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566B-147F-3CA5-13C3-8ABC3A80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CD1E9-86BC-6CDC-CC2F-AEAD141A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AB47-8D33-644D-D5AC-7479660B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3787-8350-686E-AC75-ACEE4F45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930B-5C55-E1B1-4E3A-9ADB5A15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198E-60B9-5B9C-41D2-ED0A7BA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1D930-2D1D-DCEC-2181-3AE21D3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BB03-9496-C23B-AED4-AA7EDBF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165-A39C-CB2D-8CDB-061F71D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1E32-FC74-02A7-9BBE-B319988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CC1B-A274-37B6-ED78-2A539E56D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D700-1227-79E3-5DB8-41A3B943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2D4A-36FD-C3B3-350B-69126C0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E9F1-D955-DD59-B70B-C7A8A9E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08FD-13D0-79DD-D9A6-61F44CED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31EF-979B-146F-6BBB-F2C648B0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9D6C-C289-C073-4A0D-BFB58F54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60E-9350-C72E-BA6E-AFADFDF1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35B5-049B-ACA0-7543-9680B5D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991A-398C-3390-E347-2260B59B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BCAC-0BAB-CC7C-BC88-429F44C7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725A-063A-C849-6158-8BFA447A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2BC5-A1A2-2B18-C494-ADDD5F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57CE-25B6-3D14-AD41-DA776807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A92C-8C13-19AD-967E-5A90A654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58BF-0EE2-98DC-9344-BF46D45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59B5-D8D6-3A0D-F1FD-0AAB34C5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36E2-795D-6FC4-E131-7ABB73C5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90BE-AED4-5F04-E83B-4FFC341E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918-5C6A-C095-EDB4-A009E59C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A2A7-C4D0-B1EB-9693-43BB3BE8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87BB-DEAF-C2F9-CDCA-39697890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06B2-1E8E-5E3D-53F3-5F1F70BC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E44B-1DD3-C732-3EF7-28ECFE45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D2E1A-413E-58D1-C4F3-98A692919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5A5ED-EC11-0BD6-5478-ABE7A185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8363-15E4-0C47-F472-F8D20445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1D2B5-F103-D342-5485-3A3E63BB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31F8C-ECC3-27C2-3D3C-D3264B4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A995-2B89-925B-B658-EEBC9395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7824-08BB-A4B5-C4FA-8F36C32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8270C-F5B2-13DC-9D1F-5F163DD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19068-8703-8FEA-8C7F-941F3FC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AC850-F6A7-2356-B695-AA8C2B97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4CF8C-B355-6CA9-328B-B3D1836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5F852-19AC-6364-FEFF-1DFC8FD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E383-074D-478C-812E-9FC00FF6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26C7-B560-78B2-AB2D-9B9CE2A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ACF7-A245-EBEE-1BC7-4E299DAD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7EFE2-2358-85A6-D301-1CC62D2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8E7-5C8C-E2D2-ADB7-381580A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E9DF-6E68-2D2D-1C17-F069FF1A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C210-A235-9C58-F816-56CE045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99DF4-F50E-61F8-1623-981498D7F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1A2C-BDDA-B480-63B0-7E9C1C61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BAA1-C375-D49C-E59E-820C38F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8C4B-58B4-8F49-75C0-9265CD45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2391-991A-EA71-D1FD-F7A6793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DFEB4-3BEE-C723-43F6-4021B6C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C67D-2CA8-5772-D66A-B1888E65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91A2-5FA3-645B-81FB-0C79238F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A8D9-856A-4BB4-A838-9D66C91E760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FEB8-9C7F-96F1-9DA4-3AA3128F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57E3-29B4-D584-FE7D-2FE599BAE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5B96-650F-46B4-A8FE-D7EB07EF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3B325A-84A4-6D21-A541-8393C9F7641B}"/>
              </a:ext>
            </a:extLst>
          </p:cNvPr>
          <p:cNvGrpSpPr/>
          <p:nvPr/>
        </p:nvGrpSpPr>
        <p:grpSpPr>
          <a:xfrm>
            <a:off x="0" y="541868"/>
            <a:ext cx="12192000" cy="5960532"/>
            <a:chOff x="0" y="541868"/>
            <a:chExt cx="12192000" cy="5960532"/>
          </a:xfrm>
        </p:grpSpPr>
        <p:pic>
          <p:nvPicPr>
            <p:cNvPr id="1026" name="Picture 2" descr="yellow fish swimming underwater">
              <a:extLst>
                <a:ext uri="{FF2B5EF4-FFF2-40B4-BE49-F238E27FC236}">
                  <a16:creationId xmlns:a16="http://schemas.microsoft.com/office/drawing/2014/main" id="{67ED0914-C4D3-0A70-4387-B67B445DA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94" b="19681"/>
            <a:stretch/>
          </p:blipFill>
          <p:spPr bwMode="auto">
            <a:xfrm>
              <a:off x="0" y="541868"/>
              <a:ext cx="12192000" cy="596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xplosion: 14 Points 3">
              <a:extLst>
                <a:ext uri="{FF2B5EF4-FFF2-40B4-BE49-F238E27FC236}">
                  <a16:creationId xmlns:a16="http://schemas.microsoft.com/office/drawing/2014/main" id="{5385E94C-FC82-9DF2-AAEB-8E62AD596A56}"/>
                </a:ext>
              </a:extLst>
            </p:cNvPr>
            <p:cNvSpPr/>
            <p:nvPr/>
          </p:nvSpPr>
          <p:spPr>
            <a:xfrm>
              <a:off x="0" y="1329267"/>
              <a:ext cx="5920427" cy="3265013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589DF9-5F3A-86B2-D87F-70F388D51292}"/>
                </a:ext>
              </a:extLst>
            </p:cNvPr>
            <p:cNvSpPr txBox="1"/>
            <p:nvPr/>
          </p:nvSpPr>
          <p:spPr>
            <a:xfrm rot="20962478">
              <a:off x="2231034" y="2789199"/>
              <a:ext cx="2028572" cy="111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rgbClr val="FFFF00"/>
                  </a:solidFill>
                </a:rPr>
                <a:t>10%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BE299-E44B-EE4F-0070-1DA409D5D140}"/>
                </a:ext>
              </a:extLst>
            </p:cNvPr>
            <p:cNvSpPr txBox="1"/>
            <p:nvPr/>
          </p:nvSpPr>
          <p:spPr>
            <a:xfrm rot="21082227">
              <a:off x="1546695" y="2218583"/>
              <a:ext cx="3966986" cy="83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>
                  <a:solidFill>
                    <a:srgbClr val="FFFF00"/>
                  </a:solidFill>
                </a:rPr>
                <a:t>Tháng 05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8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. Đ . P . V</dc:creator>
  <cp:lastModifiedBy>N . Đ . P . V</cp:lastModifiedBy>
  <cp:revision>4</cp:revision>
  <dcterms:created xsi:type="dcterms:W3CDTF">2023-04-08T08:59:46Z</dcterms:created>
  <dcterms:modified xsi:type="dcterms:W3CDTF">2023-04-23T12:47:25Z</dcterms:modified>
</cp:coreProperties>
</file>