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6" r:id="rId5"/>
    <p:sldId id="267" r:id="rId6"/>
    <p:sldId id="262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8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28528-07BE-46BE-B4BE-68C7AC1540A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1B70-604C-44C4-ADB1-ADD0A9909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4122253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메뉴추가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frameLogin.xfdl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dsSample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을 변경하여 코드리스트 메뉴 추가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nexaForm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폴더의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codeList.xfdl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을 연결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메뉴 창에서 코드리스트를 통해 페이지 접근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참고사이트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http://support.tobesoft.co.kr/Next_JSP/nexacro/index.jsp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020225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NexaBoard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김찬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2019.03.07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706533"/>
              </p:ext>
            </p:extLst>
          </p:nvPr>
        </p:nvGraphicFramePr>
        <p:xfrm>
          <a:off x="214282" y="285728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3116"/>
            <a:ext cx="620229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320890" y="3030141"/>
            <a:ext cx="857256" cy="1775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72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020225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NexaBoard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김찬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2019.03.07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706533"/>
              </p:ext>
            </p:extLst>
          </p:nvPr>
        </p:nvGraphicFramePr>
        <p:xfrm>
          <a:off x="214282" y="285728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4122253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codeList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페이지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로드시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account_tb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조회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그리드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바인딩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그리드의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넓이에 맞게 칼럼 넓이를 채우고 각 칼럼들의 크기를 조정할 수 있게 한다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그리드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내부 코드항목과 등록일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suppress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코드를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레벨별로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조회하여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콤보에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바인딩 한 후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콤보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변경이벤트가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일어날시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하위콤보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필터링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dataset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rowposition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변경시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콤보값이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제대로 보이게 처리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행추가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행추가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.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로그인한 아이디로 작성자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설정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오늘날짜 등록일로 설정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Account_tb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crud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거래일자가 입력 된 경우에만 등록한다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공통함수 사용해서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체크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금액의 총합계를 하단에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summary row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표시한다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관련테이블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account_tb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code_master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36" y="2476371"/>
            <a:ext cx="6319810" cy="145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251085" y="3765409"/>
            <a:ext cx="548555" cy="1220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728202" y="3636387"/>
            <a:ext cx="14287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72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020225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NexaBoard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김찬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2019.03.07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706533"/>
              </p:ext>
            </p:extLst>
          </p:nvPr>
        </p:nvGraphicFramePr>
        <p:xfrm>
          <a:off x="214282" y="285728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4122253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editableGrid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페이지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로드시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account_tb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조회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그리드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바인딩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그리드의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넓이에 맞게 칼럼 넓이를 채우고 각 칼럼들의 크기를 조정할 수 있게 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그리드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내부에서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입력할수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있도록 처리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코드를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레벨별로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조회하여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콤보에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바인딩 한 후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콤보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변경이벤트가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일어날시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하위콤보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필터링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행추가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행추가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로그인한 아이디로 작성자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설정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오늘날짜 등록일로 설정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Account_tb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crud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거래일자가 입력 된 경우에만 등록한다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공통함수 사용해서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체크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금액의 총합계를 하단에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summary row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표시한다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관련테이블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account_tb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code_master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635517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251085" y="2313700"/>
            <a:ext cx="548555" cy="1220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28202" y="2191605"/>
            <a:ext cx="14287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72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020225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NexaBoard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김찬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2019.03.07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706533"/>
              </p:ext>
            </p:extLst>
          </p:nvPr>
        </p:nvGraphicFramePr>
        <p:xfrm>
          <a:off x="214282" y="285728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4122253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lectureRec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페이지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로드시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lecturer_tb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조회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그리드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바인딩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그리드의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넓이에 맞게 칼럼 넓이를 채우고 각 칼럼들의 크기를 조정할 수 있게 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탭페이지에는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각각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tab_lecInfo.xfdl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tab_careerInfo.xfdl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연결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그리드에서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선택한 강사의 정보를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탭페이지에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표시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강사등급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콤보에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강사등급코드 바인딩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강사기본정보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고용일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mask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강사번호는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관련테이블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lecturer_tb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code_tb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career_tb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633993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7721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020225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NexaBoard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김찬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2019.03.07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706533"/>
              </p:ext>
            </p:extLst>
          </p:nvPr>
        </p:nvGraphicFramePr>
        <p:xfrm>
          <a:off x="214282" y="285728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4122253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lectureRec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콤보에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이력구분코드 바인딩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강사정보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그리드에서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선택된 강사의 이력정보를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콤보변경시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해당 이력정보를 조회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관련테이블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lecturer_tb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code_tb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career_tb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578" y="2071678"/>
            <a:ext cx="632623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7721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14546" y="2714620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넥사크로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그리드</a:t>
            </a:r>
            <a:r>
              <a:rPr lang="ko-KR" altLang="en-US" sz="3600" dirty="0" smtClean="0"/>
              <a:t> 심화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87721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020225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NexaBoard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김찬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2019.03.07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706533"/>
              </p:ext>
            </p:extLst>
          </p:nvPr>
        </p:nvGraphicFramePr>
        <p:xfrm>
          <a:off x="214282" y="285728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4122253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gridSample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AutoNum type="arabicPeriod"/>
                      </a:pPr>
                      <a:r>
                        <a:rPr lang="ko-KR" altLang="en-US" sz="1200" dirty="0" smtClean="0"/>
                        <a:t>주어진 엑셀 파일을 가지고 </a:t>
                      </a:r>
                      <a:r>
                        <a:rPr lang="en-US" altLang="ko-KR" sz="1200" dirty="0" smtClean="0"/>
                        <a:t>dataset </a:t>
                      </a:r>
                      <a:r>
                        <a:rPr lang="ko-KR" altLang="en-US" sz="1200" dirty="0" smtClean="0"/>
                        <a:t>생성 후 </a:t>
                      </a:r>
                      <a:r>
                        <a:rPr lang="en-US" altLang="ko-KR" sz="1200" dirty="0" smtClean="0"/>
                        <a:t>grid</a:t>
                      </a:r>
                      <a:r>
                        <a:rPr lang="ko-KR" altLang="en-US" sz="1200" dirty="0" smtClean="0"/>
                        <a:t>에 </a:t>
                      </a:r>
                      <a:r>
                        <a:rPr lang="en-US" altLang="ko-KR" sz="1200" dirty="0" smtClean="0"/>
                        <a:t>bind. </a:t>
                      </a:r>
                      <a:r>
                        <a:rPr lang="ko-KR" altLang="en-US" sz="1200" dirty="0" smtClean="0"/>
                        <a:t>왼쪽 형태의 데이터를 출력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데이터는 소수점 </a:t>
                      </a:r>
                      <a:r>
                        <a:rPr lang="ko-KR" altLang="en-US" sz="1200" dirty="0" err="1" smtClean="0"/>
                        <a:t>셋째자리까지</a:t>
                      </a:r>
                      <a:r>
                        <a:rPr lang="ko-KR" altLang="en-US" sz="1200" dirty="0" smtClean="0"/>
                        <a:t> 출력하고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이하의 값은 배경색을 </a:t>
                      </a:r>
                      <a:r>
                        <a:rPr lang="en-US" altLang="ko-KR" sz="1200" dirty="0" smtClean="0"/>
                        <a:t>#FF0000</a:t>
                      </a:r>
                      <a:r>
                        <a:rPr lang="ko-KR" altLang="en-US" sz="1200" dirty="0" smtClean="0"/>
                        <a:t>으로 설정</a:t>
                      </a:r>
                      <a:r>
                        <a:rPr lang="en-US" altLang="ko-KR" sz="1200" dirty="0" smtClean="0"/>
                        <a:t>. 1</a:t>
                      </a:r>
                      <a:r>
                        <a:rPr lang="ko-KR" altLang="en-US" sz="1200" dirty="0" smtClean="0"/>
                        <a:t>이하의 값은 숫자를 </a:t>
                      </a:r>
                      <a:r>
                        <a:rPr lang="en-US" altLang="ko-KR" sz="1200" dirty="0" smtClean="0"/>
                        <a:t>“-”</a:t>
                      </a:r>
                      <a:r>
                        <a:rPr lang="ko-KR" altLang="en-US" sz="1200" dirty="0" smtClean="0"/>
                        <a:t>으로 대체하여 출력</a:t>
                      </a:r>
                      <a:r>
                        <a:rPr lang="en-US" altLang="ko-KR" sz="1200" dirty="0" smtClean="0"/>
                        <a:t>. “-” </a:t>
                      </a:r>
                      <a:r>
                        <a:rPr lang="ko-KR" altLang="en-US" sz="1200" dirty="0" err="1" smtClean="0"/>
                        <a:t>출력시</a:t>
                      </a:r>
                      <a:r>
                        <a:rPr lang="ko-KR" altLang="en-US" sz="1200" dirty="0" smtClean="0"/>
                        <a:t> 가운데정렬</a:t>
                      </a:r>
                      <a:r>
                        <a:rPr lang="en-US" altLang="ko-KR" sz="1200" dirty="0" smtClean="0"/>
                        <a:t>.</a:t>
                      </a:r>
                      <a:br>
                        <a:rPr lang="en-US" altLang="ko-KR" sz="1200" dirty="0" smtClean="0"/>
                      </a:b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AutoNum type="arabicPeriod"/>
                      </a:pPr>
                      <a:r>
                        <a:rPr lang="ko-KR" altLang="en-US" sz="1200" dirty="0" smtClean="0"/>
                        <a:t>빈 칸에 맞는 데이터를 </a:t>
                      </a:r>
                      <a:r>
                        <a:rPr lang="en-US" altLang="ko-KR" sz="1200" dirty="0" err="1" smtClean="0"/>
                        <a:t>expr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또는 </a:t>
                      </a:r>
                      <a:r>
                        <a:rPr lang="en-US" altLang="ko-KR" sz="1200" dirty="0" smtClean="0"/>
                        <a:t>bind</a:t>
                      </a:r>
                      <a:r>
                        <a:rPr lang="ko-KR" altLang="en-US" sz="1200" dirty="0" smtClean="0"/>
                        <a:t>를 사용하여 채우기</a:t>
                      </a:r>
                      <a:r>
                        <a:rPr lang="en-US" altLang="ko-KR" sz="1200" dirty="0" smtClean="0"/>
                        <a:t>.</a:t>
                      </a:r>
                      <a:br>
                        <a:rPr lang="en-US" altLang="ko-KR" sz="1200" dirty="0" smtClean="0"/>
                      </a:b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사업부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사업장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제품그룹 </a:t>
                      </a:r>
                      <a:r>
                        <a:rPr lang="en-US" altLang="ko-KR" sz="1200" dirty="0" err="1" smtClean="0"/>
                        <a:t>colum</a:t>
                      </a:r>
                      <a:r>
                        <a:rPr lang="ko-KR" altLang="en-US" sz="1200" dirty="0" smtClean="0"/>
                        <a:t>을 왼쪽에서부터 </a:t>
                      </a:r>
                      <a:r>
                        <a:rPr lang="en-US" altLang="ko-KR" sz="1200" dirty="0" smtClean="0"/>
                        <a:t>hierarchy </a:t>
                      </a:r>
                      <a:r>
                        <a:rPr lang="ko-KR" altLang="en-US" sz="1200" dirty="0" smtClean="0"/>
                        <a:t>형태로 </a:t>
                      </a:r>
                      <a:r>
                        <a:rPr lang="en-US" altLang="ko-KR" sz="1200" dirty="0" smtClean="0"/>
                        <a:t>suppress </a:t>
                      </a:r>
                      <a:r>
                        <a:rPr lang="ko-KR" altLang="en-US" sz="1200" dirty="0" smtClean="0"/>
                        <a:t>적용</a:t>
                      </a:r>
                      <a:r>
                        <a:rPr lang="en-US" altLang="ko-KR" sz="1200" dirty="0" smtClean="0"/>
                        <a:t>.</a:t>
                      </a:r>
                      <a:br>
                        <a:rPr lang="en-US" altLang="ko-KR" sz="1200" dirty="0" smtClean="0"/>
                      </a:b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1200" dirty="0" smtClean="0"/>
                        <a:t> 3</a:t>
                      </a:r>
                      <a:r>
                        <a:rPr lang="ko-KR" altLang="en-US" sz="1200" dirty="0" smtClean="0"/>
                        <a:t>개월 또는</a:t>
                      </a:r>
                      <a:r>
                        <a:rPr lang="en-US" altLang="ko-KR" sz="1200" dirty="0" smtClean="0"/>
                        <a:t> 6</a:t>
                      </a:r>
                      <a:r>
                        <a:rPr lang="ko-KR" altLang="en-US" sz="1200" dirty="0" smtClean="0"/>
                        <a:t>개월 버튼을 클릭 시 클릭된 버튼을 </a:t>
                      </a:r>
                      <a:r>
                        <a:rPr lang="en-US" altLang="ko-KR" sz="1200" dirty="0" smtClean="0"/>
                        <a:t>disable </a:t>
                      </a:r>
                      <a:r>
                        <a:rPr lang="ko-KR" altLang="en-US" sz="1200" dirty="0" smtClean="0"/>
                        <a:t>하여 선택된 기간을 나타내기 </a:t>
                      </a:r>
                      <a:r>
                        <a:rPr lang="en-US" altLang="ko-KR" sz="1200" dirty="0" smtClean="0"/>
                        <a:t>(default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개월</a:t>
                      </a:r>
                      <a:r>
                        <a:rPr lang="en-US" altLang="ko-KR" sz="1200" dirty="0" smtClean="0"/>
                        <a:t>).</a:t>
                      </a:r>
                      <a:br>
                        <a:rPr lang="en-US" altLang="ko-KR" sz="1200" dirty="0" smtClean="0"/>
                      </a:b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D830278-3901-4FBE-A11D-6E8B115A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61" t="10998" r="3061" b="4604"/>
          <a:stretch>
            <a:fillRect/>
          </a:stretch>
        </p:blipFill>
        <p:spPr>
          <a:xfrm>
            <a:off x="214282" y="2214554"/>
            <a:ext cx="6357982" cy="38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721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020225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NexaBoard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김찬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2019.03.07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706533"/>
              </p:ext>
            </p:extLst>
          </p:nvPr>
        </p:nvGraphicFramePr>
        <p:xfrm>
          <a:off x="214282" y="285728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4122253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gridSample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/>
                        <a:t>5. </a:t>
                      </a:r>
                      <a:r>
                        <a:rPr lang="ko-KR" altLang="en-US" sz="1200" dirty="0" smtClean="0"/>
                        <a:t>기간 </a:t>
                      </a:r>
                      <a:r>
                        <a:rPr lang="ko-KR" altLang="en-US" sz="1200" dirty="0" err="1" smtClean="0"/>
                        <a:t>입력칸을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select </a:t>
                      </a:r>
                      <a:r>
                        <a:rPr lang="ko-KR" altLang="en-US" sz="1200" dirty="0" smtClean="0"/>
                        <a:t>로 생성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en-US" altLang="ko-KR" sz="1200" dirty="0" err="1" smtClean="0"/>
                        <a:t>Innerdataset</a:t>
                      </a:r>
                      <a:r>
                        <a:rPr lang="ko-KR" altLang="en-US" sz="1200" dirty="0" smtClean="0"/>
                        <a:t>을 사용하여 </a:t>
                      </a:r>
                      <a:r>
                        <a:rPr lang="en-US" altLang="ko-KR" sz="1200" dirty="0" smtClean="0"/>
                        <a:t>option </a:t>
                      </a:r>
                      <a:r>
                        <a:rPr lang="ko-KR" altLang="en-US" sz="1200" dirty="0" smtClean="0"/>
                        <a:t>사전 설정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데이터는 </a:t>
                      </a:r>
                      <a:r>
                        <a:rPr lang="en-US" altLang="ko-KR" sz="1200" dirty="0" smtClean="0"/>
                        <a:t>201801 ~ 201812</a:t>
                      </a:r>
                      <a:r>
                        <a:rPr lang="ko-KR" altLang="en-US" sz="1200" dirty="0" smtClean="0"/>
                        <a:t>로 제한</a:t>
                      </a:r>
                      <a:r>
                        <a:rPr lang="en-US" altLang="ko-KR" sz="1200" dirty="0" smtClean="0"/>
                        <a:t>).</a:t>
                      </a:r>
                      <a:br>
                        <a:rPr lang="en-US" altLang="ko-KR" sz="1200" dirty="0" smtClean="0"/>
                      </a:b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/>
                        <a:t>6. 3</a:t>
                      </a:r>
                      <a:r>
                        <a:rPr lang="ko-KR" altLang="en-US" sz="1200" dirty="0" smtClean="0"/>
                        <a:t>개월 </a:t>
                      </a:r>
                      <a:r>
                        <a:rPr lang="ko-KR" altLang="en-US" sz="1200" dirty="0" err="1" smtClean="0"/>
                        <a:t>선택시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시작월을</a:t>
                      </a:r>
                      <a:r>
                        <a:rPr lang="ko-KR" altLang="en-US" sz="1200" dirty="0" smtClean="0"/>
                        <a:t> 선택하면 </a:t>
                      </a:r>
                      <a:r>
                        <a:rPr lang="ko-KR" altLang="en-US" sz="1200" dirty="0" err="1" smtClean="0"/>
                        <a:t>종료월이</a:t>
                      </a:r>
                      <a:r>
                        <a:rPr lang="ko-KR" altLang="en-US" sz="1200" dirty="0" smtClean="0"/>
                        <a:t> 자동으로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개월 후로 변경되게 설정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종료월을</a:t>
                      </a:r>
                      <a:r>
                        <a:rPr lang="ko-KR" altLang="en-US" sz="1200" dirty="0" smtClean="0"/>
                        <a:t> 선택하면 </a:t>
                      </a:r>
                      <a:r>
                        <a:rPr lang="ko-KR" altLang="en-US" sz="1200" dirty="0" err="1" smtClean="0"/>
                        <a:t>시작월이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개월 전으로 변경되게 설정</a:t>
                      </a:r>
                      <a:r>
                        <a:rPr lang="en-US" altLang="ko-KR" sz="1200" dirty="0" smtClean="0"/>
                        <a:t>. (6</a:t>
                      </a:r>
                      <a:r>
                        <a:rPr lang="ko-KR" altLang="en-US" sz="1200" dirty="0" smtClean="0"/>
                        <a:t>개월을 선택할 경우 </a:t>
                      </a:r>
                      <a:r>
                        <a:rPr lang="ko-KR" altLang="en-US" sz="1200" dirty="0" err="1" smtClean="0"/>
                        <a:t>시작월을</a:t>
                      </a:r>
                      <a:r>
                        <a:rPr lang="ko-KR" altLang="en-US" sz="1200" dirty="0" smtClean="0"/>
                        <a:t> 기준으로 </a:t>
                      </a:r>
                      <a:r>
                        <a:rPr lang="ko-KR" altLang="en-US" sz="1200" dirty="0" err="1" smtClean="0"/>
                        <a:t>종료월이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개월 후로 자동 변경되게 설정하되 </a:t>
                      </a:r>
                      <a:r>
                        <a:rPr lang="ko-KR" altLang="en-US" sz="1200" dirty="0" err="1" smtClean="0"/>
                        <a:t>종료월이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월 이후로 설정되지 않게 </a:t>
                      </a:r>
                      <a:r>
                        <a:rPr lang="ko-KR" altLang="en-US" sz="1200" dirty="0" err="1" smtClean="0"/>
                        <a:t>로직</a:t>
                      </a:r>
                      <a:r>
                        <a:rPr lang="ko-KR" altLang="en-US" sz="1200" dirty="0" smtClean="0"/>
                        <a:t> 구현</a:t>
                      </a:r>
                      <a:r>
                        <a:rPr lang="en-US" altLang="ko-KR" sz="1200" dirty="0" smtClean="0"/>
                        <a:t>)</a:t>
                      </a:r>
                      <a:br>
                        <a:rPr lang="en-US" altLang="ko-KR" sz="1200" dirty="0" smtClean="0"/>
                      </a:b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/>
                        <a:t>7.  </a:t>
                      </a:r>
                      <a:r>
                        <a:rPr lang="ko-KR" altLang="en-US" sz="1200" dirty="0" smtClean="0"/>
                        <a:t>조회방식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주간 버튼 오른쪽에 조회 버튼을 만들고 조회 </a:t>
                      </a:r>
                      <a:r>
                        <a:rPr lang="ko-KR" altLang="en-US" sz="1200" dirty="0" err="1" smtClean="0"/>
                        <a:t>필터값이</a:t>
                      </a:r>
                      <a:r>
                        <a:rPr lang="ko-KR" altLang="en-US" sz="1200" dirty="0" smtClean="0"/>
                        <a:t> 변경되면 조회 버튼을 클릭하여 새로 조회가 가능하게 구현</a:t>
                      </a:r>
                      <a:r>
                        <a:rPr lang="en-US" altLang="ko-KR" sz="1200" dirty="0" smtClean="0"/>
                        <a:t>.</a:t>
                      </a:r>
                      <a:br>
                        <a:rPr lang="en-US" altLang="ko-KR" sz="1200" dirty="0" smtClean="0"/>
                      </a:b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D830278-3901-4FBE-A11D-6E8B115A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61" t="10998" r="3061" b="4604"/>
          <a:stretch>
            <a:fillRect/>
          </a:stretch>
        </p:blipFill>
        <p:spPr>
          <a:xfrm>
            <a:off x="214282" y="2214554"/>
            <a:ext cx="6357982" cy="38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721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020225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NexaBoard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김찬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2019.03.07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706533"/>
              </p:ext>
            </p:extLst>
          </p:nvPr>
        </p:nvGraphicFramePr>
        <p:xfrm>
          <a:off x="214282" y="285728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4122253"/>
              </p:ext>
            </p:extLst>
          </p:nvPr>
        </p:nvGraphicFramePr>
        <p:xfrm>
          <a:off x="179513" y="1340768"/>
          <a:ext cx="8784975" cy="560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gridSample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/>
                        <a:t>8. </a:t>
                      </a:r>
                      <a:r>
                        <a:rPr lang="ko-KR" altLang="en-US" sz="1200" dirty="0" smtClean="0"/>
                        <a:t>조회방식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주간 버튼을 클릭하면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조회방식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월간＂</a:t>
                      </a:r>
                      <a:r>
                        <a:rPr lang="ko-KR" altLang="en-US" sz="1200" dirty="0" err="1" smtClean="0"/>
                        <a:t>으로</a:t>
                      </a:r>
                      <a:r>
                        <a:rPr lang="ko-KR" altLang="en-US" sz="1200" dirty="0" smtClean="0"/>
                        <a:t> 텍스트를 변경하고 </a:t>
                      </a:r>
                      <a:r>
                        <a:rPr lang="en-US" altLang="ko-KR" sz="1200" dirty="0" smtClean="0"/>
                        <a:t>grid </a:t>
                      </a:r>
                      <a:r>
                        <a:rPr lang="ko-KR" altLang="en-US" sz="1200" dirty="0" smtClean="0"/>
                        <a:t>내 주간 칼럼과 </a:t>
                      </a:r>
                      <a:r>
                        <a:rPr lang="en-US" altLang="ko-KR" sz="1200" dirty="0" smtClean="0"/>
                        <a:t>row </a:t>
                      </a:r>
                      <a:r>
                        <a:rPr lang="ko-KR" altLang="en-US" sz="1200" dirty="0" smtClean="0"/>
                        <a:t>감추기</a:t>
                      </a:r>
                      <a:r>
                        <a:rPr lang="en-US" altLang="ko-KR" sz="1200" dirty="0" smtClean="0"/>
                        <a:t>. Summary </a:t>
                      </a:r>
                      <a:r>
                        <a:rPr lang="ko-KR" altLang="en-US" sz="1200" dirty="0" smtClean="0"/>
                        <a:t>밴드의 </a:t>
                      </a:r>
                      <a:r>
                        <a:rPr lang="en-US" altLang="ko-KR" sz="1200" dirty="0" smtClean="0"/>
                        <a:t>Total</a:t>
                      </a:r>
                      <a:r>
                        <a:rPr lang="ko-KR" altLang="en-US" sz="1200" dirty="0" smtClean="0"/>
                        <a:t>과 </a:t>
                      </a:r>
                      <a:r>
                        <a:rPr lang="en-US" altLang="ko-KR" sz="1200" dirty="0" smtClean="0"/>
                        <a:t>Average</a:t>
                      </a:r>
                      <a:r>
                        <a:rPr lang="ko-KR" altLang="en-US" sz="1200" dirty="0" smtClean="0"/>
                        <a:t>는 월간 합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평균 데이터로 변경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285750" indent="-28575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/>
                        <a:t>9. 4. </a:t>
                      </a:r>
                      <a:r>
                        <a:rPr lang="ko-KR" altLang="en-US" sz="1200" dirty="0" smtClean="0"/>
                        <a:t>에서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개월</a:t>
                      </a:r>
                      <a:r>
                        <a:rPr lang="en-US" altLang="ko-KR" sz="1200" dirty="0" smtClean="0"/>
                        <a:t>, 6</a:t>
                      </a:r>
                      <a:r>
                        <a:rPr lang="ko-KR" altLang="en-US" sz="1200" dirty="0" smtClean="0"/>
                        <a:t>개월 버튼을 선택한 결과에 따라 </a:t>
                      </a:r>
                      <a:r>
                        <a:rPr lang="ko-KR" altLang="en-US" sz="1200" dirty="0" err="1" smtClean="0"/>
                        <a:t>그리드</a:t>
                      </a:r>
                      <a:r>
                        <a:rPr lang="ko-KR" altLang="en-US" sz="1200" dirty="0" smtClean="0"/>
                        <a:t> 내 출력 </a:t>
                      </a:r>
                      <a:r>
                        <a:rPr lang="en-US" altLang="ko-KR" sz="1200" dirty="0" smtClean="0"/>
                        <a:t>column </a:t>
                      </a:r>
                      <a:r>
                        <a:rPr lang="ko-KR" altLang="en-US" sz="1200" dirty="0" smtClean="0"/>
                        <a:t>형태 변경</a:t>
                      </a:r>
                      <a:r>
                        <a:rPr lang="en-US" altLang="ko-KR" sz="1200" dirty="0" smtClean="0"/>
                        <a:t>(3</a:t>
                      </a:r>
                      <a:r>
                        <a:rPr lang="ko-KR" altLang="en-US" sz="1200" dirty="0" smtClean="0"/>
                        <a:t>개월</a:t>
                      </a:r>
                      <a:r>
                        <a:rPr lang="en-US" altLang="ko-KR" sz="1200" dirty="0" smtClean="0"/>
                        <a:t>+</a:t>
                      </a:r>
                      <a:r>
                        <a:rPr lang="ko-KR" altLang="en-US" sz="1200" dirty="0" smtClean="0"/>
                        <a:t>주간데이터 </a:t>
                      </a:r>
                      <a:r>
                        <a:rPr lang="en-US" altLang="ko-KR" sz="1200" dirty="0" smtClean="0"/>
                        <a:t>or 6</a:t>
                      </a:r>
                      <a:r>
                        <a:rPr lang="ko-KR" altLang="en-US" sz="1200" dirty="0" smtClean="0"/>
                        <a:t>개월</a:t>
                      </a:r>
                      <a:r>
                        <a:rPr lang="en-US" altLang="ko-KR" sz="1200" dirty="0" smtClean="0"/>
                        <a:t>+</a:t>
                      </a:r>
                      <a:r>
                        <a:rPr lang="ko-KR" altLang="en-US" sz="1200" dirty="0" smtClean="0"/>
                        <a:t>주간데이터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285750" indent="-28575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/>
                        <a:t>10. column size</a:t>
                      </a:r>
                      <a:r>
                        <a:rPr lang="ko-KR" altLang="en-US" sz="1200" dirty="0" smtClean="0"/>
                        <a:t>는 </a:t>
                      </a:r>
                      <a:r>
                        <a:rPr lang="en-US" altLang="ko-KR" sz="1200" dirty="0" smtClean="0"/>
                        <a:t>80</a:t>
                      </a:r>
                      <a:r>
                        <a:rPr lang="ko-KR" altLang="en-US" sz="1200" dirty="0" smtClean="0"/>
                        <a:t>으로 설정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주간 데이터를 출력하여 </a:t>
                      </a:r>
                      <a:r>
                        <a:rPr lang="ko-KR" altLang="en-US" sz="1200" dirty="0" err="1" smtClean="0"/>
                        <a:t>그리드</a:t>
                      </a:r>
                      <a:r>
                        <a:rPr lang="ko-KR" altLang="en-US" sz="1200" dirty="0" smtClean="0"/>
                        <a:t> 크기를 </a:t>
                      </a:r>
                      <a:r>
                        <a:rPr lang="ko-KR" altLang="en-US" sz="1200" dirty="0" err="1" smtClean="0"/>
                        <a:t>벗어날시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스크롤바</a:t>
                      </a:r>
                      <a:r>
                        <a:rPr lang="ko-KR" altLang="en-US" sz="1200" dirty="0" smtClean="0"/>
                        <a:t> 생성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월간데이터만 출력하여 결과물이 </a:t>
                      </a:r>
                      <a:r>
                        <a:rPr lang="ko-KR" altLang="en-US" sz="1200" dirty="0" err="1" smtClean="0"/>
                        <a:t>그리드보다</a:t>
                      </a:r>
                      <a:r>
                        <a:rPr lang="ko-KR" altLang="en-US" sz="1200" dirty="0" smtClean="0"/>
                        <a:t> 작아지면 </a:t>
                      </a:r>
                      <a:r>
                        <a:rPr lang="en-US" altLang="ko-KR" sz="1200" dirty="0" err="1" smtClean="0"/>
                        <a:t>autofit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설정으로 좌우 크기 맞추기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285750" indent="-28575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/>
                        <a:t>Extra. </a:t>
                      </a:r>
                      <a:r>
                        <a:rPr lang="ko-KR" altLang="en-US" sz="1200" dirty="0" smtClean="0"/>
                        <a:t>사업부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사업장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제품그룹 칼럼 헤더를 드래그하여 순서를 </a:t>
                      </a:r>
                      <a:r>
                        <a:rPr lang="ko-KR" altLang="en-US" sz="1200" dirty="0" err="1" smtClean="0"/>
                        <a:t>바꿀수있게</a:t>
                      </a:r>
                      <a:r>
                        <a:rPr lang="ko-KR" altLang="en-US" sz="1200" dirty="0" smtClean="0"/>
                        <a:t> 구현</a:t>
                      </a:r>
                      <a:r>
                        <a:rPr lang="en-US" altLang="ko-KR" sz="1200" dirty="0" smtClean="0"/>
                        <a:t>. (suppress, </a:t>
                      </a:r>
                      <a:r>
                        <a:rPr lang="ko-KR" altLang="en-US" sz="1200" dirty="0" smtClean="0"/>
                        <a:t>데이터 </a:t>
                      </a:r>
                      <a:r>
                        <a:rPr lang="en-US" altLang="ko-KR" sz="1200" dirty="0" smtClean="0"/>
                        <a:t>0~9, A~Z </a:t>
                      </a:r>
                      <a:r>
                        <a:rPr lang="ko-KR" altLang="en-US" sz="1200" dirty="0" smtClean="0"/>
                        <a:t>순 정렬</a:t>
                      </a:r>
                      <a:r>
                        <a:rPr lang="en-US" altLang="ko-KR" sz="1200" dirty="0" smtClean="0"/>
                        <a:t>).</a:t>
                      </a:r>
                    </a:p>
                    <a:p>
                      <a:pPr marL="285750" indent="-285750" latinLnBrk="1"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주의사항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월 별로 해당하는 주의 개수가 다르니 </a:t>
                      </a:r>
                      <a:r>
                        <a:rPr lang="ko-KR" altLang="en-US" sz="1200" dirty="0" err="1" smtClean="0"/>
                        <a:t>로직으로</a:t>
                      </a:r>
                      <a:r>
                        <a:rPr lang="ko-KR" altLang="en-US" sz="1200" dirty="0" smtClean="0"/>
                        <a:t> 구현해보세요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D830278-3901-4FBE-A11D-6E8B115A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61" t="10998" r="3061" b="4604"/>
          <a:stretch>
            <a:fillRect/>
          </a:stretch>
        </p:blipFill>
        <p:spPr>
          <a:xfrm>
            <a:off x="214282" y="2214554"/>
            <a:ext cx="6357982" cy="38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72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789</Words>
  <Application>Microsoft Office PowerPoint</Application>
  <PresentationFormat>화면 슬라이드 쇼(4:3)</PresentationFormat>
  <Paragraphs>210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nyw1224.dev@gmail.com</dc:creator>
  <cp:lastModifiedBy>lime_17</cp:lastModifiedBy>
  <cp:revision>55</cp:revision>
  <dcterms:created xsi:type="dcterms:W3CDTF">2019-03-07T01:42:17Z</dcterms:created>
  <dcterms:modified xsi:type="dcterms:W3CDTF">2019-03-20T04:44:08Z</dcterms:modified>
</cp:coreProperties>
</file>