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 Nazir" initials="HN" lastIdx="2" clrIdx="0">
    <p:extLst>
      <p:ext uri="{19B8F6BF-5375-455C-9EA6-DF929625EA0E}">
        <p15:presenceInfo xmlns:p15="http://schemas.microsoft.com/office/powerpoint/2012/main" userId="bce954411e76d8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INHERITENCE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FILE HANDLING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DYNAMIC ALLOCATION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A6DFB-A462-47A9-A513-F50B967EC06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0B8D1-2A5F-4C21-A347-D1A780BBACA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749986A2-7274-4D83-BE9F-4B81D0C39D2E}" type="parTrans" cxnId="{FE7FBC00-8C82-415C-B5B7-7600DF1264A2}">
      <dgm:prSet/>
      <dgm:spPr/>
      <dgm:t>
        <a:bodyPr/>
        <a:lstStyle/>
        <a:p>
          <a:endParaRPr lang="en-US"/>
        </a:p>
      </dgm:t>
    </dgm:pt>
    <dgm:pt modelId="{A9EE34CB-6832-4E3C-9537-B4725952C597}" type="sibTrans" cxnId="{FE7FBC00-8C82-415C-B5B7-7600DF1264A2}">
      <dgm:prSet/>
      <dgm:spPr/>
      <dgm:t>
        <a:bodyPr/>
        <a:lstStyle/>
        <a:p>
          <a:endParaRPr lang="en-US"/>
        </a:p>
      </dgm:t>
    </dgm:pt>
    <dgm:pt modelId="{5EECA799-5A1B-4B36-9832-1ADB8358EC04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1A4DA954-871B-4272-BBD6-81D7A0068067}" type="parTrans" cxnId="{12310D15-8ACE-4B8A-9CF1-D20C8116D678}">
      <dgm:prSet/>
      <dgm:spPr/>
      <dgm:t>
        <a:bodyPr/>
        <a:lstStyle/>
        <a:p>
          <a:endParaRPr lang="en-US"/>
        </a:p>
      </dgm:t>
    </dgm:pt>
    <dgm:pt modelId="{5C2DA462-55C4-4C31-8559-B91E529085DA}" type="sibTrans" cxnId="{12310D15-8ACE-4B8A-9CF1-D20C8116D678}">
      <dgm:prSet/>
      <dgm:spPr/>
      <dgm:t>
        <a:bodyPr/>
        <a:lstStyle/>
        <a:p>
          <a:endParaRPr lang="en-US"/>
        </a:p>
      </dgm:t>
    </dgm:pt>
    <dgm:pt modelId="{41CA6137-B16C-4D7E-ABB9-172F00C94B37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3E8CC371-5612-46FA-8D2E-14B494C8A1CB}" type="parTrans" cxnId="{F360E0EE-0C78-407D-B4FF-2EDFA06E91E9}">
      <dgm:prSet/>
      <dgm:spPr/>
      <dgm:t>
        <a:bodyPr/>
        <a:lstStyle/>
        <a:p>
          <a:endParaRPr lang="en-US"/>
        </a:p>
      </dgm:t>
    </dgm:pt>
    <dgm:pt modelId="{7B65AB36-819E-4030-A73A-C604008F9901}" type="sibTrans" cxnId="{F360E0EE-0C78-407D-B4FF-2EDFA06E91E9}">
      <dgm:prSet/>
      <dgm:spPr/>
      <dgm:t>
        <a:bodyPr/>
        <a:lstStyle/>
        <a:p>
          <a:endParaRPr lang="en-US"/>
        </a:p>
      </dgm:t>
    </dgm:pt>
    <dgm:pt modelId="{898CC5E9-471F-46C1-96F8-2841C2F3E89D}">
      <dgm:prSet phldrT="[Text]"/>
      <dgm:spPr/>
      <dgm:t>
        <a:bodyPr/>
        <a:lstStyle/>
        <a:p>
          <a:r>
            <a:rPr lang="en-US" dirty="0"/>
            <a:t>Account</a:t>
          </a:r>
        </a:p>
      </dgm:t>
    </dgm:pt>
    <dgm:pt modelId="{48D220AD-306B-4E30-8BD1-79C13DC26BC0}" type="parTrans" cxnId="{360FD20C-0EDC-4CBA-9AE6-E2064F584411}">
      <dgm:prSet/>
      <dgm:spPr/>
      <dgm:t>
        <a:bodyPr/>
        <a:lstStyle/>
        <a:p>
          <a:endParaRPr lang="en-US"/>
        </a:p>
      </dgm:t>
    </dgm:pt>
    <dgm:pt modelId="{2AC50578-1389-4B87-887E-11F6590D3259}" type="sibTrans" cxnId="{360FD20C-0EDC-4CBA-9AE6-E2064F584411}">
      <dgm:prSet/>
      <dgm:spPr/>
      <dgm:t>
        <a:bodyPr/>
        <a:lstStyle/>
        <a:p>
          <a:endParaRPr lang="en-US"/>
        </a:p>
      </dgm:t>
    </dgm:pt>
    <dgm:pt modelId="{70520C17-06B8-49AC-BDEE-5C0597FEC895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37BA31B6-21BF-44DE-9D14-19BE6AD2AEC1}" type="sibTrans" cxnId="{D5A08E19-83B9-45C6-A18D-14C801AADC66}">
      <dgm:prSet/>
      <dgm:spPr/>
      <dgm:t>
        <a:bodyPr/>
        <a:lstStyle/>
        <a:p>
          <a:endParaRPr lang="en-US"/>
        </a:p>
      </dgm:t>
    </dgm:pt>
    <dgm:pt modelId="{9B93F3FF-5A6F-4507-B934-A1BB9128F0BA}" type="parTrans" cxnId="{D5A08E19-83B9-45C6-A18D-14C801AADC66}">
      <dgm:prSet/>
      <dgm:spPr/>
      <dgm:t>
        <a:bodyPr/>
        <a:lstStyle/>
        <a:p>
          <a:endParaRPr lang="en-US"/>
        </a:p>
      </dgm:t>
    </dgm:pt>
    <dgm:pt modelId="{BBA50099-0CE8-4271-9AA4-D11DE48EA91C}">
      <dgm:prSet phldrT="[Text]"/>
      <dgm:spPr/>
      <dgm:t>
        <a:bodyPr/>
        <a:lstStyle/>
        <a:p>
          <a:r>
            <a:rPr lang="en-US" dirty="0"/>
            <a:t>Menu</a:t>
          </a:r>
        </a:p>
      </dgm:t>
    </dgm:pt>
    <dgm:pt modelId="{BCD6CE28-53D0-407B-90E9-8DCE551EB9FE}" type="parTrans" cxnId="{6803A68D-1DE0-4D12-8E55-BBBF64865386}">
      <dgm:prSet/>
      <dgm:spPr/>
      <dgm:t>
        <a:bodyPr/>
        <a:lstStyle/>
        <a:p>
          <a:endParaRPr lang="en-US"/>
        </a:p>
      </dgm:t>
    </dgm:pt>
    <dgm:pt modelId="{86AA5088-2B16-47FB-87C0-D7321855E624}" type="sibTrans" cxnId="{6803A68D-1DE0-4D12-8E55-BBBF64865386}">
      <dgm:prSet/>
      <dgm:spPr/>
      <dgm:t>
        <a:bodyPr/>
        <a:lstStyle/>
        <a:p>
          <a:endParaRPr lang="en-US"/>
        </a:p>
      </dgm:t>
    </dgm:pt>
    <dgm:pt modelId="{47F76919-D771-44A3-B923-4872CA49208B}" type="pres">
      <dgm:prSet presAssocID="{EFAA6DFB-A462-47A9-A513-F50B967EC067}" presName="Name0" presStyleCnt="0">
        <dgm:presLayoutVars>
          <dgm:dir/>
          <dgm:animLvl val="lvl"/>
          <dgm:resizeHandles val="exact"/>
        </dgm:presLayoutVars>
      </dgm:prSet>
      <dgm:spPr/>
    </dgm:pt>
    <dgm:pt modelId="{3434385F-2038-47A4-89E9-0565A246E4CC}" type="pres">
      <dgm:prSet presAssocID="{EFAA6DFB-A462-47A9-A513-F50B967EC067}" presName="tSp" presStyleCnt="0"/>
      <dgm:spPr/>
    </dgm:pt>
    <dgm:pt modelId="{FCF3BD4B-D2D7-4513-969E-C9D511FFAD77}" type="pres">
      <dgm:prSet presAssocID="{EFAA6DFB-A462-47A9-A513-F50B967EC067}" presName="bSp" presStyleCnt="0"/>
      <dgm:spPr/>
    </dgm:pt>
    <dgm:pt modelId="{86F93FF4-EE18-488D-9C78-C38FDF5E4F4B}" type="pres">
      <dgm:prSet presAssocID="{EFAA6DFB-A462-47A9-A513-F50B967EC067}" presName="process" presStyleCnt="0"/>
      <dgm:spPr/>
    </dgm:pt>
    <dgm:pt modelId="{AF528F0E-8796-4EFE-8989-E4DCC526D762}" type="pres">
      <dgm:prSet presAssocID="{9C40B8D1-2A5F-4C21-A347-D1A780BBACAB}" presName="composite1" presStyleCnt="0"/>
      <dgm:spPr/>
    </dgm:pt>
    <dgm:pt modelId="{02110BA1-7BE9-40B3-AA63-DD44064282EC}" type="pres">
      <dgm:prSet presAssocID="{9C40B8D1-2A5F-4C21-A347-D1A780BBACAB}" presName="dummyNode1" presStyleLbl="node1" presStyleIdx="0" presStyleCnt="3"/>
      <dgm:spPr/>
    </dgm:pt>
    <dgm:pt modelId="{4EB63959-81B7-452D-A420-B1C2A018702D}" type="pres">
      <dgm:prSet presAssocID="{9C40B8D1-2A5F-4C21-A347-D1A780BBACAB}" presName="childNode1" presStyleLbl="bgAcc1" presStyleIdx="0" presStyleCnt="3" custScaleX="97783" custScaleY="47934" custLinFactNeighborX="4769" custLinFactNeighborY="10761">
        <dgm:presLayoutVars>
          <dgm:bulletEnabled val="1"/>
        </dgm:presLayoutVars>
      </dgm:prSet>
      <dgm:spPr/>
    </dgm:pt>
    <dgm:pt modelId="{62602895-1318-45E3-BC86-A87A5C306A4F}" type="pres">
      <dgm:prSet presAssocID="{9C40B8D1-2A5F-4C21-A347-D1A780BBACAB}" presName="childNode1tx" presStyleLbl="bgAcc1" presStyleIdx="0" presStyleCnt="3">
        <dgm:presLayoutVars>
          <dgm:bulletEnabled val="1"/>
        </dgm:presLayoutVars>
      </dgm:prSet>
      <dgm:spPr/>
    </dgm:pt>
    <dgm:pt modelId="{053F65F9-D422-40AE-B7BC-9D4604F26FF2}" type="pres">
      <dgm:prSet presAssocID="{9C40B8D1-2A5F-4C21-A347-D1A780BBACA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BA2011E-3575-4112-86D0-E2906F7B0153}" type="pres">
      <dgm:prSet presAssocID="{9C40B8D1-2A5F-4C21-A347-D1A780BBACAB}" presName="connSite1" presStyleCnt="0"/>
      <dgm:spPr/>
    </dgm:pt>
    <dgm:pt modelId="{5DAAEAC6-310E-4D1E-801C-80413C9CB6FC}" type="pres">
      <dgm:prSet presAssocID="{A9EE34CB-6832-4E3C-9537-B4725952C597}" presName="Name9" presStyleLbl="sibTrans2D1" presStyleIdx="0" presStyleCnt="2" custScaleX="96870" custLinFactNeighborX="-389" custLinFactNeighborY="-4269"/>
      <dgm:spPr/>
    </dgm:pt>
    <dgm:pt modelId="{F7D1F581-2F44-41F3-B2A5-21447D9EAC38}" type="pres">
      <dgm:prSet presAssocID="{5EECA799-5A1B-4B36-9832-1ADB8358EC04}" presName="composite2" presStyleCnt="0"/>
      <dgm:spPr/>
    </dgm:pt>
    <dgm:pt modelId="{EBB6E16F-F750-4B9E-9A7A-5C1EAFBADAAA}" type="pres">
      <dgm:prSet presAssocID="{5EECA799-5A1B-4B36-9832-1ADB8358EC04}" presName="dummyNode2" presStyleLbl="node1" presStyleIdx="0" presStyleCnt="3"/>
      <dgm:spPr/>
    </dgm:pt>
    <dgm:pt modelId="{664D9337-00C4-41AC-B3BA-897D59A3D3AD}" type="pres">
      <dgm:prSet presAssocID="{5EECA799-5A1B-4B36-9832-1ADB8358EC04}" presName="childNode2" presStyleLbl="bgAcc1" presStyleIdx="1" presStyleCnt="3" custScaleY="63585">
        <dgm:presLayoutVars>
          <dgm:bulletEnabled val="1"/>
        </dgm:presLayoutVars>
      </dgm:prSet>
      <dgm:spPr/>
    </dgm:pt>
    <dgm:pt modelId="{DBF9D008-F6A7-4BDC-AE7E-B1E2FEC0212D}" type="pres">
      <dgm:prSet presAssocID="{5EECA799-5A1B-4B36-9832-1ADB8358EC04}" presName="childNode2tx" presStyleLbl="bgAcc1" presStyleIdx="1" presStyleCnt="3">
        <dgm:presLayoutVars>
          <dgm:bulletEnabled val="1"/>
        </dgm:presLayoutVars>
      </dgm:prSet>
      <dgm:spPr/>
    </dgm:pt>
    <dgm:pt modelId="{7C4079A1-A672-4E5B-B5CF-F8E11AF6EC5A}" type="pres">
      <dgm:prSet presAssocID="{5EECA799-5A1B-4B36-9832-1ADB8358EC0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88D8183-0730-4FEB-9646-3548CB3AD35F}" type="pres">
      <dgm:prSet presAssocID="{5EECA799-5A1B-4B36-9832-1ADB8358EC04}" presName="connSite2" presStyleCnt="0"/>
      <dgm:spPr/>
    </dgm:pt>
    <dgm:pt modelId="{8B8ADF4B-8847-4646-BAC6-E8130BE63FC1}" type="pres">
      <dgm:prSet presAssocID="{5C2DA462-55C4-4C31-8559-B91E529085DA}" presName="Name18" presStyleLbl="sibTrans2D1" presStyleIdx="1" presStyleCnt="2"/>
      <dgm:spPr/>
    </dgm:pt>
    <dgm:pt modelId="{C2BEF9AB-7325-4457-AFDE-5152865FB62B}" type="pres">
      <dgm:prSet presAssocID="{41CA6137-B16C-4D7E-ABB9-172F00C94B37}" presName="composite1" presStyleCnt="0"/>
      <dgm:spPr/>
    </dgm:pt>
    <dgm:pt modelId="{63D3F73E-D19A-41CE-B72B-C1DA1EE96AAF}" type="pres">
      <dgm:prSet presAssocID="{41CA6137-B16C-4D7E-ABB9-172F00C94B37}" presName="dummyNode1" presStyleLbl="node1" presStyleIdx="1" presStyleCnt="3"/>
      <dgm:spPr/>
    </dgm:pt>
    <dgm:pt modelId="{305DFB65-F48D-46BE-92D5-24E963F30064}" type="pres">
      <dgm:prSet presAssocID="{41CA6137-B16C-4D7E-ABB9-172F00C94B37}" presName="childNode1" presStyleLbl="bgAcc1" presStyleIdx="2" presStyleCnt="3" custScaleX="88865" custScaleY="55552">
        <dgm:presLayoutVars>
          <dgm:bulletEnabled val="1"/>
        </dgm:presLayoutVars>
      </dgm:prSet>
      <dgm:spPr/>
    </dgm:pt>
    <dgm:pt modelId="{CA3F4357-81DD-48FB-B117-8966837CAD56}" type="pres">
      <dgm:prSet presAssocID="{41CA6137-B16C-4D7E-ABB9-172F00C94B37}" presName="childNode1tx" presStyleLbl="bgAcc1" presStyleIdx="2" presStyleCnt="3">
        <dgm:presLayoutVars>
          <dgm:bulletEnabled val="1"/>
        </dgm:presLayoutVars>
      </dgm:prSet>
      <dgm:spPr/>
    </dgm:pt>
    <dgm:pt modelId="{C6250BCF-4ADA-4890-9D22-72B2D3239ECE}" type="pres">
      <dgm:prSet presAssocID="{41CA6137-B16C-4D7E-ABB9-172F00C94B37}" presName="parentNode1" presStyleLbl="node1" presStyleIdx="2" presStyleCnt="3" custLinFactNeighborX="908" custLinFactNeighborY="-23967">
        <dgm:presLayoutVars>
          <dgm:chMax val="1"/>
          <dgm:bulletEnabled val="1"/>
        </dgm:presLayoutVars>
      </dgm:prSet>
      <dgm:spPr/>
    </dgm:pt>
    <dgm:pt modelId="{446BCE06-6C14-44DC-98C8-D006B2E2E286}" type="pres">
      <dgm:prSet presAssocID="{41CA6137-B16C-4D7E-ABB9-172F00C94B37}" presName="connSite1" presStyleCnt="0"/>
      <dgm:spPr/>
    </dgm:pt>
  </dgm:ptLst>
  <dgm:cxnLst>
    <dgm:cxn modelId="{FE7FBC00-8C82-415C-B5B7-7600DF1264A2}" srcId="{EFAA6DFB-A462-47A9-A513-F50B967EC067}" destId="{9C40B8D1-2A5F-4C21-A347-D1A780BBACAB}" srcOrd="0" destOrd="0" parTransId="{749986A2-7274-4D83-BE9F-4B81D0C39D2E}" sibTransId="{A9EE34CB-6832-4E3C-9537-B4725952C597}"/>
    <dgm:cxn modelId="{360FD20C-0EDC-4CBA-9AE6-E2064F584411}" srcId="{41CA6137-B16C-4D7E-ABB9-172F00C94B37}" destId="{898CC5E9-471F-46C1-96F8-2841C2F3E89D}" srcOrd="0" destOrd="0" parTransId="{48D220AD-306B-4E30-8BD1-79C13DC26BC0}" sibTransId="{2AC50578-1389-4B87-887E-11F6590D3259}"/>
    <dgm:cxn modelId="{403AF20F-A736-4572-A6E3-5872170E67C2}" type="presOf" srcId="{898CC5E9-471F-46C1-96F8-2841C2F3E89D}" destId="{CA3F4357-81DD-48FB-B117-8966837CAD56}" srcOrd="1" destOrd="0" presId="urn:microsoft.com/office/officeart/2005/8/layout/hProcess4"/>
    <dgm:cxn modelId="{0A887712-E364-4BC2-9DCF-E115687246E5}" type="presOf" srcId="{70520C17-06B8-49AC-BDEE-5C0597FEC895}" destId="{DBF9D008-F6A7-4BDC-AE7E-B1E2FEC0212D}" srcOrd="1" destOrd="0" presId="urn:microsoft.com/office/officeart/2005/8/layout/hProcess4"/>
    <dgm:cxn modelId="{36E41914-85B6-42E6-81C9-85B2539DD011}" type="presOf" srcId="{70520C17-06B8-49AC-BDEE-5C0597FEC895}" destId="{664D9337-00C4-41AC-B3BA-897D59A3D3AD}" srcOrd="0" destOrd="0" presId="urn:microsoft.com/office/officeart/2005/8/layout/hProcess4"/>
    <dgm:cxn modelId="{12310D15-8ACE-4B8A-9CF1-D20C8116D678}" srcId="{EFAA6DFB-A462-47A9-A513-F50B967EC067}" destId="{5EECA799-5A1B-4B36-9832-1ADB8358EC04}" srcOrd="1" destOrd="0" parTransId="{1A4DA954-871B-4272-BBD6-81D7A0068067}" sibTransId="{5C2DA462-55C4-4C31-8559-B91E529085DA}"/>
    <dgm:cxn modelId="{7F164317-DDA1-4522-9E13-9AA2552B3A6A}" type="presOf" srcId="{EFAA6DFB-A462-47A9-A513-F50B967EC067}" destId="{47F76919-D771-44A3-B923-4872CA49208B}" srcOrd="0" destOrd="0" presId="urn:microsoft.com/office/officeart/2005/8/layout/hProcess4"/>
    <dgm:cxn modelId="{D5A08E19-83B9-45C6-A18D-14C801AADC66}" srcId="{5EECA799-5A1B-4B36-9832-1ADB8358EC04}" destId="{70520C17-06B8-49AC-BDEE-5C0597FEC895}" srcOrd="0" destOrd="0" parTransId="{9B93F3FF-5A6F-4507-B934-A1BB9128F0BA}" sibTransId="{37BA31B6-21BF-44DE-9D14-19BE6AD2AEC1}"/>
    <dgm:cxn modelId="{AD16031E-0090-4940-A3FE-9DD23A2C6B5D}" type="presOf" srcId="{BBA50099-0CE8-4271-9AA4-D11DE48EA91C}" destId="{4EB63959-81B7-452D-A420-B1C2A018702D}" srcOrd="0" destOrd="0" presId="urn:microsoft.com/office/officeart/2005/8/layout/hProcess4"/>
    <dgm:cxn modelId="{7F88A763-5F87-4CB1-8ED2-90DFFA4C78D6}" type="presOf" srcId="{BBA50099-0CE8-4271-9AA4-D11DE48EA91C}" destId="{62602895-1318-45E3-BC86-A87A5C306A4F}" srcOrd="1" destOrd="0" presId="urn:microsoft.com/office/officeart/2005/8/layout/hProcess4"/>
    <dgm:cxn modelId="{85CCE076-1243-40C3-B63F-DE44B9F65271}" type="presOf" srcId="{9C40B8D1-2A5F-4C21-A347-D1A780BBACAB}" destId="{053F65F9-D422-40AE-B7BC-9D4604F26FF2}" srcOrd="0" destOrd="0" presId="urn:microsoft.com/office/officeart/2005/8/layout/hProcess4"/>
    <dgm:cxn modelId="{BE71697C-994B-4C04-8056-48BCD40D9EB6}" type="presOf" srcId="{41CA6137-B16C-4D7E-ABB9-172F00C94B37}" destId="{C6250BCF-4ADA-4890-9D22-72B2D3239ECE}" srcOrd="0" destOrd="0" presId="urn:microsoft.com/office/officeart/2005/8/layout/hProcess4"/>
    <dgm:cxn modelId="{6803A68D-1DE0-4D12-8E55-BBBF64865386}" srcId="{9C40B8D1-2A5F-4C21-A347-D1A780BBACAB}" destId="{BBA50099-0CE8-4271-9AA4-D11DE48EA91C}" srcOrd="0" destOrd="0" parTransId="{BCD6CE28-53D0-407B-90E9-8DCE551EB9FE}" sibTransId="{86AA5088-2B16-47FB-87C0-D7321855E624}"/>
    <dgm:cxn modelId="{7FD28BD7-37D4-4068-8421-17DA3AC8B48B}" type="presOf" srcId="{A9EE34CB-6832-4E3C-9537-B4725952C597}" destId="{5DAAEAC6-310E-4D1E-801C-80413C9CB6FC}" srcOrd="0" destOrd="0" presId="urn:microsoft.com/office/officeart/2005/8/layout/hProcess4"/>
    <dgm:cxn modelId="{FA0AEFDB-6C83-448F-927F-265DDF35DF25}" type="presOf" srcId="{5C2DA462-55C4-4C31-8559-B91E529085DA}" destId="{8B8ADF4B-8847-4646-BAC6-E8130BE63FC1}" srcOrd="0" destOrd="0" presId="urn:microsoft.com/office/officeart/2005/8/layout/hProcess4"/>
    <dgm:cxn modelId="{AD352EE3-BD2D-47DF-BD16-970845AFB2A3}" type="presOf" srcId="{898CC5E9-471F-46C1-96F8-2841C2F3E89D}" destId="{305DFB65-F48D-46BE-92D5-24E963F30064}" srcOrd="0" destOrd="0" presId="urn:microsoft.com/office/officeart/2005/8/layout/hProcess4"/>
    <dgm:cxn modelId="{F360E0EE-0C78-407D-B4FF-2EDFA06E91E9}" srcId="{EFAA6DFB-A462-47A9-A513-F50B967EC067}" destId="{41CA6137-B16C-4D7E-ABB9-172F00C94B37}" srcOrd="2" destOrd="0" parTransId="{3E8CC371-5612-46FA-8D2E-14B494C8A1CB}" sibTransId="{7B65AB36-819E-4030-A73A-C604008F9901}"/>
    <dgm:cxn modelId="{1B7A36F8-9AE5-4744-9419-5826B1C11205}" type="presOf" srcId="{5EECA799-5A1B-4B36-9832-1ADB8358EC04}" destId="{7C4079A1-A672-4E5B-B5CF-F8E11AF6EC5A}" srcOrd="0" destOrd="0" presId="urn:microsoft.com/office/officeart/2005/8/layout/hProcess4"/>
    <dgm:cxn modelId="{04A273D6-AA09-49D3-90A9-8015A5CCE2F0}" type="presParOf" srcId="{47F76919-D771-44A3-B923-4872CA49208B}" destId="{3434385F-2038-47A4-89E9-0565A246E4CC}" srcOrd="0" destOrd="0" presId="urn:microsoft.com/office/officeart/2005/8/layout/hProcess4"/>
    <dgm:cxn modelId="{DE2F5FDB-31BA-42DD-9318-F97BD5571DCD}" type="presParOf" srcId="{47F76919-D771-44A3-B923-4872CA49208B}" destId="{FCF3BD4B-D2D7-4513-969E-C9D511FFAD77}" srcOrd="1" destOrd="0" presId="urn:microsoft.com/office/officeart/2005/8/layout/hProcess4"/>
    <dgm:cxn modelId="{1FACF3DD-7CB8-4836-8DAB-49ACC1D8A05A}" type="presParOf" srcId="{47F76919-D771-44A3-B923-4872CA49208B}" destId="{86F93FF4-EE18-488D-9C78-C38FDF5E4F4B}" srcOrd="2" destOrd="0" presId="urn:microsoft.com/office/officeart/2005/8/layout/hProcess4"/>
    <dgm:cxn modelId="{18A6B586-8681-4BC7-B34B-661F5A9D4FBF}" type="presParOf" srcId="{86F93FF4-EE18-488D-9C78-C38FDF5E4F4B}" destId="{AF528F0E-8796-4EFE-8989-E4DCC526D762}" srcOrd="0" destOrd="0" presId="urn:microsoft.com/office/officeart/2005/8/layout/hProcess4"/>
    <dgm:cxn modelId="{B3462C5D-EFDB-4AC9-8EFA-BBDC7C1E2664}" type="presParOf" srcId="{AF528F0E-8796-4EFE-8989-E4DCC526D762}" destId="{02110BA1-7BE9-40B3-AA63-DD44064282EC}" srcOrd="0" destOrd="0" presId="urn:microsoft.com/office/officeart/2005/8/layout/hProcess4"/>
    <dgm:cxn modelId="{6810ABE9-028F-4DBE-898F-1F68D4A37F43}" type="presParOf" srcId="{AF528F0E-8796-4EFE-8989-E4DCC526D762}" destId="{4EB63959-81B7-452D-A420-B1C2A018702D}" srcOrd="1" destOrd="0" presId="urn:microsoft.com/office/officeart/2005/8/layout/hProcess4"/>
    <dgm:cxn modelId="{A825C2FB-BD5E-4208-A01C-23E188497119}" type="presParOf" srcId="{AF528F0E-8796-4EFE-8989-E4DCC526D762}" destId="{62602895-1318-45E3-BC86-A87A5C306A4F}" srcOrd="2" destOrd="0" presId="urn:microsoft.com/office/officeart/2005/8/layout/hProcess4"/>
    <dgm:cxn modelId="{B576FDB5-73D9-4C61-9F09-30DFA833307C}" type="presParOf" srcId="{AF528F0E-8796-4EFE-8989-E4DCC526D762}" destId="{053F65F9-D422-40AE-B7BC-9D4604F26FF2}" srcOrd="3" destOrd="0" presId="urn:microsoft.com/office/officeart/2005/8/layout/hProcess4"/>
    <dgm:cxn modelId="{FB5E52BA-A906-4EBA-84AA-CB65EA89DEAD}" type="presParOf" srcId="{AF528F0E-8796-4EFE-8989-E4DCC526D762}" destId="{9BA2011E-3575-4112-86D0-E2906F7B0153}" srcOrd="4" destOrd="0" presId="urn:microsoft.com/office/officeart/2005/8/layout/hProcess4"/>
    <dgm:cxn modelId="{7A0F4FB6-C1C0-4DB7-8CE1-A0644D4809E7}" type="presParOf" srcId="{86F93FF4-EE18-488D-9C78-C38FDF5E4F4B}" destId="{5DAAEAC6-310E-4D1E-801C-80413C9CB6FC}" srcOrd="1" destOrd="0" presId="urn:microsoft.com/office/officeart/2005/8/layout/hProcess4"/>
    <dgm:cxn modelId="{3ECD344D-7A7F-4A8F-8959-3F7408C49C0B}" type="presParOf" srcId="{86F93FF4-EE18-488D-9C78-C38FDF5E4F4B}" destId="{F7D1F581-2F44-41F3-B2A5-21447D9EAC38}" srcOrd="2" destOrd="0" presId="urn:microsoft.com/office/officeart/2005/8/layout/hProcess4"/>
    <dgm:cxn modelId="{C49B3750-2FC2-4523-8E99-67A6ABB29FEE}" type="presParOf" srcId="{F7D1F581-2F44-41F3-B2A5-21447D9EAC38}" destId="{EBB6E16F-F750-4B9E-9A7A-5C1EAFBADAAA}" srcOrd="0" destOrd="0" presId="urn:microsoft.com/office/officeart/2005/8/layout/hProcess4"/>
    <dgm:cxn modelId="{F06D3143-5F3D-47B4-AA0C-A02DD9711A6C}" type="presParOf" srcId="{F7D1F581-2F44-41F3-B2A5-21447D9EAC38}" destId="{664D9337-00C4-41AC-B3BA-897D59A3D3AD}" srcOrd="1" destOrd="0" presId="urn:microsoft.com/office/officeart/2005/8/layout/hProcess4"/>
    <dgm:cxn modelId="{D4533988-81AE-4C1B-A0AD-40B8ADE19FEC}" type="presParOf" srcId="{F7D1F581-2F44-41F3-B2A5-21447D9EAC38}" destId="{DBF9D008-F6A7-4BDC-AE7E-B1E2FEC0212D}" srcOrd="2" destOrd="0" presId="urn:microsoft.com/office/officeart/2005/8/layout/hProcess4"/>
    <dgm:cxn modelId="{051695EC-95CF-4715-95DE-6D3BE8DB8E6E}" type="presParOf" srcId="{F7D1F581-2F44-41F3-B2A5-21447D9EAC38}" destId="{7C4079A1-A672-4E5B-B5CF-F8E11AF6EC5A}" srcOrd="3" destOrd="0" presId="urn:microsoft.com/office/officeart/2005/8/layout/hProcess4"/>
    <dgm:cxn modelId="{88FDF806-84AB-420F-9871-7A9A719C346F}" type="presParOf" srcId="{F7D1F581-2F44-41F3-B2A5-21447D9EAC38}" destId="{888D8183-0730-4FEB-9646-3548CB3AD35F}" srcOrd="4" destOrd="0" presId="urn:microsoft.com/office/officeart/2005/8/layout/hProcess4"/>
    <dgm:cxn modelId="{F9329374-6389-4960-801E-F598A37E6899}" type="presParOf" srcId="{86F93FF4-EE18-488D-9C78-C38FDF5E4F4B}" destId="{8B8ADF4B-8847-4646-BAC6-E8130BE63FC1}" srcOrd="3" destOrd="0" presId="urn:microsoft.com/office/officeart/2005/8/layout/hProcess4"/>
    <dgm:cxn modelId="{34548AD7-C1AC-48A2-9DE0-504AE94C574E}" type="presParOf" srcId="{86F93FF4-EE18-488D-9C78-C38FDF5E4F4B}" destId="{C2BEF9AB-7325-4457-AFDE-5152865FB62B}" srcOrd="4" destOrd="0" presId="urn:microsoft.com/office/officeart/2005/8/layout/hProcess4"/>
    <dgm:cxn modelId="{D13EA2A4-26F5-4D85-91C3-F48FBD8D10D4}" type="presParOf" srcId="{C2BEF9AB-7325-4457-AFDE-5152865FB62B}" destId="{63D3F73E-D19A-41CE-B72B-C1DA1EE96AAF}" srcOrd="0" destOrd="0" presId="urn:microsoft.com/office/officeart/2005/8/layout/hProcess4"/>
    <dgm:cxn modelId="{7C86B3C9-9098-46FE-B18C-8F9509D8585D}" type="presParOf" srcId="{C2BEF9AB-7325-4457-AFDE-5152865FB62B}" destId="{305DFB65-F48D-46BE-92D5-24E963F30064}" srcOrd="1" destOrd="0" presId="urn:microsoft.com/office/officeart/2005/8/layout/hProcess4"/>
    <dgm:cxn modelId="{C9F109F1-AA94-4EFF-BDC6-67041768E9DB}" type="presParOf" srcId="{C2BEF9AB-7325-4457-AFDE-5152865FB62B}" destId="{CA3F4357-81DD-48FB-B117-8966837CAD56}" srcOrd="2" destOrd="0" presId="urn:microsoft.com/office/officeart/2005/8/layout/hProcess4"/>
    <dgm:cxn modelId="{4E63ACCD-673C-45A9-89B0-BEE5D3F10090}" type="presParOf" srcId="{C2BEF9AB-7325-4457-AFDE-5152865FB62B}" destId="{C6250BCF-4ADA-4890-9D22-72B2D3239ECE}" srcOrd="3" destOrd="0" presId="urn:microsoft.com/office/officeart/2005/8/layout/hProcess4"/>
    <dgm:cxn modelId="{2D52ED7D-945D-4F09-AA1E-C013CECA97FA}" type="presParOf" srcId="{C2BEF9AB-7325-4457-AFDE-5152865FB62B}" destId="{446BCE06-6C14-44DC-98C8-D006B2E2E28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8D8C6-DE1F-499A-BC45-006B16034A9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D090B1-D473-471B-AADD-D168773C564B}">
      <dgm:prSet/>
      <dgm:spPr/>
      <dgm:t>
        <a:bodyPr/>
        <a:lstStyle/>
        <a:p>
          <a:endParaRPr lang="en-US"/>
        </a:p>
      </dgm:t>
    </dgm:pt>
    <dgm:pt modelId="{A019DBF5-877C-4AD2-AA06-589671719A07}" type="parTrans" cxnId="{2B2C7B26-823F-4E68-A1A0-86B000619986}">
      <dgm:prSet/>
      <dgm:spPr/>
      <dgm:t>
        <a:bodyPr/>
        <a:lstStyle/>
        <a:p>
          <a:endParaRPr lang="en-US"/>
        </a:p>
      </dgm:t>
    </dgm:pt>
    <dgm:pt modelId="{9961909D-F4B5-465F-BE33-A1FEA7666A4B}" type="sibTrans" cxnId="{2B2C7B26-823F-4E68-A1A0-86B00061998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 strike="sngStrike" baseline="0">
            <a:solidFill>
              <a:schemeClr val="tx1">
                <a:lumMod val="95000"/>
              </a:schemeClr>
            </a:solidFill>
            <a:latin typeface="Adobe Arabic" panose="02040503050201020203" pitchFamily="18" charset="-78"/>
          </a:endParaRPr>
        </a:p>
      </dgm:t>
    </dgm:pt>
    <dgm:pt modelId="{7692DEFE-DB2F-4EB1-A971-47911BAD0170}">
      <dgm:prSet phldrT="[Text]"/>
      <dgm:spPr/>
      <dgm:t>
        <a:bodyPr/>
        <a:lstStyle/>
        <a:p>
          <a:endParaRPr lang="en-US" dirty="0"/>
        </a:p>
      </dgm:t>
    </dgm:pt>
    <dgm:pt modelId="{02AF10E9-D6AA-4346-B040-686C1D57F9EA}" type="parTrans" cxnId="{D4F66D62-D25E-471C-B962-E85C5D26DD0E}">
      <dgm:prSet/>
      <dgm:spPr/>
      <dgm:t>
        <a:bodyPr/>
        <a:lstStyle/>
        <a:p>
          <a:endParaRPr lang="en-US"/>
        </a:p>
      </dgm:t>
    </dgm:pt>
    <dgm:pt modelId="{38DE52A6-0177-4431-809E-51F58A6BF86C}" type="sibTrans" cxnId="{D4F66D62-D25E-471C-B962-E85C5D26DD0E}">
      <dgm:prSet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E4576C80-F57F-45F8-9CFE-A1544B2D6EDF}">
      <dgm:prSet phldrT="[Text]" phldr="1"/>
      <dgm:spPr/>
      <dgm:t>
        <a:bodyPr/>
        <a:lstStyle/>
        <a:p>
          <a:endParaRPr lang="en-US" dirty="0"/>
        </a:p>
      </dgm:t>
    </dgm:pt>
    <dgm:pt modelId="{13D50E7F-CE53-4A97-B44C-FD61BF55DBD4}" type="parTrans" cxnId="{8575B8EE-F94A-4242-8B3B-6E08E85B4E2F}">
      <dgm:prSet/>
      <dgm:spPr/>
      <dgm:t>
        <a:bodyPr/>
        <a:lstStyle/>
        <a:p>
          <a:endParaRPr lang="en-US"/>
        </a:p>
      </dgm:t>
    </dgm:pt>
    <dgm:pt modelId="{D56EC24B-9B63-468F-9600-61B207439117}" type="sibTrans" cxnId="{8575B8EE-F94A-4242-8B3B-6E08E85B4E2F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ECED708-D05B-4168-ACBD-65C1AA16263D}">
      <dgm:prSet phldrT="[Text]" phldr="1"/>
      <dgm:spPr/>
      <dgm:t>
        <a:bodyPr/>
        <a:lstStyle/>
        <a:p>
          <a:endParaRPr lang="en-US" dirty="0"/>
        </a:p>
      </dgm:t>
    </dgm:pt>
    <dgm:pt modelId="{F9904758-E29A-4E00-ABE6-DCB6B9D3BD9A}" type="parTrans" cxnId="{91F3062E-E9F9-4A5F-98D3-87D87A1B2B9C}">
      <dgm:prSet/>
      <dgm:spPr/>
      <dgm:t>
        <a:bodyPr/>
        <a:lstStyle/>
        <a:p>
          <a:endParaRPr lang="en-US"/>
        </a:p>
      </dgm:t>
    </dgm:pt>
    <dgm:pt modelId="{58EFF6C7-4F75-4D5C-A45D-92063974B6AF}" type="sibTrans" cxnId="{91F3062E-E9F9-4A5F-98D3-87D87A1B2B9C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6EDC1E17-7D6B-4F8A-851B-F6331DAFE09D}" type="pres">
      <dgm:prSet presAssocID="{EA08D8C6-DE1F-499A-BC45-006B16034A94}" presName="Name0" presStyleCnt="0">
        <dgm:presLayoutVars>
          <dgm:chMax val="7"/>
          <dgm:chPref val="7"/>
          <dgm:dir/>
        </dgm:presLayoutVars>
      </dgm:prSet>
      <dgm:spPr/>
    </dgm:pt>
    <dgm:pt modelId="{A3F215C8-B0C8-47A2-9B01-6F4DA4D82F93}" type="pres">
      <dgm:prSet presAssocID="{EA08D8C6-DE1F-499A-BC45-006B16034A94}" presName="Name1" presStyleCnt="0"/>
      <dgm:spPr/>
    </dgm:pt>
    <dgm:pt modelId="{A892CE18-8977-41BB-81CD-51DEE2C27F20}" type="pres">
      <dgm:prSet presAssocID="{9961909D-F4B5-465F-BE33-A1FEA7666A4B}" presName="picture_1" presStyleCnt="0"/>
      <dgm:spPr/>
    </dgm:pt>
    <dgm:pt modelId="{6CA114F4-3FA3-4202-96B8-C59548D1D49F}" type="pres">
      <dgm:prSet presAssocID="{9961909D-F4B5-465F-BE33-A1FEA7666A4B}" presName="pictureRepeatNode" presStyleLbl="alignImgPlace1" presStyleIdx="0" presStyleCnt="4" custLinFactNeighborX="-14991"/>
      <dgm:spPr/>
    </dgm:pt>
    <dgm:pt modelId="{072149FE-92DE-445B-A232-4ABDFC5720D3}" type="pres">
      <dgm:prSet presAssocID="{BED090B1-D473-471B-AADD-D168773C564B}" presName="text_1" presStyleLbl="node1" presStyleIdx="0" presStyleCnt="0">
        <dgm:presLayoutVars>
          <dgm:bulletEnabled val="1"/>
        </dgm:presLayoutVars>
      </dgm:prSet>
      <dgm:spPr/>
    </dgm:pt>
    <dgm:pt modelId="{F40F0522-3737-4A4F-A879-15E4CC706F36}" type="pres">
      <dgm:prSet presAssocID="{38DE52A6-0177-4431-809E-51F58A6BF86C}" presName="picture_2" presStyleCnt="0"/>
      <dgm:spPr/>
    </dgm:pt>
    <dgm:pt modelId="{6F358556-C809-43BA-8817-67953F401AD9}" type="pres">
      <dgm:prSet presAssocID="{38DE52A6-0177-4431-809E-51F58A6BF86C}" presName="pictureRepeatNode" presStyleLbl="alignImgPlace1" presStyleIdx="1" presStyleCnt="4" custScaleX="119377" custScaleY="84375"/>
      <dgm:spPr/>
    </dgm:pt>
    <dgm:pt modelId="{F0D960F4-E18A-4C75-B9FF-985F98C683A9}" type="pres">
      <dgm:prSet presAssocID="{7692DEFE-DB2F-4EB1-A971-47911BAD0170}" presName="line_2" presStyleLbl="parChTrans1D1" presStyleIdx="0" presStyleCnt="3"/>
      <dgm:spPr/>
    </dgm:pt>
    <dgm:pt modelId="{F27B8D38-6112-44E9-9857-2C61B28D8AC6}" type="pres">
      <dgm:prSet presAssocID="{7692DEFE-DB2F-4EB1-A971-47911BAD0170}" presName="textparent_2" presStyleLbl="node1" presStyleIdx="0" presStyleCnt="0"/>
      <dgm:spPr/>
    </dgm:pt>
    <dgm:pt modelId="{6C4AA915-4014-4C0B-8081-A42525633620}" type="pres">
      <dgm:prSet presAssocID="{7692DEFE-DB2F-4EB1-A971-47911BAD0170}" presName="text_2" presStyleLbl="revTx" presStyleIdx="0" presStyleCnt="3" custScaleX="310289" custScaleY="47657">
        <dgm:presLayoutVars>
          <dgm:bulletEnabled val="1"/>
        </dgm:presLayoutVars>
      </dgm:prSet>
      <dgm:spPr/>
    </dgm:pt>
    <dgm:pt modelId="{FC236137-D145-463D-A5E4-EA25B24A38B7}" type="pres">
      <dgm:prSet presAssocID="{D56EC24B-9B63-468F-9600-61B207439117}" presName="picture_3" presStyleCnt="0"/>
      <dgm:spPr/>
    </dgm:pt>
    <dgm:pt modelId="{16D1AB41-B89D-42B3-B1B6-A0B5925121D0}" type="pres">
      <dgm:prSet presAssocID="{D56EC24B-9B63-468F-9600-61B207439117}" presName="pictureRepeatNode" presStyleLbl="alignImgPlace1" presStyleIdx="2" presStyleCnt="4" custScaleX="138173"/>
      <dgm:spPr/>
    </dgm:pt>
    <dgm:pt modelId="{306DD026-424D-4EF5-A567-91843D8EE699}" type="pres">
      <dgm:prSet presAssocID="{E4576C80-F57F-45F8-9CFE-A1544B2D6EDF}" presName="line_3" presStyleLbl="parChTrans1D1" presStyleIdx="1" presStyleCnt="3"/>
      <dgm:spPr/>
    </dgm:pt>
    <dgm:pt modelId="{7CFEE1C7-5C10-4D1E-8D24-163ACEB9A76D}" type="pres">
      <dgm:prSet presAssocID="{E4576C80-F57F-45F8-9CFE-A1544B2D6EDF}" presName="textparent_3" presStyleLbl="node1" presStyleIdx="0" presStyleCnt="0"/>
      <dgm:spPr/>
    </dgm:pt>
    <dgm:pt modelId="{89A00E7F-2093-45D9-A17A-E25D411AA71E}" type="pres">
      <dgm:prSet presAssocID="{E4576C80-F57F-45F8-9CFE-A1544B2D6EDF}" presName="text_3" presStyleLbl="revTx" presStyleIdx="1" presStyleCnt="3" custFlipVert="1" custFlipHor="1" custScaleX="14271" custScaleY="12535" custLinFactX="300000" custLinFactY="100000" custLinFactNeighborX="337496" custLinFactNeighborY="155208">
        <dgm:presLayoutVars>
          <dgm:bulletEnabled val="1"/>
        </dgm:presLayoutVars>
      </dgm:prSet>
      <dgm:spPr/>
    </dgm:pt>
    <dgm:pt modelId="{B2BF20E8-57CF-4128-885F-E728C804318B}" type="pres">
      <dgm:prSet presAssocID="{58EFF6C7-4F75-4D5C-A45D-92063974B6AF}" presName="picture_4" presStyleCnt="0"/>
      <dgm:spPr/>
    </dgm:pt>
    <dgm:pt modelId="{5FD0C93E-E770-4BE3-B30F-160635845A1E}" type="pres">
      <dgm:prSet presAssocID="{58EFF6C7-4F75-4D5C-A45D-92063974B6AF}" presName="pictureRepeatNode" presStyleLbl="alignImgPlace1" presStyleIdx="3" presStyleCnt="4" custScaleX="133579"/>
      <dgm:spPr/>
    </dgm:pt>
    <dgm:pt modelId="{A81D074C-B038-4346-A00C-D09B8BED51BB}" type="pres">
      <dgm:prSet presAssocID="{7ECED708-D05B-4168-ACBD-65C1AA16263D}" presName="line_4" presStyleLbl="parChTrans1D1" presStyleIdx="2" presStyleCnt="3"/>
      <dgm:spPr/>
    </dgm:pt>
    <dgm:pt modelId="{4BCE4A76-E2E0-416B-86A2-24D74DB2D846}" type="pres">
      <dgm:prSet presAssocID="{7ECED708-D05B-4168-ACBD-65C1AA16263D}" presName="textparent_4" presStyleLbl="node1" presStyleIdx="0" presStyleCnt="0"/>
      <dgm:spPr/>
    </dgm:pt>
    <dgm:pt modelId="{C51E89BB-9BC6-4C63-8664-F84448DA38DE}" type="pres">
      <dgm:prSet presAssocID="{7ECED708-D05B-4168-ACBD-65C1AA16263D}" presName="text_4" presStyleLbl="revTx" presStyleIdx="2" presStyleCnt="3" custFlipHor="1" custScaleX="53778" custScaleY="29948" custLinFactX="500000" custLinFactY="-151563" custLinFactNeighborX="593449" custLinFactNeighborY="-200000">
        <dgm:presLayoutVars>
          <dgm:bulletEnabled val="1"/>
        </dgm:presLayoutVars>
      </dgm:prSet>
      <dgm:spPr/>
    </dgm:pt>
  </dgm:ptLst>
  <dgm:cxnLst>
    <dgm:cxn modelId="{3476F810-9A6E-4E52-8B9E-B5596A3840A0}" type="presOf" srcId="{58EFF6C7-4F75-4D5C-A45D-92063974B6AF}" destId="{5FD0C93E-E770-4BE3-B30F-160635845A1E}" srcOrd="0" destOrd="0" presId="urn:microsoft.com/office/officeart/2008/layout/CircularPictureCallout"/>
    <dgm:cxn modelId="{0A5B3D17-E9E1-42D6-83DE-8CACDF5E8DA4}" type="presOf" srcId="{BED090B1-D473-471B-AADD-D168773C564B}" destId="{072149FE-92DE-445B-A232-4ABDFC5720D3}" srcOrd="0" destOrd="0" presId="urn:microsoft.com/office/officeart/2008/layout/CircularPictureCallout"/>
    <dgm:cxn modelId="{2B2C7B26-823F-4E68-A1A0-86B000619986}" srcId="{EA08D8C6-DE1F-499A-BC45-006B16034A94}" destId="{BED090B1-D473-471B-AADD-D168773C564B}" srcOrd="0" destOrd="0" parTransId="{A019DBF5-877C-4AD2-AA06-589671719A07}" sibTransId="{9961909D-F4B5-465F-BE33-A1FEA7666A4B}"/>
    <dgm:cxn modelId="{91F3062E-E9F9-4A5F-98D3-87D87A1B2B9C}" srcId="{EA08D8C6-DE1F-499A-BC45-006B16034A94}" destId="{7ECED708-D05B-4168-ACBD-65C1AA16263D}" srcOrd="3" destOrd="0" parTransId="{F9904758-E29A-4E00-ABE6-DCB6B9D3BD9A}" sibTransId="{58EFF6C7-4F75-4D5C-A45D-92063974B6AF}"/>
    <dgm:cxn modelId="{D4F66D62-D25E-471C-B962-E85C5D26DD0E}" srcId="{EA08D8C6-DE1F-499A-BC45-006B16034A94}" destId="{7692DEFE-DB2F-4EB1-A971-47911BAD0170}" srcOrd="1" destOrd="0" parTransId="{02AF10E9-D6AA-4346-B040-686C1D57F9EA}" sibTransId="{38DE52A6-0177-4431-809E-51F58A6BF86C}"/>
    <dgm:cxn modelId="{DF24F543-4C3D-471F-B5F7-83A90D31F10E}" type="presOf" srcId="{7692DEFE-DB2F-4EB1-A971-47911BAD0170}" destId="{6C4AA915-4014-4C0B-8081-A42525633620}" srcOrd="0" destOrd="0" presId="urn:microsoft.com/office/officeart/2008/layout/CircularPictureCallout"/>
    <dgm:cxn modelId="{1C2E5B49-89AE-4247-BF65-3F1E5825E6FD}" type="presOf" srcId="{38DE52A6-0177-4431-809E-51F58A6BF86C}" destId="{6F358556-C809-43BA-8817-67953F401AD9}" srcOrd="0" destOrd="0" presId="urn:microsoft.com/office/officeart/2008/layout/CircularPictureCallout"/>
    <dgm:cxn modelId="{17F45B6C-A9BC-4D12-A6AB-21FCB1C59787}" type="presOf" srcId="{E4576C80-F57F-45F8-9CFE-A1544B2D6EDF}" destId="{89A00E7F-2093-45D9-A17A-E25D411AA71E}" srcOrd="0" destOrd="0" presId="urn:microsoft.com/office/officeart/2008/layout/CircularPictureCallout"/>
    <dgm:cxn modelId="{ABDAD690-F132-4A1B-AC75-102A5403F5DD}" type="presOf" srcId="{9961909D-F4B5-465F-BE33-A1FEA7666A4B}" destId="{6CA114F4-3FA3-4202-96B8-C59548D1D49F}" srcOrd="0" destOrd="0" presId="urn:microsoft.com/office/officeart/2008/layout/CircularPictureCallout"/>
    <dgm:cxn modelId="{974C9C91-252E-48C4-B54B-13AA39C9790E}" type="presOf" srcId="{7ECED708-D05B-4168-ACBD-65C1AA16263D}" destId="{C51E89BB-9BC6-4C63-8664-F84448DA38DE}" srcOrd="0" destOrd="0" presId="urn:microsoft.com/office/officeart/2008/layout/CircularPictureCallout"/>
    <dgm:cxn modelId="{5089CAAF-07B0-4135-9886-1D818986755A}" type="presOf" srcId="{D56EC24B-9B63-468F-9600-61B207439117}" destId="{16D1AB41-B89D-42B3-B1B6-A0B5925121D0}" srcOrd="0" destOrd="0" presId="urn:microsoft.com/office/officeart/2008/layout/CircularPictureCallout"/>
    <dgm:cxn modelId="{8575B8EE-F94A-4242-8B3B-6E08E85B4E2F}" srcId="{EA08D8C6-DE1F-499A-BC45-006B16034A94}" destId="{E4576C80-F57F-45F8-9CFE-A1544B2D6EDF}" srcOrd="2" destOrd="0" parTransId="{13D50E7F-CE53-4A97-B44C-FD61BF55DBD4}" sibTransId="{D56EC24B-9B63-468F-9600-61B207439117}"/>
    <dgm:cxn modelId="{1BAC6BFC-E59B-4EF1-8A19-16A0D0FE6882}" type="presOf" srcId="{EA08D8C6-DE1F-499A-BC45-006B16034A94}" destId="{6EDC1E17-7D6B-4F8A-851B-F6331DAFE09D}" srcOrd="0" destOrd="0" presId="urn:microsoft.com/office/officeart/2008/layout/CircularPictureCallout"/>
    <dgm:cxn modelId="{0354769A-85C7-4499-B8A9-79FC46734247}" type="presParOf" srcId="{6EDC1E17-7D6B-4F8A-851B-F6331DAFE09D}" destId="{A3F215C8-B0C8-47A2-9B01-6F4DA4D82F93}" srcOrd="0" destOrd="0" presId="urn:microsoft.com/office/officeart/2008/layout/CircularPictureCallout"/>
    <dgm:cxn modelId="{D72A877B-E717-46CE-8E7D-F91767DBEF0C}" type="presParOf" srcId="{A3F215C8-B0C8-47A2-9B01-6F4DA4D82F93}" destId="{A892CE18-8977-41BB-81CD-51DEE2C27F20}" srcOrd="0" destOrd="0" presId="urn:microsoft.com/office/officeart/2008/layout/CircularPictureCallout"/>
    <dgm:cxn modelId="{D13F10F1-712A-4946-801E-D79FC16BD2C2}" type="presParOf" srcId="{A892CE18-8977-41BB-81CD-51DEE2C27F20}" destId="{6CA114F4-3FA3-4202-96B8-C59548D1D49F}" srcOrd="0" destOrd="0" presId="urn:microsoft.com/office/officeart/2008/layout/CircularPictureCallout"/>
    <dgm:cxn modelId="{AADACBAC-0EF3-4FE2-B739-74E64E94A057}" type="presParOf" srcId="{A3F215C8-B0C8-47A2-9B01-6F4DA4D82F93}" destId="{072149FE-92DE-445B-A232-4ABDFC5720D3}" srcOrd="1" destOrd="0" presId="urn:microsoft.com/office/officeart/2008/layout/CircularPictureCallout"/>
    <dgm:cxn modelId="{B8796F76-316D-4661-87B9-154623061209}" type="presParOf" srcId="{A3F215C8-B0C8-47A2-9B01-6F4DA4D82F93}" destId="{F40F0522-3737-4A4F-A879-15E4CC706F36}" srcOrd="2" destOrd="0" presId="urn:microsoft.com/office/officeart/2008/layout/CircularPictureCallout"/>
    <dgm:cxn modelId="{2278ADDC-6573-4E28-B388-D93D5515454E}" type="presParOf" srcId="{F40F0522-3737-4A4F-A879-15E4CC706F36}" destId="{6F358556-C809-43BA-8817-67953F401AD9}" srcOrd="0" destOrd="0" presId="urn:microsoft.com/office/officeart/2008/layout/CircularPictureCallout"/>
    <dgm:cxn modelId="{D2B10B05-8FC1-44FF-9EC8-8F5430AA7EBB}" type="presParOf" srcId="{A3F215C8-B0C8-47A2-9B01-6F4DA4D82F93}" destId="{F0D960F4-E18A-4C75-B9FF-985F98C683A9}" srcOrd="3" destOrd="0" presId="urn:microsoft.com/office/officeart/2008/layout/CircularPictureCallout"/>
    <dgm:cxn modelId="{24143D63-652C-4EC6-BE34-5647E10B87BD}" type="presParOf" srcId="{A3F215C8-B0C8-47A2-9B01-6F4DA4D82F93}" destId="{F27B8D38-6112-44E9-9857-2C61B28D8AC6}" srcOrd="4" destOrd="0" presId="urn:microsoft.com/office/officeart/2008/layout/CircularPictureCallout"/>
    <dgm:cxn modelId="{34594AD4-119E-4347-AC6D-6DC1B26DB116}" type="presParOf" srcId="{F27B8D38-6112-44E9-9857-2C61B28D8AC6}" destId="{6C4AA915-4014-4C0B-8081-A42525633620}" srcOrd="0" destOrd="0" presId="urn:microsoft.com/office/officeart/2008/layout/CircularPictureCallout"/>
    <dgm:cxn modelId="{54D91102-49D3-4300-9406-94E24EA095F3}" type="presParOf" srcId="{A3F215C8-B0C8-47A2-9B01-6F4DA4D82F93}" destId="{FC236137-D145-463D-A5E4-EA25B24A38B7}" srcOrd="5" destOrd="0" presId="urn:microsoft.com/office/officeart/2008/layout/CircularPictureCallout"/>
    <dgm:cxn modelId="{8D6FDDFF-AD09-4C02-9FCD-607695F49F10}" type="presParOf" srcId="{FC236137-D145-463D-A5E4-EA25B24A38B7}" destId="{16D1AB41-B89D-42B3-B1B6-A0B5925121D0}" srcOrd="0" destOrd="0" presId="urn:microsoft.com/office/officeart/2008/layout/CircularPictureCallout"/>
    <dgm:cxn modelId="{93CD8743-2A6B-4146-8258-065AA8B68559}" type="presParOf" srcId="{A3F215C8-B0C8-47A2-9B01-6F4DA4D82F93}" destId="{306DD026-424D-4EF5-A567-91843D8EE699}" srcOrd="6" destOrd="0" presId="urn:microsoft.com/office/officeart/2008/layout/CircularPictureCallout"/>
    <dgm:cxn modelId="{241DF8C7-204A-40B1-847C-E064F6B9C646}" type="presParOf" srcId="{A3F215C8-B0C8-47A2-9B01-6F4DA4D82F93}" destId="{7CFEE1C7-5C10-4D1E-8D24-163ACEB9A76D}" srcOrd="7" destOrd="0" presId="urn:microsoft.com/office/officeart/2008/layout/CircularPictureCallout"/>
    <dgm:cxn modelId="{7883877D-A2E6-413E-869C-94D192066079}" type="presParOf" srcId="{7CFEE1C7-5C10-4D1E-8D24-163ACEB9A76D}" destId="{89A00E7F-2093-45D9-A17A-E25D411AA71E}" srcOrd="0" destOrd="0" presId="urn:microsoft.com/office/officeart/2008/layout/CircularPictureCallout"/>
    <dgm:cxn modelId="{A96419C3-282C-48CA-AD12-D9FACE6122D5}" type="presParOf" srcId="{A3F215C8-B0C8-47A2-9B01-6F4DA4D82F93}" destId="{B2BF20E8-57CF-4128-885F-E728C804318B}" srcOrd="8" destOrd="0" presId="urn:microsoft.com/office/officeart/2008/layout/CircularPictureCallout"/>
    <dgm:cxn modelId="{B2994D58-B98B-4547-AD76-D3B32FC1337B}" type="presParOf" srcId="{B2BF20E8-57CF-4128-885F-E728C804318B}" destId="{5FD0C93E-E770-4BE3-B30F-160635845A1E}" srcOrd="0" destOrd="0" presId="urn:microsoft.com/office/officeart/2008/layout/CircularPictureCallout"/>
    <dgm:cxn modelId="{4EF8297F-0FE8-4961-B930-75EE962600A4}" type="presParOf" srcId="{A3F215C8-B0C8-47A2-9B01-6F4DA4D82F93}" destId="{A81D074C-B038-4346-A00C-D09B8BED51BB}" srcOrd="9" destOrd="0" presId="urn:microsoft.com/office/officeart/2008/layout/CircularPictureCallout"/>
    <dgm:cxn modelId="{EB6CB1B4-E5C5-4B37-B1ED-2895EC7AFEF8}" type="presParOf" srcId="{A3F215C8-B0C8-47A2-9B01-6F4DA4D82F93}" destId="{4BCE4A76-E2E0-416B-86A2-24D74DB2D846}" srcOrd="10" destOrd="0" presId="urn:microsoft.com/office/officeart/2008/layout/CircularPictureCallout"/>
    <dgm:cxn modelId="{20BFA236-C48C-4646-88F1-C02B016F5B7B}" type="presParOf" srcId="{4BCE4A76-E2E0-416B-86A2-24D74DB2D846}" destId="{C51E89BB-9BC6-4C63-8664-F84448DA38D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B3C186-722D-4ABF-B580-F856455CD07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5E9D2E-779B-4057-9FC8-E401D7883ED3}">
      <dgm:prSet phldrT="[Text]"/>
      <dgm:spPr/>
      <dgm:t>
        <a:bodyPr/>
        <a:lstStyle/>
        <a:p>
          <a:r>
            <a:rPr lang="en-US" dirty="0"/>
            <a:t> REGISTRATION</a:t>
          </a:r>
        </a:p>
      </dgm:t>
    </dgm:pt>
    <dgm:pt modelId="{E84DEB2B-4F02-4E52-B1DF-093D2B9369B8}" type="parTrans" cxnId="{7125374E-F1DF-41AB-9A24-1A53EFFADE24}">
      <dgm:prSet/>
      <dgm:spPr/>
      <dgm:t>
        <a:bodyPr/>
        <a:lstStyle/>
        <a:p>
          <a:endParaRPr lang="en-US"/>
        </a:p>
      </dgm:t>
    </dgm:pt>
    <dgm:pt modelId="{096B5790-7505-4C80-B15F-88528ADFF1BC}" type="sibTrans" cxnId="{7125374E-F1DF-41AB-9A24-1A53EFFADE24}">
      <dgm:prSet/>
      <dgm:spPr/>
      <dgm:t>
        <a:bodyPr/>
        <a:lstStyle/>
        <a:p>
          <a:endParaRPr lang="en-US"/>
        </a:p>
      </dgm:t>
    </dgm:pt>
    <dgm:pt modelId="{DA0E3205-722F-439B-A66F-848C1DE6F016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774E5826-4601-4378-ADD1-28805D218746}" type="parTrans" cxnId="{586F23F4-E029-4075-A637-0414110B649A}">
      <dgm:prSet/>
      <dgm:spPr/>
      <dgm:t>
        <a:bodyPr/>
        <a:lstStyle/>
        <a:p>
          <a:endParaRPr lang="en-US"/>
        </a:p>
      </dgm:t>
    </dgm:pt>
    <dgm:pt modelId="{D8CF88EF-2847-407A-ACF6-02C7DC791422}" type="sibTrans" cxnId="{586F23F4-E029-4075-A637-0414110B649A}">
      <dgm:prSet/>
      <dgm:spPr/>
      <dgm:t>
        <a:bodyPr/>
        <a:lstStyle/>
        <a:p>
          <a:endParaRPr lang="en-US"/>
        </a:p>
      </dgm:t>
    </dgm:pt>
    <dgm:pt modelId="{6AA15A06-CE14-4651-89AA-0D7C63FC2437}" type="pres">
      <dgm:prSet presAssocID="{DAB3C186-722D-4ABF-B580-F856455CD077}" presName="compositeShape" presStyleCnt="0">
        <dgm:presLayoutVars>
          <dgm:chMax val="2"/>
          <dgm:dir/>
          <dgm:resizeHandles val="exact"/>
        </dgm:presLayoutVars>
      </dgm:prSet>
      <dgm:spPr/>
    </dgm:pt>
    <dgm:pt modelId="{AE00B476-53C8-483E-B6A4-F729027400B3}" type="pres">
      <dgm:prSet presAssocID="{055E9D2E-779B-4057-9FC8-E401D7883ED3}" presName="upArrow" presStyleLbl="node1" presStyleIdx="0" presStyleCnt="2"/>
      <dgm:spPr>
        <a:solidFill>
          <a:srgbClr val="FFFF00"/>
        </a:solidFill>
        <a:ln>
          <a:solidFill>
            <a:schemeClr val="accent3">
              <a:lumMod val="20000"/>
              <a:lumOff val="80000"/>
            </a:schemeClr>
          </a:solidFill>
        </a:ln>
      </dgm:spPr>
    </dgm:pt>
    <dgm:pt modelId="{C5B16CA9-9C04-4FB1-8481-37D036DB4BDC}" type="pres">
      <dgm:prSet presAssocID="{055E9D2E-779B-4057-9FC8-E401D7883ED3}" presName="upArrowText" presStyleLbl="revTx" presStyleIdx="0" presStyleCnt="2" custScaleX="89727" custLinFactNeighborX="16694" custLinFactNeighborY="-4655">
        <dgm:presLayoutVars>
          <dgm:chMax val="0"/>
          <dgm:bulletEnabled val="1"/>
        </dgm:presLayoutVars>
      </dgm:prSet>
      <dgm:spPr/>
    </dgm:pt>
    <dgm:pt modelId="{F2BB263E-B805-4304-9AA3-9448665355AA}" type="pres">
      <dgm:prSet presAssocID="{DA0E3205-722F-439B-A66F-848C1DE6F016}" presName="downArrow" presStyleLbl="node1" presStyleIdx="1" presStyleCnt="2"/>
      <dgm:spPr/>
    </dgm:pt>
    <dgm:pt modelId="{865FCC92-1C0D-45E8-A683-738C6CA850ED}" type="pres">
      <dgm:prSet presAssocID="{DA0E3205-722F-439B-A66F-848C1DE6F016}" presName="downArrowText" presStyleLbl="revTx" presStyleIdx="1" presStyleCnt="2" custScaleX="89642" custScaleY="102514" custLinFactNeighborX="9347" custLinFactNeighborY="-628">
        <dgm:presLayoutVars>
          <dgm:chMax val="0"/>
          <dgm:bulletEnabled val="1"/>
        </dgm:presLayoutVars>
      </dgm:prSet>
      <dgm:spPr/>
    </dgm:pt>
  </dgm:ptLst>
  <dgm:cxnLst>
    <dgm:cxn modelId="{7125374E-F1DF-41AB-9A24-1A53EFFADE24}" srcId="{DAB3C186-722D-4ABF-B580-F856455CD077}" destId="{055E9D2E-779B-4057-9FC8-E401D7883ED3}" srcOrd="0" destOrd="0" parTransId="{E84DEB2B-4F02-4E52-B1DF-093D2B9369B8}" sibTransId="{096B5790-7505-4C80-B15F-88528ADFF1BC}"/>
    <dgm:cxn modelId="{3475C36E-6AA8-4AE1-8D99-7F4F19A09DA3}" type="presOf" srcId="{DAB3C186-722D-4ABF-B580-F856455CD077}" destId="{6AA15A06-CE14-4651-89AA-0D7C63FC2437}" srcOrd="0" destOrd="0" presId="urn:microsoft.com/office/officeart/2005/8/layout/arrow4"/>
    <dgm:cxn modelId="{E03DB693-8BDF-4468-A3A1-48ABB5C277D1}" type="presOf" srcId="{055E9D2E-779B-4057-9FC8-E401D7883ED3}" destId="{C5B16CA9-9C04-4FB1-8481-37D036DB4BDC}" srcOrd="0" destOrd="0" presId="urn:microsoft.com/office/officeart/2005/8/layout/arrow4"/>
    <dgm:cxn modelId="{B3D895C0-FDCB-4DAC-8E99-1D2CC8C34398}" type="presOf" srcId="{DA0E3205-722F-439B-A66F-848C1DE6F016}" destId="{865FCC92-1C0D-45E8-A683-738C6CA850ED}" srcOrd="0" destOrd="0" presId="urn:microsoft.com/office/officeart/2005/8/layout/arrow4"/>
    <dgm:cxn modelId="{586F23F4-E029-4075-A637-0414110B649A}" srcId="{DAB3C186-722D-4ABF-B580-F856455CD077}" destId="{DA0E3205-722F-439B-A66F-848C1DE6F016}" srcOrd="1" destOrd="0" parTransId="{774E5826-4601-4378-ADD1-28805D218746}" sibTransId="{D8CF88EF-2847-407A-ACF6-02C7DC791422}"/>
    <dgm:cxn modelId="{76277C34-19C6-4F61-A492-20DBA8B978F4}" type="presParOf" srcId="{6AA15A06-CE14-4651-89AA-0D7C63FC2437}" destId="{AE00B476-53C8-483E-B6A4-F729027400B3}" srcOrd="0" destOrd="0" presId="urn:microsoft.com/office/officeart/2005/8/layout/arrow4"/>
    <dgm:cxn modelId="{39D7E77B-E358-4CBF-9410-1AAA679606B6}" type="presParOf" srcId="{6AA15A06-CE14-4651-89AA-0D7C63FC2437}" destId="{C5B16CA9-9C04-4FB1-8481-37D036DB4BDC}" srcOrd="1" destOrd="0" presId="urn:microsoft.com/office/officeart/2005/8/layout/arrow4"/>
    <dgm:cxn modelId="{2F4D6CAF-B247-4520-8B8E-8888FD0F913C}" type="presParOf" srcId="{6AA15A06-CE14-4651-89AA-0D7C63FC2437}" destId="{F2BB263E-B805-4304-9AA3-9448665355AA}" srcOrd="2" destOrd="0" presId="urn:microsoft.com/office/officeart/2005/8/layout/arrow4"/>
    <dgm:cxn modelId="{C55568BD-169D-4210-871E-F923EC50C0EC}" type="presParOf" srcId="{6AA15A06-CE14-4651-89AA-0D7C63FC2437}" destId="{865FCC92-1C0D-45E8-A683-738C6CA850E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E5489D-5B8E-4259-88FC-CDCBC657914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CBCC228A-06E5-4970-98E8-D8B31DE32D04}">
      <dgm:prSet phldrT="[Text]"/>
      <dgm:spPr/>
      <dgm:t>
        <a:bodyPr/>
        <a:lstStyle/>
        <a:p>
          <a:r>
            <a:rPr lang="en-US" b="1" dirty="0"/>
            <a:t>REGISTRATION</a:t>
          </a:r>
        </a:p>
      </dgm:t>
    </dgm:pt>
    <dgm:pt modelId="{38BB829F-B3BC-4627-B804-8DB8E54C3224}" type="parTrans" cxnId="{65656925-F6E0-471E-A33F-D3E694CD391B}">
      <dgm:prSet/>
      <dgm:spPr/>
      <dgm:t>
        <a:bodyPr/>
        <a:lstStyle/>
        <a:p>
          <a:endParaRPr lang="en-US"/>
        </a:p>
      </dgm:t>
    </dgm:pt>
    <dgm:pt modelId="{7890BBE1-A6EE-427D-B82B-BC20E39D668A}" type="sibTrans" cxnId="{65656925-F6E0-471E-A33F-D3E694CD391B}">
      <dgm:prSet/>
      <dgm:spPr/>
      <dgm:t>
        <a:bodyPr/>
        <a:lstStyle/>
        <a:p>
          <a:endParaRPr lang="en-US"/>
        </a:p>
      </dgm:t>
    </dgm:pt>
    <dgm:pt modelId="{AE701C91-3134-4CEC-9F14-0C6940CD1041}">
      <dgm:prSet phldrT="[Text]" custT="1"/>
      <dgm:spPr/>
      <dgm:t>
        <a:bodyPr/>
        <a:lstStyle/>
        <a:p>
          <a:r>
            <a:rPr lang="en-US" sz="1800" b="1" dirty="0"/>
            <a:t>LOGIN</a:t>
          </a:r>
        </a:p>
      </dgm:t>
    </dgm:pt>
    <dgm:pt modelId="{649944E1-6D76-49CB-AC26-9D083A30D416}" type="parTrans" cxnId="{F688945E-D996-4FE5-942B-526B8518EA8E}">
      <dgm:prSet/>
      <dgm:spPr/>
      <dgm:t>
        <a:bodyPr/>
        <a:lstStyle/>
        <a:p>
          <a:endParaRPr lang="en-US"/>
        </a:p>
      </dgm:t>
    </dgm:pt>
    <dgm:pt modelId="{50D77425-0557-4C4F-9233-FE7BF2643BE5}" type="sibTrans" cxnId="{F688945E-D996-4FE5-942B-526B8518EA8E}">
      <dgm:prSet/>
      <dgm:spPr/>
      <dgm:t>
        <a:bodyPr/>
        <a:lstStyle/>
        <a:p>
          <a:endParaRPr lang="en-US"/>
        </a:p>
      </dgm:t>
    </dgm:pt>
    <dgm:pt modelId="{6A4EC2A0-F866-4980-837B-4EC746B29669}">
      <dgm:prSet phldrT="[Text]" custT="1"/>
      <dgm:spPr/>
      <dgm:t>
        <a:bodyPr/>
        <a:lstStyle/>
        <a:p>
          <a:r>
            <a:rPr lang="en-US" sz="1100" b="1" dirty="0"/>
            <a:t>ORDER </a:t>
          </a:r>
        </a:p>
        <a:p>
          <a:r>
            <a:rPr lang="en-US" sz="1100" b="1" dirty="0"/>
            <a:t>SELECTION</a:t>
          </a:r>
        </a:p>
      </dgm:t>
    </dgm:pt>
    <dgm:pt modelId="{3BFA96B9-7BB5-4FBB-B4DD-45AF757F5C11}" type="parTrans" cxnId="{0B5A1E9C-D524-4FBC-A047-E64637494EFE}">
      <dgm:prSet/>
      <dgm:spPr/>
      <dgm:t>
        <a:bodyPr/>
        <a:lstStyle/>
        <a:p>
          <a:endParaRPr lang="en-US"/>
        </a:p>
      </dgm:t>
    </dgm:pt>
    <dgm:pt modelId="{26CDDACE-0C11-4970-8CED-165411701F38}" type="sibTrans" cxnId="{0B5A1E9C-D524-4FBC-A047-E64637494EFE}">
      <dgm:prSet/>
      <dgm:spPr/>
      <dgm:t>
        <a:bodyPr/>
        <a:lstStyle/>
        <a:p>
          <a:endParaRPr lang="en-US"/>
        </a:p>
      </dgm:t>
    </dgm:pt>
    <dgm:pt modelId="{55130E43-F1DD-4A02-9ADB-5AC8249F5809}" type="pres">
      <dgm:prSet presAssocID="{6AE5489D-5B8E-4259-88FC-CDCBC6579141}" presName="Name0" presStyleCnt="0">
        <dgm:presLayoutVars>
          <dgm:dir/>
          <dgm:resizeHandles val="exact"/>
        </dgm:presLayoutVars>
      </dgm:prSet>
      <dgm:spPr/>
    </dgm:pt>
    <dgm:pt modelId="{65BA26A4-17CE-4C11-BB3B-C36702C52E71}" type="pres">
      <dgm:prSet presAssocID="{CBCC228A-06E5-4970-98E8-D8B31DE32D04}" presName="composite" presStyleCnt="0"/>
      <dgm:spPr/>
    </dgm:pt>
    <dgm:pt modelId="{732719BC-BC57-4270-99AD-5649E5296AED}" type="pres">
      <dgm:prSet presAssocID="{CBCC228A-06E5-4970-98E8-D8B31DE32D04}" presName="bgChev" presStyleLbl="node1" presStyleIdx="0" presStyleCnt="3"/>
      <dgm:spPr/>
    </dgm:pt>
    <dgm:pt modelId="{5D8D295A-59DE-4B9D-B8E5-19813E2B38A5}" type="pres">
      <dgm:prSet presAssocID="{CBCC228A-06E5-4970-98E8-D8B31DE32D04}" presName="txNode" presStyleLbl="fgAcc1" presStyleIdx="0" presStyleCnt="3" custScaleX="91820" custScaleY="59616" custLinFactNeighborX="-2437" custLinFactNeighborY="22978">
        <dgm:presLayoutVars>
          <dgm:bulletEnabled val="1"/>
        </dgm:presLayoutVars>
      </dgm:prSet>
      <dgm:spPr/>
    </dgm:pt>
    <dgm:pt modelId="{AC22C574-278A-4F4C-B818-160DB3CF98F7}" type="pres">
      <dgm:prSet presAssocID="{7890BBE1-A6EE-427D-B82B-BC20E39D668A}" presName="compositeSpace" presStyleCnt="0"/>
      <dgm:spPr/>
    </dgm:pt>
    <dgm:pt modelId="{E9397DFF-092A-44DB-9D2E-FB325683E5C7}" type="pres">
      <dgm:prSet presAssocID="{AE701C91-3134-4CEC-9F14-0C6940CD1041}" presName="composite" presStyleCnt="0"/>
      <dgm:spPr/>
    </dgm:pt>
    <dgm:pt modelId="{8A4CC1C5-1091-4696-8F6F-43D7DD1DA8B2}" type="pres">
      <dgm:prSet presAssocID="{AE701C91-3134-4CEC-9F14-0C6940CD1041}" presName="bgChev" presStyleLbl="node1" presStyleIdx="1" presStyleCnt="3"/>
      <dgm:spPr/>
    </dgm:pt>
    <dgm:pt modelId="{C72726BA-109E-49B9-BEF8-6F95201D4240}" type="pres">
      <dgm:prSet presAssocID="{AE701C91-3134-4CEC-9F14-0C6940CD1041}" presName="txNode" presStyleLbl="fgAcc1" presStyleIdx="1" presStyleCnt="3" custScaleX="89566" custScaleY="56938" custLinFactNeighborX="-2436" custLinFactNeighborY="20969">
        <dgm:presLayoutVars>
          <dgm:bulletEnabled val="1"/>
        </dgm:presLayoutVars>
      </dgm:prSet>
      <dgm:spPr/>
    </dgm:pt>
    <dgm:pt modelId="{AC51C6DD-8D2C-49E3-8CEC-B6805B788922}" type="pres">
      <dgm:prSet presAssocID="{50D77425-0557-4C4F-9233-FE7BF2643BE5}" presName="compositeSpace" presStyleCnt="0"/>
      <dgm:spPr/>
    </dgm:pt>
    <dgm:pt modelId="{EA048AFA-B757-41FF-8A2F-402B6193352C}" type="pres">
      <dgm:prSet presAssocID="{6A4EC2A0-F866-4980-837B-4EC746B29669}" presName="composite" presStyleCnt="0"/>
      <dgm:spPr/>
    </dgm:pt>
    <dgm:pt modelId="{6DC4B0F8-C6FF-410B-88AD-70CBBF74FFF6}" type="pres">
      <dgm:prSet presAssocID="{6A4EC2A0-F866-4980-837B-4EC746B29669}" presName="bgChev" presStyleLbl="node1" presStyleIdx="2" presStyleCnt="3" custScaleY="90187"/>
      <dgm:spPr/>
    </dgm:pt>
    <dgm:pt modelId="{AF04F446-D5A4-4C58-A9B0-7ED3FC2B37AB}" type="pres">
      <dgm:prSet presAssocID="{6A4EC2A0-F866-4980-837B-4EC746B29669}" presName="txNode" presStyleLbl="fgAcc1" presStyleIdx="2" presStyleCnt="3" custScaleX="81887" custScaleY="56984" custLinFactNeighborX="-3330" custLinFactNeighborY="26016">
        <dgm:presLayoutVars>
          <dgm:bulletEnabled val="1"/>
        </dgm:presLayoutVars>
      </dgm:prSet>
      <dgm:spPr/>
    </dgm:pt>
  </dgm:ptLst>
  <dgm:cxnLst>
    <dgm:cxn modelId="{65656925-F6E0-471E-A33F-D3E694CD391B}" srcId="{6AE5489D-5B8E-4259-88FC-CDCBC6579141}" destId="{CBCC228A-06E5-4970-98E8-D8B31DE32D04}" srcOrd="0" destOrd="0" parTransId="{38BB829F-B3BC-4627-B804-8DB8E54C3224}" sibTransId="{7890BBE1-A6EE-427D-B82B-BC20E39D668A}"/>
    <dgm:cxn modelId="{F9338829-673B-418F-A2BD-5925378A082E}" type="presOf" srcId="{CBCC228A-06E5-4970-98E8-D8B31DE32D04}" destId="{5D8D295A-59DE-4B9D-B8E5-19813E2B38A5}" srcOrd="0" destOrd="0" presId="urn:microsoft.com/office/officeart/2005/8/layout/chevronAccent+Icon"/>
    <dgm:cxn modelId="{F688945E-D996-4FE5-942B-526B8518EA8E}" srcId="{6AE5489D-5B8E-4259-88FC-CDCBC6579141}" destId="{AE701C91-3134-4CEC-9F14-0C6940CD1041}" srcOrd="1" destOrd="0" parTransId="{649944E1-6D76-49CB-AC26-9D083A30D416}" sibTransId="{50D77425-0557-4C4F-9233-FE7BF2643BE5}"/>
    <dgm:cxn modelId="{1D2CE596-5EF8-4F23-87C3-F56484780098}" type="presOf" srcId="{6A4EC2A0-F866-4980-837B-4EC746B29669}" destId="{AF04F446-D5A4-4C58-A9B0-7ED3FC2B37AB}" srcOrd="0" destOrd="0" presId="urn:microsoft.com/office/officeart/2005/8/layout/chevronAccent+Icon"/>
    <dgm:cxn modelId="{0B5A1E9C-D524-4FBC-A047-E64637494EFE}" srcId="{6AE5489D-5B8E-4259-88FC-CDCBC6579141}" destId="{6A4EC2A0-F866-4980-837B-4EC746B29669}" srcOrd="2" destOrd="0" parTransId="{3BFA96B9-7BB5-4FBB-B4DD-45AF757F5C11}" sibTransId="{26CDDACE-0C11-4970-8CED-165411701F38}"/>
    <dgm:cxn modelId="{F7B9BDB5-3673-4A70-BA67-831025DEC66D}" type="presOf" srcId="{AE701C91-3134-4CEC-9F14-0C6940CD1041}" destId="{C72726BA-109E-49B9-BEF8-6F95201D4240}" srcOrd="0" destOrd="0" presId="urn:microsoft.com/office/officeart/2005/8/layout/chevronAccent+Icon"/>
    <dgm:cxn modelId="{AD2225EB-F119-4700-8746-E1B097EFEF29}" type="presOf" srcId="{6AE5489D-5B8E-4259-88FC-CDCBC6579141}" destId="{55130E43-F1DD-4A02-9ADB-5AC8249F5809}" srcOrd="0" destOrd="0" presId="urn:microsoft.com/office/officeart/2005/8/layout/chevronAccent+Icon"/>
    <dgm:cxn modelId="{E91E7F06-FE0E-4DC6-B071-C8CD95499462}" type="presParOf" srcId="{55130E43-F1DD-4A02-9ADB-5AC8249F5809}" destId="{65BA26A4-17CE-4C11-BB3B-C36702C52E71}" srcOrd="0" destOrd="0" presId="urn:microsoft.com/office/officeart/2005/8/layout/chevronAccent+Icon"/>
    <dgm:cxn modelId="{3BB6289B-2A42-49E3-A045-CB0492518DD9}" type="presParOf" srcId="{65BA26A4-17CE-4C11-BB3B-C36702C52E71}" destId="{732719BC-BC57-4270-99AD-5649E5296AED}" srcOrd="0" destOrd="0" presId="urn:microsoft.com/office/officeart/2005/8/layout/chevronAccent+Icon"/>
    <dgm:cxn modelId="{27B671F1-EE7F-4293-9E34-844939B0920B}" type="presParOf" srcId="{65BA26A4-17CE-4C11-BB3B-C36702C52E71}" destId="{5D8D295A-59DE-4B9D-B8E5-19813E2B38A5}" srcOrd="1" destOrd="0" presId="urn:microsoft.com/office/officeart/2005/8/layout/chevronAccent+Icon"/>
    <dgm:cxn modelId="{18B4A19E-20BA-4DC0-A093-96CFF19139AE}" type="presParOf" srcId="{55130E43-F1DD-4A02-9ADB-5AC8249F5809}" destId="{AC22C574-278A-4F4C-B818-160DB3CF98F7}" srcOrd="1" destOrd="0" presId="urn:microsoft.com/office/officeart/2005/8/layout/chevronAccent+Icon"/>
    <dgm:cxn modelId="{B7A0837E-23B6-4F63-A015-08C89B284ED5}" type="presParOf" srcId="{55130E43-F1DD-4A02-9ADB-5AC8249F5809}" destId="{E9397DFF-092A-44DB-9D2E-FB325683E5C7}" srcOrd="2" destOrd="0" presId="urn:microsoft.com/office/officeart/2005/8/layout/chevronAccent+Icon"/>
    <dgm:cxn modelId="{C80D5409-A601-4093-890D-C1AECF741B66}" type="presParOf" srcId="{E9397DFF-092A-44DB-9D2E-FB325683E5C7}" destId="{8A4CC1C5-1091-4696-8F6F-43D7DD1DA8B2}" srcOrd="0" destOrd="0" presId="urn:microsoft.com/office/officeart/2005/8/layout/chevronAccent+Icon"/>
    <dgm:cxn modelId="{8593DC30-958F-423B-9B35-AB0729C987F1}" type="presParOf" srcId="{E9397DFF-092A-44DB-9D2E-FB325683E5C7}" destId="{C72726BA-109E-49B9-BEF8-6F95201D4240}" srcOrd="1" destOrd="0" presId="urn:microsoft.com/office/officeart/2005/8/layout/chevronAccent+Icon"/>
    <dgm:cxn modelId="{BDADC303-A147-4712-962A-EDB5DEC87A5A}" type="presParOf" srcId="{55130E43-F1DD-4A02-9ADB-5AC8249F5809}" destId="{AC51C6DD-8D2C-49E3-8CEC-B6805B788922}" srcOrd="3" destOrd="0" presId="urn:microsoft.com/office/officeart/2005/8/layout/chevronAccent+Icon"/>
    <dgm:cxn modelId="{285824F9-8419-4F5F-BB57-80693762882A}" type="presParOf" srcId="{55130E43-F1DD-4A02-9ADB-5AC8249F5809}" destId="{EA048AFA-B757-41FF-8A2F-402B6193352C}" srcOrd="4" destOrd="0" presId="urn:microsoft.com/office/officeart/2005/8/layout/chevronAccent+Icon"/>
    <dgm:cxn modelId="{64CFB52B-6938-4F2F-8D0A-2FE2FD47212A}" type="presParOf" srcId="{EA048AFA-B757-41FF-8A2F-402B6193352C}" destId="{6DC4B0F8-C6FF-410B-88AD-70CBBF74FFF6}" srcOrd="0" destOrd="0" presId="urn:microsoft.com/office/officeart/2005/8/layout/chevronAccent+Icon"/>
    <dgm:cxn modelId="{C3D8ECE9-CD1D-492E-B0D6-299FBB6E507E}" type="presParOf" srcId="{EA048AFA-B757-41FF-8A2F-402B6193352C}" destId="{AF04F446-D5A4-4C58-A9B0-7ED3FC2B37A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F93CA0-32C8-4474-B471-8D1B577C2AB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3412030-2A4A-4282-986E-4D5BA77F5A79}">
      <dgm:prSet phldrT="[Text]"/>
      <dgm:spPr/>
      <dgm:t>
        <a:bodyPr/>
        <a:lstStyle/>
        <a:p>
          <a:r>
            <a:rPr lang="en-US" b="1" dirty="0"/>
            <a:t>BILLING AND CHECKOUT</a:t>
          </a:r>
        </a:p>
      </dgm:t>
    </dgm:pt>
    <dgm:pt modelId="{C5E5EF51-DA82-474F-84CE-C719E1A477CD}" type="parTrans" cxnId="{D0D7A96D-8D77-4422-86F1-A640FF36969B}">
      <dgm:prSet/>
      <dgm:spPr/>
      <dgm:t>
        <a:bodyPr/>
        <a:lstStyle/>
        <a:p>
          <a:endParaRPr lang="en-US"/>
        </a:p>
      </dgm:t>
    </dgm:pt>
    <dgm:pt modelId="{116F4B57-AC65-43E9-A4AC-DA676567AED6}" type="sibTrans" cxnId="{D0D7A96D-8D77-4422-86F1-A640FF36969B}">
      <dgm:prSet/>
      <dgm:spPr/>
      <dgm:t>
        <a:bodyPr/>
        <a:lstStyle/>
        <a:p>
          <a:endParaRPr lang="en-US"/>
        </a:p>
      </dgm:t>
    </dgm:pt>
    <dgm:pt modelId="{4CEAD2D3-61A3-4494-A6DE-CC29CBC3DF9B}" type="pres">
      <dgm:prSet presAssocID="{6AF93CA0-32C8-4474-B471-8D1B577C2ABA}" presName="Name0" presStyleCnt="0">
        <dgm:presLayoutVars>
          <dgm:dir/>
          <dgm:resizeHandles val="exact"/>
        </dgm:presLayoutVars>
      </dgm:prSet>
      <dgm:spPr/>
    </dgm:pt>
    <dgm:pt modelId="{3AE02472-6E1A-4F2E-8B49-8FDE4D09DBE8}" type="pres">
      <dgm:prSet presAssocID="{93412030-2A4A-4282-986E-4D5BA77F5A79}" presName="composite" presStyleCnt="0"/>
      <dgm:spPr/>
    </dgm:pt>
    <dgm:pt modelId="{4C91E98C-85B0-475D-81BB-FF25ECE39815}" type="pres">
      <dgm:prSet presAssocID="{93412030-2A4A-4282-986E-4D5BA77F5A79}" presName="bgChev" presStyleLbl="node1" presStyleIdx="0" presStyleCnt="1" custScaleX="79653" custScaleY="63639"/>
      <dgm:spPr/>
    </dgm:pt>
    <dgm:pt modelId="{7E91936B-094C-4D07-A3CB-7351EDF85CDE}" type="pres">
      <dgm:prSet presAssocID="{93412030-2A4A-4282-986E-4D5BA77F5A79}" presName="txNode" presStyleLbl="fgAcc1" presStyleIdx="0" presStyleCnt="1" custScaleX="52420" custScaleY="52248">
        <dgm:presLayoutVars>
          <dgm:bulletEnabled val="1"/>
        </dgm:presLayoutVars>
      </dgm:prSet>
      <dgm:spPr/>
    </dgm:pt>
  </dgm:ptLst>
  <dgm:cxnLst>
    <dgm:cxn modelId="{D0D7A96D-8D77-4422-86F1-A640FF36969B}" srcId="{6AF93CA0-32C8-4474-B471-8D1B577C2ABA}" destId="{93412030-2A4A-4282-986E-4D5BA77F5A79}" srcOrd="0" destOrd="0" parTransId="{C5E5EF51-DA82-474F-84CE-C719E1A477CD}" sibTransId="{116F4B57-AC65-43E9-A4AC-DA676567AED6}"/>
    <dgm:cxn modelId="{E2E45A9C-26E5-4D82-9EF0-47D26BB0E63C}" type="presOf" srcId="{93412030-2A4A-4282-986E-4D5BA77F5A79}" destId="{7E91936B-094C-4D07-A3CB-7351EDF85CDE}" srcOrd="0" destOrd="0" presId="urn:microsoft.com/office/officeart/2005/8/layout/chevronAccent+Icon"/>
    <dgm:cxn modelId="{915954F0-F146-4979-84C5-8ED7474317C2}" type="presOf" srcId="{6AF93CA0-32C8-4474-B471-8D1B577C2ABA}" destId="{4CEAD2D3-61A3-4494-A6DE-CC29CBC3DF9B}" srcOrd="0" destOrd="0" presId="urn:microsoft.com/office/officeart/2005/8/layout/chevronAccent+Icon"/>
    <dgm:cxn modelId="{1029A4AB-0A3A-4B9E-8CF3-395104BAC8A1}" type="presParOf" srcId="{4CEAD2D3-61A3-4494-A6DE-CC29CBC3DF9B}" destId="{3AE02472-6E1A-4F2E-8B49-8FDE4D09DBE8}" srcOrd="0" destOrd="0" presId="urn:microsoft.com/office/officeart/2005/8/layout/chevronAccent+Icon"/>
    <dgm:cxn modelId="{68D810E4-7B07-4A14-BC73-1C20C7897E9B}" type="presParOf" srcId="{3AE02472-6E1A-4F2E-8B49-8FDE4D09DBE8}" destId="{4C91E98C-85B0-475D-81BB-FF25ECE39815}" srcOrd="0" destOrd="0" presId="urn:microsoft.com/office/officeart/2005/8/layout/chevronAccent+Icon"/>
    <dgm:cxn modelId="{77E6EA3C-EFA7-4DEF-95AF-50A6EEABD2E8}" type="presParOf" srcId="{3AE02472-6E1A-4F2E-8B49-8FDE4D09DBE8}" destId="{7E91936B-094C-4D07-A3CB-7351EDF85CD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INHERITENCE</a:t>
          </a:r>
        </a:p>
      </dsp:txBody>
      <dsp:txXfrm>
        <a:off x="4228" y="2174280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228" y="2670931"/>
        <a:ext cx="3088125" cy="22261"/>
      </dsp:txXfrm>
    </dsp:sp>
    <dsp:sp modelId="{210823F6-AC1A-46E3-9D99-A319DF497539}">
      <dsp:nvSpPr>
        <dsp:cNvPr id="0" name=""/>
        <dsp:cNvSpPr/>
      </dsp:nvSpPr>
      <dsp:spPr>
        <a:xfrm>
          <a:off x="4636415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FILE HANDLING</a:t>
          </a:r>
        </a:p>
      </dsp:txBody>
      <dsp:txXfrm>
        <a:off x="3632774" y="2174280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632774" y="2670931"/>
        <a:ext cx="3088125" cy="22261"/>
      </dsp:txXfrm>
    </dsp:sp>
    <dsp:sp modelId="{B0A3ABD2-C471-4A21-8AEF-3843C86919E1}">
      <dsp:nvSpPr>
        <dsp:cNvPr id="0" name=""/>
        <dsp:cNvSpPr/>
      </dsp:nvSpPr>
      <dsp:spPr>
        <a:xfrm>
          <a:off x="8264962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DYNAMIC ALLOCATION</a:t>
          </a:r>
        </a:p>
      </dsp:txBody>
      <dsp:txXfrm>
        <a:off x="7261321" y="2174280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261321" y="2670931"/>
        <a:ext cx="3088125" cy="22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63959-81B7-452D-A420-B1C2A018702D}">
      <dsp:nvSpPr>
        <dsp:cNvPr id="0" name=""/>
        <dsp:cNvSpPr/>
      </dsp:nvSpPr>
      <dsp:spPr>
        <a:xfrm>
          <a:off x="134896" y="1961363"/>
          <a:ext cx="2228779" cy="901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Menu</a:t>
          </a:r>
        </a:p>
      </dsp:txBody>
      <dsp:txXfrm>
        <a:off x="155634" y="1982101"/>
        <a:ext cx="2187303" cy="666560"/>
      </dsp:txXfrm>
    </dsp:sp>
    <dsp:sp modelId="{5DAAEAC6-310E-4D1E-801C-80413C9CB6FC}">
      <dsp:nvSpPr>
        <dsp:cNvPr id="0" name=""/>
        <dsp:cNvSpPr/>
      </dsp:nvSpPr>
      <dsp:spPr>
        <a:xfrm>
          <a:off x="1314642" y="1626497"/>
          <a:ext cx="2409605" cy="2487462"/>
        </a:xfrm>
        <a:prstGeom prst="leftCircularArrow">
          <a:avLst>
            <a:gd name="adj1" fmla="val 3050"/>
            <a:gd name="adj2" fmla="val 374388"/>
            <a:gd name="adj3" fmla="val 2141577"/>
            <a:gd name="adj4" fmla="val 9016168"/>
            <a:gd name="adj5" fmla="val 355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F65F9-D422-40AE-B7BC-9D4604F26FF2}">
      <dsp:nvSpPr>
        <dsp:cNvPr id="0" name=""/>
        <dsp:cNvSpPr/>
      </dsp:nvSpPr>
      <dsp:spPr>
        <a:xfrm>
          <a:off x="507443" y="2746760"/>
          <a:ext cx="2026054" cy="805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Class</a:t>
          </a:r>
        </a:p>
      </dsp:txBody>
      <dsp:txXfrm>
        <a:off x="531041" y="2770358"/>
        <a:ext cx="1978858" cy="758499"/>
      </dsp:txXfrm>
    </dsp:sp>
    <dsp:sp modelId="{664D9337-00C4-41AC-B3BA-897D59A3D3AD}">
      <dsp:nvSpPr>
        <dsp:cNvPr id="0" name=""/>
        <dsp:cNvSpPr/>
      </dsp:nvSpPr>
      <dsp:spPr>
        <a:xfrm>
          <a:off x="2894743" y="1611945"/>
          <a:ext cx="2279311" cy="119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Order</a:t>
          </a:r>
        </a:p>
      </dsp:txBody>
      <dsp:txXfrm>
        <a:off x="2922252" y="1895605"/>
        <a:ext cx="2224293" cy="884200"/>
      </dsp:txXfrm>
    </dsp:sp>
    <dsp:sp modelId="{8B8ADF4B-8847-4646-BAC6-E8130BE63FC1}">
      <dsp:nvSpPr>
        <dsp:cNvPr id="0" name=""/>
        <dsp:cNvSpPr/>
      </dsp:nvSpPr>
      <dsp:spPr>
        <a:xfrm>
          <a:off x="4159902" y="125937"/>
          <a:ext cx="2778710" cy="2778710"/>
        </a:xfrm>
        <a:prstGeom prst="circularArrow">
          <a:avLst>
            <a:gd name="adj1" fmla="val 2730"/>
            <a:gd name="adj2" fmla="val 332645"/>
            <a:gd name="adj3" fmla="val 19500870"/>
            <a:gd name="adj4" fmla="val 12584536"/>
            <a:gd name="adj5" fmla="val 31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079A1-A672-4E5B-B5CF-F8E11AF6EC5A}">
      <dsp:nvSpPr>
        <dsp:cNvPr id="0" name=""/>
        <dsp:cNvSpPr/>
      </dsp:nvSpPr>
      <dsp:spPr>
        <a:xfrm>
          <a:off x="3401257" y="866805"/>
          <a:ext cx="2026054" cy="805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Class</a:t>
          </a:r>
        </a:p>
      </dsp:txBody>
      <dsp:txXfrm>
        <a:off x="3424855" y="890403"/>
        <a:ext cx="1978858" cy="758499"/>
      </dsp:txXfrm>
    </dsp:sp>
    <dsp:sp modelId="{305DFB65-F48D-46BE-92D5-24E963F30064}">
      <dsp:nvSpPr>
        <dsp:cNvPr id="0" name=""/>
        <dsp:cNvSpPr/>
      </dsp:nvSpPr>
      <dsp:spPr>
        <a:xfrm>
          <a:off x="5915458" y="1687454"/>
          <a:ext cx="2025510" cy="1044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Account</a:t>
          </a:r>
        </a:p>
      </dsp:txBody>
      <dsp:txXfrm>
        <a:off x="5939491" y="1711487"/>
        <a:ext cx="1977444" cy="772496"/>
      </dsp:txXfrm>
    </dsp:sp>
    <dsp:sp modelId="{C6250BCF-4ADA-4890-9D22-72B2D3239ECE}">
      <dsp:nvSpPr>
        <dsp:cNvPr id="0" name=""/>
        <dsp:cNvSpPr/>
      </dsp:nvSpPr>
      <dsp:spPr>
        <a:xfrm>
          <a:off x="6296001" y="2553659"/>
          <a:ext cx="2026054" cy="805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Class</a:t>
          </a:r>
        </a:p>
      </dsp:txBody>
      <dsp:txXfrm>
        <a:off x="6319599" y="2577257"/>
        <a:ext cx="1978858" cy="758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D074C-B038-4346-A00C-D09B8BED51BB}">
      <dsp:nvSpPr>
        <dsp:cNvPr id="0" name=""/>
        <dsp:cNvSpPr/>
      </dsp:nvSpPr>
      <dsp:spPr>
        <a:xfrm>
          <a:off x="2324966" y="2302933"/>
          <a:ext cx="272017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DD026-424D-4EF5-A567-91843D8EE699}">
      <dsp:nvSpPr>
        <dsp:cNvPr id="0" name=""/>
        <dsp:cNvSpPr/>
      </dsp:nvSpPr>
      <dsp:spPr>
        <a:xfrm>
          <a:off x="2324966" y="1354666"/>
          <a:ext cx="2330026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960F4-E18A-4C75-B9FF-985F98C683A9}">
      <dsp:nvSpPr>
        <dsp:cNvPr id="0" name=""/>
        <dsp:cNvSpPr/>
      </dsp:nvSpPr>
      <dsp:spPr>
        <a:xfrm>
          <a:off x="2324966" y="406399"/>
          <a:ext cx="272017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14F4-3FA3-4202-96B8-C59548D1D49F}">
      <dsp:nvSpPr>
        <dsp:cNvPr id="0" name=""/>
        <dsp:cNvSpPr/>
      </dsp:nvSpPr>
      <dsp:spPr>
        <a:xfrm>
          <a:off x="564144" y="0"/>
          <a:ext cx="2709332" cy="2709332"/>
        </a:xfrm>
        <a:prstGeom prst="ellipse">
          <a:avLst/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149FE-92DE-445B-A232-4ABDFC5720D3}">
      <dsp:nvSpPr>
        <dsp:cNvPr id="0" name=""/>
        <dsp:cNvSpPr/>
      </dsp:nvSpPr>
      <dsp:spPr>
        <a:xfrm>
          <a:off x="1457980" y="1438655"/>
          <a:ext cx="1733973" cy="89407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/>
        </a:p>
      </dsp:txBody>
      <dsp:txXfrm>
        <a:off x="1457980" y="1438655"/>
        <a:ext cx="1733973" cy="894079"/>
      </dsp:txXfrm>
    </dsp:sp>
    <dsp:sp modelId="{6F358556-C809-43BA-8817-67953F401AD9}">
      <dsp:nvSpPr>
        <dsp:cNvPr id="0" name=""/>
        <dsp:cNvSpPr/>
      </dsp:nvSpPr>
      <dsp:spPr>
        <a:xfrm>
          <a:off x="4559989" y="63499"/>
          <a:ext cx="970296" cy="685799"/>
        </a:xfrm>
        <a:prstGeom prst="ellipse">
          <a:avLst/>
        </a:prstGeom>
        <a:solidFill>
          <a:schemeClr val="bg2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AA915-4014-4C0B-8081-A42525633620}">
      <dsp:nvSpPr>
        <dsp:cNvPr id="0" name=""/>
        <dsp:cNvSpPr/>
      </dsp:nvSpPr>
      <dsp:spPr>
        <a:xfrm>
          <a:off x="5451537" y="212721"/>
          <a:ext cx="873042" cy="387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5451537" y="212721"/>
        <a:ext cx="873042" cy="387356"/>
      </dsp:txXfrm>
    </dsp:sp>
    <dsp:sp modelId="{16D1AB41-B89D-42B3-B1B6-A0B5925121D0}">
      <dsp:nvSpPr>
        <dsp:cNvPr id="0" name=""/>
        <dsp:cNvSpPr/>
      </dsp:nvSpPr>
      <dsp:spPr>
        <a:xfrm>
          <a:off x="4093458" y="948266"/>
          <a:ext cx="1123070" cy="812799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00E7F-2093-45D9-A17A-E25D411AA71E}">
      <dsp:nvSpPr>
        <dsp:cNvPr id="0" name=""/>
        <dsp:cNvSpPr/>
      </dsp:nvSpPr>
      <dsp:spPr>
        <a:xfrm flipH="1" flipV="1">
          <a:off x="7103794" y="2607448"/>
          <a:ext cx="45721" cy="10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103794" y="2607448"/>
        <a:ext cx="45721" cy="101884"/>
      </dsp:txXfrm>
    </dsp:sp>
    <dsp:sp modelId="{5FD0C93E-E770-4BE3-B30F-160635845A1E}">
      <dsp:nvSpPr>
        <dsp:cNvPr id="0" name=""/>
        <dsp:cNvSpPr/>
      </dsp:nvSpPr>
      <dsp:spPr>
        <a:xfrm>
          <a:off x="4502272" y="1896533"/>
          <a:ext cx="1085729" cy="812799"/>
        </a:xfrm>
        <a:prstGeom prst="ellipse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E89BB-9BC6-4C63-8664-F84448DA38DE}">
      <dsp:nvSpPr>
        <dsp:cNvPr id="0" name=""/>
        <dsp:cNvSpPr/>
      </dsp:nvSpPr>
      <dsp:spPr>
        <a:xfrm flipH="1">
          <a:off x="7143567" y="0"/>
          <a:ext cx="151312" cy="24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143567" y="0"/>
        <a:ext cx="151312" cy="243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0B476-53C8-483E-B6A4-F729027400B3}">
      <dsp:nvSpPr>
        <dsp:cNvPr id="0" name=""/>
        <dsp:cNvSpPr/>
      </dsp:nvSpPr>
      <dsp:spPr>
        <a:xfrm>
          <a:off x="62832" y="-5143"/>
          <a:ext cx="1091183" cy="818387"/>
        </a:xfrm>
        <a:prstGeom prst="upArrow">
          <a:avLst/>
        </a:prstGeom>
        <a:solidFill>
          <a:srgbClr val="FFFF00"/>
        </a:solidFill>
        <a:ln w="15875" cap="rnd" cmpd="sng" algn="ctr">
          <a:solidFill>
            <a:schemeClr val="accent3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6CA9-9C04-4FB1-8481-37D036DB4BDC}">
      <dsp:nvSpPr>
        <dsp:cNvPr id="0" name=""/>
        <dsp:cNvSpPr/>
      </dsp:nvSpPr>
      <dsp:spPr>
        <a:xfrm>
          <a:off x="1597797" y="-5143"/>
          <a:ext cx="1689470" cy="81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REGISTRATION</a:t>
          </a:r>
        </a:p>
      </dsp:txBody>
      <dsp:txXfrm>
        <a:off x="1597797" y="-5143"/>
        <a:ext cx="1689470" cy="818387"/>
      </dsp:txXfrm>
    </dsp:sp>
    <dsp:sp modelId="{F2BB263E-B805-4304-9AA3-9448665355AA}">
      <dsp:nvSpPr>
        <dsp:cNvPr id="0" name=""/>
        <dsp:cNvSpPr/>
      </dsp:nvSpPr>
      <dsp:spPr>
        <a:xfrm>
          <a:off x="390187" y="881442"/>
          <a:ext cx="1091183" cy="81838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FCC92-1C0D-45E8-A683-738C6CA850ED}">
      <dsp:nvSpPr>
        <dsp:cNvPr id="0" name=""/>
        <dsp:cNvSpPr/>
      </dsp:nvSpPr>
      <dsp:spPr>
        <a:xfrm>
          <a:off x="1674453" y="866016"/>
          <a:ext cx="1687870" cy="83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</a:t>
          </a:r>
        </a:p>
      </dsp:txBody>
      <dsp:txXfrm>
        <a:off x="1674453" y="866016"/>
        <a:ext cx="1687870" cy="838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719BC-BC57-4270-99AD-5649E5296AED}">
      <dsp:nvSpPr>
        <dsp:cNvPr id="0" name=""/>
        <dsp:cNvSpPr/>
      </dsp:nvSpPr>
      <dsp:spPr>
        <a:xfrm>
          <a:off x="1228" y="734762"/>
          <a:ext cx="2347801" cy="90625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D295A-59DE-4B9D-B8E5-19813E2B38A5}">
      <dsp:nvSpPr>
        <dsp:cNvPr id="0" name=""/>
        <dsp:cNvSpPr/>
      </dsp:nvSpPr>
      <dsp:spPr>
        <a:xfrm>
          <a:off x="660080" y="1352554"/>
          <a:ext cx="1820412" cy="540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REGISTRATION</a:t>
          </a:r>
        </a:p>
      </dsp:txBody>
      <dsp:txXfrm>
        <a:off x="675904" y="1368378"/>
        <a:ext cx="1788764" cy="508622"/>
      </dsp:txXfrm>
    </dsp:sp>
    <dsp:sp modelId="{8A4CC1C5-1091-4696-8F6F-43D7DD1DA8B2}">
      <dsp:nvSpPr>
        <dsp:cNvPr id="0" name=""/>
        <dsp:cNvSpPr/>
      </dsp:nvSpPr>
      <dsp:spPr>
        <a:xfrm>
          <a:off x="2601851" y="740830"/>
          <a:ext cx="2347801" cy="90625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726BA-109E-49B9-BEF8-6F95201D4240}">
      <dsp:nvSpPr>
        <dsp:cNvPr id="0" name=""/>
        <dsp:cNvSpPr/>
      </dsp:nvSpPr>
      <dsp:spPr>
        <a:xfrm>
          <a:off x="3283067" y="1352550"/>
          <a:ext cx="1775724" cy="516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LOGIN</a:t>
          </a:r>
        </a:p>
      </dsp:txBody>
      <dsp:txXfrm>
        <a:off x="3298180" y="1367663"/>
        <a:ext cx="1745498" cy="485775"/>
      </dsp:txXfrm>
    </dsp:sp>
    <dsp:sp modelId="{6DC4B0F8-C6FF-410B-88AD-70CBBF74FFF6}">
      <dsp:nvSpPr>
        <dsp:cNvPr id="0" name=""/>
        <dsp:cNvSpPr/>
      </dsp:nvSpPr>
      <dsp:spPr>
        <a:xfrm>
          <a:off x="5180131" y="762958"/>
          <a:ext cx="2347801" cy="8173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4F446-D5A4-4C58-A9B0-7ED3FC2B37AB}">
      <dsp:nvSpPr>
        <dsp:cNvPr id="0" name=""/>
        <dsp:cNvSpPr/>
      </dsp:nvSpPr>
      <dsp:spPr>
        <a:xfrm>
          <a:off x="5919744" y="1375743"/>
          <a:ext cx="1623481" cy="516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ORDER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SELECTION</a:t>
          </a:r>
        </a:p>
      </dsp:txBody>
      <dsp:txXfrm>
        <a:off x="5934869" y="1390868"/>
        <a:ext cx="1593231" cy="4861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1E98C-85B0-475D-81BB-FF25ECE39815}">
      <dsp:nvSpPr>
        <dsp:cNvPr id="0" name=""/>
        <dsp:cNvSpPr/>
      </dsp:nvSpPr>
      <dsp:spPr>
        <a:xfrm>
          <a:off x="1170038" y="334891"/>
          <a:ext cx="6137152" cy="101350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1936B-094C-4D07-A3CB-7351EDF85CDE}">
      <dsp:nvSpPr>
        <dsp:cNvPr id="0" name=""/>
        <dsp:cNvSpPr/>
      </dsp:nvSpPr>
      <dsp:spPr>
        <a:xfrm>
          <a:off x="3988669" y="823742"/>
          <a:ext cx="3410616" cy="832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BILLING AND CHECKOUT</a:t>
          </a:r>
        </a:p>
      </dsp:txBody>
      <dsp:txXfrm>
        <a:off x="4013040" y="848113"/>
        <a:ext cx="3361874" cy="783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0437" y="1785669"/>
            <a:ext cx="3214778" cy="164333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A VISUAL REPRESENTATION </a:t>
            </a:r>
            <a:br>
              <a:rPr lang="en-US" sz="2400" dirty="0"/>
            </a:br>
            <a:r>
              <a:rPr lang="en-US" sz="2400" dirty="0"/>
              <a:t>OF CONSOLE  BASED FOODPANDA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1079" y="4218318"/>
            <a:ext cx="3114136" cy="87989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WALEED BUTT -200900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HASSAN NAZIR -200912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MUHAMMAD IMRAN -200855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MAIN CONCEPTS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59424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9A63-4AE1-415C-9C9D-E66B2104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OF PROJECT APP</a:t>
            </a:r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EFDC9E35-3542-4DB9-9E36-6BA2E61F8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506571"/>
            <a:ext cx="95250" cy="54908"/>
          </a:xfr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AED61E49-2ED1-468F-B972-CDE376C1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029382"/>
            <a:ext cx="8901015" cy="45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3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51DD-7E46-4A30-AF36-B446E6E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effectLst/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6BEE-855C-4018-BCC1-9AC024B2485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3273551" y="5932931"/>
            <a:ext cx="7820269" cy="63093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24D42D-AC3C-45D9-ABCA-074F8FC51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641407"/>
              </p:ext>
            </p:extLst>
          </p:nvPr>
        </p:nvGraphicFramePr>
        <p:xfrm>
          <a:off x="1837944" y="1719072"/>
          <a:ext cx="8322056" cy="441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97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FDA-59E9-4453-BDFA-13F1006D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B95B-A249-4BE3-B77D-2C27C030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31136"/>
            <a:ext cx="10353762" cy="4017264"/>
          </a:xfrm>
        </p:spPr>
        <p:txBody>
          <a:bodyPr/>
          <a:lstStyle/>
          <a:p>
            <a:pPr marL="36900" indent="0" algn="ctr">
              <a:buNone/>
            </a:pPr>
            <a:r>
              <a:rPr lang="en-US" u="sng" dirty="0"/>
              <a:t>FUNCTION</a:t>
            </a:r>
          </a:p>
          <a:p>
            <a:pPr marL="36900" indent="0" algn="ctr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E37B559-C12F-4D11-8795-90548B394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096087"/>
              </p:ext>
            </p:extLst>
          </p:nvPr>
        </p:nvGraphicFramePr>
        <p:xfrm>
          <a:off x="2032000" y="3429000"/>
          <a:ext cx="729488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4E796F-CC2D-47DA-85C0-D35344B1E351}"/>
              </a:ext>
            </a:extLst>
          </p:cNvPr>
          <p:cNvSpPr txBox="1"/>
          <p:nvPr/>
        </p:nvSpPr>
        <p:spPr>
          <a:xfrm>
            <a:off x="3197226" y="4579320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8EF90-AD68-497F-88E0-070CD1578A0C}"/>
              </a:ext>
            </a:extLst>
          </p:cNvPr>
          <p:cNvSpPr txBox="1"/>
          <p:nvPr/>
        </p:nvSpPr>
        <p:spPr>
          <a:xfrm>
            <a:off x="6667500" y="3657601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PIZZA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6D306-BE40-4210-A7AA-8DA19DEFED06}"/>
              </a:ext>
            </a:extLst>
          </p:cNvPr>
          <p:cNvSpPr txBox="1"/>
          <p:nvPr/>
        </p:nvSpPr>
        <p:spPr>
          <a:xfrm>
            <a:off x="6162677" y="4610098"/>
            <a:ext cx="102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BURGERS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6D368-727F-4686-8B91-37EC19B1829A}"/>
              </a:ext>
            </a:extLst>
          </p:cNvPr>
          <p:cNvSpPr txBox="1"/>
          <p:nvPr/>
        </p:nvSpPr>
        <p:spPr>
          <a:xfrm>
            <a:off x="6681789" y="5531817"/>
            <a:ext cx="86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SIDES</a:t>
            </a:r>
          </a:p>
        </p:txBody>
      </p:sp>
    </p:spTree>
    <p:extLst>
      <p:ext uri="{BB962C8B-B14F-4D97-AF65-F5344CB8AC3E}">
        <p14:creationId xmlns:p14="http://schemas.microsoft.com/office/powerpoint/2010/main" val="28095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D7A7-34A3-44CD-8C4C-B2617392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2AB6-76CD-461B-8C63-772BAB46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0300"/>
            <a:ext cx="10353762" cy="3390899"/>
          </a:xfrm>
        </p:spPr>
        <p:txBody>
          <a:bodyPr/>
          <a:lstStyle/>
          <a:p>
            <a:pPr marL="36900" indent="0" algn="ctr">
              <a:buNone/>
            </a:pPr>
            <a:r>
              <a:rPr lang="en-US" b="1" u="sng" dirty="0"/>
              <a:t>FUNCTIONS</a:t>
            </a:r>
          </a:p>
          <a:p>
            <a:pPr marL="36900" indent="0" algn="ctr">
              <a:buNone/>
            </a:pPr>
            <a:r>
              <a:rPr lang="en-US" b="1" dirty="0"/>
              <a:t>Selective options for Orders</a:t>
            </a:r>
          </a:p>
          <a:p>
            <a:pPr marL="36900" indent="0" algn="ctr">
              <a:buNone/>
            </a:pPr>
            <a:r>
              <a:rPr lang="en-US" b="1" dirty="0"/>
              <a:t>Order Billing </a:t>
            </a:r>
          </a:p>
          <a:p>
            <a:pPr marL="36900" indent="0" algn="ctr">
              <a:buNone/>
            </a:pPr>
            <a:r>
              <a:rPr lang="en-US" b="1" dirty="0"/>
              <a:t>Order type [D/P]</a:t>
            </a:r>
          </a:p>
        </p:txBody>
      </p:sp>
    </p:spTree>
    <p:extLst>
      <p:ext uri="{BB962C8B-B14F-4D97-AF65-F5344CB8AC3E}">
        <p14:creationId xmlns:p14="http://schemas.microsoft.com/office/powerpoint/2010/main" val="7040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20B-D98B-41ED-BB5D-B82732A2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ACCOUNT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16B5-62F1-4012-A4F9-FCA313D3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000" lvl="1" indent="0" algn="ctr">
              <a:buNone/>
            </a:pPr>
            <a:r>
              <a:rPr lang="en-US" dirty="0"/>
              <a:t>	</a:t>
            </a:r>
            <a:r>
              <a:rPr lang="en-US" u="sng" dirty="0"/>
              <a:t>FUNCTIONS AND CONCEPTS</a:t>
            </a:r>
          </a:p>
          <a:p>
            <a:pPr lvl="1"/>
            <a:r>
              <a:rPr lang="en-US" dirty="0"/>
              <a:t>File Handling.</a:t>
            </a:r>
          </a:p>
          <a:p>
            <a:pPr lvl="1"/>
            <a:r>
              <a:rPr lang="en-US" dirty="0"/>
              <a:t>Dynamic Allocation</a:t>
            </a:r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r>
              <a:rPr lang="en-US" dirty="0"/>
              <a:t>Functions: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Registration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Login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A9B79E-EDDB-4935-A3C4-281C7B73D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654223"/>
              </p:ext>
            </p:extLst>
          </p:nvPr>
        </p:nvGraphicFramePr>
        <p:xfrm>
          <a:off x="6176401" y="4086225"/>
          <a:ext cx="3362324" cy="170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51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2D32-1BDD-44B2-AAB0-ED7F0EA9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SIMPLE WALK THROUGH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C6E130-D339-4A14-A042-9E4FCD367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771535"/>
              </p:ext>
            </p:extLst>
          </p:nvPr>
        </p:nvGraphicFramePr>
        <p:xfrm>
          <a:off x="914400" y="2076450"/>
          <a:ext cx="7610475" cy="241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E381AC-8E06-43CA-AF39-1C0D11615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11594"/>
              </p:ext>
            </p:extLst>
          </p:nvPr>
        </p:nvGraphicFramePr>
        <p:xfrm>
          <a:off x="2251075" y="4257675"/>
          <a:ext cx="8569325" cy="199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589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DEF6E7-B63A-4596-AD87-60737B14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5" y="2800350"/>
            <a:ext cx="10353762" cy="12573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489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{216DFF61-2BB3-4232-9496-D8620AD475B3}tf11665031_win32</Template>
  <TotalTime>112</TotalTime>
  <Words>95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Nova</vt:lpstr>
      <vt:lpstr>Arial Nova Light</vt:lpstr>
      <vt:lpstr>Wingdings</vt:lpstr>
      <vt:lpstr>Wingdings 2</vt:lpstr>
      <vt:lpstr>SlateVTI</vt:lpstr>
      <vt:lpstr>A VISUAL REPRESENTATION  OF CONSOLE  BASED FOODPANDA APP</vt:lpstr>
      <vt:lpstr>MAIN CONCEPTS</vt:lpstr>
      <vt:lpstr>UML DIAGRAM OF PROJECT APP</vt:lpstr>
      <vt:lpstr>CLASSES</vt:lpstr>
      <vt:lpstr>MENU CLASS</vt:lpstr>
      <vt:lpstr>ORDER CLASS</vt:lpstr>
      <vt:lpstr>ACCOUNT CLASS</vt:lpstr>
      <vt:lpstr>SIMPLE WALK THROUGH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REPRESENTATION  OF CONSOLE  BASED FOODPANDA APP</dc:title>
  <dc:creator>Hassan Nazir</dc:creator>
  <cp:lastModifiedBy>Hassan Nazir</cp:lastModifiedBy>
  <cp:revision>9</cp:revision>
  <dcterms:created xsi:type="dcterms:W3CDTF">2021-06-20T19:05:04Z</dcterms:created>
  <dcterms:modified xsi:type="dcterms:W3CDTF">2021-06-20T20:57:47Z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