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287" r:id="rId3"/>
    <p:sldId id="289" r:id="rId4"/>
    <p:sldId id="291" r:id="rId5"/>
    <p:sldId id="294" r:id="rId6"/>
    <p:sldId id="333" r:id="rId7"/>
    <p:sldId id="295" r:id="rId8"/>
    <p:sldId id="334" r:id="rId9"/>
    <p:sldId id="337" r:id="rId10"/>
    <p:sldId id="338" r:id="rId11"/>
    <p:sldId id="339" r:id="rId12"/>
    <p:sldId id="340" r:id="rId13"/>
    <p:sldId id="335" r:id="rId14"/>
    <p:sldId id="30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630" y="108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7.png"/><Relationship Id="rId18" Type="http://schemas.openxmlformats.org/officeDocument/2006/relationships/image" Target="../media/image17.svg"/><Relationship Id="rId26" Type="http://schemas.openxmlformats.org/officeDocument/2006/relationships/hyperlink" Target="https://youtu.be/" TargetMode="External"/><Relationship Id="rId3" Type="http://schemas.openxmlformats.org/officeDocument/2006/relationships/image" Target="../media/image2.sv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17" Type="http://schemas.openxmlformats.org/officeDocument/2006/relationships/image" Target="../media/image9.png"/><Relationship Id="rId25" Type="http://schemas.openxmlformats.org/officeDocument/2006/relationships/hyperlink" Target="https://youtu.be/NhJKzqVbwXo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image" Target="../media/image9.sv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12" Type="http://schemas.microsoft.com/office/2007/relationships/diagramDrawing" Target="../diagrams/drawing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41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3.png"/><Relationship Id="rId9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svg"/><Relationship Id="rId3" Type="http://schemas.openxmlformats.org/officeDocument/2006/relationships/image" Target="../media/image61.svg"/><Relationship Id="rId7" Type="http://schemas.openxmlformats.org/officeDocument/2006/relationships/image" Target="../media/image122.svg"/><Relationship Id="rId12" Type="http://schemas.openxmlformats.org/officeDocument/2006/relationships/image" Target="../media/image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7.png"/><Relationship Id="rId11" Type="http://schemas.openxmlformats.org/officeDocument/2006/relationships/image" Target="../media/image41.png"/><Relationship Id="rId5" Type="http://schemas.openxmlformats.org/officeDocument/2006/relationships/image" Target="../media/image120.svg"/><Relationship Id="rId10" Type="http://schemas.openxmlformats.org/officeDocument/2006/relationships/image" Target="../media/image124.svg"/><Relationship Id="rId4" Type="http://schemas.openxmlformats.org/officeDocument/2006/relationships/image" Target="../media/image66.png"/><Relationship Id="rId9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sv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23.png"/><Relationship Id="rId18" Type="http://schemas.openxmlformats.org/officeDocument/2006/relationships/image" Target="../media/image47.svg"/><Relationship Id="rId3" Type="http://schemas.openxmlformats.org/officeDocument/2006/relationships/image" Target="../media/image32.svg"/><Relationship Id="rId7" Type="http://schemas.openxmlformats.org/officeDocument/2006/relationships/image" Target="../media/image20.png"/><Relationship Id="rId12" Type="http://schemas.openxmlformats.org/officeDocument/2006/relationships/image" Target="../media/image41.svg"/><Relationship Id="rId17" Type="http://schemas.openxmlformats.org/officeDocument/2006/relationships/image" Target="../media/image25.png"/><Relationship Id="rId2" Type="http://schemas.openxmlformats.org/officeDocument/2006/relationships/image" Target="../media/image17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34.svg"/><Relationship Id="rId15" Type="http://schemas.openxmlformats.org/officeDocument/2006/relationships/image" Target="../media/image24.png"/><Relationship Id="rId10" Type="http://schemas.openxmlformats.org/officeDocument/2006/relationships/image" Target="../media/image39.sv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4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57.svg"/><Relationship Id="rId18" Type="http://schemas.openxmlformats.org/officeDocument/2006/relationships/image" Target="../media/image7.png"/><Relationship Id="rId3" Type="http://schemas.openxmlformats.org/officeDocument/2006/relationships/image" Target="../media/image32.svg"/><Relationship Id="rId21" Type="http://schemas.openxmlformats.org/officeDocument/2006/relationships/image" Target="../media/image59.svg"/><Relationship Id="rId7" Type="http://schemas.openxmlformats.org/officeDocument/2006/relationships/image" Target="../media/image51.svg"/><Relationship Id="rId12" Type="http://schemas.openxmlformats.org/officeDocument/2006/relationships/image" Target="../media/image30.png"/><Relationship Id="rId17" Type="http://schemas.openxmlformats.org/officeDocument/2006/relationships/image" Target="../media/image11.svg"/><Relationship Id="rId2" Type="http://schemas.openxmlformats.org/officeDocument/2006/relationships/image" Target="../media/image17.png"/><Relationship Id="rId16" Type="http://schemas.openxmlformats.org/officeDocument/2006/relationships/image" Target="../media/image6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5" Type="http://schemas.openxmlformats.org/officeDocument/2006/relationships/image" Target="../media/image9.svg"/><Relationship Id="rId10" Type="http://schemas.openxmlformats.org/officeDocument/2006/relationships/image" Target="../media/image29.png"/><Relationship Id="rId19" Type="http://schemas.openxmlformats.org/officeDocument/2006/relationships/image" Target="../media/image13.svg"/><Relationship Id="rId4" Type="http://schemas.openxmlformats.org/officeDocument/2006/relationships/image" Target="../media/image26.png"/><Relationship Id="rId9" Type="http://schemas.openxmlformats.org/officeDocument/2006/relationships/image" Target="../media/image53.sv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13" Type="http://schemas.openxmlformats.org/officeDocument/2006/relationships/image" Target="../media/image38.png"/><Relationship Id="rId18" Type="http://schemas.openxmlformats.org/officeDocument/2006/relationships/image" Target="../media/image32.svg"/><Relationship Id="rId3" Type="http://schemas.openxmlformats.org/officeDocument/2006/relationships/image" Target="../media/image61.svg"/><Relationship Id="rId21" Type="http://schemas.openxmlformats.org/officeDocument/2006/relationships/image" Target="../media/image41.png"/><Relationship Id="rId7" Type="http://schemas.openxmlformats.org/officeDocument/2006/relationships/image" Target="../media/image35.png"/><Relationship Id="rId12" Type="http://schemas.openxmlformats.org/officeDocument/2006/relationships/image" Target="../media/image70.svg"/><Relationship Id="rId17" Type="http://schemas.openxmlformats.org/officeDocument/2006/relationships/image" Target="../media/image17.png"/><Relationship Id="rId2" Type="http://schemas.openxmlformats.org/officeDocument/2006/relationships/image" Target="../media/image32.png"/><Relationship Id="rId16" Type="http://schemas.openxmlformats.org/officeDocument/2006/relationships/image" Target="../media/image74.svg"/><Relationship Id="rId20" Type="http://schemas.openxmlformats.org/officeDocument/2006/relationships/image" Target="../media/image7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image" Target="../media/image37.svg"/><Relationship Id="rId10" Type="http://schemas.openxmlformats.org/officeDocument/2006/relationships/image" Target="../media/image68.svg"/><Relationship Id="rId19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Relationship Id="rId14" Type="http://schemas.openxmlformats.org/officeDocument/2006/relationships/image" Target="../media/image72.svg"/><Relationship Id="rId2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13" Type="http://schemas.openxmlformats.org/officeDocument/2006/relationships/image" Target="../media/image45.png"/><Relationship Id="rId18" Type="http://schemas.openxmlformats.org/officeDocument/2006/relationships/image" Target="../media/image89.svg"/><Relationship Id="rId26" Type="http://schemas.openxmlformats.org/officeDocument/2006/relationships/image" Target="../media/image35.png"/><Relationship Id="rId3" Type="http://schemas.openxmlformats.org/officeDocument/2006/relationships/image" Target="../media/image61.svg"/><Relationship Id="rId21" Type="http://schemas.openxmlformats.org/officeDocument/2006/relationships/image" Target="../media/image49.png"/><Relationship Id="rId7" Type="http://schemas.openxmlformats.org/officeDocument/2006/relationships/image" Target="../media/image42.png"/><Relationship Id="rId12" Type="http://schemas.openxmlformats.org/officeDocument/2006/relationships/image" Target="../media/image83.svg"/><Relationship Id="rId17" Type="http://schemas.openxmlformats.org/officeDocument/2006/relationships/image" Target="../media/image47.png"/><Relationship Id="rId25" Type="http://schemas.openxmlformats.org/officeDocument/2006/relationships/image" Target="../media/image37.svg"/><Relationship Id="rId2" Type="http://schemas.openxmlformats.org/officeDocument/2006/relationships/image" Target="../media/image32.png"/><Relationship Id="rId16" Type="http://schemas.openxmlformats.org/officeDocument/2006/relationships/image" Target="../media/image87.svg"/><Relationship Id="rId20" Type="http://schemas.openxmlformats.org/officeDocument/2006/relationships/image" Target="../media/image91.svg"/><Relationship Id="rId29" Type="http://schemas.openxmlformats.org/officeDocument/2006/relationships/image" Target="../media/image9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44.png"/><Relationship Id="rId24" Type="http://schemas.openxmlformats.org/officeDocument/2006/relationships/image" Target="../media/image20.png"/><Relationship Id="rId5" Type="http://schemas.openxmlformats.org/officeDocument/2006/relationships/image" Target="../media/image34.png"/><Relationship Id="rId15" Type="http://schemas.openxmlformats.org/officeDocument/2006/relationships/image" Target="../media/image46.png"/><Relationship Id="rId23" Type="http://schemas.openxmlformats.org/officeDocument/2006/relationships/image" Target="../media/image41.png"/><Relationship Id="rId28" Type="http://schemas.openxmlformats.org/officeDocument/2006/relationships/image" Target="../media/image50.png"/><Relationship Id="rId10" Type="http://schemas.openxmlformats.org/officeDocument/2006/relationships/image" Target="../media/image81.sv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43.png"/><Relationship Id="rId14" Type="http://schemas.openxmlformats.org/officeDocument/2006/relationships/image" Target="../media/image85.svg"/><Relationship Id="rId22" Type="http://schemas.openxmlformats.org/officeDocument/2006/relationships/image" Target="../media/image93.svg"/><Relationship Id="rId27" Type="http://schemas.openxmlformats.org/officeDocument/2006/relationships/image" Target="../media/image6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00.svg"/><Relationship Id="rId3" Type="http://schemas.openxmlformats.org/officeDocument/2006/relationships/image" Target="../media/image61.svg"/><Relationship Id="rId7" Type="http://schemas.openxmlformats.org/officeDocument/2006/relationships/image" Target="../media/image98.svg"/><Relationship Id="rId12" Type="http://schemas.openxmlformats.org/officeDocument/2006/relationships/image" Target="../media/image5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11" Type="http://schemas.openxmlformats.org/officeDocument/2006/relationships/image" Target="../media/image37.svg"/><Relationship Id="rId5" Type="http://schemas.openxmlformats.org/officeDocument/2006/relationships/image" Target="../media/image97.svg"/><Relationship Id="rId15" Type="http://schemas.openxmlformats.org/officeDocument/2006/relationships/image" Target="../media/image102.svg"/><Relationship Id="rId10" Type="http://schemas.openxmlformats.org/officeDocument/2006/relationships/image" Target="../media/image20.png"/><Relationship Id="rId4" Type="http://schemas.openxmlformats.org/officeDocument/2006/relationships/image" Target="../media/image51.png"/><Relationship Id="rId9" Type="http://schemas.openxmlformats.org/officeDocument/2006/relationships/image" Target="../media/image41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13" Type="http://schemas.openxmlformats.org/officeDocument/2006/relationships/image" Target="../media/image56.png"/><Relationship Id="rId3" Type="http://schemas.openxmlformats.org/officeDocument/2006/relationships/image" Target="../media/image61.svg"/><Relationship Id="rId7" Type="http://schemas.openxmlformats.org/officeDocument/2006/relationships/image" Target="../media/image34.png"/><Relationship Id="rId12" Type="http://schemas.openxmlformats.org/officeDocument/2006/relationships/image" Target="../media/image13.svg"/><Relationship Id="rId17" Type="http://schemas.openxmlformats.org/officeDocument/2006/relationships/image" Target="../media/image37.svg"/><Relationship Id="rId2" Type="http://schemas.openxmlformats.org/officeDocument/2006/relationships/image" Target="../media/image32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11" Type="http://schemas.openxmlformats.org/officeDocument/2006/relationships/image" Target="../media/image7.png"/><Relationship Id="rId5" Type="http://schemas.openxmlformats.org/officeDocument/2006/relationships/image" Target="../media/image104.svg"/><Relationship Id="rId15" Type="http://schemas.openxmlformats.org/officeDocument/2006/relationships/image" Target="../media/image41.png"/><Relationship Id="rId10" Type="http://schemas.openxmlformats.org/officeDocument/2006/relationships/image" Target="../media/image107.svg"/><Relationship Id="rId4" Type="http://schemas.openxmlformats.org/officeDocument/2006/relationships/image" Target="../media/image54.png"/><Relationship Id="rId9" Type="http://schemas.openxmlformats.org/officeDocument/2006/relationships/image" Target="../media/image55.png"/><Relationship Id="rId14" Type="http://schemas.openxmlformats.org/officeDocument/2006/relationships/image" Target="../media/image10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12" Type="http://schemas.openxmlformats.org/officeDocument/2006/relationships/image" Target="../media/image6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60.png"/><Relationship Id="rId5" Type="http://schemas.openxmlformats.org/officeDocument/2006/relationships/image" Target="../media/image41.png"/><Relationship Id="rId10" Type="http://schemas.openxmlformats.org/officeDocument/2006/relationships/image" Target="../media/image59.png"/><Relationship Id="rId4" Type="http://schemas.openxmlformats.org/officeDocument/2006/relationships/image" Target="../media/image33.png"/><Relationship Id="rId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E201531-E415-73FA-6C15-A093B272CF02}"/>
              </a:ext>
            </a:extLst>
          </p:cNvPr>
          <p:cNvGrpSpPr/>
          <p:nvPr/>
        </p:nvGrpSpPr>
        <p:grpSpPr>
          <a:xfrm>
            <a:off x="695399" y="305826"/>
            <a:ext cx="10729193" cy="6202052"/>
            <a:chOff x="586740" y="1910223"/>
            <a:chExt cx="3218444" cy="4947777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20CEB42D-27A7-01E0-8C72-1940C197DA31}"/>
                </a:ext>
              </a:extLst>
            </p:cNvPr>
            <p:cNvSpPr/>
            <p:nvPr/>
          </p:nvSpPr>
          <p:spPr>
            <a:xfrm>
              <a:off x="586740" y="2032000"/>
              <a:ext cx="3218444" cy="4826000"/>
            </a:xfrm>
            <a:prstGeom prst="round2SameRect">
              <a:avLst>
                <a:gd name="adj1" fmla="val 8239"/>
                <a:gd name="adj2" fmla="val 0"/>
              </a:avLst>
            </a:prstGeom>
            <a:gradFill>
              <a:gsLst>
                <a:gs pos="0">
                  <a:srgbClr val="F7FFFF"/>
                </a:gs>
                <a:gs pos="100000">
                  <a:srgbClr val="B9DAFF">
                    <a:alpha val="50000"/>
                  </a:srgbClr>
                </a:gs>
              </a:gsLst>
              <a:lin ang="16200000" scaled="1"/>
            </a:gradFill>
            <a:ln w="12261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20429F-1416-5903-8511-22F8E7B515CA}"/>
                </a:ext>
              </a:extLst>
            </p:cNvPr>
            <p:cNvSpPr/>
            <p:nvPr/>
          </p:nvSpPr>
          <p:spPr>
            <a:xfrm>
              <a:off x="586740" y="6741981"/>
              <a:ext cx="3218444" cy="116019"/>
            </a:xfrm>
            <a:prstGeom prst="rect">
              <a:avLst/>
            </a:prstGeom>
            <a:solidFill>
              <a:srgbClr val="1A35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10" name="그래픽 39">
              <a:extLst>
                <a:ext uri="{FF2B5EF4-FFF2-40B4-BE49-F238E27FC236}">
                  <a16:creationId xmlns:a16="http://schemas.microsoft.com/office/drawing/2014/main" id="{941ADA50-64C2-37EE-C27F-C97C25EA3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286777" y="1910223"/>
              <a:ext cx="136552" cy="266700"/>
            </a:xfrm>
            <a:prstGeom prst="rect">
              <a:avLst/>
            </a:prstGeom>
          </p:spPr>
        </p:pic>
        <p:pic>
          <p:nvPicPr>
            <p:cNvPr id="16" name="그래픽 57">
              <a:extLst>
                <a:ext uri="{FF2B5EF4-FFF2-40B4-BE49-F238E27FC236}">
                  <a16:creationId xmlns:a16="http://schemas.microsoft.com/office/drawing/2014/main" id="{5776C62F-FC39-30A5-8C05-0EA4976C7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778282" y="4699746"/>
              <a:ext cx="513759" cy="513759"/>
            </a:xfrm>
            <a:prstGeom prst="rect">
              <a:avLst/>
            </a:prstGeom>
          </p:spPr>
        </p:pic>
      </p:grpSp>
      <p:pic>
        <p:nvPicPr>
          <p:cNvPr id="5" name="그림 4" descr="노트북, 컴퓨터, 의류, 사람이(가) 표시된 사진&#10;&#10;자동 생성된 설명">
            <a:extLst>
              <a:ext uri="{FF2B5EF4-FFF2-40B4-BE49-F238E27FC236}">
                <a16:creationId xmlns:a16="http://schemas.microsoft.com/office/drawing/2014/main" id="{65866456-3A04-FF02-3B68-1DDA24DD41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3" y="2852936"/>
            <a:ext cx="6272386" cy="3816424"/>
          </a:xfrm>
          <a:prstGeom prst="rect">
            <a:avLst/>
          </a:prstGeom>
        </p:spPr>
      </p:pic>
      <p:pic>
        <p:nvPicPr>
          <p:cNvPr id="28" name="그래픽 67">
            <a:extLst>
              <a:ext uri="{FF2B5EF4-FFF2-40B4-BE49-F238E27FC236}">
                <a16:creationId xmlns:a16="http://schemas.microsoft.com/office/drawing/2014/main" id="{80C07BB0-31E5-6486-268B-B1E3D500D9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632004" y="3739512"/>
            <a:ext cx="104775" cy="76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7BE0201-4E19-4F17-880B-68EB902B69A3}"/>
              </a:ext>
            </a:extLst>
          </p:cNvPr>
          <p:cNvSpPr txBox="1"/>
          <p:nvPr/>
        </p:nvSpPr>
        <p:spPr>
          <a:xfrm>
            <a:off x="5356145" y="2227736"/>
            <a:ext cx="6008376" cy="2190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/>
              <a:t>(PPT </a:t>
            </a:r>
            <a:r>
              <a:rPr lang="ko-KR" altLang="en-US" sz="2400" b="1" dirty="0"/>
              <a:t>작성 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아래 경로에 등록된 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[</a:t>
            </a:r>
            <a:r>
              <a:rPr lang="ko-KR" altLang="en-US" sz="2400" b="1" dirty="0"/>
              <a:t>작성가이드 </a:t>
            </a:r>
            <a:r>
              <a:rPr lang="en-US" altLang="ko-KR" sz="2400" b="1" dirty="0"/>
              <a:t>2. </a:t>
            </a:r>
            <a:r>
              <a:rPr lang="ko-KR" altLang="en-US" sz="2400" b="1" dirty="0"/>
              <a:t>팀별 프로젝트 결과보고서</a:t>
            </a:r>
            <a:r>
              <a:rPr lang="en-US" altLang="ko-KR" sz="2400" b="1" dirty="0"/>
              <a:t>]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/>
              <a:t>영상을 참고하여 작성하세요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     </a:t>
            </a:r>
            <a:endParaRPr lang="ko-KR" altLang="en-US" sz="2400" dirty="0"/>
          </a:p>
        </p:txBody>
      </p:sp>
      <p:pic>
        <p:nvPicPr>
          <p:cNvPr id="33" name="그래픽 32">
            <a:extLst>
              <a:ext uri="{FF2B5EF4-FFF2-40B4-BE49-F238E27FC236}">
                <a16:creationId xmlns:a16="http://schemas.microsoft.com/office/drawing/2014/main" id="{605BBCBF-7F86-424E-B6F1-1163FB3CA1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187575" y="1114901"/>
            <a:ext cx="231912" cy="231912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1ED7A898-AC55-42A7-BBAA-5FB146DCA9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031472" y="5970452"/>
            <a:ext cx="106965" cy="106965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63769094-2B28-4CF3-87D3-E86DAFE87C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870411" y="3333846"/>
            <a:ext cx="320555" cy="320555"/>
          </a:xfrm>
          <a:prstGeom prst="rect">
            <a:avLst/>
          </a:prstGeom>
        </p:spPr>
      </p:pic>
      <p:pic>
        <p:nvPicPr>
          <p:cNvPr id="36" name="그래픽 39">
            <a:extLst>
              <a:ext uri="{FF2B5EF4-FFF2-40B4-BE49-F238E27FC236}">
                <a16:creationId xmlns:a16="http://schemas.microsoft.com/office/drawing/2014/main" id="{941ADA50-64C2-37EE-C27F-C97C25EA3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41657" y="3051749"/>
            <a:ext cx="190500" cy="266700"/>
          </a:xfrm>
          <a:prstGeom prst="rect">
            <a:avLst/>
          </a:prstGeom>
        </p:spPr>
      </p:pic>
      <p:pic>
        <p:nvPicPr>
          <p:cNvPr id="37" name="그래픽 41">
            <a:extLst>
              <a:ext uri="{FF2B5EF4-FFF2-40B4-BE49-F238E27FC236}">
                <a16:creationId xmlns:a16="http://schemas.microsoft.com/office/drawing/2014/main" id="{C059AD3E-9512-40E4-B4F1-8EC2B01947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5935731" y="4683554"/>
            <a:ext cx="459767" cy="437634"/>
          </a:xfrm>
          <a:prstGeom prst="rect">
            <a:avLst/>
          </a:prstGeom>
        </p:spPr>
      </p:pic>
      <p:pic>
        <p:nvPicPr>
          <p:cNvPr id="40" name="그래픽 296">
            <a:extLst>
              <a:ext uri="{FF2B5EF4-FFF2-40B4-BE49-F238E27FC236}">
                <a16:creationId xmlns:a16="http://schemas.microsoft.com/office/drawing/2014/main" id="{0D93E5BE-BF5F-A52F-20A6-B017D69DC82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0151618" y="692696"/>
            <a:ext cx="955324" cy="955324"/>
          </a:xfrm>
          <a:prstGeom prst="rect">
            <a:avLst/>
          </a:prstGeom>
        </p:spPr>
      </p:pic>
      <p:pic>
        <p:nvPicPr>
          <p:cNvPr id="41" name="그래픽 298">
            <a:extLst>
              <a:ext uri="{FF2B5EF4-FFF2-40B4-BE49-F238E27FC236}">
                <a16:creationId xmlns:a16="http://schemas.microsoft.com/office/drawing/2014/main" id="{2D3ECE42-9946-304E-ADC9-553BD8A99CD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4826450" y="2232252"/>
            <a:ext cx="361822" cy="361822"/>
          </a:xfrm>
          <a:prstGeom prst="rect">
            <a:avLst/>
          </a:prstGeom>
        </p:spPr>
      </p:pic>
      <p:pic>
        <p:nvPicPr>
          <p:cNvPr id="42" name="그래픽 125">
            <a:extLst>
              <a:ext uri="{FF2B5EF4-FFF2-40B4-BE49-F238E27FC236}">
                <a16:creationId xmlns:a16="http://schemas.microsoft.com/office/drawing/2014/main" id="{306708EC-43B1-1FD4-1B3C-80EAE27892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 rot="12553974">
            <a:off x="10881716" y="4218190"/>
            <a:ext cx="190500" cy="428625"/>
          </a:xfrm>
          <a:prstGeom prst="rect">
            <a:avLst/>
          </a:prstGeom>
        </p:spPr>
      </p:pic>
      <p:pic>
        <p:nvPicPr>
          <p:cNvPr id="43" name="그래픽 121">
            <a:extLst>
              <a:ext uri="{FF2B5EF4-FFF2-40B4-BE49-F238E27FC236}">
                <a16:creationId xmlns:a16="http://schemas.microsoft.com/office/drawing/2014/main" id="{888286FF-25C9-3A48-568B-FEE0BC283D7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11069497" y="5648116"/>
            <a:ext cx="190500" cy="180975"/>
          </a:xfrm>
          <a:prstGeom prst="rect">
            <a:avLst/>
          </a:prstGeom>
        </p:spPr>
      </p:pic>
      <p:sp>
        <p:nvSpPr>
          <p:cNvPr id="44" name="TextBox 43">
            <a:hlinkClick r:id="rId25"/>
            <a:extLst>
              <a:ext uri="{FF2B5EF4-FFF2-40B4-BE49-F238E27FC236}">
                <a16:creationId xmlns:a16="http://schemas.microsoft.com/office/drawing/2014/main" id="{26D18CFB-C137-406C-88BD-E6300970EA61}"/>
              </a:ext>
            </a:extLst>
          </p:cNvPr>
          <p:cNvSpPr txBox="1"/>
          <p:nvPr/>
        </p:nvSpPr>
        <p:spPr>
          <a:xfrm>
            <a:off x="6493773" y="4703560"/>
            <a:ext cx="3896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hlinkClick r:id="rId26"/>
              </a:rPr>
              <a:t>https://</a:t>
            </a:r>
            <a:r>
              <a:rPr lang="en-US" altLang="ko-KR" sz="2000" b="1" u="sng" dirty="0" smtClean="0">
                <a:solidFill>
                  <a:srgbClr val="0070C0"/>
                </a:solidFill>
                <a:hlinkClick r:id="rId26"/>
              </a:rPr>
              <a:t>youtu.be/</a:t>
            </a:r>
            <a:r>
              <a:rPr lang="en-US" altLang="ko-KR" b="1" u="sng" dirty="0">
                <a:solidFill>
                  <a:srgbClr val="0070C0"/>
                </a:solidFill>
              </a:rPr>
              <a:t>NhJKzqVbwXo</a:t>
            </a:r>
            <a:endParaRPr lang="ko-KR" altLang="en-US" sz="2000" b="1" u="sng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0BCF08-13F5-457B-911B-0BDD2B874287}"/>
              </a:ext>
            </a:extLst>
          </p:cNvPr>
          <p:cNvSpPr txBox="1"/>
          <p:nvPr/>
        </p:nvSpPr>
        <p:spPr>
          <a:xfrm>
            <a:off x="6571163" y="5184640"/>
            <a:ext cx="3686254" cy="260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22910" fontAlgn="base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* 링크를 따라가려면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&lt;ctrl&gt;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키를 누른 채 클릭하세요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9" name="TextBox 11">
            <a:extLst>
              <a:ext uri="{FF2B5EF4-FFF2-40B4-BE49-F238E27FC236}">
                <a16:creationId xmlns:a16="http://schemas.microsoft.com/office/drawing/2014/main" id="{08D694D8-661B-F6D1-68E1-35769C5E2546}"/>
              </a:ext>
            </a:extLst>
          </p:cNvPr>
          <p:cNvSpPr txBox="1"/>
          <p:nvPr/>
        </p:nvSpPr>
        <p:spPr>
          <a:xfrm>
            <a:off x="5450290" y="1542854"/>
            <a:ext cx="593829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A355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PPT</a:t>
            </a:r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A355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작성 가이드 안내</a:t>
            </a: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DDA2451D-BC49-446F-BB5A-BD4056A187BE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174139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LSTM(Long short-term memory)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5" name="TextBox 1">
            <a:extLst>
              <a:ext uri="{FF2B5EF4-FFF2-40B4-BE49-F238E27FC236}">
                <a16:creationId xmlns:a16="http://schemas.microsoft.com/office/drawing/2014/main" id="{31AB7C40-6529-4100-A8D7-847A66DFB74A}"/>
              </a:ext>
            </a:extLst>
          </p:cNvPr>
          <p:cNvSpPr txBox="1"/>
          <p:nvPr/>
        </p:nvSpPr>
        <p:spPr>
          <a:xfrm>
            <a:off x="532824" y="2083385"/>
            <a:ext cx="113598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C91597F8-263D-44EE-B1F6-802F20468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794650"/>
              </p:ext>
            </p:extLst>
          </p:nvPr>
        </p:nvGraphicFramePr>
        <p:xfrm>
          <a:off x="2629468" y="2910825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6" y="314096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D8C36C1-AB7E-479F-9283-8BEEF5D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75" y="252746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003AD388-3AE0-46FA-BDB3-497A6FB3E7CB}"/>
              </a:ext>
            </a:extLst>
          </p:cNvPr>
          <p:cNvSpPr txBox="1"/>
          <p:nvPr/>
        </p:nvSpPr>
        <p:spPr>
          <a:xfrm>
            <a:off x="803412" y="206920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2" y="2660321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7" y="4120782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248D3890-72E2-45B1-AACB-04DA448EE1C7}"/>
              </a:ext>
            </a:extLst>
          </p:cNvPr>
          <p:cNvSpPr txBox="1"/>
          <p:nvPr/>
        </p:nvSpPr>
        <p:spPr>
          <a:xfrm>
            <a:off x="908074" y="2158433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/>
              </a:r>
              <a:b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/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774256" y="3457087"/>
              <a:ext cx="3182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평가 결과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정확도가 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00.00%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 향상을 위해 모델 추후 개선 필요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예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AEF94F9A-BEE3-D4E0-C68F-5CC13F0CB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12792"/>
          <a:stretch/>
        </p:blipFill>
        <p:spPr>
          <a:xfrm>
            <a:off x="8589747" y="1908557"/>
            <a:ext cx="3602254" cy="29606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BD4645-05C1-2461-0CA1-7E8039FB2786}"/>
              </a:ext>
            </a:extLst>
          </p:cNvPr>
          <p:cNvSpPr txBox="1"/>
          <p:nvPr/>
        </p:nvSpPr>
        <p:spPr>
          <a:xfrm>
            <a:off x="577148" y="618674"/>
            <a:ext cx="45467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C1A773-1649-49F3-E681-8736AC33CFD8}"/>
              </a:ext>
            </a:extLst>
          </p:cNvPr>
          <p:cNvGrpSpPr/>
          <p:nvPr/>
        </p:nvGrpSpPr>
        <p:grpSpPr>
          <a:xfrm>
            <a:off x="569528" y="1244179"/>
            <a:ext cx="3759563" cy="337820"/>
            <a:chOff x="569528" y="1244179"/>
            <a:chExt cx="3759563" cy="33782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7263B6A-5B09-A94E-7305-B9E59D67F725}"/>
                </a:ext>
              </a:extLst>
            </p:cNvPr>
            <p:cNvGrpSpPr/>
            <p:nvPr/>
          </p:nvGrpSpPr>
          <p:grpSpPr>
            <a:xfrm>
              <a:off x="569528" y="1244179"/>
              <a:ext cx="337820" cy="337820"/>
              <a:chOff x="4775200" y="-1190171"/>
              <a:chExt cx="841828" cy="841828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D1BB396F-A52A-BF9D-CF1F-8F67B1A4DA02}"/>
                  </a:ext>
                </a:extLst>
              </p:cNvPr>
              <p:cNvSpPr/>
              <p:nvPr/>
            </p:nvSpPr>
            <p:spPr>
              <a:xfrm>
                <a:off x="4775200" y="-1190171"/>
                <a:ext cx="841828" cy="841828"/>
              </a:xfrm>
              <a:prstGeom prst="ellipse">
                <a:avLst/>
              </a:prstGeom>
              <a:gradFill>
                <a:gsLst>
                  <a:gs pos="0">
                    <a:srgbClr val="49729E"/>
                  </a:gs>
                  <a:gs pos="88000">
                    <a:srgbClr val="1A355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49" name="그래픽 27">
                <a:extLst>
                  <a:ext uri="{FF2B5EF4-FFF2-40B4-BE49-F238E27FC236}">
                    <a16:creationId xmlns:a16="http://schemas.microsoft.com/office/drawing/2014/main" id="{9F3FACB8-96F0-B588-4F0C-28013B1D5FF6}"/>
                  </a:ext>
                </a:extLst>
              </p:cNvPr>
              <p:cNvSpPr/>
              <p:nvPr/>
            </p:nvSpPr>
            <p:spPr>
              <a:xfrm>
                <a:off x="4918121" y="-985559"/>
                <a:ext cx="555986" cy="432604"/>
              </a:xfrm>
              <a:custGeom>
                <a:avLst/>
                <a:gdLst>
                  <a:gd name="connsiteX0" fmla="*/ 277636 w 733449"/>
                  <a:gd name="connsiteY0" fmla="*/ 570685 h 570685"/>
                  <a:gd name="connsiteX1" fmla="*/ 211152 w 733449"/>
                  <a:gd name="connsiteY1" fmla="*/ 542301 h 570685"/>
                  <a:gd name="connsiteX2" fmla="*/ 25700 w 733449"/>
                  <a:gd name="connsiteY2" fmla="*/ 349324 h 570685"/>
                  <a:gd name="connsiteX3" fmla="*/ 28272 w 733449"/>
                  <a:gd name="connsiteY3" fmla="*/ 218927 h 570685"/>
                  <a:gd name="connsiteX4" fmla="*/ 158669 w 733449"/>
                  <a:gd name="connsiteY4" fmla="*/ 221594 h 570685"/>
                  <a:gd name="connsiteX5" fmla="*/ 276874 w 733449"/>
                  <a:gd name="connsiteY5" fmla="*/ 344752 h 570685"/>
                  <a:gd name="connsiteX6" fmla="*/ 574149 w 733449"/>
                  <a:gd name="connsiteY6" fmla="*/ 28999 h 570685"/>
                  <a:gd name="connsiteX7" fmla="*/ 704451 w 733449"/>
                  <a:gd name="connsiteY7" fmla="*/ 25093 h 570685"/>
                  <a:gd name="connsiteX8" fmla="*/ 708357 w 733449"/>
                  <a:gd name="connsiteY8" fmla="*/ 155395 h 570685"/>
                  <a:gd name="connsiteX9" fmla="*/ 344692 w 733449"/>
                  <a:gd name="connsiteY9" fmla="*/ 541729 h 570685"/>
                  <a:gd name="connsiteX10" fmla="*/ 278017 w 733449"/>
                  <a:gd name="connsiteY10" fmla="*/ 570685 h 570685"/>
                  <a:gd name="connsiteX11" fmla="*/ 277541 w 733449"/>
                  <a:gd name="connsiteY11" fmla="*/ 570685 h 57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3449" h="570685">
                    <a:moveTo>
                      <a:pt x="277636" y="570685"/>
                    </a:moveTo>
                    <a:cubicBezTo>
                      <a:pt x="252490" y="570685"/>
                      <a:pt x="228487" y="560398"/>
                      <a:pt x="211152" y="542301"/>
                    </a:cubicBezTo>
                    <a:lnTo>
                      <a:pt x="25700" y="349324"/>
                    </a:lnTo>
                    <a:cubicBezTo>
                      <a:pt x="-9543" y="312558"/>
                      <a:pt x="-8400" y="254265"/>
                      <a:pt x="28272" y="218927"/>
                    </a:cubicBezTo>
                    <a:cubicBezTo>
                      <a:pt x="65038" y="183685"/>
                      <a:pt x="123426" y="184828"/>
                      <a:pt x="158669" y="221594"/>
                    </a:cubicBezTo>
                    <a:lnTo>
                      <a:pt x="276874" y="344752"/>
                    </a:lnTo>
                    <a:lnTo>
                      <a:pt x="574149" y="28999"/>
                    </a:lnTo>
                    <a:cubicBezTo>
                      <a:pt x="609011" y="-8054"/>
                      <a:pt x="667399" y="-9863"/>
                      <a:pt x="704451" y="25093"/>
                    </a:cubicBezTo>
                    <a:cubicBezTo>
                      <a:pt x="741504" y="60050"/>
                      <a:pt x="743313" y="118343"/>
                      <a:pt x="708357" y="155395"/>
                    </a:cubicBezTo>
                    <a:lnTo>
                      <a:pt x="344692" y="541729"/>
                    </a:lnTo>
                    <a:cubicBezTo>
                      <a:pt x="327357" y="560113"/>
                      <a:pt x="303258" y="570590"/>
                      <a:pt x="278017" y="570685"/>
                    </a:cubicBezTo>
                    <a:lnTo>
                      <a:pt x="277541" y="570685"/>
                    </a:ln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+mj-lt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FCF935-8196-A185-816C-95D844ACA952}"/>
                </a:ext>
              </a:extLst>
            </p:cNvPr>
            <p:cNvSpPr txBox="1"/>
            <p:nvPr/>
          </p:nvSpPr>
          <p:spPr>
            <a:xfrm>
              <a:off x="1028906" y="1259201"/>
              <a:ext cx="330018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작성요령</a:t>
              </a:r>
              <a:endPara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71AA92F-7E42-EDDF-C00D-43EF76A58DEB}"/>
              </a:ext>
            </a:extLst>
          </p:cNvPr>
          <p:cNvGrpSpPr/>
          <p:nvPr/>
        </p:nvGrpSpPr>
        <p:grpSpPr>
          <a:xfrm>
            <a:off x="555881" y="2537972"/>
            <a:ext cx="8372219" cy="796883"/>
            <a:chOff x="555881" y="2537972"/>
            <a:chExt cx="8372219" cy="796883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54AE529-22EB-54D7-0976-B5EF4A45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028924"/>
              <a:ext cx="1648614" cy="305931"/>
            </a:xfrm>
            <a:prstGeom prst="rect">
              <a:avLst/>
            </a:prstGeom>
          </p:spPr>
        </p:pic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94CD6DF-A047-4DF8-F9E5-E0C6CD064203}"/>
                </a:ext>
              </a:extLst>
            </p:cNvPr>
            <p:cNvSpPr/>
            <p:nvPr/>
          </p:nvSpPr>
          <p:spPr>
            <a:xfrm>
              <a:off x="626881" y="2537972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AF8C27D-C8CD-BF6D-BC46-E2F8F4927CC5}"/>
                </a:ext>
              </a:extLst>
            </p:cNvPr>
            <p:cNvGrpSpPr/>
            <p:nvPr/>
          </p:nvGrpSpPr>
          <p:grpSpPr>
            <a:xfrm>
              <a:off x="723172" y="2665154"/>
              <a:ext cx="238823" cy="231978"/>
              <a:chOff x="5492108" y="1820209"/>
              <a:chExt cx="269676" cy="261946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6690AB2-A08B-0BA0-316E-656B1C8791DA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B46D51-2159-3485-F56F-EE8687B19D31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+mj-lt"/>
                    <a:ea typeface="세방고딕 Bold" panose="00000800000000000000" pitchFamily="2" charset="-127"/>
                  </a:rPr>
                  <a:t>2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E62BF6-EB75-F122-7642-C178C95C921B}"/>
                </a:ext>
              </a:extLst>
            </p:cNvPr>
            <p:cNvSpPr txBox="1"/>
            <p:nvPr/>
          </p:nvSpPr>
          <p:spPr>
            <a:xfrm>
              <a:off x="1007422" y="2616629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작성주체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9087C6-A385-FDBD-7FC4-8919D8D0053B}"/>
                </a:ext>
              </a:extLst>
            </p:cNvPr>
            <p:cNvSpPr txBox="1"/>
            <p:nvPr/>
          </p:nvSpPr>
          <p:spPr>
            <a:xfrm>
              <a:off x="2419351" y="2623749"/>
              <a:ext cx="6508749" cy="583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훈련생이 직접 작성하고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훈련기관 담당자가 임의로 삭제 혹은 수정하지 않아야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CAFA98F-7B4A-201A-B8D7-1DDB2B5EDBF9}"/>
              </a:ext>
            </a:extLst>
          </p:cNvPr>
          <p:cNvGrpSpPr/>
          <p:nvPr/>
        </p:nvGrpSpPr>
        <p:grpSpPr>
          <a:xfrm>
            <a:off x="555881" y="1712400"/>
            <a:ext cx="8216795" cy="821208"/>
            <a:chOff x="555881" y="1712400"/>
            <a:chExt cx="8216795" cy="821208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65B55A5-50A9-0D43-E523-5E15AFFBB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2227677"/>
              <a:ext cx="1648614" cy="305931"/>
            </a:xfrm>
            <a:prstGeom prst="rect">
              <a:avLst/>
            </a:prstGeom>
          </p:spPr>
        </p:pic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94F574F-A0FD-9843-883B-ED65C07104C2}"/>
                </a:ext>
              </a:extLst>
            </p:cNvPr>
            <p:cNvSpPr/>
            <p:nvPr/>
          </p:nvSpPr>
          <p:spPr>
            <a:xfrm>
              <a:off x="626881" y="1736725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00B70C8-0C51-F79C-681B-357513D2FC7E}"/>
                </a:ext>
              </a:extLst>
            </p:cNvPr>
            <p:cNvGrpSpPr/>
            <p:nvPr/>
          </p:nvGrpSpPr>
          <p:grpSpPr>
            <a:xfrm>
              <a:off x="723172" y="1863907"/>
              <a:ext cx="238823" cy="231978"/>
              <a:chOff x="5492108" y="1820209"/>
              <a:chExt cx="269676" cy="261946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816615A8-0428-2613-F44C-50FB5E8F1C4F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16F42B0-20BD-5545-1FFD-791E8DC7781D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88280B-ED2E-E1BC-CBB8-411E48304EF7}"/>
                </a:ext>
              </a:extLst>
            </p:cNvPr>
            <p:cNvSpPr txBox="1"/>
            <p:nvPr/>
          </p:nvSpPr>
          <p:spPr>
            <a:xfrm>
              <a:off x="1007422" y="1815382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제출형태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0CF0C1-2A7D-3D19-BF69-1D080EC8F862}"/>
                </a:ext>
              </a:extLst>
            </p:cNvPr>
            <p:cNvSpPr txBox="1"/>
            <p:nvPr/>
          </p:nvSpPr>
          <p:spPr>
            <a:xfrm>
              <a:off x="2419351" y="1712400"/>
              <a:ext cx="6353325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팀별 프로젝트 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(PPT)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는 팀별로 각각 작성하여 제출해야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C587D62-5C5B-8568-5550-1D6383C5DEE9}"/>
                </a:ext>
              </a:extLst>
            </p:cNvPr>
            <p:cNvSpPr txBox="1"/>
            <p:nvPr/>
          </p:nvSpPr>
          <p:spPr>
            <a:xfrm>
              <a:off x="2979134" y="2023983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단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개별 진행된 경우 개별로 작성하여 제출</a:t>
              </a: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FF652EE3-449C-BE36-9B21-DE9A986E9380}"/>
                </a:ext>
              </a:extLst>
            </p:cNvPr>
            <p:cNvSpPr/>
            <p:nvPr/>
          </p:nvSpPr>
          <p:spPr>
            <a:xfrm>
              <a:off x="2802691" y="2095552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D54B0E7-C0BC-E4DB-D62F-AD05F23AF0A2}"/>
              </a:ext>
            </a:extLst>
          </p:cNvPr>
          <p:cNvGrpSpPr/>
          <p:nvPr/>
        </p:nvGrpSpPr>
        <p:grpSpPr>
          <a:xfrm>
            <a:off x="555881" y="3373826"/>
            <a:ext cx="6645019" cy="821208"/>
            <a:chOff x="555881" y="3373826"/>
            <a:chExt cx="6645019" cy="821208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ECADC2AC-4A12-8D3C-1210-798C9F7CC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889103"/>
              <a:ext cx="1648614" cy="305931"/>
            </a:xfrm>
            <a:prstGeom prst="rect">
              <a:avLst/>
            </a:prstGeom>
          </p:spPr>
        </p:pic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2D13C13-1CD0-287D-6C1B-E5312AE095D6}"/>
                </a:ext>
              </a:extLst>
            </p:cNvPr>
            <p:cNvSpPr/>
            <p:nvPr/>
          </p:nvSpPr>
          <p:spPr>
            <a:xfrm>
              <a:off x="626881" y="3398151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B27F5CCB-EFA8-D804-BF2E-597216790FBA}"/>
                </a:ext>
              </a:extLst>
            </p:cNvPr>
            <p:cNvGrpSpPr/>
            <p:nvPr/>
          </p:nvGrpSpPr>
          <p:grpSpPr>
            <a:xfrm>
              <a:off x="723172" y="3525333"/>
              <a:ext cx="238823" cy="231978"/>
              <a:chOff x="5492108" y="1820209"/>
              <a:chExt cx="269676" cy="261946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D2C11B5-83E8-2470-9DED-9156C304B3D2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3ABF101-0F85-B13F-E0D4-806F172542B9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3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AA222C-4C3F-46C1-A9CC-60C84CEB096D}"/>
                </a:ext>
              </a:extLst>
            </p:cNvPr>
            <p:cNvSpPr txBox="1"/>
            <p:nvPr/>
          </p:nvSpPr>
          <p:spPr>
            <a:xfrm>
              <a:off x="1007422" y="3476808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 일 명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C1CA84-CA24-4C7E-F412-14C7217BA48E}"/>
                </a:ext>
              </a:extLst>
            </p:cNvPr>
            <p:cNvSpPr txBox="1"/>
            <p:nvPr/>
          </p:nvSpPr>
          <p:spPr>
            <a:xfrm>
              <a:off x="2419351" y="3373826"/>
              <a:ext cx="4781549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_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팀주제명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9B456EE-8C65-3985-7041-982FA9B622E3}"/>
                </a:ext>
              </a:extLst>
            </p:cNvPr>
            <p:cNvSpPr txBox="1"/>
            <p:nvPr/>
          </p:nvSpPr>
          <p:spPr>
            <a:xfrm>
              <a:off x="2979134" y="3685409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예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)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결과보고서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_1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팀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(OOO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를 활용한 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OOOO)</a:t>
              </a:r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99F40289-4205-D43E-3A2D-4DFF14485379}"/>
                </a:ext>
              </a:extLst>
            </p:cNvPr>
            <p:cNvSpPr/>
            <p:nvPr/>
          </p:nvSpPr>
          <p:spPr>
            <a:xfrm>
              <a:off x="2802691" y="37569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B418381-C607-BD5A-B520-DA0CC9D7DBB8}"/>
              </a:ext>
            </a:extLst>
          </p:cNvPr>
          <p:cNvGrpSpPr/>
          <p:nvPr/>
        </p:nvGrpSpPr>
        <p:grpSpPr>
          <a:xfrm>
            <a:off x="555881" y="4293096"/>
            <a:ext cx="10711818" cy="796883"/>
            <a:chOff x="555881" y="4613155"/>
            <a:chExt cx="10711818" cy="796883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233CCD15-0A61-5088-FC70-133E66685F9A}"/>
                </a:ext>
              </a:extLst>
            </p:cNvPr>
            <p:cNvGrpSpPr/>
            <p:nvPr/>
          </p:nvGrpSpPr>
          <p:grpSpPr>
            <a:xfrm>
              <a:off x="555881" y="4613155"/>
              <a:ext cx="1648614" cy="796883"/>
              <a:chOff x="555881" y="4613155"/>
              <a:chExt cx="1648614" cy="796883"/>
            </a:xfrm>
          </p:grpSpPr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5518D2B0-5774-6D31-B75C-30F523692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81" y="5104107"/>
                <a:ext cx="1648614" cy="305931"/>
              </a:xfrm>
              <a:prstGeom prst="rect">
                <a:avLst/>
              </a:prstGeom>
            </p:spPr>
          </p:pic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A0A71DDE-6F2C-71A5-A47E-26072A82EFEF}"/>
                  </a:ext>
                </a:extLst>
              </p:cNvPr>
              <p:cNvSpPr/>
              <p:nvPr/>
            </p:nvSpPr>
            <p:spPr>
              <a:xfrm>
                <a:off x="626881" y="4613155"/>
                <a:ext cx="1519557" cy="490839"/>
              </a:xfrm>
              <a:prstGeom prst="roundRect">
                <a:avLst>
                  <a:gd name="adj" fmla="val 5120"/>
                </a:avLst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D407A655-D264-D4C2-BFA1-5D2D789B9C94}"/>
                  </a:ext>
                </a:extLst>
              </p:cNvPr>
              <p:cNvGrpSpPr/>
              <p:nvPr/>
            </p:nvGrpSpPr>
            <p:grpSpPr>
              <a:xfrm>
                <a:off x="723172" y="4740337"/>
                <a:ext cx="238823" cy="231978"/>
                <a:chOff x="5492108" y="1820209"/>
                <a:chExt cx="269676" cy="261946"/>
              </a:xfrm>
            </p:grpSpPr>
            <p:sp>
              <p:nvSpPr>
                <p:cNvPr id="123" name="사각형: 둥근 모서리 122">
                  <a:extLst>
                    <a:ext uri="{FF2B5EF4-FFF2-40B4-BE49-F238E27FC236}">
                      <a16:creationId xmlns:a16="http://schemas.microsoft.com/office/drawing/2014/main" id="{2683B883-37D7-CDC7-989E-B057FBC1D849}"/>
                    </a:ext>
                  </a:extLst>
                </p:cNvPr>
                <p:cNvSpPr/>
                <p:nvPr/>
              </p:nvSpPr>
              <p:spPr>
                <a:xfrm>
                  <a:off x="5495973" y="1820209"/>
                  <a:ext cx="261946" cy="2619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F52D926-F82F-43E6-09C7-C06240926BE1}"/>
                    </a:ext>
                  </a:extLst>
                </p:cNvPr>
                <p:cNvSpPr txBox="1"/>
                <p:nvPr/>
              </p:nvSpPr>
              <p:spPr>
                <a:xfrm>
                  <a:off x="5492108" y="1861209"/>
                  <a:ext cx="269676" cy="2085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12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3378C8"/>
                      </a:solidFill>
                      <a:latin typeface="+mj-lt"/>
                      <a:ea typeface="세방고딕 Bold" panose="00000800000000000000" pitchFamily="2" charset="-127"/>
                    </a:rPr>
                    <a:t>4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E56CAD0-0947-1BF9-F044-9D82701B5483}"/>
                  </a:ext>
                </a:extLst>
              </p:cNvPr>
              <p:cNvSpPr txBox="1"/>
              <p:nvPr/>
            </p:nvSpPr>
            <p:spPr>
              <a:xfrm>
                <a:off x="1007422" y="4691812"/>
                <a:ext cx="10626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410210" fontAlgn="base">
                  <a:spcBef>
                    <a:spcPts val="700"/>
                  </a:spcBef>
                </a:pPr>
                <a:r>
                  <a:rPr lang="ko-KR" altLang="en-US" sz="1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구성내용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74CBFD-AFCF-89B0-713D-A29A14725DDC}"/>
                </a:ext>
              </a:extLst>
            </p:cNvPr>
            <p:cNvSpPr txBox="1"/>
            <p:nvPr/>
          </p:nvSpPr>
          <p:spPr>
            <a:xfrm>
              <a:off x="2419351" y="4698932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제공된 목차 항목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구성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세부내용이 모두 포함되어야 하며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페이지별 상세 안내 내용을 참고하여 작성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714EA25-4349-04B6-227F-14752927437C}"/>
              </a:ext>
            </a:extLst>
          </p:cNvPr>
          <p:cNvGrpSpPr/>
          <p:nvPr/>
        </p:nvGrpSpPr>
        <p:grpSpPr>
          <a:xfrm>
            <a:off x="555881" y="5090110"/>
            <a:ext cx="10711818" cy="845049"/>
            <a:chOff x="555881" y="5410169"/>
            <a:chExt cx="10711818" cy="845049"/>
          </a:xfrm>
        </p:grpSpPr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E6C0944C-6B4A-649A-F52E-0DC2380C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5925446"/>
              <a:ext cx="1648614" cy="305931"/>
            </a:xfrm>
            <a:prstGeom prst="rect">
              <a:avLst/>
            </a:prstGeom>
          </p:spPr>
        </p:pic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C6D2C8FF-28D4-D182-1774-8238DD9B86E3}"/>
                </a:ext>
              </a:extLst>
            </p:cNvPr>
            <p:cNvSpPr/>
            <p:nvPr/>
          </p:nvSpPr>
          <p:spPr>
            <a:xfrm>
              <a:off x="626881" y="5434494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33218E0-A3BB-81A3-CC73-F8BAF589C625}"/>
                </a:ext>
              </a:extLst>
            </p:cNvPr>
            <p:cNvGrpSpPr/>
            <p:nvPr/>
          </p:nvGrpSpPr>
          <p:grpSpPr>
            <a:xfrm>
              <a:off x="723172" y="5561676"/>
              <a:ext cx="238823" cy="231978"/>
              <a:chOff x="5492108" y="1820209"/>
              <a:chExt cx="269676" cy="261946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858CD352-4F65-6C35-CEFF-EA9433C8E51D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205424B-638D-87F5-0B3A-473A4210093E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5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886A9A3-3071-02A4-7B5E-E4E3ED9E98AD}"/>
                </a:ext>
              </a:extLst>
            </p:cNvPr>
            <p:cNvSpPr txBox="1"/>
            <p:nvPr/>
          </p:nvSpPr>
          <p:spPr>
            <a:xfrm>
              <a:off x="1007422" y="5513151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 자 인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E663AE3-9AE9-210F-42B6-BFA57A295F83}"/>
                </a:ext>
              </a:extLst>
            </p:cNvPr>
            <p:cNvSpPr txBox="1"/>
            <p:nvPr/>
          </p:nvSpPr>
          <p:spPr>
            <a:xfrm>
              <a:off x="2419351" y="5410169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참고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예시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디자인이므로 자유롭게 변경 가능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기본폰트를 사용하지 않은 경우 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PDF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로 저장하여 제출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0ED1B30-E7C1-21BF-02E8-504CED4B5E33}"/>
                </a:ext>
              </a:extLst>
            </p:cNvPr>
            <p:cNvSpPr txBox="1"/>
            <p:nvPr/>
          </p:nvSpPr>
          <p:spPr>
            <a:xfrm>
              <a:off x="2979134" y="573010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프로젝트 결과물의 우수성 및 완성도를 잘 나타낼 수 있는 형태로 작성</a:t>
              </a:r>
              <a:endPara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C705F14-C0AF-6F3A-3A70-BC2CDAF6D854}"/>
                </a:ext>
              </a:extLst>
            </p:cNvPr>
            <p:cNvSpPr/>
            <p:nvPr/>
          </p:nvSpPr>
          <p:spPr>
            <a:xfrm>
              <a:off x="2802691" y="58016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729245-FB8A-8D13-9D3D-205BD3D7A7C0}"/>
                </a:ext>
              </a:extLst>
            </p:cNvPr>
            <p:cNvSpPr txBox="1"/>
            <p:nvPr/>
          </p:nvSpPr>
          <p:spPr>
            <a:xfrm>
              <a:off x="2979134" y="597821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저작권 문제로 유료 폰트는 사용 금지</a:t>
              </a: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9D805BEB-E360-8D72-2F27-E3284789514A}"/>
                </a:ext>
              </a:extLst>
            </p:cNvPr>
            <p:cNvSpPr/>
            <p:nvPr/>
          </p:nvSpPr>
          <p:spPr>
            <a:xfrm>
              <a:off x="2802691" y="604978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pic>
        <p:nvPicPr>
          <p:cNvPr id="139" name="그래픽 138">
            <a:extLst>
              <a:ext uri="{FF2B5EF4-FFF2-40B4-BE49-F238E27FC236}">
                <a16:creationId xmlns:a16="http://schemas.microsoft.com/office/drawing/2014/main" id="{E5E8A66C-FD69-4A07-BAC1-67D5B5075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1999" y="6146170"/>
            <a:ext cx="516028" cy="724897"/>
          </a:xfrm>
          <a:prstGeom prst="rect">
            <a:avLst/>
          </a:prstGeom>
        </p:spPr>
      </p:pic>
      <p:pic>
        <p:nvPicPr>
          <p:cNvPr id="140" name="그래픽 139">
            <a:extLst>
              <a:ext uri="{FF2B5EF4-FFF2-40B4-BE49-F238E27FC236}">
                <a16:creationId xmlns:a16="http://schemas.microsoft.com/office/drawing/2014/main" id="{784CF9DC-6F05-EF5B-B873-2894311E9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20953181">
            <a:off x="50218" y="5743137"/>
            <a:ext cx="342900" cy="428625"/>
          </a:xfrm>
          <a:prstGeom prst="rect">
            <a:avLst/>
          </a:prstGeom>
        </p:spPr>
      </p:pic>
      <p:sp>
        <p:nvSpPr>
          <p:cNvPr id="73" name="TextBox 5">
            <a:extLst>
              <a:ext uri="{FF2B5EF4-FFF2-40B4-BE49-F238E27FC236}">
                <a16:creationId xmlns:a16="http://schemas.microsoft.com/office/drawing/2014/main" id="{F827ABC8-3156-4505-8791-135D60E6E703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361852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793451"/>
            <a:chOff x="6747213" y="1370504"/>
            <a:chExt cx="4736481" cy="17934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○○아카데미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훈련기관명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35421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팀 프로젝트명</a:t>
              </a: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/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주제</a:t>
              </a: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1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어벤져스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팀명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○○○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63388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477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/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/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B80E50D-4435-40D3-6132-B95A7BAC651C}"/>
              </a:ext>
            </a:extLst>
          </p:cNvPr>
          <p:cNvSpPr txBox="1"/>
          <p:nvPr/>
        </p:nvSpPr>
        <p:spPr>
          <a:xfrm>
            <a:off x="7358069" y="4437112"/>
            <a:ext cx="2122307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목적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진행 일정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구체적인 실행 내역</a:t>
            </a: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등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2980"/>
              </p:ext>
            </p:extLst>
          </p:nvPr>
        </p:nvGraphicFramePr>
        <p:xfrm>
          <a:off x="524528" y="2721878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정제 및 정규화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 서비스 테스팅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플랫폼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시스템 설계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텍스트 마이닝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 데이터 수집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811259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977973"/>
              </p:ext>
            </p:extLst>
          </p:nvPr>
        </p:nvGraphicFramePr>
        <p:xfrm>
          <a:off x="524528" y="2832100"/>
          <a:ext cx="11218265" cy="355728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 데이터 협조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2474845" cy="494096"/>
            <a:chOff x="4574111" y="3841157"/>
            <a:chExt cx="2474845" cy="49409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494096"/>
              <a:chOff x="4665551" y="3307757"/>
              <a:chExt cx="2474845" cy="494096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필요 데이터  및 수집 절차 정의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83738" y="3841157"/>
            <a:ext cx="1858457" cy="326913"/>
            <a:chOff x="7383738" y="3841157"/>
            <a:chExt cx="1858457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858457" cy="326913"/>
              <a:chOff x="4665552" y="3307757"/>
              <a:chExt cx="1858457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50535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외부 </a:t>
                </a: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</a:t>
                </a:r>
                <a:r>
                  <a:rPr lang="ko-KR" altLang="en-US" sz="1200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수집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정제 및 정규화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모형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5427069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서비스 시스템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7383738" y="5427069"/>
            <a:ext cx="1936899" cy="326914"/>
            <a:chOff x="7383738" y="5427069"/>
            <a:chExt cx="1936899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플랫폼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프로젝트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결과물이 도출된 과정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세부적으로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 dirty="0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결과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*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등을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B6CBB9-7D5C-2C3E-1ABD-C655F98DD92E}"/>
                </a:ext>
              </a:extLst>
            </p:cNvPr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빅데이터 직종의 경우 정확도 등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8FF9A56-7FA6-CC9A-F116-4EEE4E55D731}"/>
                </a:ext>
              </a:extLst>
            </p:cNvPr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학습 데이터 소개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(Train/dev set)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266367" y="1988840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705123" y="1988840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CF7A9261-D168-451B-8DCF-4D83C1C9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60" y="3741700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8159" y="3767684"/>
            <a:ext cx="2045691" cy="2318448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913155D6-82A4-4267-9537-3BFA351F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26" y="3747151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0014" y="4560935"/>
            <a:ext cx="1816710" cy="20071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84533" y="4182580"/>
            <a:ext cx="2173901" cy="16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1005</Words>
  <Application>Microsoft Office PowerPoint</Application>
  <PresentationFormat>와이드스크린</PresentationFormat>
  <Paragraphs>201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Pretendard SemiBold</vt:lpstr>
      <vt:lpstr>굴림체</vt:lpstr>
      <vt:lpstr>맑은 고딕</vt:lpstr>
      <vt:lpstr>맑은 고딕 Semilight</vt:lpstr>
      <vt:lpstr>세방고딕 Bold</vt:lpstr>
      <vt:lpstr>세방고딕 Regular</vt:lpstr>
      <vt:lpstr>휴먼둥근헤드라인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김진선</cp:lastModifiedBy>
  <cp:revision>21</cp:revision>
  <dcterms:created xsi:type="dcterms:W3CDTF">2023-12-20T03:00:25Z</dcterms:created>
  <dcterms:modified xsi:type="dcterms:W3CDTF">2024-12-09T04:09:58Z</dcterms:modified>
</cp:coreProperties>
</file>