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8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381CB6-9C42-4876-BE48-E70B9C1F9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14943B-7626-4B82-B4BF-45047C5B6C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8B6A98-BD45-486C-A596-148812A66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F799-CD01-454E-96D0-4F61FC0841FA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5B44B0-A1A7-4AE2-B960-8AB66E711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A51007-780A-4DD9-A6CD-99B971323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D8DE-14E1-4ACD-957A-3EE947058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448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AC4F4-D2F5-4D01-A1D7-7FBDF2D42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4C1645-B836-452D-A917-624B437D5C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9AD591-2E56-4227-AC5E-8A5137309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F799-CD01-454E-96D0-4F61FC0841FA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EF9F77-8965-4078-B78B-D78D9E248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A8CABD-CEEE-4F3D-9ECE-615258164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D8DE-14E1-4ACD-957A-3EE947058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580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CB48337-978F-4901-B5AC-D69BC4E742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298BB1-5A25-4580-A2DA-68CF2F78DE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92E302-F3CC-4120-8B31-511676582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F799-CD01-454E-96D0-4F61FC0841FA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DADC57-BB73-46A5-91FB-76D152721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E71D77-8CA7-4435-8778-CA8093932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D8DE-14E1-4ACD-957A-3EE947058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680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218427-B73C-4399-8A67-DC7F88BAC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453D4E-4748-4EF5-8FE6-034D6017E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12E9FE-41E9-4494-9C8E-D8B8E9973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F799-CD01-454E-96D0-4F61FC0841FA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F3C466-ED32-4D6E-AEB2-3BAB92CDE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3B7E0B-E776-4623-8C94-E78817F81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D8DE-14E1-4ACD-957A-3EE947058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164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08F431-9505-4BFD-BB8C-F366ABF95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8234CA-E745-49DE-BDA6-2ED940150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3A966F-EC22-42AB-8261-B587021D8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F799-CD01-454E-96D0-4F61FC0841FA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8E0024-57DF-410F-919C-6416A1683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3826B0-DE6A-479B-A17A-1E2FA2A42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D8DE-14E1-4ACD-957A-3EE947058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199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5E3354-2A92-4F35-B7B6-287E4CBEF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561C7A-522D-474A-8E10-713E561583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CF7741-A8F2-460E-AD5C-8DAC567B8E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01C01F-1BC2-404B-98CC-1E024C589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F799-CD01-454E-96D0-4F61FC0841FA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F3C4A2-4A90-4C8E-A486-198E4BDF2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057B30-147A-412A-86EC-CDADFC015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D8DE-14E1-4ACD-957A-3EE947058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369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9BE814-94D4-416C-AC16-EAAF1E657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0D98DE-FEEF-450E-AB8F-59FDC1DA7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4C0AAA-AB9E-456C-A9E4-3198701334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397F062-926E-4B39-89C3-4BB688FCE2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1736407-EC3E-44A2-9244-43CCFED421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DF50F8F-59D8-4A93-849E-38E633F2A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F799-CD01-454E-96D0-4F61FC0841FA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58DFD9-8AC5-467E-9CC3-D38A432C7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0ADD10C-43C4-4A92-B9B4-AB9F7DF97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D8DE-14E1-4ACD-957A-3EE947058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989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004512-CE3A-4AAF-B6B5-1B9FDE713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B00B4E8-0A7C-4A60-A136-F8FA5335E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F799-CD01-454E-96D0-4F61FC0841FA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CBF6B49-CDB2-4C60-AD47-473322092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AEC7D6-422B-4362-B161-EA2668DD8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D8DE-14E1-4ACD-957A-3EE947058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338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3F701E5-A8EF-4953-B8B6-51954F0E6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F799-CD01-454E-96D0-4F61FC0841FA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7B8B34-C3AC-4087-BFA9-266A27057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A9A5BA-736E-4EAC-A6D8-3D6B4F12E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D8DE-14E1-4ACD-957A-3EE947058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730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D3AA87-E827-4F70-A585-FFDE0E600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7DA42A-E93E-4B77-9EE9-2EA349E55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98DECB-8527-449B-8676-4C9094BD8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BE58FD-44E2-45E8-ABD8-299CB23F0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F799-CD01-454E-96D0-4F61FC0841FA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928F4B-924B-491E-94D6-06B769F25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3EE583-92AE-449C-8F5F-11BDF00A0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D8DE-14E1-4ACD-957A-3EE947058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451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11E74-5FDB-4A57-A278-94D689BD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9437CE-6DBC-4C4C-B820-2F471539AD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877387-E430-4463-9D91-19B20C4BEF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93A350-644F-4676-9AF5-2B15CBC3D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F799-CD01-454E-96D0-4F61FC0841FA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4A1613-6899-4FA8-A417-1C06BC365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F06947-A05A-4BF0-ADE6-D25E051B4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D8DE-14E1-4ACD-957A-3EE947058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530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A3869B-6BC0-4C47-A08C-8A39205B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B8D56F-8C74-48E3-B107-E1649A958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137640-8F44-4253-903E-7A0F493A7C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6F799-CD01-454E-96D0-4F61FC0841FA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F66942-FD68-4C64-BFF0-DE2483EEB8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006B75-01B3-4674-9A55-BAA4D6D576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CD8DE-14E1-4ACD-957A-3EE947058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821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5B2DDB-BDB2-4488-A735-C55A6B6E3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0227" y="139724"/>
            <a:ext cx="9144000" cy="23876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1B68C3-EDAB-4342-AF13-022C0A3B81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							</a:t>
            </a:r>
          </a:p>
          <a:p>
            <a:r>
              <a:rPr lang="en-US" altLang="ko-KR" dirty="0"/>
              <a:t>						2018. 12. 14 </a:t>
            </a:r>
            <a:r>
              <a:rPr lang="ko-KR" altLang="en-US" dirty="0"/>
              <a:t>고서연</a:t>
            </a:r>
          </a:p>
        </p:txBody>
      </p:sp>
    </p:spTree>
    <p:extLst>
      <p:ext uri="{BB962C8B-B14F-4D97-AF65-F5344CB8AC3E}">
        <p14:creationId xmlns:p14="http://schemas.microsoft.com/office/powerpoint/2010/main" val="2942189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08EB54-2D7F-4E5C-B62D-6C4DBEA9A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9D0C92-46D9-42DE-9384-9ECADB15D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프로젝트 주제</a:t>
            </a:r>
            <a:endParaRPr lang="en-US" altLang="ko-KR" dirty="0"/>
          </a:p>
          <a:p>
            <a:r>
              <a:rPr lang="ko-KR" altLang="en-US" dirty="0"/>
              <a:t>프로젝트 목표</a:t>
            </a:r>
            <a:endParaRPr lang="en-US" altLang="ko-KR" dirty="0"/>
          </a:p>
          <a:p>
            <a:r>
              <a:rPr lang="ko-KR" altLang="en-US" dirty="0"/>
              <a:t>개발환경 및 라이브러리</a:t>
            </a:r>
            <a:endParaRPr lang="en-US" altLang="ko-KR" dirty="0"/>
          </a:p>
          <a:p>
            <a:r>
              <a:rPr lang="ko-KR" altLang="en-US" dirty="0"/>
              <a:t>프로젝트 시연</a:t>
            </a:r>
            <a:endParaRPr lang="en-US" altLang="ko-KR" dirty="0"/>
          </a:p>
          <a:p>
            <a:r>
              <a:rPr lang="ko-KR" altLang="en-US" dirty="0"/>
              <a:t>개인 평가</a:t>
            </a:r>
            <a:endParaRPr lang="en-US" altLang="ko-KR" dirty="0"/>
          </a:p>
          <a:p>
            <a:r>
              <a:rPr lang="ko-KR" altLang="en-US" dirty="0" err="1"/>
              <a:t>느낀점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13802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179550-2DDB-4590-AA00-72B0CB528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5880C6-648C-4E5F-B1D9-5E5AECB52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7401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15</Words>
  <Application>Microsoft Office PowerPoint</Application>
  <PresentationFormat>와이드스크린</PresentationFormat>
  <Paragraphs>12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목차</vt:lpstr>
      <vt:lpstr>프로젝트 주제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고재영</dc:creator>
  <cp:lastModifiedBy>고재영</cp:lastModifiedBy>
  <cp:revision>2</cp:revision>
  <dcterms:created xsi:type="dcterms:W3CDTF">2018-12-03T14:09:18Z</dcterms:created>
  <dcterms:modified xsi:type="dcterms:W3CDTF">2018-12-04T09:50:36Z</dcterms:modified>
</cp:coreProperties>
</file>