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5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>
      <p:cViewPr varScale="1">
        <p:scale>
          <a:sx n="113" d="100"/>
          <a:sy n="113" d="100"/>
        </p:scale>
        <p:origin x="1099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noviy23/instantreality-script-tes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7290" y="3717032"/>
            <a:ext cx="6500858" cy="147002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Instant Player + Java</a:t>
            </a:r>
            <a:br>
              <a:rPr lang="es-ES" dirty="0"/>
            </a:br>
            <a:r>
              <a:rPr lang="ru-RU" dirty="0"/>
              <a:t>Как рисовать нормаль к точке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252534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Измайлов Александр</a:t>
            </a:r>
          </a:p>
          <a:p>
            <a:r>
              <a:rPr lang="ru-RU" sz="2400" dirty="0"/>
              <a:t>БПИ 172</a:t>
            </a:r>
            <a:r>
              <a:rPr lang="en-US" sz="2400" dirty="0"/>
              <a:t>/2</a:t>
            </a:r>
          </a:p>
          <a:p>
            <a:r>
              <a:rPr lang="ru-RU" sz="2400" dirty="0"/>
              <a:t>НИС Компонентно-ориентированное программирование</a:t>
            </a:r>
            <a:endParaRPr lang="es-E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57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357290" y="1428736"/>
            <a:ext cx="6572296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	</a:t>
            </a:r>
            <a:endParaRPr lang="es-ES" sz="3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A33BF-1ACD-4D60-A8FD-5ABDB8615A3C}"/>
              </a:ext>
            </a:extLst>
          </p:cNvPr>
          <p:cNvSpPr txBox="1"/>
          <p:nvPr/>
        </p:nvSpPr>
        <p:spPr>
          <a:xfrm>
            <a:off x="323528" y="1783227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Исходный код: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https://github.com/zinoviy23/instantreality-script-test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Instant Player?</a:t>
            </a:r>
            <a:endParaRPr lang="es-E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7498E1-964D-4809-9674-73F98CAB1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03" y="1844824"/>
            <a:ext cx="3571875" cy="416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FF9AB-CEBE-462A-833D-EB71C8D170AF}"/>
              </a:ext>
            </a:extLst>
          </p:cNvPr>
          <p:cNvSpPr txBox="1"/>
          <p:nvPr/>
        </p:nvSpPr>
        <p:spPr>
          <a:xfrm>
            <a:off x="4849362" y="1844823"/>
            <a:ext cx="332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VRML </a:t>
            </a:r>
            <a:r>
              <a:rPr lang="ru-RU" sz="3200" dirty="0"/>
              <a:t>и </a:t>
            </a:r>
            <a:r>
              <a:rPr lang="en-US" sz="3200" dirty="0"/>
              <a:t>X3D </a:t>
            </a:r>
            <a:r>
              <a:rPr lang="ru-RU" sz="3200" dirty="0"/>
              <a:t>визуализатор, который поддерживает </a:t>
            </a:r>
            <a:r>
              <a:rPr lang="en-US" sz="3200" dirty="0"/>
              <a:t>Java </a:t>
            </a:r>
            <a:r>
              <a:rPr lang="ru-RU" sz="3200" dirty="0"/>
              <a:t>и </a:t>
            </a:r>
            <a:r>
              <a:rPr lang="en-US" sz="3200" dirty="0"/>
              <a:t>JavaScript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4CC3C-1485-4E81-A470-270FAD3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подключить программу к </a:t>
            </a:r>
            <a:r>
              <a:rPr lang="en-US" dirty="0"/>
              <a:t>VRML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170AF-F701-4FFE-9101-44746121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Script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directOutput</a:t>
            </a:r>
            <a:r>
              <a:rPr lang="en-US" b="1" dirty="0">
                <a:solidFill>
                  <a:schemeClr val="tx1"/>
                </a:solidFill>
              </a:rPr>
              <a:t> TRUE # </a:t>
            </a:r>
            <a:r>
              <a:rPr lang="ru-RU" b="1" dirty="0">
                <a:solidFill>
                  <a:schemeClr val="tx1"/>
                </a:solidFill>
              </a:rPr>
              <a:t>для выходных параметров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mustEvaluate</a:t>
            </a:r>
            <a:r>
              <a:rPr lang="en-US" b="1" dirty="0">
                <a:solidFill>
                  <a:schemeClr val="tx1"/>
                </a:solidFill>
              </a:rPr>
              <a:t> TRUE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для незамедлительного запуска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enventIn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входные параметры события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eventIn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выходные параметры события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eventOut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eventOut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field # </a:t>
            </a:r>
            <a:r>
              <a:rPr lang="ru-RU" b="1" dirty="0">
                <a:solidFill>
                  <a:schemeClr val="tx1"/>
                </a:solidFill>
              </a:rPr>
              <a:t>поля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field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url</a:t>
            </a:r>
            <a:r>
              <a:rPr lang="en-US" b="1" dirty="0">
                <a:solidFill>
                  <a:schemeClr val="tx1"/>
                </a:solidFill>
              </a:rPr>
              <a:t> # </a:t>
            </a:r>
            <a:r>
              <a:rPr lang="ru-RU" b="1" dirty="0">
                <a:solidFill>
                  <a:schemeClr val="tx1"/>
                </a:solidFill>
              </a:rPr>
              <a:t>где лежит скрипт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}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B9FFD-98E7-40C3-A098-F9ECD380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связать сцену со скриптом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69A13-4A03-4499-A0FC-6B52C91E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ROUTE </a:t>
            </a:r>
            <a:r>
              <a:rPr lang="ru-RU" b="1" dirty="0">
                <a:solidFill>
                  <a:schemeClr val="tx1"/>
                </a:solidFill>
              </a:rPr>
              <a:t>что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ru-RU" b="1" dirty="0">
                <a:solidFill>
                  <a:schemeClr val="tx1"/>
                </a:solidFill>
              </a:rPr>
              <a:t>куда</a:t>
            </a:r>
          </a:p>
          <a:p>
            <a:pPr marL="0" indent="0"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 помощью этой команды можно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связывать параметры скрипта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 параметрами элементов сцены</a:t>
            </a:r>
          </a:p>
        </p:txBody>
      </p:sp>
    </p:spTree>
    <p:extLst>
      <p:ext uri="{BB962C8B-B14F-4D97-AF65-F5344CB8AC3E}">
        <p14:creationId xmlns:p14="http://schemas.microsoft.com/office/powerpoint/2010/main" val="279063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B76A8-C804-41D7-ACC9-E148786C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На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B99AB-40ED-4468-9C9D-32CF3AEB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24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27B40-4568-4D81-9ADA-ECEC91E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TouchSensor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2CF793-4386-4FA0-BF29-0D1F3A7C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1" y="1700808"/>
            <a:ext cx="874947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5CF45-0E37-4760-A3DE-0EAD10C2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Transform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CEE450-CDB1-4E57-BE0D-0B77DE7B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3" y="1844824"/>
            <a:ext cx="729681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8AC51-CB62-4EFF-BE5B-021ED9A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работы </a:t>
            </a:r>
            <a:r>
              <a:rPr lang="en-US" dirty="0" err="1"/>
              <a:t>TouchSensor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5A859-249E-4D1A-A4C3-30DE275A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7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DD4A-B157-431A-ABC0-9C1689AB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Немножко геометрии</a:t>
            </a:r>
          </a:p>
        </p:txBody>
      </p:sp>
      <p:pic>
        <p:nvPicPr>
          <p:cNvPr id="2050" name="Picture 2" descr="ÐÐ°ÑÑÐ¸Ð½ÐºÐ¸ Ð¿Ð¾ Ð·Ð°Ð¿ÑÐ¾ÑÑ Ð²ÐµÐºÑÐ¾ÑÐ½Ð¾Ðµ Ð¿ÑÐ¾Ð¸Ð·Ð²ÐµÐ´ÐµÐ½Ð¸Ðµ">
            <a:extLst>
              <a:ext uri="{FF2B5EF4-FFF2-40B4-BE49-F238E27FC236}">
                <a16:creationId xmlns:a16="http://schemas.microsoft.com/office/drawing/2014/main" id="{9A5CA0FD-CF1F-4142-B1E1-8728D927E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2541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ÐºÐ²Ð°ÑÐµÑÐ½Ð¸Ð¾Ð½">
            <a:extLst>
              <a:ext uri="{FF2B5EF4-FFF2-40B4-BE49-F238E27FC236}">
                <a16:creationId xmlns:a16="http://schemas.microsoft.com/office/drawing/2014/main" id="{5B0DEF5E-6FF5-48DB-9AF1-0202C561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58243"/>
            <a:ext cx="27146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1494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057E22-3B7C-4141-BDEA-4DE09332FB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112</TotalTime>
  <Words>83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La mente</vt:lpstr>
      <vt:lpstr>Instant Player + Java Как рисовать нормаль к точке</vt:lpstr>
      <vt:lpstr>Что такое Instant Player?</vt:lpstr>
      <vt:lpstr>Как подключить программу к VRML</vt:lpstr>
      <vt:lpstr>Как связать сцену со скриптом</vt:lpstr>
      <vt:lpstr>КОД На Java</vt:lpstr>
      <vt:lpstr>Node TouchSensor</vt:lpstr>
      <vt:lpstr>Node Transform</vt:lpstr>
      <vt:lpstr>Особенности работы TouchSensor</vt:lpstr>
      <vt:lpstr>Немножко геометрии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Instantreality + Java Как рисовать нормаль к точке</dc:title>
  <dc:creator>Измайлов Александр Александрович</dc:creator>
  <cp:keywords/>
  <cp:lastModifiedBy>Измайлов Александр Александрович</cp:lastModifiedBy>
  <cp:revision>9</cp:revision>
  <dcterms:created xsi:type="dcterms:W3CDTF">2018-10-16T09:16:13Z</dcterms:created>
  <dcterms:modified xsi:type="dcterms:W3CDTF">2018-10-16T15:39:04Z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TC024745729991</vt:lpwstr>
  </property>
</Properties>
</file>