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sldIdLst>
    <p:sldId id="256" r:id="rId3"/>
    <p:sldId id="257" r:id="rId4"/>
    <p:sldId id="259" r:id="rId5"/>
    <p:sldId id="260" r:id="rId6"/>
    <p:sldId id="261" r:id="rId7"/>
    <p:sldId id="264" r:id="rId8"/>
    <p:sldId id="263" r:id="rId9"/>
    <p:sldId id="265" r:id="rId10"/>
    <p:sldId id="262" r:id="rId11"/>
    <p:sldId id="258" r:id="rId1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66FF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91" d="100"/>
          <a:sy n="91" d="100"/>
        </p:scale>
        <p:origin x="1195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1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6 Imagen" descr="Dibujo.bmp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 cap="none" spc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FCC2A-0209-407F-B3D9-0840C384EB7C}" type="datetimeFigureOut">
              <a:rPr lang="es-ES" smtClean="0"/>
              <a:pPr/>
              <a:t>16/10/2018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8C029-DB55-4711-BF78-58FBB075B157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FCC2A-0209-407F-B3D9-0840C384EB7C}" type="datetimeFigureOut">
              <a:rPr lang="es-ES" smtClean="0"/>
              <a:pPr/>
              <a:t>16/10/2018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8C029-DB55-4711-BF78-58FBB075B157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FCC2A-0209-407F-B3D9-0840C384EB7C}" type="datetimeFigureOut">
              <a:rPr lang="es-ES" smtClean="0"/>
              <a:pPr/>
              <a:t>16/10/2018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8C029-DB55-4711-BF78-58FBB075B157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cap="none" spc="0">
                <a:ln w="18415" cmpd="sng">
                  <a:solidFill>
                    <a:srgbClr val="0066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>
                <a:ln>
                  <a:noFill/>
                </a:ln>
                <a:solidFill>
                  <a:srgbClr val="0000CC"/>
                </a:solidFill>
              </a:defRPr>
            </a:lvl1pPr>
            <a:lvl2pPr>
              <a:defRPr>
                <a:ln>
                  <a:noFill/>
                </a:ln>
                <a:solidFill>
                  <a:srgbClr val="0000CC"/>
                </a:solidFill>
              </a:defRPr>
            </a:lvl2pPr>
            <a:lvl3pPr>
              <a:defRPr>
                <a:ln>
                  <a:noFill/>
                </a:ln>
                <a:solidFill>
                  <a:srgbClr val="0000CC"/>
                </a:solidFill>
              </a:defRPr>
            </a:lvl3pPr>
            <a:lvl4pPr>
              <a:defRPr>
                <a:ln>
                  <a:noFill/>
                </a:ln>
                <a:solidFill>
                  <a:srgbClr val="0000CC"/>
                </a:solidFill>
              </a:defRPr>
            </a:lvl4pPr>
            <a:lvl5pPr>
              <a:defRPr>
                <a:ln>
                  <a:noFill/>
                </a:ln>
                <a:solidFill>
                  <a:srgbClr val="0000CC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FCC2A-0209-407F-B3D9-0840C384EB7C}" type="datetimeFigureOut">
              <a:rPr lang="es-ES" smtClean="0"/>
              <a:pPr/>
              <a:t>16/10/2018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8C029-DB55-4711-BF78-58FBB075B157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FCC2A-0209-407F-B3D9-0840C384EB7C}" type="datetimeFigureOut">
              <a:rPr lang="es-ES" smtClean="0"/>
              <a:pPr/>
              <a:t>16/10/2018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8C029-DB55-4711-BF78-58FBB075B157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FCC2A-0209-407F-B3D9-0840C384EB7C}" type="datetimeFigureOut">
              <a:rPr lang="es-ES" smtClean="0"/>
              <a:pPr/>
              <a:t>16/10/2018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8C029-DB55-4711-BF78-58FBB075B157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FCC2A-0209-407F-B3D9-0840C384EB7C}" type="datetimeFigureOut">
              <a:rPr lang="es-ES" smtClean="0"/>
              <a:pPr/>
              <a:t>16/10/2018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8C029-DB55-4711-BF78-58FBB075B157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FCC2A-0209-407F-B3D9-0840C384EB7C}" type="datetimeFigureOut">
              <a:rPr lang="es-ES" smtClean="0"/>
              <a:pPr/>
              <a:t>16/10/2018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8C029-DB55-4711-BF78-58FBB075B157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FCC2A-0209-407F-B3D9-0840C384EB7C}" type="datetimeFigureOut">
              <a:rPr lang="es-ES" smtClean="0"/>
              <a:pPr/>
              <a:t>16/10/2018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8C029-DB55-4711-BF78-58FBB075B157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FCC2A-0209-407F-B3D9-0840C384EB7C}" type="datetimeFigureOut">
              <a:rPr lang="es-ES" smtClean="0"/>
              <a:pPr/>
              <a:t>16/10/2018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8C029-DB55-4711-BF78-58FBB075B157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FCC2A-0209-407F-B3D9-0840C384EB7C}" type="datetimeFigureOut">
              <a:rPr lang="es-ES" smtClean="0"/>
              <a:pPr/>
              <a:t>16/10/2018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8C029-DB55-4711-BF78-58FBB075B157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FCC2A-0209-407F-B3D9-0840C384EB7C}" type="datetimeFigureOut">
              <a:rPr lang="es-ES" smtClean="0"/>
              <a:pPr/>
              <a:t>16/10/2018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68C029-DB55-4711-BF78-58FBB075B157}" type="slidenum">
              <a:rPr lang="es-ES" smtClean="0"/>
              <a:pPr/>
              <a:t>‹#›</a:t>
            </a:fld>
            <a:endParaRPr lang="es-ES"/>
          </a:p>
        </p:txBody>
      </p:sp>
      <p:pic>
        <p:nvPicPr>
          <p:cNvPr id="7" name="6 Imagen" descr="Dibujo.bmp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0" y="0"/>
            <a:ext cx="9144000" cy="7010400"/>
          </a:xfrm>
          <a:prstGeom prst="rect">
            <a:avLst/>
          </a:prstGeom>
          <a:gradFill flip="none" rotWithShape="1">
            <a:gsLst>
              <a:gs pos="100000">
                <a:srgbClr val="03D4A8">
                  <a:alpha val="18000"/>
                </a:srgbClr>
              </a:gs>
              <a:gs pos="25000">
                <a:srgbClr val="21D6E0">
                  <a:alpha val="23000"/>
                </a:srgbClr>
              </a:gs>
              <a:gs pos="75000">
                <a:srgbClr val="0087E6">
                  <a:alpha val="25000"/>
                </a:srgbClr>
              </a:gs>
              <a:gs pos="100000">
                <a:srgbClr val="005CBF">
                  <a:alpha val="25999"/>
                </a:srgbClr>
              </a:gs>
            </a:gsLst>
            <a:lin ang="270000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zinoviy23/instantreality-script-test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357290" y="3717032"/>
            <a:ext cx="6500858" cy="1470025"/>
          </a:xfrm>
        </p:spPr>
        <p:txBody>
          <a:bodyPr>
            <a:normAutofit fontScale="90000"/>
          </a:bodyPr>
          <a:lstStyle/>
          <a:p>
            <a:r>
              <a:rPr lang="es-ES" dirty="0"/>
              <a:t>Instant Player + Java</a:t>
            </a:r>
            <a:br>
              <a:rPr lang="es-ES" dirty="0"/>
            </a:br>
            <a:r>
              <a:rPr lang="ru-RU" dirty="0"/>
              <a:t>Как рисовать нормаль к точке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57290" y="5286388"/>
            <a:ext cx="6400800" cy="1252534"/>
          </a:xfrm>
        </p:spPr>
        <p:txBody>
          <a:bodyPr>
            <a:normAutofit fontScale="85000" lnSpcReduction="10000"/>
          </a:bodyPr>
          <a:lstStyle/>
          <a:p>
            <a:r>
              <a:rPr lang="ru-RU" sz="2400" dirty="0"/>
              <a:t>Измайлов Александр</a:t>
            </a:r>
          </a:p>
          <a:p>
            <a:r>
              <a:rPr lang="ru-RU" sz="2400" dirty="0"/>
              <a:t>БПИ 172</a:t>
            </a:r>
            <a:r>
              <a:rPr lang="en-US" sz="2400" dirty="0"/>
              <a:t>/2</a:t>
            </a:r>
          </a:p>
          <a:p>
            <a:r>
              <a:rPr lang="ru-RU" sz="2400" dirty="0"/>
              <a:t>НИС </a:t>
            </a:r>
            <a:r>
              <a:rPr lang="ru-RU" sz="2400" dirty="0" err="1"/>
              <a:t>Компонетно</a:t>
            </a:r>
            <a:r>
              <a:rPr lang="ru-RU" sz="2400" dirty="0"/>
              <a:t>-ориентированное программирование</a:t>
            </a:r>
            <a:endParaRPr lang="es-E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157"/>
          <p:cNvPicPr>
            <a:picLocks noChangeAspect="1" noChangeArrowheads="1"/>
          </p:cNvPicPr>
          <p:nvPr/>
        </p:nvPicPr>
        <p:blipFill>
          <a:blip r:embed="rId2" cstate="print">
            <a:lum contrast="12000"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 за внимание!</a:t>
            </a:r>
            <a:endParaRPr lang="es-ES" dirty="0"/>
          </a:p>
        </p:txBody>
      </p:sp>
      <p:sp>
        <p:nvSpPr>
          <p:cNvPr id="5" name="4 Rectángulo"/>
          <p:cNvSpPr/>
          <p:nvPr/>
        </p:nvSpPr>
        <p:spPr>
          <a:xfrm>
            <a:off x="1357290" y="1428736"/>
            <a:ext cx="6572296" cy="8374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_tradnl" sz="36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</a:rPr>
              <a:t>	</a:t>
            </a:r>
            <a:endParaRPr lang="es-ES" sz="3600" dirty="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FA33BF-1ACD-4D60-A8FD-5ABDB8615A3C}"/>
              </a:ext>
            </a:extLst>
          </p:cNvPr>
          <p:cNvSpPr txBox="1"/>
          <p:nvPr/>
        </p:nvSpPr>
        <p:spPr>
          <a:xfrm>
            <a:off x="323528" y="1783227"/>
            <a:ext cx="85689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accent1">
                    <a:lumMod val="50000"/>
                  </a:schemeClr>
                </a:solidFill>
              </a:rPr>
              <a:t>Исходный код:</a:t>
            </a: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800" b="1" dirty="0">
                <a:solidFill>
                  <a:schemeClr val="accent1">
                    <a:lumMod val="50000"/>
                  </a:schemeClr>
                </a:solidFill>
                <a:hlinkClick r:id="rId3"/>
              </a:rPr>
              <a:t>https://github.com/zinoviy23/instantreality-script-test</a:t>
            </a:r>
            <a:endParaRPr lang="ru-RU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</a:t>
            </a:r>
            <a:r>
              <a:rPr lang="en-US" dirty="0"/>
              <a:t>Instant Player?</a:t>
            </a:r>
            <a:endParaRPr lang="es-ES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407498E1-964D-4809-9674-73F98CAB19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7803" y="1844824"/>
            <a:ext cx="3571875" cy="41624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20FF9AB-CEBE-462A-833D-EB71C8D170AF}"/>
              </a:ext>
            </a:extLst>
          </p:cNvPr>
          <p:cNvSpPr txBox="1"/>
          <p:nvPr/>
        </p:nvSpPr>
        <p:spPr>
          <a:xfrm>
            <a:off x="4849362" y="1844823"/>
            <a:ext cx="332271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VRML </a:t>
            </a:r>
            <a:r>
              <a:rPr lang="ru-RU" sz="3200" dirty="0"/>
              <a:t>и </a:t>
            </a:r>
            <a:r>
              <a:rPr lang="en-US" sz="3200" dirty="0"/>
              <a:t>X3D </a:t>
            </a:r>
            <a:r>
              <a:rPr lang="ru-RU" sz="3200" dirty="0"/>
              <a:t>визуализатор, который поддерживает </a:t>
            </a:r>
            <a:r>
              <a:rPr lang="en-US" sz="3200" dirty="0"/>
              <a:t>Java </a:t>
            </a:r>
            <a:r>
              <a:rPr lang="ru-RU" sz="3200" dirty="0"/>
              <a:t>и </a:t>
            </a:r>
            <a:r>
              <a:rPr lang="en-US" sz="3200" dirty="0"/>
              <a:t>JavaScript</a:t>
            </a:r>
            <a:endParaRPr lang="ru-RU" sz="3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64CC3C-1485-4E81-A470-270FAD37E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Как подключить программу к </a:t>
            </a:r>
            <a:r>
              <a:rPr lang="en-US" dirty="0"/>
              <a:t>VRML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C170AF-F701-4FFE-9101-447461213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Script {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	</a:t>
            </a:r>
            <a:r>
              <a:rPr lang="en-US" b="1" dirty="0" err="1">
                <a:solidFill>
                  <a:schemeClr val="tx1"/>
                </a:solidFill>
              </a:rPr>
              <a:t>directOutput</a:t>
            </a:r>
            <a:r>
              <a:rPr lang="en-US" b="1" dirty="0">
                <a:solidFill>
                  <a:schemeClr val="tx1"/>
                </a:solidFill>
              </a:rPr>
              <a:t> TRUE # </a:t>
            </a:r>
            <a:r>
              <a:rPr lang="ru-RU" b="1" dirty="0">
                <a:solidFill>
                  <a:schemeClr val="tx1"/>
                </a:solidFill>
              </a:rPr>
              <a:t>для выходных параметров</a:t>
            </a:r>
            <a:endParaRPr lang="en-US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	</a:t>
            </a:r>
            <a:r>
              <a:rPr lang="en-US" b="1" dirty="0" err="1">
                <a:solidFill>
                  <a:schemeClr val="tx1"/>
                </a:solidFill>
              </a:rPr>
              <a:t>mustEvaluate</a:t>
            </a:r>
            <a:r>
              <a:rPr lang="en-US" b="1" dirty="0">
                <a:solidFill>
                  <a:schemeClr val="tx1"/>
                </a:solidFill>
              </a:rPr>
              <a:t> TRUE</a:t>
            </a:r>
            <a:r>
              <a:rPr lang="ru-RU" b="1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# </a:t>
            </a:r>
            <a:r>
              <a:rPr lang="ru-RU" b="1" dirty="0">
                <a:solidFill>
                  <a:schemeClr val="tx1"/>
                </a:solidFill>
              </a:rPr>
              <a:t>для незамедлительного запуска</a:t>
            </a:r>
            <a:endParaRPr lang="en-US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	</a:t>
            </a:r>
            <a:r>
              <a:rPr lang="en-US" b="1" dirty="0" err="1">
                <a:solidFill>
                  <a:schemeClr val="tx1"/>
                </a:solidFill>
              </a:rPr>
              <a:t>enventIn</a:t>
            </a:r>
            <a:r>
              <a:rPr lang="ru-RU" b="1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# </a:t>
            </a:r>
            <a:r>
              <a:rPr lang="ru-RU" b="1" dirty="0">
                <a:solidFill>
                  <a:schemeClr val="tx1"/>
                </a:solidFill>
              </a:rPr>
              <a:t>входные параметры события</a:t>
            </a:r>
            <a:endParaRPr lang="en-US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	…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	</a:t>
            </a:r>
            <a:r>
              <a:rPr lang="en-US" b="1" dirty="0" err="1">
                <a:solidFill>
                  <a:schemeClr val="tx1"/>
                </a:solidFill>
              </a:rPr>
              <a:t>eventIn</a:t>
            </a:r>
            <a:r>
              <a:rPr lang="ru-RU" b="1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# </a:t>
            </a:r>
            <a:r>
              <a:rPr lang="ru-RU" b="1" dirty="0">
                <a:solidFill>
                  <a:schemeClr val="tx1"/>
                </a:solidFill>
              </a:rPr>
              <a:t>выходные параметры события</a:t>
            </a:r>
            <a:endParaRPr lang="en-US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	</a:t>
            </a:r>
            <a:r>
              <a:rPr lang="en-US" b="1" dirty="0" err="1">
                <a:solidFill>
                  <a:schemeClr val="tx1"/>
                </a:solidFill>
              </a:rPr>
              <a:t>eventOut</a:t>
            </a:r>
            <a:endParaRPr lang="en-US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	…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	</a:t>
            </a:r>
            <a:r>
              <a:rPr lang="en-US" b="1" dirty="0" err="1">
                <a:solidFill>
                  <a:schemeClr val="tx1"/>
                </a:solidFill>
              </a:rPr>
              <a:t>eventOut</a:t>
            </a:r>
            <a:endParaRPr lang="en-US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	field # </a:t>
            </a:r>
            <a:r>
              <a:rPr lang="ru-RU" b="1" dirty="0">
                <a:solidFill>
                  <a:schemeClr val="tx1"/>
                </a:solidFill>
              </a:rPr>
              <a:t>поля</a:t>
            </a:r>
            <a:endParaRPr lang="en-US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	…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	field</a:t>
            </a:r>
            <a:r>
              <a:rPr lang="ru-RU" b="1" dirty="0">
                <a:solidFill>
                  <a:schemeClr val="tx1"/>
                </a:solidFill>
              </a:rPr>
              <a:t> </a:t>
            </a:r>
            <a:endParaRPr lang="en-US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	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	</a:t>
            </a:r>
            <a:r>
              <a:rPr lang="en-US" b="1" dirty="0" err="1">
                <a:solidFill>
                  <a:schemeClr val="tx1"/>
                </a:solidFill>
              </a:rPr>
              <a:t>url</a:t>
            </a:r>
            <a:r>
              <a:rPr lang="en-US" b="1" dirty="0">
                <a:solidFill>
                  <a:schemeClr val="tx1"/>
                </a:solidFill>
              </a:rPr>
              <a:t> # </a:t>
            </a:r>
            <a:r>
              <a:rPr lang="ru-RU" b="1" dirty="0">
                <a:solidFill>
                  <a:schemeClr val="tx1"/>
                </a:solidFill>
              </a:rPr>
              <a:t>где лежит скрипт</a:t>
            </a:r>
            <a:endParaRPr lang="en-US" b="1" dirty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}</a:t>
            </a:r>
            <a:endParaRPr lang="ru-RU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9384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6B9FFD-98E7-40C3-A098-F9ECD3803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связать сцену со скриптом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C369A13-4A03-4499-A0FC-6B52C91E6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ROUTE </a:t>
            </a:r>
            <a:r>
              <a:rPr lang="ru-RU" b="1" dirty="0">
                <a:solidFill>
                  <a:schemeClr val="tx1"/>
                </a:solidFill>
              </a:rPr>
              <a:t>что </a:t>
            </a:r>
            <a:r>
              <a:rPr lang="en-US" b="1" dirty="0">
                <a:solidFill>
                  <a:schemeClr val="tx1"/>
                </a:solidFill>
              </a:rPr>
              <a:t>TO </a:t>
            </a:r>
            <a:r>
              <a:rPr lang="ru-RU" b="1" dirty="0">
                <a:solidFill>
                  <a:schemeClr val="tx1"/>
                </a:solidFill>
              </a:rPr>
              <a:t>куда</a:t>
            </a:r>
          </a:p>
          <a:p>
            <a:pPr marL="0" indent="0">
              <a:buNone/>
            </a:pPr>
            <a:endParaRPr lang="ru-RU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ru-RU" b="1" dirty="0">
                <a:solidFill>
                  <a:schemeClr val="tx1"/>
                </a:solidFill>
              </a:rPr>
              <a:t>С помощью этой команды можно</a:t>
            </a:r>
          </a:p>
          <a:p>
            <a:pPr marL="0" indent="0">
              <a:buNone/>
            </a:pPr>
            <a:r>
              <a:rPr lang="ru-RU" b="1" dirty="0">
                <a:solidFill>
                  <a:schemeClr val="tx1"/>
                </a:solidFill>
              </a:rPr>
              <a:t>связывать параметры скрипта</a:t>
            </a:r>
          </a:p>
          <a:p>
            <a:pPr marL="0" indent="0">
              <a:buNone/>
            </a:pPr>
            <a:r>
              <a:rPr lang="ru-RU" b="1" dirty="0">
                <a:solidFill>
                  <a:schemeClr val="tx1"/>
                </a:solidFill>
              </a:rPr>
              <a:t>с параметрами элементов сцены</a:t>
            </a:r>
          </a:p>
        </p:txBody>
      </p:sp>
    </p:spTree>
    <p:extLst>
      <p:ext uri="{BB962C8B-B14F-4D97-AF65-F5344CB8AC3E}">
        <p14:creationId xmlns:p14="http://schemas.microsoft.com/office/powerpoint/2010/main" val="2790633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AB76A8-C804-41D7-ACC9-E148786CD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КОД На </a:t>
            </a:r>
            <a:r>
              <a:rPr lang="en-US" dirty="0"/>
              <a:t>Java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9AB99AB-40ED-4468-9C9D-32CF3AEB4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24249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527B40-4568-4D81-9ADA-ECEC91E69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</a:t>
            </a:r>
            <a:r>
              <a:rPr lang="en-US" dirty="0" err="1"/>
              <a:t>TouchSensor</a:t>
            </a: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E92CF793-4386-4FA0-BF29-0D1F3A7C68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721" y="1700808"/>
            <a:ext cx="8749475" cy="424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363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15CF45-0E37-4760-A3DE-0EAD10C2B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</a:t>
            </a:r>
            <a:r>
              <a:rPr lang="ru-RU" dirty="0"/>
              <a:t> </a:t>
            </a:r>
            <a:r>
              <a:rPr lang="en-US" dirty="0"/>
              <a:t>Transform</a:t>
            </a: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1ECEE450-CDB1-4E57-BE0D-0B77DE7B70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7583" y="1844824"/>
            <a:ext cx="7296811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638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08AC51-CB62-4EFF-BE5B-021ED9A6D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Особенности работы </a:t>
            </a:r>
            <a:r>
              <a:rPr lang="en-US" dirty="0" err="1"/>
              <a:t>TouchSensor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755A859-249E-4D1A-A4C3-30DE275A0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2571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64DD4A-B157-431A-ABC0-9C1689AB2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Немножко геометрии</a:t>
            </a:r>
          </a:p>
        </p:txBody>
      </p:sp>
      <p:pic>
        <p:nvPicPr>
          <p:cNvPr id="2050" name="Picture 2" descr="ÐÐ°ÑÑÐ¸Ð½ÐºÐ¸ Ð¿Ð¾ Ð·Ð°Ð¿ÑÐ¾ÑÑ Ð²ÐµÐºÑÐ¾ÑÐ½Ð¾Ðµ Ð¿ÑÐ¾Ð¸Ð·Ð²ÐµÐ´ÐµÐ½Ð¸Ðµ">
            <a:extLst>
              <a:ext uri="{FF2B5EF4-FFF2-40B4-BE49-F238E27FC236}">
                <a16:creationId xmlns:a16="http://schemas.microsoft.com/office/drawing/2014/main" id="{9A5CA0FD-CF1F-4142-B1E1-8728D927E58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628800"/>
            <a:ext cx="3254137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ÐÐ°ÑÑÐ¸Ð½ÐºÐ¸ Ð¿Ð¾ Ð·Ð°Ð¿ÑÐ¾ÑÑ ÐºÐ²Ð°ÑÐµÑÐ½Ð¸Ð¾Ð½">
            <a:extLst>
              <a:ext uri="{FF2B5EF4-FFF2-40B4-BE49-F238E27FC236}">
                <a16:creationId xmlns:a16="http://schemas.microsoft.com/office/drawing/2014/main" id="{5B0DEF5E-6FF5-48DB-9AF1-0202C56143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2258243"/>
            <a:ext cx="2714625" cy="3267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761494"/>
      </p:ext>
    </p:extLst>
  </p:cSld>
  <p:clrMapOvr>
    <a:masterClrMapping/>
  </p:clrMapOvr>
</p:sld>
</file>

<file path=ppt/theme/theme1.xml><?xml version="1.0" encoding="utf-8"?>
<a:theme xmlns:a="http://schemas.openxmlformats.org/drawingml/2006/main" name="La men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F057E22-3B7C-4141-BDEA-4DE09332FB8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TM02474572[[fn=Медицинский шаблон оформления]]</Template>
  <TotalTime>56</TotalTime>
  <Words>83</Words>
  <Application>Microsoft Office PowerPoint</Application>
  <PresentationFormat>Экран (4:3)</PresentationFormat>
  <Paragraphs>39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3" baseType="lpstr">
      <vt:lpstr>Arial</vt:lpstr>
      <vt:lpstr>Calibri</vt:lpstr>
      <vt:lpstr>La mente</vt:lpstr>
      <vt:lpstr>Instant Player + Java Как рисовать нормаль к точке</vt:lpstr>
      <vt:lpstr>Что такое Instant Player?</vt:lpstr>
      <vt:lpstr>Как подключить программу к VRML</vt:lpstr>
      <vt:lpstr>Как связать сцену со скриптом</vt:lpstr>
      <vt:lpstr>КОД На Java</vt:lpstr>
      <vt:lpstr>Node TouchSensor</vt:lpstr>
      <vt:lpstr>Node Transform</vt:lpstr>
      <vt:lpstr>Особенности работы TouchSensor</vt:lpstr>
      <vt:lpstr>Немножко геометрии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Instantreality + Java Как рисовать нормаль к точке</dc:title>
  <dc:creator>Измайлов Александр Александрович</dc:creator>
  <cp:keywords/>
  <cp:lastModifiedBy>Измайлов Александр Александрович</cp:lastModifiedBy>
  <cp:revision>7</cp:revision>
  <dcterms:created xsi:type="dcterms:W3CDTF">2018-10-16T09:16:13Z</dcterms:created>
  <dcterms:modified xsi:type="dcterms:W3CDTF">2018-10-16T10:14:32Z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TC024745729991</vt:lpwstr>
  </property>
</Properties>
</file>