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64" r:id="rId6"/>
    <p:sldId id="265" r:id="rId7"/>
    <p:sldId id="266" r:id="rId8"/>
    <p:sldId id="267" r:id="rId9"/>
    <p:sldId id="272" r:id="rId10"/>
    <p:sldId id="259" r:id="rId11"/>
    <p:sldId id="274" r:id="rId12"/>
    <p:sldId id="260" r:id="rId13"/>
    <p:sldId id="273" r:id="rId14"/>
    <p:sldId id="261" r:id="rId15"/>
    <p:sldId id="271" r:id="rId16"/>
    <p:sldId id="270" r:id="rId17"/>
    <p:sldId id="269" r:id="rId18"/>
    <p:sldId id="262" r:id="rId19"/>
    <p:sldId id="26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>
        <p:scale>
          <a:sx n="85" d="100"/>
          <a:sy n="85" d="100"/>
        </p:scale>
        <p:origin x="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Shabaya" userId="aa0dbd3e755b963d" providerId="LiveId" clId="{B9ACF7BD-9B4D-4855-844E-6900B8EDEA6A}"/>
    <pc:docChg chg="undo redo custSel addSld delSld modSld sldOrd">
      <pc:chgData name="Roy Shabaya" userId="aa0dbd3e755b963d" providerId="LiveId" clId="{B9ACF7BD-9B4D-4855-844E-6900B8EDEA6A}" dt="2018-04-13T22:08:37.190" v="5532" actId="20577"/>
      <pc:docMkLst>
        <pc:docMk/>
      </pc:docMkLst>
      <pc:sldChg chg="addSp delSp modSp mod setBg">
        <pc:chgData name="Roy Shabaya" userId="aa0dbd3e755b963d" providerId="LiveId" clId="{B9ACF7BD-9B4D-4855-844E-6900B8EDEA6A}" dt="2018-04-11T00:47:53.121" v="181" actId="26606"/>
        <pc:sldMkLst>
          <pc:docMk/>
          <pc:sldMk cId="2812277816" sldId="256"/>
        </pc:sldMkLst>
        <pc:spChg chg="mo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2" creationId="{9159097F-3206-48BD-9E39-48BC0703825D}"/>
          </ac:spMkLst>
        </pc:spChg>
        <pc:spChg chg="mo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3" creationId="{100AB0DC-7910-4357-AAAF-6FFC652EE977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8" creationId="{1976BAAA-75A1-48AA-B7DE-B6B8070992D3}"/>
          </ac:spMkLst>
        </pc:spChg>
        <pc:spChg chg="add del">
          <ac:chgData name="Roy Shabaya" userId="aa0dbd3e755b963d" providerId="LiveId" clId="{B9ACF7BD-9B4D-4855-844E-6900B8EDEA6A}" dt="2018-04-11T00:47:53.044" v="180" actId="26606"/>
          <ac:spMkLst>
            <pc:docMk/>
            <pc:sldMk cId="2812277816" sldId="256"/>
            <ac:spMk id="10" creationId="{65A5F259-CDF7-4A15-A66C-A9939D23E346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2" creationId="{DE118816-C01D-462E-B0B0-777C21EF604F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3" creationId="{2124007E-BA57-41B2-8C6B-5E99927F2247}"/>
          </ac:spMkLst>
        </pc:spChg>
        <pc:spChg chg="add">
          <ac:chgData name="Roy Shabaya" userId="aa0dbd3e755b963d" providerId="LiveId" clId="{B9ACF7BD-9B4D-4855-844E-6900B8EDEA6A}" dt="2018-04-11T00:47:53.121" v="181" actId="26606"/>
          <ac:spMkLst>
            <pc:docMk/>
            <pc:sldMk cId="2812277816" sldId="256"/>
            <ac:spMk id="14" creationId="{255D0BF7-94F4-4437-A2B2-87BAFF86D541}"/>
          </ac:spMkLst>
        </pc:spChg>
      </pc:sldChg>
      <pc:sldChg chg="modSp">
        <pc:chgData name="Roy Shabaya" userId="aa0dbd3e755b963d" providerId="LiveId" clId="{B9ACF7BD-9B4D-4855-844E-6900B8EDEA6A}" dt="2018-04-13T20:42:22.533" v="5226" actId="20577"/>
        <pc:sldMkLst>
          <pc:docMk/>
          <pc:sldMk cId="4191326613" sldId="257"/>
        </pc:sldMkLst>
        <pc:spChg chg="mod">
          <ac:chgData name="Roy Shabaya" userId="aa0dbd3e755b963d" providerId="LiveId" clId="{B9ACF7BD-9B4D-4855-844E-6900B8EDEA6A}" dt="2018-04-13T20:42:22.533" v="5226" actId="20577"/>
          <ac:spMkLst>
            <pc:docMk/>
            <pc:sldMk cId="4191326613" sldId="257"/>
            <ac:spMk id="3" creationId="{9554B201-503B-417D-9BE0-BD1F771A4A8C}"/>
          </ac:spMkLst>
        </pc:spChg>
      </pc:sldChg>
      <pc:sldChg chg="addSp delSp modSp mod setBg">
        <pc:chgData name="Roy Shabaya" userId="aa0dbd3e755b963d" providerId="LiveId" clId="{B9ACF7BD-9B4D-4855-844E-6900B8EDEA6A}" dt="2018-04-11T23:50:48.210" v="1609" actId="20577"/>
        <pc:sldMkLst>
          <pc:docMk/>
          <pc:sldMk cId="248346468" sldId="258"/>
        </pc:sldMkLst>
        <pc:spChg chg="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2" creationId="{2F6295BB-0C5D-4646-89A1-A7A9A7B69677}"/>
          </ac:spMkLst>
        </pc:spChg>
        <pc:spChg chg="add del mod">
          <ac:chgData name="Roy Shabaya" userId="aa0dbd3e755b963d" providerId="LiveId" clId="{B9ACF7BD-9B4D-4855-844E-6900B8EDEA6A}" dt="2018-04-11T00:47:24.123" v="178" actId="26606"/>
          <ac:spMkLst>
            <pc:docMk/>
            <pc:sldMk cId="248346468" sldId="258"/>
            <ac:spMk id="3" creationId="{D5279C61-2D6E-4A91-BFE0-C8772F75A901}"/>
          </ac:spMkLst>
        </pc:spChg>
        <pc:spChg chg="add del">
          <ac:chgData name="Roy Shabaya" userId="aa0dbd3e755b963d" providerId="LiveId" clId="{B9ACF7BD-9B4D-4855-844E-6900B8EDEA6A}" dt="2018-04-11T00:47:17.318" v="169" actId="26606"/>
          <ac:spMkLst>
            <pc:docMk/>
            <pc:sldMk cId="248346468" sldId="258"/>
            <ac:spMk id="8" creationId="{C1FEA985-924B-4044-8778-32D1E7164C01}"/>
          </ac:spMkLst>
        </pc:spChg>
        <pc:spChg chg="add mod">
          <ac:chgData name="Roy Shabaya" userId="aa0dbd3e755b963d" providerId="LiveId" clId="{B9ACF7BD-9B4D-4855-844E-6900B8EDEA6A}" dt="2018-04-11T23:50:48.210" v="1609" actId="20577"/>
          <ac:spMkLst>
            <pc:docMk/>
            <pc:sldMk cId="248346468" sldId="258"/>
            <ac:spMk id="23" creationId="{D5279C61-2D6E-4A91-BFE0-C8772F75A901}"/>
          </ac:spMkLst>
        </pc:spChg>
        <pc:graphicFrameChg chg="add del">
          <ac:chgData name="Roy Shabaya" userId="aa0dbd3e755b963d" providerId="LiveId" clId="{B9ACF7BD-9B4D-4855-844E-6900B8EDEA6A}" dt="2018-04-11T00:47:21.311" v="173" actId="26606"/>
          <ac:graphicFrameMkLst>
            <pc:docMk/>
            <pc:sldMk cId="248346468" sldId="258"/>
            <ac:graphicFrameMk id="5" creationId="{16AA73CA-EFD7-4974-B270-FF254FAA91A2}"/>
          </ac:graphicFrameMkLst>
        </pc:graphicFrameChg>
        <pc:graphicFrameChg chg="add del">
          <ac:chgData name="Roy Shabaya" userId="aa0dbd3e755b963d" providerId="LiveId" clId="{B9ACF7BD-9B4D-4855-844E-6900B8EDEA6A}" dt="2018-04-11T00:47:22.746" v="175" actId="26606"/>
          <ac:graphicFrameMkLst>
            <pc:docMk/>
            <pc:sldMk cId="248346468" sldId="258"/>
            <ac:graphicFrameMk id="17" creationId="{4167D955-FD26-4861-B0D4-905A06BF2CBA}"/>
          </ac:graphicFrameMkLst>
        </pc:graphicFrameChg>
        <pc:graphicFrameChg chg="add del">
          <ac:chgData name="Roy Shabaya" userId="aa0dbd3e755b963d" providerId="LiveId" clId="{B9ACF7BD-9B4D-4855-844E-6900B8EDEA6A}" dt="2018-04-11T00:47:24.037" v="177" actId="26606"/>
          <ac:graphicFrameMkLst>
            <pc:docMk/>
            <pc:sldMk cId="248346468" sldId="258"/>
            <ac:graphicFrameMk id="20" creationId="{CFC189FF-2E21-4566-97DF-62B7707FD2AB}"/>
          </ac:graphicFrameMkLst>
        </pc:graphicFrameChg>
        <pc:picChg chg="add del">
          <ac:chgData name="Roy Shabaya" userId="aa0dbd3e755b963d" providerId="LiveId" clId="{B9ACF7BD-9B4D-4855-844E-6900B8EDEA6A}" dt="2018-04-11T00:47:21.311" v="173" actId="26606"/>
          <ac:picMkLst>
            <pc:docMk/>
            <pc:sldMk cId="248346468" sldId="258"/>
            <ac:picMk id="14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2.746" v="175" actId="26606"/>
          <ac:picMkLst>
            <pc:docMk/>
            <pc:sldMk cId="248346468" sldId="258"/>
            <ac:picMk id="16" creationId="{82AABC82-C2D1-4340-A6DF-6E73DF06FCAC}"/>
          </ac:picMkLst>
        </pc:picChg>
        <pc:picChg chg="add del">
          <ac:chgData name="Roy Shabaya" userId="aa0dbd3e755b963d" providerId="LiveId" clId="{B9ACF7BD-9B4D-4855-844E-6900B8EDEA6A}" dt="2018-04-11T00:47:24.037" v="177" actId="26606"/>
          <ac:picMkLst>
            <pc:docMk/>
            <pc:sldMk cId="248346468" sldId="258"/>
            <ac:picMk id="19" creationId="{B577D423-FE81-4236-89DE-39776B810941}"/>
          </ac:picMkLst>
        </pc:picChg>
        <pc:cxnChg chg="add del">
          <ac:chgData name="Roy Shabaya" userId="aa0dbd3e755b963d" providerId="LiveId" clId="{B9ACF7BD-9B4D-4855-844E-6900B8EDEA6A}" dt="2018-04-11T00:47:17.318" v="169" actId="26606"/>
          <ac:cxnSpMkLst>
            <pc:docMk/>
            <pc:sldMk cId="248346468" sldId="258"/>
            <ac:cxnSpMk id="10" creationId="{96C7F9CB-BCC3-4648-8DEF-07B0887D87D6}"/>
          </ac:cxnSpMkLst>
        </pc:cxnChg>
        <pc:cxnChg chg="add del">
          <ac:chgData name="Roy Shabaya" userId="aa0dbd3e755b963d" providerId="LiveId" clId="{B9ACF7BD-9B4D-4855-844E-6900B8EDEA6A}" dt="2018-04-11T00:47:19.782" v="171" actId="26606"/>
          <ac:cxnSpMkLst>
            <pc:docMk/>
            <pc:sldMk cId="248346468" sldId="258"/>
            <ac:cxnSpMk id="12" creationId="{425A0768-3044-4AA9-A889-D2CAA68C517A}"/>
          </ac:cxnSpMkLst>
        </pc:cxnChg>
        <pc:cxnChg chg="add">
          <ac:chgData name="Roy Shabaya" userId="aa0dbd3e755b963d" providerId="LiveId" clId="{B9ACF7BD-9B4D-4855-844E-6900B8EDEA6A}" dt="2018-04-11T00:47:24.123" v="178" actId="26606"/>
          <ac:cxnSpMkLst>
            <pc:docMk/>
            <pc:sldMk cId="248346468" sldId="258"/>
            <ac:cxnSpMk id="22" creationId="{425A0768-3044-4AA9-A889-D2CAA68C517A}"/>
          </ac:cxnSpMkLst>
        </pc:cxnChg>
      </pc:sldChg>
      <pc:sldChg chg="addSp delSp modSp">
        <pc:chgData name="Roy Shabaya" userId="aa0dbd3e755b963d" providerId="LiveId" clId="{B9ACF7BD-9B4D-4855-844E-6900B8EDEA6A}" dt="2018-04-13T21:41:05.817" v="5417" actId="20577"/>
        <pc:sldMkLst>
          <pc:docMk/>
          <pc:sldMk cId="2564531582" sldId="259"/>
        </pc:sldMkLst>
        <pc:spChg chg="mod">
          <ac:chgData name="Roy Shabaya" userId="aa0dbd3e755b963d" providerId="LiveId" clId="{B9ACF7BD-9B4D-4855-844E-6900B8EDEA6A}" dt="2018-04-13T01:13:50.474" v="4138" actId="20577"/>
          <ac:spMkLst>
            <pc:docMk/>
            <pc:sldMk cId="2564531582" sldId="259"/>
            <ac:spMk id="2" creationId="{DA2C4EA8-20C5-4CBE-89C5-31AF0F99CE35}"/>
          </ac:spMkLst>
        </pc:spChg>
        <pc:spChg chg="mod">
          <ac:chgData name="Roy Shabaya" userId="aa0dbd3e755b963d" providerId="LiveId" clId="{B9ACF7BD-9B4D-4855-844E-6900B8EDEA6A}" dt="2018-04-13T21:41:05.817" v="5417" actId="20577"/>
          <ac:spMkLst>
            <pc:docMk/>
            <pc:sldMk cId="2564531582" sldId="259"/>
            <ac:spMk id="3" creationId="{DBFFC1C7-0069-4200-9FBF-8EF7C7E1A05D}"/>
          </ac:spMkLst>
        </pc:spChg>
        <pc:spChg chg="add del">
          <ac:chgData name="Roy Shabaya" userId="aa0dbd3e755b963d" providerId="LiveId" clId="{B9ACF7BD-9B4D-4855-844E-6900B8EDEA6A}" dt="2018-04-11T01:06:19.801" v="779" actId="20577"/>
          <ac:spMkLst>
            <pc:docMk/>
            <pc:sldMk cId="2564531582" sldId="259"/>
            <ac:spMk id="4" creationId="{F6F30127-3500-4417-922E-4D462FEFA04A}"/>
          </ac:spMkLst>
        </pc:spChg>
        <pc:picChg chg="add mod">
          <ac:chgData name="Roy Shabaya" userId="aa0dbd3e755b963d" providerId="LiveId" clId="{B9ACF7BD-9B4D-4855-844E-6900B8EDEA6A}" dt="2018-04-11T02:09:21.511" v="1286" actId="14100"/>
          <ac:picMkLst>
            <pc:docMk/>
            <pc:sldMk cId="2564531582" sldId="259"/>
            <ac:picMk id="6" creationId="{6E78CCF9-EE78-4619-B024-D2775917471C}"/>
          </ac:picMkLst>
        </pc:picChg>
      </pc:sldChg>
      <pc:sldChg chg="addSp delSp modSp">
        <pc:chgData name="Roy Shabaya" userId="aa0dbd3e755b963d" providerId="LiveId" clId="{B9ACF7BD-9B4D-4855-844E-6900B8EDEA6A}" dt="2018-04-11T23:00:05.806" v="1500" actId="14100"/>
        <pc:sldMkLst>
          <pc:docMk/>
          <pc:sldMk cId="4278075034" sldId="260"/>
        </pc:sldMkLst>
        <pc:spChg chg="add del">
          <ac:chgData name="Roy Shabaya" userId="aa0dbd3e755b963d" providerId="LiveId" clId="{B9ACF7BD-9B4D-4855-844E-6900B8EDEA6A}" dt="2018-04-11T22:17:52.438" v="1312"/>
          <ac:spMkLst>
            <pc:docMk/>
            <pc:sldMk cId="4278075034" sldId="260"/>
            <ac:spMk id="3" creationId="{5FAC3C24-7B26-4ED0-853A-27C3B6F5A11C}"/>
          </ac:spMkLst>
        </pc:spChg>
        <pc:spChg chg="add del mod">
          <ac:chgData name="Roy Shabaya" userId="aa0dbd3e755b963d" providerId="LiveId" clId="{B9ACF7BD-9B4D-4855-844E-6900B8EDEA6A}" dt="2018-04-11T22:46:31.450" v="1317"/>
          <ac:spMkLst>
            <pc:docMk/>
            <pc:sldMk cId="4278075034" sldId="260"/>
            <ac:spMk id="6" creationId="{FA1259F5-AB31-4C7F-ACB2-12E89DFA0092}"/>
          </ac:spMkLst>
        </pc:spChg>
        <pc:spChg chg="add del mod">
          <ac:chgData name="Roy Shabaya" userId="aa0dbd3e755b963d" providerId="LiveId" clId="{B9ACF7BD-9B4D-4855-844E-6900B8EDEA6A}" dt="2018-04-11T22:59:19.856" v="1495"/>
          <ac:spMkLst>
            <pc:docMk/>
            <pc:sldMk cId="4278075034" sldId="260"/>
            <ac:spMk id="9" creationId="{4CFAD051-3D93-4FCC-B599-100756C7EE51}"/>
          </ac:spMkLst>
        </pc:spChg>
        <pc:graphicFrameChg chg="add del mod modGraphic">
          <ac:chgData name="Roy Shabaya" userId="aa0dbd3e755b963d" providerId="LiveId" clId="{B9ACF7BD-9B4D-4855-844E-6900B8EDEA6A}" dt="2018-04-11T22:46:29.243" v="1316" actId="478"/>
          <ac:graphicFrameMkLst>
            <pc:docMk/>
            <pc:sldMk cId="4278075034" sldId="260"/>
            <ac:graphicFrameMk id="4" creationId="{89B34E1B-F4F1-4BE1-8E48-8EB687A200B8}"/>
          </ac:graphicFrameMkLst>
        </pc:graphicFrameChg>
        <pc:graphicFrameChg chg="add del mod modGraphic">
          <ac:chgData name="Roy Shabaya" userId="aa0dbd3e755b963d" providerId="LiveId" clId="{B9ACF7BD-9B4D-4855-844E-6900B8EDEA6A}" dt="2018-04-11T22:59:18.561" v="1494" actId="478"/>
          <ac:graphicFrameMkLst>
            <pc:docMk/>
            <pc:sldMk cId="4278075034" sldId="260"/>
            <ac:graphicFrameMk id="7" creationId="{285C06E5-6D19-4BBE-8909-2C63EE95AC4F}"/>
          </ac:graphicFrameMkLst>
        </pc:graphicFrameChg>
        <pc:graphicFrameChg chg="add mod modGraphic">
          <ac:chgData name="Roy Shabaya" userId="aa0dbd3e755b963d" providerId="LiveId" clId="{B9ACF7BD-9B4D-4855-844E-6900B8EDEA6A}" dt="2018-04-11T23:00:05.806" v="1500" actId="14100"/>
          <ac:graphicFrameMkLst>
            <pc:docMk/>
            <pc:sldMk cId="4278075034" sldId="260"/>
            <ac:graphicFrameMk id="10" creationId="{9A6E0336-A25F-4C59-AD53-842C338A95E1}"/>
          </ac:graphicFrameMkLst>
        </pc:graphicFrameChg>
      </pc:sldChg>
      <pc:sldChg chg="addSp delSp modSp">
        <pc:chgData name="Roy Shabaya" userId="aa0dbd3e755b963d" providerId="LiveId" clId="{B9ACF7BD-9B4D-4855-844E-6900B8EDEA6A}" dt="2018-04-13T01:34:48.925" v="4731" actId="20577"/>
        <pc:sldMkLst>
          <pc:docMk/>
          <pc:sldMk cId="1921652643" sldId="261"/>
        </pc:sldMkLst>
        <pc:spChg chg="del mod">
          <ac:chgData name="Roy Shabaya" userId="aa0dbd3e755b963d" providerId="LiveId" clId="{B9ACF7BD-9B4D-4855-844E-6900B8EDEA6A}" dt="2018-04-11T22:54:19.991" v="1337"/>
          <ac:spMkLst>
            <pc:docMk/>
            <pc:sldMk cId="1921652643" sldId="261"/>
            <ac:spMk id="2" creationId="{88C59C46-85FC-4552-BCE3-3C4F68AB36F8}"/>
          </ac:spMkLst>
        </pc:spChg>
        <pc:spChg chg="del">
          <ac:chgData name="Roy Shabaya" userId="aa0dbd3e755b963d" providerId="LiveId" clId="{B9ACF7BD-9B4D-4855-844E-6900B8EDEA6A}" dt="2018-04-11T22:54:19.991" v="1337"/>
          <ac:spMkLst>
            <pc:docMk/>
            <pc:sldMk cId="1921652643" sldId="261"/>
            <ac:spMk id="3" creationId="{8BB98863-1279-4016-8E18-EE306A08444D}"/>
          </ac:spMkLst>
        </pc:spChg>
        <pc:spChg chg="add mod">
          <ac:chgData name="Roy Shabaya" userId="aa0dbd3e755b963d" providerId="LiveId" clId="{B9ACF7BD-9B4D-4855-844E-6900B8EDEA6A}" dt="2018-04-11T22:56:32.021" v="1493" actId="20577"/>
          <ac:spMkLst>
            <pc:docMk/>
            <pc:sldMk cId="1921652643" sldId="261"/>
            <ac:spMk id="4" creationId="{523A4A61-69BD-439C-BCCC-B27614168159}"/>
          </ac:spMkLst>
        </pc:spChg>
        <pc:spChg chg="add mod">
          <ac:chgData name="Roy Shabaya" userId="aa0dbd3e755b963d" providerId="LiveId" clId="{B9ACF7BD-9B4D-4855-844E-6900B8EDEA6A}" dt="2018-04-13T01:34:48.925" v="4731" actId="20577"/>
          <ac:spMkLst>
            <pc:docMk/>
            <pc:sldMk cId="1921652643" sldId="261"/>
            <ac:spMk id="5" creationId="{1D1DE407-521B-4F4E-BB36-6FB01FBFC2EB}"/>
          </ac:spMkLst>
        </pc:spChg>
        <pc:spChg chg="add mod">
          <ac:chgData name="Roy Shabaya" userId="aa0dbd3e755b963d" providerId="LiveId" clId="{B9ACF7BD-9B4D-4855-844E-6900B8EDEA6A}" dt="2018-04-12T22:39:15.111" v="2535" actId="20577"/>
          <ac:spMkLst>
            <pc:docMk/>
            <pc:sldMk cId="1921652643" sldId="261"/>
            <ac:spMk id="6" creationId="{848B7846-5F84-4690-A374-7E4B297DB4A5}"/>
          </ac:spMkLst>
        </pc:spChg>
        <pc:spChg chg="add mod">
          <ac:chgData name="Roy Shabaya" userId="aa0dbd3e755b963d" providerId="LiveId" clId="{B9ACF7BD-9B4D-4855-844E-6900B8EDEA6A}" dt="2018-04-13T00:08:29.016" v="2934" actId="20577"/>
          <ac:spMkLst>
            <pc:docMk/>
            <pc:sldMk cId="1921652643" sldId="261"/>
            <ac:spMk id="7" creationId="{CEDFE675-270C-4257-96C7-65889792CEC3}"/>
          </ac:spMkLst>
        </pc:spChg>
        <pc:spChg chg="add del mod">
          <ac:chgData name="Roy Shabaya" userId="aa0dbd3e755b963d" providerId="LiveId" clId="{B9ACF7BD-9B4D-4855-844E-6900B8EDEA6A}" dt="2018-04-12T22:21:49.824" v="1891"/>
          <ac:spMkLst>
            <pc:docMk/>
            <pc:sldMk cId="1921652643" sldId="261"/>
            <ac:spMk id="8" creationId="{CAC7327F-BBAA-4C9A-87A0-5C6272E671A8}"/>
          </ac:spMkLst>
        </pc:spChg>
        <pc:spChg chg="add del mod">
          <ac:chgData name="Roy Shabaya" userId="aa0dbd3e755b963d" providerId="LiveId" clId="{B9ACF7BD-9B4D-4855-844E-6900B8EDEA6A}" dt="2018-04-12T22:21:49.824" v="1891"/>
          <ac:spMkLst>
            <pc:docMk/>
            <pc:sldMk cId="1921652643" sldId="261"/>
            <ac:spMk id="9" creationId="{FAA29F88-17BD-4D1C-9631-22C805E22C3F}"/>
          </ac:spMkLst>
        </pc:spChg>
        <pc:spChg chg="add del mod">
          <ac:chgData name="Roy Shabaya" userId="aa0dbd3e755b963d" providerId="LiveId" clId="{B9ACF7BD-9B4D-4855-844E-6900B8EDEA6A}" dt="2018-04-12T22:21:49.824" v="1891"/>
          <ac:spMkLst>
            <pc:docMk/>
            <pc:sldMk cId="1921652643" sldId="261"/>
            <ac:spMk id="10" creationId="{B901E785-2E46-4243-ABAE-CA2E71E7B8F5}"/>
          </ac:spMkLst>
        </pc:spChg>
        <pc:spChg chg="add mod">
          <ac:chgData name="Roy Shabaya" userId="aa0dbd3e755b963d" providerId="LiveId" clId="{B9ACF7BD-9B4D-4855-844E-6900B8EDEA6A}" dt="2018-04-12T22:21:49.824" v="1891"/>
          <ac:spMkLst>
            <pc:docMk/>
            <pc:sldMk cId="1921652643" sldId="261"/>
            <ac:spMk id="11" creationId="{CBC5263E-8C33-417E-9FFD-76CF45F3FA3F}"/>
          </ac:spMkLst>
        </pc:spChg>
      </pc:sldChg>
      <pc:sldChg chg="modSp">
        <pc:chgData name="Roy Shabaya" userId="aa0dbd3e755b963d" providerId="LiveId" clId="{B9ACF7BD-9B4D-4855-844E-6900B8EDEA6A}" dt="2018-04-11T00:34:18.276" v="149" actId="20577"/>
        <pc:sldMkLst>
          <pc:docMk/>
          <pc:sldMk cId="562104224" sldId="262"/>
        </pc:sldMkLst>
        <pc:spChg chg="mod">
          <ac:chgData name="Roy Shabaya" userId="aa0dbd3e755b963d" providerId="LiveId" clId="{B9ACF7BD-9B4D-4855-844E-6900B8EDEA6A}" dt="2018-04-11T00:34:18.276" v="149" actId="20577"/>
          <ac:spMkLst>
            <pc:docMk/>
            <pc:sldMk cId="562104224" sldId="262"/>
            <ac:spMk id="3" creationId="{E63C308E-1F0D-4471-8644-F66A306E1FEF}"/>
          </ac:spMkLst>
        </pc:spChg>
      </pc:sldChg>
      <pc:sldChg chg="addSp delSp modSp add ord">
        <pc:chgData name="Roy Shabaya" userId="aa0dbd3e755b963d" providerId="LiveId" clId="{B9ACF7BD-9B4D-4855-844E-6900B8EDEA6A}" dt="2018-04-13T04:20:21.194" v="5224" actId="20577"/>
        <pc:sldMkLst>
          <pc:docMk/>
          <pc:sldMk cId="1755427021" sldId="264"/>
        </pc:sldMkLst>
        <pc:spChg chg="mod">
          <ac:chgData name="Roy Shabaya" userId="aa0dbd3e755b963d" providerId="LiveId" clId="{B9ACF7BD-9B4D-4855-844E-6900B8EDEA6A}" dt="2018-04-13T04:20:21.194" v="5224" actId="20577"/>
          <ac:spMkLst>
            <pc:docMk/>
            <pc:sldMk cId="1755427021" sldId="264"/>
            <ac:spMk id="2" creationId="{4D4BDDF9-C01E-40F2-957E-402245C98803}"/>
          </ac:spMkLst>
        </pc:spChg>
        <pc:spChg chg="del">
          <ac:chgData name="Roy Shabaya" userId="aa0dbd3e755b963d" providerId="LiveId" clId="{B9ACF7BD-9B4D-4855-844E-6900B8EDEA6A}" dt="2018-04-11T00:43:35.080" v="150" actId="931"/>
          <ac:spMkLst>
            <pc:docMk/>
            <pc:sldMk cId="1755427021" sldId="264"/>
            <ac:spMk id="3" creationId="{802D6F3A-4CFA-463E-B428-7A851FFD2E9F}"/>
          </ac:spMkLst>
        </pc:spChg>
        <pc:spChg chg="add del mod">
          <ac:chgData name="Roy Shabaya" userId="aa0dbd3e755b963d" providerId="LiveId" clId="{B9ACF7BD-9B4D-4855-844E-6900B8EDEA6A}" dt="2018-04-11T00:52:11.155" v="209" actId="478"/>
          <ac:spMkLst>
            <pc:docMk/>
            <pc:sldMk cId="1755427021" sldId="264"/>
            <ac:spMk id="8" creationId="{396DA54E-B2C6-4A4F-AEC8-DE9CFDF1B5D9}"/>
          </ac:spMkLst>
        </pc:spChg>
        <pc:spChg chg="add mod">
          <ac:chgData name="Roy Shabaya" userId="aa0dbd3e755b963d" providerId="LiveId" clId="{B9ACF7BD-9B4D-4855-844E-6900B8EDEA6A}" dt="2018-04-11T00:54:53.659" v="729" actId="404"/>
          <ac:spMkLst>
            <pc:docMk/>
            <pc:sldMk cId="1755427021" sldId="264"/>
            <ac:spMk id="9" creationId="{2F57D8E1-3CB1-4FA2-808E-BDA9DCA663DB}"/>
          </ac:spMkLst>
        </pc:spChg>
        <pc:spChg chg="add mod">
          <ac:chgData name="Roy Shabaya" userId="aa0dbd3e755b963d" providerId="LiveId" clId="{B9ACF7BD-9B4D-4855-844E-6900B8EDEA6A}" dt="2018-04-11T00:55:02.188" v="730" actId="20577"/>
          <ac:spMkLst>
            <pc:docMk/>
            <pc:sldMk cId="1755427021" sldId="264"/>
            <ac:spMk id="10" creationId="{12E8D784-EDEE-4DE8-9957-59554ED0BC26}"/>
          </ac:spMkLst>
        </pc:spChg>
        <pc:spChg chg="add del">
          <ac:chgData name="Roy Shabaya" userId="aa0dbd3e755b963d" providerId="LiveId" clId="{B9ACF7BD-9B4D-4855-844E-6900B8EDEA6A}" dt="2018-04-11T00:55:20.344" v="732" actId="20577"/>
          <ac:spMkLst>
            <pc:docMk/>
            <pc:sldMk cId="1755427021" sldId="264"/>
            <ac:spMk id="11" creationId="{F32EF1AC-49FB-4002-988C-1DDA593965E5}"/>
          </ac:spMkLst>
        </pc:spChg>
        <pc:picChg chg="add mod">
          <ac:chgData name="Roy Shabaya" userId="aa0dbd3e755b963d" providerId="LiveId" clId="{B9ACF7BD-9B4D-4855-844E-6900B8EDEA6A}" dt="2018-04-11T00:50:52.862" v="189" actId="14826"/>
          <ac:picMkLst>
            <pc:docMk/>
            <pc:sldMk cId="1755427021" sldId="264"/>
            <ac:picMk id="5" creationId="{C14EA37C-CD2C-476B-85F6-9FB3E62E3545}"/>
          </ac:picMkLst>
        </pc:picChg>
        <pc:picChg chg="add mod">
          <ac:chgData name="Roy Shabaya" userId="aa0dbd3e755b963d" providerId="LiveId" clId="{B9ACF7BD-9B4D-4855-844E-6900B8EDEA6A}" dt="2018-04-11T00:52:24.697" v="216" actId="1076"/>
          <ac:picMkLst>
            <pc:docMk/>
            <pc:sldMk cId="1755427021" sldId="264"/>
            <ac:picMk id="7" creationId="{CCC78335-8376-4923-A64B-3AEA2F782F60}"/>
          </ac:picMkLst>
        </pc:picChg>
      </pc:sldChg>
      <pc:sldChg chg="addSp delSp modSp add">
        <pc:chgData name="Roy Shabaya" userId="aa0dbd3e755b963d" providerId="LiveId" clId="{B9ACF7BD-9B4D-4855-844E-6900B8EDEA6A}" dt="2018-04-11T01:17:57.180" v="890" actId="1076"/>
        <pc:sldMkLst>
          <pc:docMk/>
          <pc:sldMk cId="1664746432" sldId="265"/>
        </pc:sldMkLst>
        <pc:spChg chg="mod">
          <ac:chgData name="Roy Shabaya" userId="aa0dbd3e755b963d" providerId="LiveId" clId="{B9ACF7BD-9B4D-4855-844E-6900B8EDEA6A}" dt="2018-04-11T01:03:56.881" v="766" actId="20577"/>
          <ac:spMkLst>
            <pc:docMk/>
            <pc:sldMk cId="1664746432" sldId="265"/>
            <ac:spMk id="2" creationId="{8C89209A-3096-4797-8851-2763C35BC27B}"/>
          </ac:spMkLst>
        </pc:spChg>
        <pc:spChg chg="del">
          <ac:chgData name="Roy Shabaya" userId="aa0dbd3e755b963d" providerId="LiveId" clId="{B9ACF7BD-9B4D-4855-844E-6900B8EDEA6A}" dt="2018-04-11T01:04:03.816" v="767" actId="931"/>
          <ac:spMkLst>
            <pc:docMk/>
            <pc:sldMk cId="1664746432" sldId="265"/>
            <ac:spMk id="3" creationId="{152ECAF2-B207-4B49-B896-EF0049C1F43B}"/>
          </ac:spMkLst>
        </pc:spChg>
        <pc:picChg chg="add mod">
          <ac:chgData name="Roy Shabaya" userId="aa0dbd3e755b963d" providerId="LiveId" clId="{B9ACF7BD-9B4D-4855-844E-6900B8EDEA6A}" dt="2018-04-11T01:17:57.180" v="890" actId="1076"/>
          <ac:picMkLst>
            <pc:docMk/>
            <pc:sldMk cId="1664746432" sldId="265"/>
            <ac:picMk id="5" creationId="{B77DC4AB-8679-44D5-8BFA-6B26B48A2E9C}"/>
          </ac:picMkLst>
        </pc:picChg>
      </pc:sldChg>
      <pc:sldChg chg="addSp delSp modSp add">
        <pc:chgData name="Roy Shabaya" userId="aa0dbd3e755b963d" providerId="LiveId" clId="{B9ACF7BD-9B4D-4855-844E-6900B8EDEA6A}" dt="2018-04-11T01:17:37.686" v="882" actId="1076"/>
        <pc:sldMkLst>
          <pc:docMk/>
          <pc:sldMk cId="3369230981" sldId="266"/>
        </pc:sldMkLst>
        <pc:spChg chg="mod">
          <ac:chgData name="Roy Shabaya" userId="aa0dbd3e755b963d" providerId="LiveId" clId="{B9ACF7BD-9B4D-4855-844E-6900B8EDEA6A}" dt="2018-04-11T01:06:36.181" v="840" actId="20577"/>
          <ac:spMkLst>
            <pc:docMk/>
            <pc:sldMk cId="3369230981" sldId="266"/>
            <ac:spMk id="2" creationId="{B3974CA4-D83D-4C30-AA64-8E9D5E3B7335}"/>
          </ac:spMkLst>
        </pc:spChg>
        <pc:spChg chg="del">
          <ac:chgData name="Roy Shabaya" userId="aa0dbd3e755b963d" providerId="LiveId" clId="{B9ACF7BD-9B4D-4855-844E-6900B8EDEA6A}" dt="2018-04-11T01:07:38.106" v="841" actId="931"/>
          <ac:spMkLst>
            <pc:docMk/>
            <pc:sldMk cId="3369230981" sldId="266"/>
            <ac:spMk id="3" creationId="{58967C78-C249-439A-8712-9927DBC70D20}"/>
          </ac:spMkLst>
        </pc:spChg>
        <pc:picChg chg="add mod">
          <ac:chgData name="Roy Shabaya" userId="aa0dbd3e755b963d" providerId="LiveId" clId="{B9ACF7BD-9B4D-4855-844E-6900B8EDEA6A}" dt="2018-04-11T01:17:37.686" v="882" actId="1076"/>
          <ac:picMkLst>
            <pc:docMk/>
            <pc:sldMk cId="3369230981" sldId="266"/>
            <ac:picMk id="5" creationId="{1AAD5DFF-F265-46F2-96FC-601E34D843CB}"/>
          </ac:picMkLst>
        </pc:picChg>
      </pc:sldChg>
      <pc:sldChg chg="addSp delSp modSp add">
        <pc:chgData name="Roy Shabaya" userId="aa0dbd3e755b963d" providerId="LiveId" clId="{B9ACF7BD-9B4D-4855-844E-6900B8EDEA6A}" dt="2018-04-11T01:20:51.641" v="895" actId="14826"/>
        <pc:sldMkLst>
          <pc:docMk/>
          <pc:sldMk cId="515459059" sldId="267"/>
        </pc:sldMkLst>
        <pc:spChg chg="mod">
          <ac:chgData name="Roy Shabaya" userId="aa0dbd3e755b963d" providerId="LiveId" clId="{B9ACF7BD-9B4D-4855-844E-6900B8EDEA6A}" dt="2018-04-11T01:08:20.921" v="872" actId="20577"/>
          <ac:spMkLst>
            <pc:docMk/>
            <pc:sldMk cId="515459059" sldId="267"/>
            <ac:spMk id="2" creationId="{0B4E8BED-2A2F-424B-BEB0-EDFD9868A949}"/>
          </ac:spMkLst>
        </pc:spChg>
        <pc:spChg chg="del">
          <ac:chgData name="Roy Shabaya" userId="aa0dbd3e755b963d" providerId="LiveId" clId="{B9ACF7BD-9B4D-4855-844E-6900B8EDEA6A}" dt="2018-04-11T01:16:25.279" v="873" actId="931"/>
          <ac:spMkLst>
            <pc:docMk/>
            <pc:sldMk cId="515459059" sldId="267"/>
            <ac:spMk id="3" creationId="{A180E23C-1B64-4EEB-90B0-6389354B71D8}"/>
          </ac:spMkLst>
        </pc:spChg>
        <pc:picChg chg="add mod">
          <ac:chgData name="Roy Shabaya" userId="aa0dbd3e755b963d" providerId="LiveId" clId="{B9ACF7BD-9B4D-4855-844E-6900B8EDEA6A}" dt="2018-04-11T01:20:51.641" v="895" actId="14826"/>
          <ac:picMkLst>
            <pc:docMk/>
            <pc:sldMk cId="515459059" sldId="267"/>
            <ac:picMk id="5" creationId="{978B722C-FCF7-4B69-8530-F1C1C8C9B871}"/>
          </ac:picMkLst>
        </pc:picChg>
      </pc:sldChg>
      <pc:sldChg chg="modSp add">
        <pc:chgData name="Roy Shabaya" userId="aa0dbd3e755b963d" providerId="LiveId" clId="{B9ACF7BD-9B4D-4855-844E-6900B8EDEA6A}" dt="2018-04-11T01:32:59.616" v="1232" actId="20577"/>
        <pc:sldMkLst>
          <pc:docMk/>
          <pc:sldMk cId="211389930" sldId="268"/>
        </pc:sldMkLst>
        <pc:spChg chg="mod">
          <ac:chgData name="Roy Shabaya" userId="aa0dbd3e755b963d" providerId="LiveId" clId="{B9ACF7BD-9B4D-4855-844E-6900B8EDEA6A}" dt="2018-04-11T01:32:59.616" v="1232" actId="20577"/>
          <ac:spMkLst>
            <pc:docMk/>
            <pc:sldMk cId="211389930" sldId="268"/>
            <ac:spMk id="2" creationId="{5DCE5D67-69C6-45B2-9A56-61EFE8C964B4}"/>
          </ac:spMkLst>
        </pc:spChg>
      </pc:sldChg>
      <pc:sldChg chg="addSp delSp modSp add">
        <pc:chgData name="Roy Shabaya" userId="aa0dbd3e755b963d" providerId="LiveId" clId="{B9ACF7BD-9B4D-4855-844E-6900B8EDEA6A}" dt="2018-04-13T22:08:37.190" v="5532" actId="20577"/>
        <pc:sldMkLst>
          <pc:docMk/>
          <pc:sldMk cId="3986397924" sldId="269"/>
        </pc:sldMkLst>
        <pc:spChg chg="mod">
          <ac:chgData name="Roy Shabaya" userId="aa0dbd3e755b963d" providerId="LiveId" clId="{B9ACF7BD-9B4D-4855-844E-6900B8EDEA6A}" dt="2018-04-11T23:02:47.690" v="1597" actId="20577"/>
          <ac:spMkLst>
            <pc:docMk/>
            <pc:sldMk cId="3986397924" sldId="269"/>
            <ac:spMk id="2" creationId="{652BBBCC-962C-4FB3-B25D-6D029D1F6F5C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3" creationId="{15743762-7EC0-4B79-95B3-38C124094725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4" creationId="{F5B6A4A2-5588-4F91-9CA3-6519C7E06463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5" creationId="{92BC25E0-C6D3-41CB-970F-66C625BB71E3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6" creationId="{A735C90E-8D79-499E-A830-D8FFA9718CDC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7" creationId="{C1493C47-84CB-4E81-BDF3-4436D6F9DD17}"/>
          </ac:spMkLst>
        </pc:spChg>
        <pc:spChg chg="del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8" creationId="{934B3613-E0D0-4E37-92A0-38FD7207309F}"/>
          </ac:spMkLst>
        </pc:spChg>
        <pc:spChg chg="add mod">
          <ac:chgData name="Roy Shabaya" userId="aa0dbd3e755b963d" providerId="LiveId" clId="{B9ACF7BD-9B4D-4855-844E-6900B8EDEA6A}" dt="2018-04-13T01:35:10.273" v="4767" actId="20577"/>
          <ac:spMkLst>
            <pc:docMk/>
            <pc:sldMk cId="3986397924" sldId="269"/>
            <ac:spMk id="9" creationId="{C70ABA28-F66D-4813-9C39-585DBF750A21}"/>
          </ac:spMkLst>
        </pc:spChg>
        <pc:spChg chg="add mod">
          <ac:chgData name="Roy Shabaya" userId="aa0dbd3e755b963d" providerId="LiveId" clId="{B9ACF7BD-9B4D-4855-844E-6900B8EDEA6A}" dt="2018-04-13T22:08:37.190" v="5532" actId="20577"/>
          <ac:spMkLst>
            <pc:docMk/>
            <pc:sldMk cId="3986397924" sldId="269"/>
            <ac:spMk id="10" creationId="{C8B85F1D-C33F-4314-8045-A643019B7233}"/>
          </ac:spMkLst>
        </pc:spChg>
        <pc:spChg chg="add mod">
          <ac:chgData name="Roy Shabaya" userId="aa0dbd3e755b963d" providerId="LiveId" clId="{B9ACF7BD-9B4D-4855-844E-6900B8EDEA6A}" dt="2018-04-12T22:39:41.168" v="2579" actId="20577"/>
          <ac:spMkLst>
            <pc:docMk/>
            <pc:sldMk cId="3986397924" sldId="269"/>
            <ac:spMk id="11" creationId="{7918DBE9-3D29-4307-8B91-18DBA87E3D05}"/>
          </ac:spMkLst>
        </pc:spChg>
        <pc:spChg chg="add mod">
          <ac:chgData name="Roy Shabaya" userId="aa0dbd3e755b963d" providerId="LiveId" clId="{B9ACF7BD-9B4D-4855-844E-6900B8EDEA6A}" dt="2018-04-12T22:04:36.604" v="1635"/>
          <ac:spMkLst>
            <pc:docMk/>
            <pc:sldMk cId="3986397924" sldId="269"/>
            <ac:spMk id="12" creationId="{86830C1A-6ABB-4243-9C27-1AF1F049DDCB}"/>
          </ac:spMkLst>
        </pc:spChg>
      </pc:sldChg>
      <pc:sldChg chg="addSp delSp modSp add">
        <pc:chgData name="Roy Shabaya" userId="aa0dbd3e755b963d" providerId="LiveId" clId="{B9ACF7BD-9B4D-4855-844E-6900B8EDEA6A}" dt="2018-04-13T21:52:38.207" v="5530" actId="20577"/>
        <pc:sldMkLst>
          <pc:docMk/>
          <pc:sldMk cId="1658428108" sldId="270"/>
        </pc:sldMkLst>
        <pc:spChg chg="mod">
          <ac:chgData name="Roy Shabaya" userId="aa0dbd3e755b963d" providerId="LiveId" clId="{B9ACF7BD-9B4D-4855-844E-6900B8EDEA6A}" dt="2018-04-11T23:01:56.803" v="1594" actId="20577"/>
          <ac:spMkLst>
            <pc:docMk/>
            <pc:sldMk cId="1658428108" sldId="270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13T01:35:03.916" v="4759" actId="20577"/>
          <ac:spMkLst>
            <pc:docMk/>
            <pc:sldMk cId="1658428108" sldId="270"/>
            <ac:spMk id="9" creationId="{CFEFDAF6-B7F3-4FC6-BC46-9CE0D62FCA13}"/>
          </ac:spMkLst>
        </pc:spChg>
        <pc:spChg chg="add mod">
          <ac:chgData name="Roy Shabaya" userId="aa0dbd3e755b963d" providerId="LiveId" clId="{B9ACF7BD-9B4D-4855-844E-6900B8EDEA6A}" dt="2018-04-13T21:52:38.207" v="5530" actId="20577"/>
          <ac:spMkLst>
            <pc:docMk/>
            <pc:sldMk cId="1658428108" sldId="270"/>
            <ac:spMk id="10" creationId="{1AD58B85-8AEE-4986-A211-901F7138AB3F}"/>
          </ac:spMkLst>
        </pc:spChg>
        <pc:spChg chg="add mod">
          <ac:chgData name="Roy Shabaya" userId="aa0dbd3e755b963d" providerId="LiveId" clId="{B9ACF7BD-9B4D-4855-844E-6900B8EDEA6A}" dt="2018-04-13T00:12:08.094" v="2936"/>
          <ac:spMkLst>
            <pc:docMk/>
            <pc:sldMk cId="1658428108" sldId="270"/>
            <ac:spMk id="11" creationId="{BA57E764-DD4E-4CBF-AF8D-0137D32FD1E9}"/>
          </ac:spMkLst>
        </pc:spChg>
        <pc:spChg chg="add mod">
          <ac:chgData name="Roy Shabaya" userId="aa0dbd3e755b963d" providerId="LiveId" clId="{B9ACF7BD-9B4D-4855-844E-6900B8EDEA6A}" dt="2018-04-13T21:52:35.704" v="5529" actId="20577"/>
          <ac:spMkLst>
            <pc:docMk/>
            <pc:sldMk cId="1658428108" sldId="270"/>
            <ac:spMk id="12" creationId="{8B17B9B1-B113-4230-A58E-6EF048F31D63}"/>
          </ac:spMkLst>
        </pc:spChg>
      </pc:sldChg>
      <pc:sldChg chg="addSp delSp modSp add">
        <pc:chgData name="Roy Shabaya" userId="aa0dbd3e755b963d" providerId="LiveId" clId="{B9ACF7BD-9B4D-4855-844E-6900B8EDEA6A}" dt="2018-04-13T21:50:32.774" v="5506" actId="20577"/>
        <pc:sldMkLst>
          <pc:docMk/>
          <pc:sldMk cId="872217947" sldId="271"/>
        </pc:sldMkLst>
        <pc:spChg chg="mod">
          <ac:chgData name="Roy Shabaya" userId="aa0dbd3e755b963d" providerId="LiveId" clId="{B9ACF7BD-9B4D-4855-844E-6900B8EDEA6A}" dt="2018-04-11T23:01:24.107" v="1559" actId="20577"/>
          <ac:spMkLst>
            <pc:docMk/>
            <pc:sldMk cId="872217947" sldId="271"/>
            <ac:spMk id="2" creationId="{CC09B3BA-DA33-4733-92F7-9DCC30BBBEBC}"/>
          </ac:spMkLst>
        </pc:spChg>
        <pc:spChg chg="del mod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3" creationId="{11D95B67-5DD8-420E-9A32-C3FA10858910}"/>
          </ac:spMkLst>
        </pc:spChg>
        <pc:spChg chg="del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4" creationId="{C28E1608-E29E-45CD-8337-F9C7189CBCD6}"/>
          </ac:spMkLst>
        </pc:spChg>
        <pc:spChg chg="del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5" creationId="{7B9559BD-0195-4E78-ABEE-1C31F4A47901}"/>
          </ac:spMkLst>
        </pc:spChg>
        <pc:spChg chg="del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6" creationId="{D66B089F-AB6A-4D40-AA2A-330D28E3FDD7}"/>
          </ac:spMkLst>
        </pc:spChg>
        <pc:spChg chg="del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7" creationId="{BEB04A40-C981-4D09-91FA-16EFB71F0BB4}"/>
          </ac:spMkLst>
        </pc:spChg>
        <pc:spChg chg="del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8" creationId="{A8BC5048-5355-4E04-BB8E-3331B6544365}"/>
          </ac:spMkLst>
        </pc:spChg>
        <pc:spChg chg="add mod">
          <ac:chgData name="Roy Shabaya" userId="aa0dbd3e755b963d" providerId="LiveId" clId="{B9ACF7BD-9B4D-4855-844E-6900B8EDEA6A}" dt="2018-04-13T01:34:36.171" v="4721" actId="20577"/>
          <ac:spMkLst>
            <pc:docMk/>
            <pc:sldMk cId="872217947" sldId="271"/>
            <ac:spMk id="9" creationId="{92F0C30E-17F3-4319-AF80-A02C7E169D67}"/>
          </ac:spMkLst>
        </pc:spChg>
        <pc:spChg chg="add mod">
          <ac:chgData name="Roy Shabaya" userId="aa0dbd3e755b963d" providerId="LiveId" clId="{B9ACF7BD-9B4D-4855-844E-6900B8EDEA6A}" dt="2018-04-13T21:50:32.774" v="5506" actId="20577"/>
          <ac:spMkLst>
            <pc:docMk/>
            <pc:sldMk cId="872217947" sldId="271"/>
            <ac:spMk id="10" creationId="{94D162E4-F99C-491A-B983-86AC8DC8D9C0}"/>
          </ac:spMkLst>
        </pc:spChg>
        <pc:spChg chg="add mod">
          <ac:chgData name="Roy Shabaya" userId="aa0dbd3e755b963d" providerId="LiveId" clId="{B9ACF7BD-9B4D-4855-844E-6900B8EDEA6A}" dt="2018-04-12T22:39:01.223" v="2501" actId="313"/>
          <ac:spMkLst>
            <pc:docMk/>
            <pc:sldMk cId="872217947" sldId="271"/>
            <ac:spMk id="11" creationId="{6E0C5EE4-4D47-44FB-805D-2D1D4B09F09F}"/>
          </ac:spMkLst>
        </pc:spChg>
        <pc:spChg chg="add mod">
          <ac:chgData name="Roy Shabaya" userId="aa0dbd3e755b963d" providerId="LiveId" clId="{B9ACF7BD-9B4D-4855-844E-6900B8EDEA6A}" dt="2018-04-12T22:03:59.787" v="1627"/>
          <ac:spMkLst>
            <pc:docMk/>
            <pc:sldMk cId="872217947" sldId="271"/>
            <ac:spMk id="12" creationId="{0D395AF8-F854-4FD0-9A58-287443067FB2}"/>
          </ac:spMkLst>
        </pc:spChg>
      </pc:sldChg>
      <pc:sldChg chg="addSp delSp modSp add ord">
        <pc:chgData name="Roy Shabaya" userId="aa0dbd3e755b963d" providerId="LiveId" clId="{B9ACF7BD-9B4D-4855-844E-6900B8EDEA6A}" dt="2018-04-13T01:28:03.427" v="4712" actId="1076"/>
        <pc:sldMkLst>
          <pc:docMk/>
          <pc:sldMk cId="1739842126" sldId="272"/>
        </pc:sldMkLst>
        <pc:spChg chg="mod">
          <ac:chgData name="Roy Shabaya" userId="aa0dbd3e755b963d" providerId="LiveId" clId="{B9ACF7BD-9B4D-4855-844E-6900B8EDEA6A}" dt="2018-04-13T01:02:20.609" v="4078" actId="27636"/>
          <ac:spMkLst>
            <pc:docMk/>
            <pc:sldMk cId="1739842126" sldId="272"/>
            <ac:spMk id="2" creationId="{1D193511-C690-4FA0-AFBB-94D6D8EB05E7}"/>
          </ac:spMkLst>
        </pc:spChg>
        <pc:spChg chg="del mod">
          <ac:chgData name="Roy Shabaya" userId="aa0dbd3e755b963d" providerId="LiveId" clId="{B9ACF7BD-9B4D-4855-844E-6900B8EDEA6A}" dt="2018-04-13T01:04:22.698" v="4079" actId="478"/>
          <ac:spMkLst>
            <pc:docMk/>
            <pc:sldMk cId="1739842126" sldId="272"/>
            <ac:spMk id="3" creationId="{5FFF073B-F963-4577-9A88-B4E372E0AB85}"/>
          </ac:spMkLst>
        </pc:spChg>
        <pc:spChg chg="add del mod">
          <ac:chgData name="Roy Shabaya" userId="aa0dbd3e755b963d" providerId="LiveId" clId="{B9ACF7BD-9B4D-4855-844E-6900B8EDEA6A}" dt="2018-04-13T01:04:24.607" v="4080"/>
          <ac:spMkLst>
            <pc:docMk/>
            <pc:sldMk cId="1739842126" sldId="272"/>
            <ac:spMk id="5" creationId="{B87FC69F-4102-4CA2-8E6C-E5D0321D1F42}"/>
          </ac:spMkLst>
        </pc:spChg>
        <pc:spChg chg="add mod">
          <ac:chgData name="Roy Shabaya" userId="aa0dbd3e755b963d" providerId="LiveId" clId="{B9ACF7BD-9B4D-4855-844E-6900B8EDEA6A}" dt="2018-04-13T01:27:50.023" v="4708" actId="20577"/>
          <ac:spMkLst>
            <pc:docMk/>
            <pc:sldMk cId="1739842126" sldId="272"/>
            <ac:spMk id="8" creationId="{22472F6F-E115-40C8-B8A0-1E8DA4799904}"/>
          </ac:spMkLst>
        </pc:spChg>
        <pc:picChg chg="add del mod">
          <ac:chgData name="Roy Shabaya" userId="aa0dbd3e755b963d" providerId="LiveId" clId="{B9ACF7BD-9B4D-4855-844E-6900B8EDEA6A}" dt="2018-04-13T01:12:13.677" v="4081" actId="478"/>
          <ac:picMkLst>
            <pc:docMk/>
            <pc:sldMk cId="1739842126" sldId="272"/>
            <ac:picMk id="6" creationId="{91CF4C0B-8C29-495E-943B-EE856B39F19B}"/>
          </ac:picMkLst>
        </pc:picChg>
        <pc:picChg chg="add del mod">
          <ac:chgData name="Roy Shabaya" userId="aa0dbd3e755b963d" providerId="LiveId" clId="{B9ACF7BD-9B4D-4855-844E-6900B8EDEA6A}" dt="2018-04-13T01:12:59.684" v="4087" actId="478"/>
          <ac:picMkLst>
            <pc:docMk/>
            <pc:sldMk cId="1739842126" sldId="272"/>
            <ac:picMk id="9" creationId="{8131866A-06FD-42C0-958A-28753E030301}"/>
          </ac:picMkLst>
        </pc:picChg>
        <pc:picChg chg="add mod">
          <ac:chgData name="Roy Shabaya" userId="aa0dbd3e755b963d" providerId="LiveId" clId="{B9ACF7BD-9B4D-4855-844E-6900B8EDEA6A}" dt="2018-04-13T01:28:03.427" v="4712" actId="1076"/>
          <ac:picMkLst>
            <pc:docMk/>
            <pc:sldMk cId="1739842126" sldId="272"/>
            <ac:picMk id="10" creationId="{6465003B-6EE3-4DEC-AB1C-679DC2FE804D}"/>
          </ac:picMkLst>
        </pc:picChg>
      </pc:sldChg>
      <pc:sldChg chg="addSp delSp modSp add ord">
        <pc:chgData name="Roy Shabaya" userId="aa0dbd3e755b963d" providerId="LiveId" clId="{B9ACF7BD-9B4D-4855-844E-6900B8EDEA6A}" dt="2018-04-13T21:44:28.945" v="5420" actId="27636"/>
        <pc:sldMkLst>
          <pc:docMk/>
          <pc:sldMk cId="1112717788" sldId="273"/>
        </pc:sldMkLst>
        <pc:spChg chg="mod">
          <ac:chgData name="Roy Shabaya" userId="aa0dbd3e755b963d" providerId="LiveId" clId="{B9ACF7BD-9B4D-4855-844E-6900B8EDEA6A}" dt="2018-04-12T22:26:41.248" v="2103" actId="20577"/>
          <ac:spMkLst>
            <pc:docMk/>
            <pc:sldMk cId="1112717788" sldId="273"/>
            <ac:spMk id="2" creationId="{6BC52ED0-B79C-40B5-84F3-169589FADCF7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3" creationId="{BF775B21-24D8-4FC7-A7C6-AC60E9D2173F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4" creationId="{BA64423E-E8F9-4247-BD37-60B90E8343AC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5" creationId="{F9E01A9B-499C-4587-8CBB-75BAB5AC397E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6" creationId="{3659F182-6EAD-499A-8651-C06507E7B1BA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7" creationId="{3464A164-A6FF-473A-8A9E-4DCF3B0C8B21}"/>
          </ac:spMkLst>
        </pc:spChg>
        <pc:spChg chg="del">
          <ac:chgData name="Roy Shabaya" userId="aa0dbd3e755b963d" providerId="LiveId" clId="{B9ACF7BD-9B4D-4855-844E-6900B8EDEA6A}" dt="2018-04-12T22:26:46.101" v="2104"/>
          <ac:spMkLst>
            <pc:docMk/>
            <pc:sldMk cId="1112717788" sldId="273"/>
            <ac:spMk id="8" creationId="{3554DCFD-6FCE-49A9-A8A4-B00A5EEA3C4A}"/>
          </ac:spMkLst>
        </pc:spChg>
        <pc:spChg chg="add mod">
          <ac:chgData name="Roy Shabaya" userId="aa0dbd3e755b963d" providerId="LiveId" clId="{B9ACF7BD-9B4D-4855-844E-6900B8EDEA6A}" dt="2018-04-13T01:34:58.054" v="4751" actId="20577"/>
          <ac:spMkLst>
            <pc:docMk/>
            <pc:sldMk cId="1112717788" sldId="273"/>
            <ac:spMk id="9" creationId="{897C8DA2-82A4-4196-83FB-9AF1F04D7B58}"/>
          </ac:spMkLst>
        </pc:spChg>
        <pc:spChg chg="add mod">
          <ac:chgData name="Roy Shabaya" userId="aa0dbd3e755b963d" providerId="LiveId" clId="{B9ACF7BD-9B4D-4855-844E-6900B8EDEA6A}" dt="2018-04-13T21:44:28.945" v="5420" actId="27636"/>
          <ac:spMkLst>
            <pc:docMk/>
            <pc:sldMk cId="1112717788" sldId="273"/>
            <ac:spMk id="10" creationId="{1DF43473-3973-4EE8-ADF8-D8E568FDDEC0}"/>
          </ac:spMkLst>
        </pc:spChg>
        <pc:spChg chg="add mod">
          <ac:chgData name="Roy Shabaya" userId="aa0dbd3e755b963d" providerId="LiveId" clId="{B9ACF7BD-9B4D-4855-844E-6900B8EDEA6A}" dt="2018-04-12T22:39:25.770" v="2559" actId="20577"/>
          <ac:spMkLst>
            <pc:docMk/>
            <pc:sldMk cId="1112717788" sldId="273"/>
            <ac:spMk id="11" creationId="{54AB7A67-BE2B-4CEC-AA45-BAADA51B334E}"/>
          </ac:spMkLst>
        </pc:spChg>
        <pc:spChg chg="add mod">
          <ac:chgData name="Roy Shabaya" userId="aa0dbd3e755b963d" providerId="LiveId" clId="{B9ACF7BD-9B4D-4855-844E-6900B8EDEA6A}" dt="2018-04-13T21:44:28.935" v="5419" actId="27636"/>
          <ac:spMkLst>
            <pc:docMk/>
            <pc:sldMk cId="1112717788" sldId="273"/>
            <ac:spMk id="12" creationId="{1A5114FF-F667-45D3-BD29-2590A8646B9A}"/>
          </ac:spMkLst>
        </pc:spChg>
      </pc:sldChg>
      <pc:sldChg chg="modSp add del">
        <pc:chgData name="Roy Shabaya" userId="aa0dbd3e755b963d" providerId="LiveId" clId="{B9ACF7BD-9B4D-4855-844E-6900B8EDEA6A}" dt="2018-04-13T00:09:49.654" v="2935" actId="2696"/>
        <pc:sldMkLst>
          <pc:docMk/>
          <pc:sldMk cId="1570834066" sldId="274"/>
        </pc:sldMkLst>
        <pc:spChg chg="mod">
          <ac:chgData name="Roy Shabaya" userId="aa0dbd3e755b963d" providerId="LiveId" clId="{B9ACF7BD-9B4D-4855-844E-6900B8EDEA6A}" dt="2018-04-12T22:30:51.963" v="2325" actId="20577"/>
          <ac:spMkLst>
            <pc:docMk/>
            <pc:sldMk cId="1570834066" sldId="274"/>
            <ac:spMk id="4" creationId="{BF02D5C5-BCAF-4844-9F3F-522BB2E4E7F6}"/>
          </ac:spMkLst>
        </pc:spChg>
      </pc:sldChg>
      <pc:sldChg chg="addSp delSp modSp add">
        <pc:chgData name="Roy Shabaya" userId="aa0dbd3e755b963d" providerId="LiveId" clId="{B9ACF7BD-9B4D-4855-844E-6900B8EDEA6A}" dt="2018-04-13T20:59:42.380" v="5384" actId="13926"/>
        <pc:sldMkLst>
          <pc:docMk/>
          <pc:sldMk cId="4099283593" sldId="274"/>
        </pc:sldMkLst>
        <pc:spChg chg="mod">
          <ac:chgData name="Roy Shabaya" userId="aa0dbd3e755b963d" providerId="LiveId" clId="{B9ACF7BD-9B4D-4855-844E-6900B8EDEA6A}" dt="2018-04-13T00:54:17.571" v="4018" actId="1076"/>
          <ac:spMkLst>
            <pc:docMk/>
            <pc:sldMk cId="4099283593" sldId="274"/>
            <ac:spMk id="2" creationId="{86B0FB32-B3C9-4E9D-9AA8-831C90AC2E31}"/>
          </ac:spMkLst>
        </pc:spChg>
        <pc:spChg chg="del">
          <ac:chgData name="Roy Shabaya" userId="aa0dbd3e755b963d" providerId="LiveId" clId="{B9ACF7BD-9B4D-4855-844E-6900B8EDEA6A}" dt="2018-04-13T00:31:14.976" v="3578"/>
          <ac:spMkLst>
            <pc:docMk/>
            <pc:sldMk cId="4099283593" sldId="274"/>
            <ac:spMk id="3" creationId="{1FF15A44-0547-4385-9C20-E81F74DF0D98}"/>
          </ac:spMkLst>
        </pc:spChg>
        <pc:spChg chg="add mod">
          <ac:chgData name="Roy Shabaya" userId="aa0dbd3e755b963d" providerId="LiveId" clId="{B9ACF7BD-9B4D-4855-844E-6900B8EDEA6A}" dt="2018-04-13T20:59:42.380" v="5384" actId="13926"/>
          <ac:spMkLst>
            <pc:docMk/>
            <pc:sldMk cId="4099283593" sldId="274"/>
            <ac:spMk id="4" creationId="{7408C7FA-9873-4C43-9216-E6AC07060D18}"/>
          </ac:spMkLst>
        </pc:spChg>
        <pc:spChg chg="add mod">
          <ac:chgData name="Roy Shabaya" userId="aa0dbd3e755b963d" providerId="LiveId" clId="{B9ACF7BD-9B4D-4855-844E-6900B8EDEA6A}" dt="2018-04-13T20:59:36.758" v="5383" actId="13926"/>
          <ac:spMkLst>
            <pc:docMk/>
            <pc:sldMk cId="4099283593" sldId="274"/>
            <ac:spMk id="5" creationId="{D8488121-E00D-42F4-98A0-7D95D59316C1}"/>
          </ac:spMkLst>
        </pc:spChg>
        <pc:spChg chg="add mod">
          <ac:chgData name="Roy Shabaya" userId="aa0dbd3e755b963d" providerId="LiveId" clId="{B9ACF7BD-9B4D-4855-844E-6900B8EDEA6A}" dt="2018-04-13T00:54:54.032" v="4020" actId="1076"/>
          <ac:spMkLst>
            <pc:docMk/>
            <pc:sldMk cId="4099283593" sldId="274"/>
            <ac:spMk id="6" creationId="{9D9E89AA-C29E-45B4-BAB6-C15C4780AF96}"/>
          </ac:spMkLst>
        </pc:spChg>
        <pc:spChg chg="add mod">
          <ac:chgData name="Roy Shabaya" userId="aa0dbd3e755b963d" providerId="LiveId" clId="{B9ACF7BD-9B4D-4855-844E-6900B8EDEA6A}" dt="2018-04-13T00:59:48.589" v="4047" actId="1036"/>
          <ac:spMkLst>
            <pc:docMk/>
            <pc:sldMk cId="4099283593" sldId="274"/>
            <ac:spMk id="7" creationId="{40B3CDBC-DDFA-4C82-ADA1-498215E55F1F}"/>
          </ac:spMkLst>
        </pc:spChg>
        <pc:spChg chg="add mod">
          <ac:chgData name="Roy Shabaya" userId="aa0dbd3e755b963d" providerId="LiveId" clId="{B9ACF7BD-9B4D-4855-844E-6900B8EDEA6A}" dt="2018-04-13T20:59:04.691" v="5316" actId="20577"/>
          <ac:spMkLst>
            <pc:docMk/>
            <pc:sldMk cId="4099283593" sldId="274"/>
            <ac:spMk id="8" creationId="{0FCB6B23-4A73-40F1-8890-50282EB3085D}"/>
          </ac:spMkLst>
        </pc:spChg>
        <pc:spChg chg="add mod">
          <ac:chgData name="Roy Shabaya" userId="aa0dbd3e755b963d" providerId="LiveId" clId="{B9ACF7BD-9B4D-4855-844E-6900B8EDEA6A}" dt="2018-04-13T20:59:20.340" v="5380" actId="20577"/>
          <ac:spMkLst>
            <pc:docMk/>
            <pc:sldMk cId="4099283593" sldId="274"/>
            <ac:spMk id="9" creationId="{244ADA8B-1CAB-4481-8B0B-5A1C8CA6B7F6}"/>
          </ac:spMkLst>
        </pc:spChg>
        <pc:picChg chg="add del mod">
          <ac:chgData name="Roy Shabaya" userId="aa0dbd3e755b963d" providerId="LiveId" clId="{B9ACF7BD-9B4D-4855-844E-6900B8EDEA6A}" dt="2018-04-13T00:52:16.832" v="3863" actId="478"/>
          <ac:picMkLst>
            <pc:docMk/>
            <pc:sldMk cId="4099283593" sldId="274"/>
            <ac:picMk id="11" creationId="{9CA764A0-883E-457D-BA56-38E2B01708DE}"/>
          </ac:picMkLst>
        </pc:picChg>
        <pc:picChg chg="add mod">
          <ac:chgData name="Roy Shabaya" userId="aa0dbd3e755b963d" providerId="LiveId" clId="{B9ACF7BD-9B4D-4855-844E-6900B8EDEA6A}" dt="2018-04-13T00:59:35.839" v="4027" actId="1076"/>
          <ac:picMkLst>
            <pc:docMk/>
            <pc:sldMk cId="4099283593" sldId="274"/>
            <ac:picMk id="12" creationId="{BB0D307A-B9A4-4468-9302-AFAA27E945CD}"/>
          </ac:picMkLst>
        </pc:picChg>
      </pc:sldChg>
      <pc:sldChg chg="addSp delSp modSp add">
        <pc:chgData name="Roy Shabaya" userId="aa0dbd3e755b963d" providerId="LiveId" clId="{B9ACF7BD-9B4D-4855-844E-6900B8EDEA6A}" dt="2018-04-13T04:19:54.683" v="5181" actId="5793"/>
        <pc:sldMkLst>
          <pc:docMk/>
          <pc:sldMk cId="2638978930" sldId="275"/>
        </pc:sldMkLst>
        <pc:spChg chg="mod">
          <ac:chgData name="Roy Shabaya" userId="aa0dbd3e755b963d" providerId="LiveId" clId="{B9ACF7BD-9B4D-4855-844E-6900B8EDEA6A}" dt="2018-04-13T04:19:54.683" v="5181" actId="5793"/>
          <ac:spMkLst>
            <pc:docMk/>
            <pc:sldMk cId="2638978930" sldId="275"/>
            <ac:spMk id="2" creationId="{AFA5AD19-817E-4244-8696-4B986CE2D007}"/>
          </ac:spMkLst>
        </pc:spChg>
        <pc:spChg chg="del">
          <ac:chgData name="Roy Shabaya" userId="aa0dbd3e755b963d" providerId="LiveId" clId="{B9ACF7BD-9B4D-4855-844E-6900B8EDEA6A}" dt="2018-04-13T02:18:36.504" v="4769" actId="931"/>
          <ac:spMkLst>
            <pc:docMk/>
            <pc:sldMk cId="2638978930" sldId="275"/>
            <ac:spMk id="3" creationId="{4696A8D9-C871-46EC-B718-B3F9AC9BA247}"/>
          </ac:spMkLst>
        </pc:spChg>
        <pc:spChg chg="add mod">
          <ac:chgData name="Roy Shabaya" userId="aa0dbd3e755b963d" providerId="LiveId" clId="{B9ACF7BD-9B4D-4855-844E-6900B8EDEA6A}" dt="2018-04-13T04:17:51.493" v="5004" actId="1076"/>
          <ac:spMkLst>
            <pc:docMk/>
            <pc:sldMk cId="2638978930" sldId="275"/>
            <ac:spMk id="8" creationId="{E3C48980-F9CF-4619-AC7B-75C5F381D817}"/>
          </ac:spMkLst>
        </pc:spChg>
        <pc:spChg chg="add mod">
          <ac:chgData name="Roy Shabaya" userId="aa0dbd3e755b963d" providerId="LiveId" clId="{B9ACF7BD-9B4D-4855-844E-6900B8EDEA6A}" dt="2018-04-13T04:18:10.100" v="5037" actId="1076"/>
          <ac:spMkLst>
            <pc:docMk/>
            <pc:sldMk cId="2638978930" sldId="275"/>
            <ac:spMk id="9" creationId="{490A7FF3-A457-44A0-9EF9-3B3979A60EFB}"/>
          </ac:spMkLst>
        </pc:spChg>
        <pc:picChg chg="add mod">
          <ac:chgData name="Roy Shabaya" userId="aa0dbd3e755b963d" providerId="LiveId" clId="{B9ACF7BD-9B4D-4855-844E-6900B8EDEA6A}" dt="2018-04-13T04:17:29.066" v="4991" actId="1076"/>
          <ac:picMkLst>
            <pc:docMk/>
            <pc:sldMk cId="2638978930" sldId="275"/>
            <ac:picMk id="5" creationId="{19FBA46F-6E1A-460F-AB47-70D41CED4442}"/>
          </ac:picMkLst>
        </pc:picChg>
        <pc:picChg chg="add mod">
          <ac:chgData name="Roy Shabaya" userId="aa0dbd3e755b963d" providerId="LiveId" clId="{B9ACF7BD-9B4D-4855-844E-6900B8EDEA6A}" dt="2018-04-13T04:16:25.268" v="4839" actId="1036"/>
          <ac:picMkLst>
            <pc:docMk/>
            <pc:sldMk cId="2638978930" sldId="275"/>
            <ac:picMk id="7" creationId="{FDAB7749-B020-4AD3-AC00-CD503E7062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5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3A489C-1922-4C65-BF10-0D58C6A1052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B1CDB9-CD8A-48DB-AA2A-CEDDF4B5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816-C01D-462E-B0B0-777C21EF60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9097F-3206-48BD-9E39-48BC0703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US" sz="4800"/>
              <a:t>Predicting Marketing Response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AB0DC-7910-4357-AAAF-6FFC652E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Thinkful Data Science Mid-Capstone</a:t>
            </a:r>
          </a:p>
          <a:p>
            <a:pPr algn="l"/>
            <a:r>
              <a:rPr lang="en-US"/>
              <a:t>Roy Shabaya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EA8-20C5-4CBE-89C5-31AF0F99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9797"/>
            <a:ext cx="10353762" cy="97045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C1C7-0069-4200-9FBF-8EF7C7E1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4" y="928126"/>
            <a:ext cx="10353762" cy="4779627"/>
          </a:xfrm>
        </p:spPr>
        <p:txBody>
          <a:bodyPr/>
          <a:lstStyle/>
          <a:p>
            <a:r>
              <a:rPr lang="en-US" dirty="0"/>
              <a:t>Several methods were used for feature selection:</a:t>
            </a:r>
          </a:p>
          <a:p>
            <a:pPr lvl="1"/>
            <a:r>
              <a:rPr lang="en-US" dirty="0"/>
              <a:t>Coefficients from Lasso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Random Forest Feature Importance</a:t>
            </a:r>
          </a:p>
          <a:p>
            <a:pPr lvl="1"/>
            <a:r>
              <a:rPr lang="en-US" dirty="0"/>
              <a:t>Backwards Pass Feature Elimination</a:t>
            </a:r>
          </a:p>
          <a:p>
            <a:pPr lvl="1"/>
            <a:r>
              <a:rPr lang="en-US" dirty="0"/>
              <a:t>RFE</a:t>
            </a:r>
          </a:p>
          <a:p>
            <a:r>
              <a:rPr lang="en-US" dirty="0"/>
              <a:t>Conclusion – </a:t>
            </a:r>
            <a:br>
              <a:rPr lang="en-US" dirty="0"/>
            </a:br>
            <a:r>
              <a:rPr lang="en-US" dirty="0"/>
              <a:t>   Most features don’t improve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8CCF9-EE78-4619-B024-D2775917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8" y="1800564"/>
            <a:ext cx="7396562" cy="49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FB32-B3C9-4E9D-9AA8-831C90AC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Measuring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C7FA-9873-4C43-9216-E6AC0706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7289" y="4687140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3CDBC-DDFA-4C82-ADA1-498215E55F1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159018" y="5431210"/>
            <a:ext cx="3300984" cy="107688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accuracy of the overall model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Built in method for all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8121-E00D-42F4-98A0-7D95D5931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535" y="2625538"/>
            <a:ext cx="3300984" cy="576262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Sensitivity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B6B23-4A73-40F1-8890-50282EB308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295259" y="3311338"/>
            <a:ext cx="3300984" cy="14668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positive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 making a purchase is our positive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E89AA-C29E-45B4-BAB6-C15C4780A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8948" y="2625538"/>
            <a:ext cx="3300984" cy="576262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4ADA8B-1CAB-4481-8B0B-5A1C8CA6B7F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78948" y="3311338"/>
            <a:ext cx="3300984" cy="124721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Probability that negative examples will be correctly identified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Customers that don’t make a purchase are the negative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D307A-B9A4-4468-9302-AFAA27E9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3" y="1555418"/>
            <a:ext cx="3010693" cy="30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AF39-ABD4-4589-BDD5-6C16AD73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A6E0336-A25F-4C59-AD53-842C338A9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69565"/>
              </p:ext>
            </p:extLst>
          </p:nvPr>
        </p:nvGraphicFramePr>
        <p:xfrm>
          <a:off x="4298576" y="2520528"/>
          <a:ext cx="5046847" cy="372786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85923">
                  <a:extLst>
                    <a:ext uri="{9D8B030D-6E8A-4147-A177-3AD203B41FA5}">
                      <a16:colId xmlns:a16="http://schemas.microsoft.com/office/drawing/2014/main" val="1781190064"/>
                    </a:ext>
                  </a:extLst>
                </a:gridCol>
                <a:gridCol w="915231">
                  <a:extLst>
                    <a:ext uri="{9D8B030D-6E8A-4147-A177-3AD203B41FA5}">
                      <a16:colId xmlns:a16="http://schemas.microsoft.com/office/drawing/2014/main" val="2598997190"/>
                    </a:ext>
                  </a:extLst>
                </a:gridCol>
                <a:gridCol w="915231">
                  <a:extLst>
                    <a:ext uri="{9D8B030D-6E8A-4147-A177-3AD203B41FA5}">
                      <a16:colId xmlns:a16="http://schemas.microsoft.com/office/drawing/2014/main" val="3270755784"/>
                    </a:ext>
                  </a:extLst>
                </a:gridCol>
                <a:gridCol w="915231">
                  <a:extLst>
                    <a:ext uri="{9D8B030D-6E8A-4147-A177-3AD203B41FA5}">
                      <a16:colId xmlns:a16="http://schemas.microsoft.com/office/drawing/2014/main" val="398996321"/>
                    </a:ext>
                  </a:extLst>
                </a:gridCol>
                <a:gridCol w="915231">
                  <a:extLst>
                    <a:ext uri="{9D8B030D-6E8A-4147-A177-3AD203B41FA5}">
                      <a16:colId xmlns:a16="http://schemas.microsoft.com/office/drawing/2014/main" val="3202770995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Models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9973"/>
                  </a:ext>
                </a:extLst>
              </a:tr>
              <a:tr h="55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78083911"/>
                  </a:ext>
                </a:extLst>
              </a:tr>
              <a:tr h="29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0.8963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0.9874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0.1944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04012609"/>
                  </a:ext>
                </a:extLst>
              </a:tr>
              <a:tr h="29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Boosted 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0.9002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0.8954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0.9871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0.1893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6275712"/>
                  </a:ext>
                </a:extLst>
              </a:tr>
              <a:tr h="55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Logistic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0.9844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0.2088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51933069"/>
                  </a:ext>
                </a:extLst>
              </a:tr>
              <a:tr h="29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Vector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0.9844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0.2088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06497887"/>
                  </a:ext>
                </a:extLst>
              </a:tr>
              <a:tr h="299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0.9013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0.8953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0.9884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0.1784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9876441"/>
                  </a:ext>
                </a:extLst>
              </a:tr>
              <a:tr h="55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 Regression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0.8221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0.8214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0.8878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0.3102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97877529"/>
                  </a:ext>
                </a:extLst>
              </a:tr>
              <a:tr h="55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Ridge Regression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0.8221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0.8214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0.8878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0.3102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8869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0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7C8DA2-82A4-4196-83FB-9AF1F04D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F43473-3973-4EE8-ADF8-D8E568FDD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Less likely to overfitting than decision trees</a:t>
            </a:r>
          </a:p>
          <a:p>
            <a:pPr lvl="1"/>
            <a:r>
              <a:rPr lang="en-US" dirty="0"/>
              <a:t>Help understand feature importance</a:t>
            </a:r>
          </a:p>
          <a:p>
            <a:pPr lvl="1"/>
            <a:r>
              <a:rPr lang="en-US" dirty="0"/>
              <a:t>Resistant to outliers</a:t>
            </a:r>
          </a:p>
          <a:p>
            <a:pPr lvl="1"/>
            <a:r>
              <a:rPr lang="en-US" dirty="0"/>
              <a:t>Doesn’t require input preparation(can handle numerical, binary, and categorical without scaling transformation or modification)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interpret</a:t>
            </a:r>
          </a:p>
          <a:p>
            <a:pPr lvl="1"/>
            <a:r>
              <a:rPr lang="en-US" dirty="0"/>
              <a:t>Larger forests can be slow to run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AB7A67-BE2B-4CEC-AA45-BAADA51B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5114FF-F667-45D3-BD29-2590A8646B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A4A61-69BD-439C-BCCC-B2761416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DE407-521B-4F4E-BB36-6FB01FBF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DFE675-270C-4257-96C7-65889792C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interpret</a:t>
            </a:r>
          </a:p>
          <a:p>
            <a:pPr lvl="1"/>
            <a:r>
              <a:rPr lang="en-US" dirty="0"/>
              <a:t>Lasso – Zeros coefficients/feature selection</a:t>
            </a:r>
          </a:p>
          <a:p>
            <a:pPr lvl="1"/>
            <a:r>
              <a:rPr lang="en-US" dirty="0"/>
              <a:t>Ridge – Minimizes coefficients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Needs independent observations</a:t>
            </a:r>
          </a:p>
          <a:p>
            <a:pPr lvl="1"/>
            <a:r>
              <a:rPr lang="en-US" dirty="0"/>
              <a:t>Requires large data set to achieve stable results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B7846-5F84-4690-A374-7E4B297D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C5263E-8C33-417E-9FFD-76CF45F3FA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3BA-DA33-4733-92F7-9DCC30BB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F0C30E-17F3-4319-AF80-A02C7E169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D162E4-F99C-491A-B983-86AC8DC8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Very accurate</a:t>
            </a:r>
          </a:p>
          <a:p>
            <a:pPr lvl="1"/>
            <a:r>
              <a:rPr lang="en-US" dirty="0"/>
              <a:t>Can model complex, nonlinear relationships</a:t>
            </a:r>
          </a:p>
          <a:p>
            <a:pPr lvl="1"/>
            <a:r>
              <a:rPr lang="en-US" dirty="0"/>
              <a:t>Deals with noise well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Computationally demanding</a:t>
            </a:r>
          </a:p>
          <a:p>
            <a:pPr lvl="1"/>
            <a:r>
              <a:rPr lang="en-US" dirty="0"/>
              <a:t>Hard to interpret</a:t>
            </a:r>
          </a:p>
          <a:p>
            <a:pPr lvl="1"/>
            <a:r>
              <a:rPr lang="en-US" dirty="0"/>
              <a:t>Picking right kernel is key – in comparison to Random Forest, etc.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0C5EE4-4D47-44FB-805D-2D1D4B09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395AF8-F854-4FD0-9A58-287443067F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ED0-B79C-40B5-84F3-169589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EFDAF6-B7F3-4FC6-BC46-9CE0D62FC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58B85-8AEE-4986-A211-901F7138A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Feature transformation not needed</a:t>
            </a:r>
          </a:p>
          <a:p>
            <a:pPr lvl="1"/>
            <a:r>
              <a:rPr lang="en-US" dirty="0"/>
              <a:t>Automatically handles missing values</a:t>
            </a:r>
          </a:p>
          <a:p>
            <a:pPr lvl="1"/>
            <a:r>
              <a:rPr lang="en-US" dirty="0"/>
              <a:t>Feature selection is part of model process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interpret</a:t>
            </a:r>
          </a:p>
          <a:p>
            <a:pPr lvl="1"/>
            <a:r>
              <a:rPr lang="en-US" dirty="0"/>
              <a:t>Can be computationally intensive with larger number of estimators</a:t>
            </a:r>
          </a:p>
          <a:p>
            <a:pPr lvl="1"/>
            <a:r>
              <a:rPr lang="en-US" dirty="0"/>
              <a:t>Sensitive to noisy data and outliers*</a:t>
            </a:r>
          </a:p>
          <a:p>
            <a:pPr lvl="1"/>
            <a:r>
              <a:rPr lang="en-US" dirty="0"/>
              <a:t>Parameter tuning essential, may not work well otherwise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57E764-DD4E-4CBF-AF8D-0137D32FD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17B9B1-B113-4230-A58E-6EF048F31D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BBCC-962C-4FB3-B25D-6D029D1F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0ABA28-F66D-4813-9C39-585DBF750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B85F1D-C33F-4314-8045-A643019B7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Really simple and fast training</a:t>
            </a:r>
          </a:p>
          <a:p>
            <a:pPr lvl="1"/>
            <a:r>
              <a:rPr lang="en-US" dirty="0"/>
              <a:t>Feature selection part of model</a:t>
            </a:r>
          </a:p>
          <a:p>
            <a:pPr lvl="1"/>
            <a:r>
              <a:rPr lang="en-US" dirty="0"/>
              <a:t>Handles multiclass problems well</a:t>
            </a:r>
          </a:p>
          <a:p>
            <a:pPr marL="358650" indent="-285750"/>
            <a:r>
              <a:rPr lang="en-US" dirty="0"/>
              <a:t>Cons:</a:t>
            </a:r>
          </a:p>
          <a:p>
            <a:pPr marL="735750" lvl="1" indent="-285750"/>
            <a:r>
              <a:rPr lang="en-US" dirty="0"/>
              <a:t>Lazy learner – uses training data for classification</a:t>
            </a:r>
          </a:p>
          <a:p>
            <a:pPr marL="735750" lvl="1" indent="-285750"/>
            <a:r>
              <a:rPr lang="en-US"/>
              <a:t>Can </a:t>
            </a:r>
            <a:r>
              <a:rPr lang="en-US" dirty="0"/>
              <a:t>be slow during prediction</a:t>
            </a:r>
          </a:p>
          <a:p>
            <a:pPr lvl="1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18DBE9-3D29-4307-8B91-18DBA87E3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Parameters &amp; 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830C1A-6ABB-4243-9C27-1AF1F049DD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41B5-A70E-41CF-B642-E890D018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308E-1F0D-4471-8644-F66A306E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 to obtain more data to help build improved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0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DD6-58ED-4A48-9C7C-09E0A00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BCA5-7B77-4952-92D3-7EE99DE6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36F4-C021-4316-B533-621030F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B201-503B-417D-9BE0-BD1F771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408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Marketing response data obtained from UCI Machine Learning Repository - from a Portuguese bank using telemarketing to offer their customers a term deposit product</a:t>
            </a:r>
          </a:p>
          <a:p>
            <a:pPr lvl="1"/>
            <a:r>
              <a:rPr lang="en-US" dirty="0"/>
              <a:t>Data includes demographic information on the customer, the banks information on the campaign, as well as macro-economic data</a:t>
            </a:r>
          </a:p>
          <a:p>
            <a:r>
              <a:rPr lang="en-US" dirty="0"/>
              <a:t>Research Topic:  Can we predict whether a customer will purchase the product, given demographic and campaign data.</a:t>
            </a:r>
          </a:p>
          <a:p>
            <a:r>
              <a:rPr lang="en-US" dirty="0"/>
              <a:t>Purpose: Being able to predict a customers response to a marketing campaign can help a company maximize their marketing efforts</a:t>
            </a:r>
          </a:p>
        </p:txBody>
      </p:sp>
    </p:spTree>
    <p:extLst>
      <p:ext uri="{BB962C8B-B14F-4D97-AF65-F5344CB8AC3E}">
        <p14:creationId xmlns:p14="http://schemas.microsoft.com/office/powerpoint/2010/main" val="419132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5D67-69C6-45B2-9A56-61EFE8C9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CCEF-B406-4CD4-B30E-CC111E7F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425A0768-3044-4AA9-A889-D2CAA68C517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6295BB-0C5D-4646-89A1-A7A9A7B6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Data Exploration – Initial Insights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5279C61-2D6E-4A91-BFE0-C8772F75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Baseline 88.8% of the data is from the majority class, customers that did not make a purchase</a:t>
            </a:r>
          </a:p>
          <a:p>
            <a:r>
              <a:rPr lang="en-US" dirty="0"/>
              <a:t>There are 41,188 observations, across 21 features</a:t>
            </a:r>
          </a:p>
          <a:p>
            <a:r>
              <a:rPr lang="en-US" dirty="0"/>
              <a:t>3 Sections of Data:</a:t>
            </a:r>
          </a:p>
          <a:p>
            <a:pPr lvl="1"/>
            <a:r>
              <a:rPr lang="en-US" dirty="0"/>
              <a:t>Customer – Age, Job, Marital, Education, Housing, etc. (1/7 continuous)</a:t>
            </a:r>
          </a:p>
          <a:p>
            <a:pPr lvl="1"/>
            <a:r>
              <a:rPr lang="en-US" dirty="0"/>
              <a:t>Campaign – Number of contacts, day of week, duration, previous outcomes (4/9 Continuous)</a:t>
            </a:r>
          </a:p>
          <a:p>
            <a:pPr lvl="1"/>
            <a:r>
              <a:rPr lang="en-US" dirty="0"/>
              <a:t>Macro Economic – CPI, Employment variation rate, CCI, Number of employees( 4/4 continuous)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AD19-817E-4244-8696-4B986CE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99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Exploring the Data…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9FBA46F-6E1A-460F-AB47-70D41CED4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7" y="1884362"/>
            <a:ext cx="4875632" cy="4875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B7749-B020-4AD3-AC00-CD503E706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45" y="1862792"/>
            <a:ext cx="4875632" cy="487563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C48980-F9CF-4619-AC7B-75C5F381D817}"/>
              </a:ext>
            </a:extLst>
          </p:cNvPr>
          <p:cNvSpPr txBox="1">
            <a:spLocks/>
          </p:cNvSpPr>
          <p:nvPr/>
        </p:nvSpPr>
        <p:spPr>
          <a:xfrm>
            <a:off x="2671699" y="1204272"/>
            <a:ext cx="1384830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Numerical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90A7FF3-A457-44A0-9EF9-3B3979A60EFB}"/>
              </a:ext>
            </a:extLst>
          </p:cNvPr>
          <p:cNvSpPr txBox="1">
            <a:spLocks/>
          </p:cNvSpPr>
          <p:nvPr/>
        </p:nvSpPr>
        <p:spPr>
          <a:xfrm>
            <a:off x="8148918" y="1211722"/>
            <a:ext cx="1608950" cy="576262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26389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DDF9-C01E-40F2-957E-402245C9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4887"/>
            <a:ext cx="10353762" cy="970450"/>
          </a:xfrm>
        </p:spPr>
        <p:txBody>
          <a:bodyPr/>
          <a:lstStyle/>
          <a:p>
            <a:r>
              <a:rPr lang="en-US" dirty="0"/>
              <a:t>Feature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EA37C-CD2C-476B-85F6-9FB3E62E3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5" y="2597085"/>
            <a:ext cx="4141240" cy="4141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78335-8376-4923-A64B-3AEA2F78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6" y="2580073"/>
            <a:ext cx="4141240" cy="4141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57D8E1-3CB1-4FA2-808E-BDA9DCA663DB}"/>
              </a:ext>
            </a:extLst>
          </p:cNvPr>
          <p:cNvSpPr/>
          <p:nvPr/>
        </p:nvSpPr>
        <p:spPr>
          <a:xfrm>
            <a:off x="835394" y="1523707"/>
            <a:ext cx="3968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Looking a the full data set we can see high correlation</a:t>
            </a:r>
            <a:br>
              <a:rPr lang="en-US" sz="1200" dirty="0"/>
            </a:br>
            <a:r>
              <a:rPr lang="en-US" sz="1200" dirty="0"/>
              <a:t>between the macroeconomic features.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E8D784-EDEE-4DE8-9957-59554ED0BC26}"/>
              </a:ext>
            </a:extLst>
          </p:cNvPr>
          <p:cNvSpPr/>
          <p:nvPr/>
        </p:nvSpPr>
        <p:spPr>
          <a:xfrm>
            <a:off x="6387782" y="1523706"/>
            <a:ext cx="3984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Looking only at the bank and customer information</a:t>
            </a:r>
            <a:br>
              <a:rPr lang="en-US" sz="1200" dirty="0"/>
            </a:br>
            <a:r>
              <a:rPr lang="en-US" sz="1200" dirty="0"/>
              <a:t>there aren’t any worrying correlations between the </a:t>
            </a:r>
            <a:br>
              <a:rPr lang="en-US" sz="1200" dirty="0"/>
            </a:br>
            <a:r>
              <a:rPr lang="en-US" sz="1200" dirty="0"/>
              <a:t>features.  We do notice a correlation between duration</a:t>
            </a:r>
            <a:br>
              <a:rPr lang="en-US" sz="1200" dirty="0"/>
            </a:br>
            <a:r>
              <a:rPr lang="en-US" sz="1200" dirty="0"/>
              <a:t>and the target outcome..  Unfortunately that can’t be </a:t>
            </a:r>
            <a:br>
              <a:rPr lang="en-US" sz="1200" dirty="0"/>
            </a:br>
            <a:r>
              <a:rPr lang="en-US" sz="1200" dirty="0"/>
              <a:t>used since we will not know the duration beforehand.</a:t>
            </a:r>
          </a:p>
        </p:txBody>
      </p:sp>
    </p:spTree>
    <p:extLst>
      <p:ext uri="{BB962C8B-B14F-4D97-AF65-F5344CB8AC3E}">
        <p14:creationId xmlns:p14="http://schemas.microsoft.com/office/powerpoint/2010/main" val="17554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209A-3096-4797-8851-2763C35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Past Defaults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DC4AB-8679-44D5-8BFA-6B26B48A2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54480"/>
            <a:ext cx="8229602" cy="4937760"/>
          </a:xfrm>
        </p:spPr>
      </p:pic>
    </p:spTree>
    <p:extLst>
      <p:ext uri="{BB962C8B-B14F-4D97-AF65-F5344CB8AC3E}">
        <p14:creationId xmlns:p14="http://schemas.microsoft.com/office/powerpoint/2010/main" val="16647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CA4-D83D-4C30-AA64-8E9D5E3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Marital Status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AD5DFF-F265-46F2-96FC-601E34D8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54480"/>
            <a:ext cx="8229600" cy="4937760"/>
          </a:xfrm>
        </p:spPr>
      </p:pic>
    </p:spTree>
    <p:extLst>
      <p:ext uri="{BB962C8B-B14F-4D97-AF65-F5344CB8AC3E}">
        <p14:creationId xmlns:p14="http://schemas.microsoft.com/office/powerpoint/2010/main" val="336923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BED-2A2F-424B-BEB0-EDFD986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B722C-FCF7-4B69-8530-F1C1C8C9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63040"/>
            <a:ext cx="8229600" cy="4937759"/>
          </a:xfrm>
        </p:spPr>
      </p:pic>
    </p:spTree>
    <p:extLst>
      <p:ext uri="{BB962C8B-B14F-4D97-AF65-F5344CB8AC3E}">
        <p14:creationId xmlns:p14="http://schemas.microsoft.com/office/powerpoint/2010/main" val="515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3511-C690-4FA0-AFBB-94D6D8EB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472F6F-E115-40C8-B8A0-1E8DA479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features based on insights learned from exploration</a:t>
            </a:r>
          </a:p>
          <a:p>
            <a:r>
              <a:rPr lang="en-US" dirty="0"/>
              <a:t>Most of the customer and bank data was categorical – created dummy features</a:t>
            </a:r>
          </a:p>
          <a:p>
            <a:r>
              <a:rPr lang="en-US" dirty="0"/>
              <a:t>Attempted to identify interactions, as well as whether transformations would help performance</a:t>
            </a:r>
          </a:p>
          <a:p>
            <a:r>
              <a:rPr lang="en-US" dirty="0"/>
              <a:t> Transformed several continuous variables to categorical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5003B-6EE3-4DEC-AB1C-679DC2FE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4" y="4123250"/>
            <a:ext cx="11277537" cy="23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4463</TotalTime>
  <Words>656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Trebuchet MS</vt:lpstr>
      <vt:lpstr>Wingdings 2</vt:lpstr>
      <vt:lpstr>Slate</vt:lpstr>
      <vt:lpstr>Predicting Marketing Response Rates</vt:lpstr>
      <vt:lpstr>Introduction</vt:lpstr>
      <vt:lpstr>Data Exploration – Initial Insights</vt:lpstr>
      <vt:lpstr>Exploring the Data…</vt:lpstr>
      <vt:lpstr>Feature Correlation</vt:lpstr>
      <vt:lpstr>Conversion Rate : Past Defaults</vt:lpstr>
      <vt:lpstr>Conversion Rate : Marital Status</vt:lpstr>
      <vt:lpstr>Conversion Rate : </vt:lpstr>
      <vt:lpstr>Feature Engineering</vt:lpstr>
      <vt:lpstr>Feature Selection</vt:lpstr>
      <vt:lpstr>Measuring Model Performance</vt:lpstr>
      <vt:lpstr>Modeling</vt:lpstr>
      <vt:lpstr>Random Forest</vt:lpstr>
      <vt:lpstr>Logistic Regression</vt:lpstr>
      <vt:lpstr>Support Vector</vt:lpstr>
      <vt:lpstr>Gradient Boosted Model</vt:lpstr>
      <vt:lpstr>KNN</vt:lpstr>
      <vt:lpstr>Future Work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Marketing Reponse Rates</dc:title>
  <dc:creator>Roy Shabaya</dc:creator>
  <cp:lastModifiedBy>Roy Shabaya</cp:lastModifiedBy>
  <cp:revision>5</cp:revision>
  <dcterms:created xsi:type="dcterms:W3CDTF">2018-04-09T23:37:37Z</dcterms:created>
  <dcterms:modified xsi:type="dcterms:W3CDTF">2018-04-13T22:08:47Z</dcterms:modified>
</cp:coreProperties>
</file>