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5" r:id="rId5"/>
    <p:sldId id="264" r:id="rId6"/>
    <p:sldId id="265" r:id="rId7"/>
    <p:sldId id="266" r:id="rId8"/>
    <p:sldId id="267" r:id="rId9"/>
    <p:sldId id="272" r:id="rId10"/>
    <p:sldId id="259" r:id="rId11"/>
    <p:sldId id="280" r:id="rId12"/>
    <p:sldId id="274" r:id="rId13"/>
    <p:sldId id="260" r:id="rId14"/>
    <p:sldId id="273" r:id="rId15"/>
    <p:sldId id="277" r:id="rId16"/>
    <p:sldId id="261" r:id="rId17"/>
    <p:sldId id="271" r:id="rId18"/>
    <p:sldId id="270" r:id="rId19"/>
    <p:sldId id="279" r:id="rId20"/>
    <p:sldId id="269" r:id="rId21"/>
    <p:sldId id="278" r:id="rId22"/>
    <p:sldId id="263" r:id="rId23"/>
    <p:sldId id="276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>
        <p:scale>
          <a:sx n="104" d="100"/>
          <a:sy n="104" d="100"/>
        </p:scale>
        <p:origin x="77" y="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Shabaya" userId="aa0dbd3e755b963d" providerId="LiveId" clId="{B9ACF7BD-9B4D-4855-844E-6900B8EDEA6A}"/>
    <pc:docChg chg="undo redo custSel addSld delSld modSld sldOrd">
      <pc:chgData name="Roy Shabaya" userId="aa0dbd3e755b963d" providerId="LiveId" clId="{B9ACF7BD-9B4D-4855-844E-6900B8EDEA6A}" dt="2018-04-25T14:28:58.624" v="10838" actId="20577"/>
      <pc:docMkLst>
        <pc:docMk/>
      </pc:docMkLst>
      <pc:sldChg chg="addSp delSp modSp mod setBg">
        <pc:chgData name="Roy Shabaya" userId="aa0dbd3e755b963d" providerId="LiveId" clId="{B9ACF7BD-9B4D-4855-844E-6900B8EDEA6A}" dt="2018-04-25T00:43:49.544" v="10566" actId="20577"/>
        <pc:sldMkLst>
          <pc:docMk/>
          <pc:sldMk cId="2812277816" sldId="256"/>
        </pc:sldMkLst>
        <pc:spChg chg="mod">
          <ac:chgData name="Roy Shabaya" userId="aa0dbd3e755b963d" providerId="LiveId" clId="{B9ACF7BD-9B4D-4855-844E-6900B8EDEA6A}" dt="2018-04-25T00:43:49.544" v="10566" actId="20577"/>
          <ac:spMkLst>
            <pc:docMk/>
            <pc:sldMk cId="2812277816" sldId="256"/>
            <ac:spMk id="2" creationId="{9159097F-3206-48BD-9E39-48BC0703825D}"/>
          </ac:spMkLst>
        </pc:spChg>
        <pc:spChg chg="mod">
          <ac:chgData name="Roy Shabaya" userId="aa0dbd3e755b963d" providerId="LiveId" clId="{B9ACF7BD-9B4D-4855-844E-6900B8EDEA6A}" dt="2018-04-25T00:07:26.379" v="10548" actId="20577"/>
          <ac:spMkLst>
            <pc:docMk/>
            <pc:sldMk cId="2812277816" sldId="256"/>
            <ac:spMk id="3" creationId="{100AB0DC-7910-4357-AAAF-6FFC652EE977}"/>
          </ac:spMkLst>
        </pc:spChg>
        <pc:spChg chg="add del">
          <ac:chgData name="Roy Shabaya" userId="aa0dbd3e755b963d" providerId="LiveId" clId="{B9ACF7BD-9B4D-4855-844E-6900B8EDEA6A}" dt="2018-04-11T00:47:53.044" v="180" actId="26606"/>
          <ac:spMkLst>
            <pc:docMk/>
            <pc:sldMk cId="2812277816" sldId="256"/>
            <ac:spMk id="8" creationId="{1976BAAA-75A1-48AA-B7DE-B6B8070992D3}"/>
          </ac:spMkLst>
        </pc:spChg>
        <pc:spChg chg="add del">
          <ac:chgData name="Roy Shabaya" userId="aa0dbd3e755b963d" providerId="LiveId" clId="{B9ACF7BD-9B4D-4855-844E-6900B8EDEA6A}" dt="2018-04-11T00:47:53.044" v="180" actId="26606"/>
          <ac:spMkLst>
            <pc:docMk/>
            <pc:sldMk cId="2812277816" sldId="256"/>
            <ac:spMk id="10" creationId="{65A5F259-CDF7-4A15-A66C-A9939D23E346}"/>
          </ac:spMkLst>
        </pc:spChg>
        <pc:spChg chg="ad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12" creationId="{DE118816-C01D-462E-B0B0-777C21EF604F}"/>
          </ac:spMkLst>
        </pc:spChg>
        <pc:spChg chg="ad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13" creationId="{2124007E-BA57-41B2-8C6B-5E99927F2247}"/>
          </ac:spMkLst>
        </pc:spChg>
        <pc:spChg chg="ad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14" creationId="{255D0BF7-94F4-4437-A2B2-87BAFF86D541}"/>
          </ac:spMkLst>
        </pc:spChg>
      </pc:sldChg>
      <pc:sldChg chg="modSp ord">
        <pc:chgData name="Roy Shabaya" userId="aa0dbd3e755b963d" providerId="LiveId" clId="{B9ACF7BD-9B4D-4855-844E-6900B8EDEA6A}" dt="2018-04-25T13:20:43.559" v="10747" actId="20577"/>
        <pc:sldMkLst>
          <pc:docMk/>
          <pc:sldMk cId="4191326613" sldId="257"/>
        </pc:sldMkLst>
        <pc:spChg chg="mod">
          <ac:chgData name="Roy Shabaya" userId="aa0dbd3e755b963d" providerId="LiveId" clId="{B9ACF7BD-9B4D-4855-844E-6900B8EDEA6A}" dt="2018-04-25T13:20:43.559" v="10747" actId="20577"/>
          <ac:spMkLst>
            <pc:docMk/>
            <pc:sldMk cId="4191326613" sldId="257"/>
            <ac:spMk id="3" creationId="{9554B201-503B-417D-9BE0-BD1F771A4A8C}"/>
          </ac:spMkLst>
        </pc:spChg>
      </pc:sldChg>
      <pc:sldChg chg="addSp delSp modSp mod setBg">
        <pc:chgData name="Roy Shabaya" userId="aa0dbd3e755b963d" providerId="LiveId" clId="{B9ACF7BD-9B4D-4855-844E-6900B8EDEA6A}" dt="2018-04-25T14:28:58.624" v="10838" actId="20577"/>
        <pc:sldMkLst>
          <pc:docMk/>
          <pc:sldMk cId="248346468" sldId="258"/>
        </pc:sldMkLst>
        <pc:spChg chg="mod">
          <ac:chgData name="Roy Shabaya" userId="aa0dbd3e755b963d" providerId="LiveId" clId="{B9ACF7BD-9B4D-4855-844E-6900B8EDEA6A}" dt="2018-04-11T00:47:24.123" v="178" actId="26606"/>
          <ac:spMkLst>
            <pc:docMk/>
            <pc:sldMk cId="248346468" sldId="258"/>
            <ac:spMk id="2" creationId="{2F6295BB-0C5D-4646-89A1-A7A9A7B69677}"/>
          </ac:spMkLst>
        </pc:spChg>
        <pc:spChg chg="add del mod">
          <ac:chgData name="Roy Shabaya" userId="aa0dbd3e755b963d" providerId="LiveId" clId="{B9ACF7BD-9B4D-4855-844E-6900B8EDEA6A}" dt="2018-04-11T00:47:24.123" v="178" actId="26606"/>
          <ac:spMkLst>
            <pc:docMk/>
            <pc:sldMk cId="248346468" sldId="258"/>
            <ac:spMk id="3" creationId="{D5279C61-2D6E-4A91-BFE0-C8772F75A901}"/>
          </ac:spMkLst>
        </pc:spChg>
        <pc:spChg chg="add del">
          <ac:chgData name="Roy Shabaya" userId="aa0dbd3e755b963d" providerId="LiveId" clId="{B9ACF7BD-9B4D-4855-844E-6900B8EDEA6A}" dt="2018-04-11T00:47:17.318" v="169" actId="26606"/>
          <ac:spMkLst>
            <pc:docMk/>
            <pc:sldMk cId="248346468" sldId="258"/>
            <ac:spMk id="8" creationId="{C1FEA985-924B-4044-8778-32D1E7164C01}"/>
          </ac:spMkLst>
        </pc:spChg>
        <pc:spChg chg="add mod">
          <ac:chgData name="Roy Shabaya" userId="aa0dbd3e755b963d" providerId="LiveId" clId="{B9ACF7BD-9B4D-4855-844E-6900B8EDEA6A}" dt="2018-04-25T14:28:58.624" v="10838" actId="20577"/>
          <ac:spMkLst>
            <pc:docMk/>
            <pc:sldMk cId="248346468" sldId="258"/>
            <ac:spMk id="23" creationId="{D5279C61-2D6E-4A91-BFE0-C8772F75A901}"/>
          </ac:spMkLst>
        </pc:spChg>
        <pc:graphicFrameChg chg="add del">
          <ac:chgData name="Roy Shabaya" userId="aa0dbd3e755b963d" providerId="LiveId" clId="{B9ACF7BD-9B4D-4855-844E-6900B8EDEA6A}" dt="2018-04-11T00:47:21.311" v="173" actId="26606"/>
          <ac:graphicFrameMkLst>
            <pc:docMk/>
            <pc:sldMk cId="248346468" sldId="258"/>
            <ac:graphicFrameMk id="5" creationId="{16AA73CA-EFD7-4974-B270-FF254FAA91A2}"/>
          </ac:graphicFrameMkLst>
        </pc:graphicFrameChg>
        <pc:graphicFrameChg chg="add del">
          <ac:chgData name="Roy Shabaya" userId="aa0dbd3e755b963d" providerId="LiveId" clId="{B9ACF7BD-9B4D-4855-844E-6900B8EDEA6A}" dt="2018-04-11T00:47:22.746" v="175" actId="26606"/>
          <ac:graphicFrameMkLst>
            <pc:docMk/>
            <pc:sldMk cId="248346468" sldId="258"/>
            <ac:graphicFrameMk id="17" creationId="{4167D955-FD26-4861-B0D4-905A06BF2CBA}"/>
          </ac:graphicFrameMkLst>
        </pc:graphicFrameChg>
        <pc:graphicFrameChg chg="add del">
          <ac:chgData name="Roy Shabaya" userId="aa0dbd3e755b963d" providerId="LiveId" clId="{B9ACF7BD-9B4D-4855-844E-6900B8EDEA6A}" dt="2018-04-11T00:47:24.037" v="177" actId="26606"/>
          <ac:graphicFrameMkLst>
            <pc:docMk/>
            <pc:sldMk cId="248346468" sldId="258"/>
            <ac:graphicFrameMk id="20" creationId="{CFC189FF-2E21-4566-97DF-62B7707FD2AB}"/>
          </ac:graphicFrameMkLst>
        </pc:graphicFrameChg>
        <pc:picChg chg="add del">
          <ac:chgData name="Roy Shabaya" userId="aa0dbd3e755b963d" providerId="LiveId" clId="{B9ACF7BD-9B4D-4855-844E-6900B8EDEA6A}" dt="2018-04-11T00:47:21.311" v="173" actId="26606"/>
          <ac:picMkLst>
            <pc:docMk/>
            <pc:sldMk cId="248346468" sldId="258"/>
            <ac:picMk id="14" creationId="{82AABC82-C2D1-4340-A6DF-6E73DF06FCAC}"/>
          </ac:picMkLst>
        </pc:picChg>
        <pc:picChg chg="add del">
          <ac:chgData name="Roy Shabaya" userId="aa0dbd3e755b963d" providerId="LiveId" clId="{B9ACF7BD-9B4D-4855-844E-6900B8EDEA6A}" dt="2018-04-11T00:47:22.746" v="175" actId="26606"/>
          <ac:picMkLst>
            <pc:docMk/>
            <pc:sldMk cId="248346468" sldId="258"/>
            <ac:picMk id="16" creationId="{82AABC82-C2D1-4340-A6DF-6E73DF06FCAC}"/>
          </ac:picMkLst>
        </pc:picChg>
        <pc:picChg chg="add del">
          <ac:chgData name="Roy Shabaya" userId="aa0dbd3e755b963d" providerId="LiveId" clId="{B9ACF7BD-9B4D-4855-844E-6900B8EDEA6A}" dt="2018-04-11T00:47:24.037" v="177" actId="26606"/>
          <ac:picMkLst>
            <pc:docMk/>
            <pc:sldMk cId="248346468" sldId="258"/>
            <ac:picMk id="19" creationId="{B577D423-FE81-4236-89DE-39776B810941}"/>
          </ac:picMkLst>
        </pc:picChg>
        <pc:cxnChg chg="add del">
          <ac:chgData name="Roy Shabaya" userId="aa0dbd3e755b963d" providerId="LiveId" clId="{B9ACF7BD-9B4D-4855-844E-6900B8EDEA6A}" dt="2018-04-11T00:47:17.318" v="169" actId="26606"/>
          <ac:cxnSpMkLst>
            <pc:docMk/>
            <pc:sldMk cId="248346468" sldId="258"/>
            <ac:cxnSpMk id="10" creationId="{96C7F9CB-BCC3-4648-8DEF-07B0887D87D6}"/>
          </ac:cxnSpMkLst>
        </pc:cxnChg>
        <pc:cxnChg chg="add del">
          <ac:chgData name="Roy Shabaya" userId="aa0dbd3e755b963d" providerId="LiveId" clId="{B9ACF7BD-9B4D-4855-844E-6900B8EDEA6A}" dt="2018-04-11T00:47:19.782" v="171" actId="26606"/>
          <ac:cxnSpMkLst>
            <pc:docMk/>
            <pc:sldMk cId="248346468" sldId="258"/>
            <ac:cxnSpMk id="12" creationId="{425A0768-3044-4AA9-A889-D2CAA68C517A}"/>
          </ac:cxnSpMkLst>
        </pc:cxnChg>
        <pc:cxnChg chg="add">
          <ac:chgData name="Roy Shabaya" userId="aa0dbd3e755b963d" providerId="LiveId" clId="{B9ACF7BD-9B4D-4855-844E-6900B8EDEA6A}" dt="2018-04-11T00:47:24.123" v="178" actId="26606"/>
          <ac:cxnSpMkLst>
            <pc:docMk/>
            <pc:sldMk cId="248346468" sldId="258"/>
            <ac:cxnSpMk id="22" creationId="{425A0768-3044-4AA9-A889-D2CAA68C517A}"/>
          </ac:cxnSpMkLst>
        </pc:cxnChg>
      </pc:sldChg>
      <pc:sldChg chg="addSp delSp modSp">
        <pc:chgData name="Roy Shabaya" userId="aa0dbd3e755b963d" providerId="LiveId" clId="{B9ACF7BD-9B4D-4855-844E-6900B8EDEA6A}" dt="2018-04-24T23:10:10.862" v="10498" actId="20577"/>
        <pc:sldMkLst>
          <pc:docMk/>
          <pc:sldMk cId="2564531582" sldId="259"/>
        </pc:sldMkLst>
        <pc:spChg chg="mod">
          <ac:chgData name="Roy Shabaya" userId="aa0dbd3e755b963d" providerId="LiveId" clId="{B9ACF7BD-9B4D-4855-844E-6900B8EDEA6A}" dt="2018-04-13T01:13:50.474" v="4138" actId="20577"/>
          <ac:spMkLst>
            <pc:docMk/>
            <pc:sldMk cId="2564531582" sldId="259"/>
            <ac:spMk id="2" creationId="{DA2C4EA8-20C5-4CBE-89C5-31AF0F99CE35}"/>
          </ac:spMkLst>
        </pc:spChg>
        <pc:spChg chg="mod">
          <ac:chgData name="Roy Shabaya" userId="aa0dbd3e755b963d" providerId="LiveId" clId="{B9ACF7BD-9B4D-4855-844E-6900B8EDEA6A}" dt="2018-04-24T23:10:10.862" v="10498" actId="20577"/>
          <ac:spMkLst>
            <pc:docMk/>
            <pc:sldMk cId="2564531582" sldId="259"/>
            <ac:spMk id="3" creationId="{DBFFC1C7-0069-4200-9FBF-8EF7C7E1A05D}"/>
          </ac:spMkLst>
        </pc:spChg>
        <pc:spChg chg="add del">
          <ac:chgData name="Roy Shabaya" userId="aa0dbd3e755b963d" providerId="LiveId" clId="{B9ACF7BD-9B4D-4855-844E-6900B8EDEA6A}" dt="2018-04-11T01:06:19.801" v="779" actId="20577"/>
          <ac:spMkLst>
            <pc:docMk/>
            <pc:sldMk cId="2564531582" sldId="259"/>
            <ac:spMk id="4" creationId="{F6F30127-3500-4417-922E-4D462FEFA04A}"/>
          </ac:spMkLst>
        </pc:spChg>
        <pc:picChg chg="add del mod">
          <ac:chgData name="Roy Shabaya" userId="aa0dbd3e755b963d" providerId="LiveId" clId="{B9ACF7BD-9B4D-4855-844E-6900B8EDEA6A}" dt="2018-04-22T21:21:34.688" v="9237" actId="478"/>
          <ac:picMkLst>
            <pc:docMk/>
            <pc:sldMk cId="2564531582" sldId="259"/>
            <ac:picMk id="4" creationId="{79374124-272A-4852-96FF-DCD25C1BED31}"/>
          </ac:picMkLst>
        </pc:picChg>
        <pc:picChg chg="add del mod">
          <ac:chgData name="Roy Shabaya" userId="aa0dbd3e755b963d" providerId="LiveId" clId="{B9ACF7BD-9B4D-4855-844E-6900B8EDEA6A}" dt="2018-04-23T22:33:29.420" v="9855" actId="20577"/>
          <ac:picMkLst>
            <pc:docMk/>
            <pc:sldMk cId="2564531582" sldId="259"/>
            <ac:picMk id="5" creationId="{292EB6DE-B581-4594-B78F-7468999AAD12}"/>
          </ac:picMkLst>
        </pc:picChg>
        <pc:picChg chg="add del mod">
          <ac:chgData name="Roy Shabaya" userId="aa0dbd3e755b963d" providerId="LiveId" clId="{B9ACF7BD-9B4D-4855-844E-6900B8EDEA6A}" dt="2018-04-20T02:41:20.648" v="8638" actId="478"/>
          <ac:picMkLst>
            <pc:docMk/>
            <pc:sldMk cId="2564531582" sldId="259"/>
            <ac:picMk id="6" creationId="{6E78CCF9-EE78-4619-B024-D2775917471C}"/>
          </ac:picMkLst>
        </pc:picChg>
        <pc:picChg chg="add del mod">
          <ac:chgData name="Roy Shabaya" userId="aa0dbd3e755b963d" providerId="LiveId" clId="{B9ACF7BD-9B4D-4855-844E-6900B8EDEA6A}" dt="2018-04-23T22:32:52.672" v="9847" actId="478"/>
          <ac:picMkLst>
            <pc:docMk/>
            <pc:sldMk cId="2564531582" sldId="259"/>
            <ac:picMk id="6" creationId="{7967251B-D791-4B9E-AE95-A1B759E2A898}"/>
          </ac:picMkLst>
        </pc:picChg>
        <pc:picChg chg="add del">
          <ac:chgData name="Roy Shabaya" userId="aa0dbd3e755b963d" providerId="LiveId" clId="{B9ACF7BD-9B4D-4855-844E-6900B8EDEA6A}" dt="2018-04-23T22:33:13.989" v="9851" actId="20577"/>
          <ac:picMkLst>
            <pc:docMk/>
            <pc:sldMk cId="2564531582" sldId="259"/>
            <ac:picMk id="7" creationId="{126F9274-669E-4533-9AEA-D61754DCCBB4}"/>
          </ac:picMkLst>
        </pc:picChg>
      </pc:sldChg>
      <pc:sldChg chg="addSp delSp modSp">
        <pc:chgData name="Roy Shabaya" userId="aa0dbd3e755b963d" providerId="LiveId" clId="{B9ACF7BD-9B4D-4855-844E-6900B8EDEA6A}" dt="2018-04-25T01:02:30.434" v="10578" actId="20577"/>
        <pc:sldMkLst>
          <pc:docMk/>
          <pc:sldMk cId="4278075034" sldId="260"/>
        </pc:sldMkLst>
        <pc:spChg chg="add del mod">
          <ac:chgData name="Roy Shabaya" userId="aa0dbd3e755b963d" providerId="LiveId" clId="{B9ACF7BD-9B4D-4855-844E-6900B8EDEA6A}" dt="2018-04-20T00:19:07.168" v="5566" actId="6549"/>
          <ac:spMkLst>
            <pc:docMk/>
            <pc:sldMk cId="4278075034" sldId="260"/>
            <ac:spMk id="3" creationId="{F4840C37-2F69-4CE2-AD63-F431594DB58D}"/>
          </ac:spMkLst>
        </pc:spChg>
        <pc:spChg chg="add del">
          <ac:chgData name="Roy Shabaya" userId="aa0dbd3e755b963d" providerId="LiveId" clId="{B9ACF7BD-9B4D-4855-844E-6900B8EDEA6A}" dt="2018-04-11T22:17:52.438" v="1312" actId="14100"/>
          <ac:spMkLst>
            <pc:docMk/>
            <pc:sldMk cId="4278075034" sldId="260"/>
            <ac:spMk id="3" creationId="{5FAC3C24-7B26-4ED0-853A-27C3B6F5A11C}"/>
          </ac:spMkLst>
        </pc:spChg>
        <pc:spChg chg="add mod">
          <ac:chgData name="Roy Shabaya" userId="aa0dbd3e755b963d" providerId="LiveId" clId="{B9ACF7BD-9B4D-4855-844E-6900B8EDEA6A}" dt="2018-04-25T01:01:53.613" v="10568" actId="20577"/>
          <ac:spMkLst>
            <pc:docMk/>
            <pc:sldMk cId="4278075034" sldId="260"/>
            <ac:spMk id="5" creationId="{0DF22289-F28B-4EC3-8175-A67A85A88513}"/>
          </ac:spMkLst>
        </pc:spChg>
        <pc:spChg chg="add del mod">
          <ac:chgData name="Roy Shabaya" userId="aa0dbd3e755b963d" providerId="LiveId" clId="{B9ACF7BD-9B4D-4855-844E-6900B8EDEA6A}" dt="2018-04-11T22:46:31.450" v="1317" actId="14100"/>
          <ac:spMkLst>
            <pc:docMk/>
            <pc:sldMk cId="4278075034" sldId="260"/>
            <ac:spMk id="6" creationId="{FA1259F5-AB31-4C7F-ACB2-12E89DFA0092}"/>
          </ac:spMkLst>
        </pc:spChg>
        <pc:spChg chg="add del mod">
          <ac:chgData name="Roy Shabaya" userId="aa0dbd3e755b963d" providerId="LiveId" clId="{B9ACF7BD-9B4D-4855-844E-6900B8EDEA6A}" dt="2018-04-11T22:59:19.856" v="1495" actId="14100"/>
          <ac:spMkLst>
            <pc:docMk/>
            <pc:sldMk cId="4278075034" sldId="260"/>
            <ac:spMk id="9" creationId="{4CFAD051-3D93-4FCC-B599-100756C7EE51}"/>
          </ac:spMkLst>
        </pc:spChg>
        <pc:graphicFrameChg chg="add del mod modGraphic">
          <ac:chgData name="Roy Shabaya" userId="aa0dbd3e755b963d" providerId="LiveId" clId="{B9ACF7BD-9B4D-4855-844E-6900B8EDEA6A}" dt="2018-04-11T22:46:29.243" v="1316" actId="478"/>
          <ac:graphicFrameMkLst>
            <pc:docMk/>
            <pc:sldMk cId="4278075034" sldId="260"/>
            <ac:graphicFrameMk id="4" creationId="{89B34E1B-F4F1-4BE1-8E48-8EB687A200B8}"/>
          </ac:graphicFrameMkLst>
        </pc:graphicFrameChg>
        <pc:graphicFrameChg chg="add del mod modGraphic">
          <ac:chgData name="Roy Shabaya" userId="aa0dbd3e755b963d" providerId="LiveId" clId="{B9ACF7BD-9B4D-4855-844E-6900B8EDEA6A}" dt="2018-04-11T22:59:18.561" v="1494" actId="478"/>
          <ac:graphicFrameMkLst>
            <pc:docMk/>
            <pc:sldMk cId="4278075034" sldId="260"/>
            <ac:graphicFrameMk id="7" creationId="{285C06E5-6D19-4BBE-8909-2C63EE95AC4F}"/>
          </ac:graphicFrameMkLst>
        </pc:graphicFrameChg>
        <pc:graphicFrameChg chg="add mod modGraphic">
          <ac:chgData name="Roy Shabaya" userId="aa0dbd3e755b963d" providerId="LiveId" clId="{B9ACF7BD-9B4D-4855-844E-6900B8EDEA6A}" dt="2018-04-25T01:02:30.434" v="10578" actId="20577"/>
          <ac:graphicFrameMkLst>
            <pc:docMk/>
            <pc:sldMk cId="4278075034" sldId="260"/>
            <ac:graphicFrameMk id="10" creationId="{9A6E0336-A25F-4C59-AD53-842C338A95E1}"/>
          </ac:graphicFrameMkLst>
        </pc:graphicFrameChg>
      </pc:sldChg>
      <pc:sldChg chg="addSp delSp modSp">
        <pc:chgData name="Roy Shabaya" userId="aa0dbd3e755b963d" providerId="LiveId" clId="{B9ACF7BD-9B4D-4855-844E-6900B8EDEA6A}" dt="2018-04-25T01:20:58.336" v="10618" actId="20577"/>
        <pc:sldMkLst>
          <pc:docMk/>
          <pc:sldMk cId="1921652643" sldId="261"/>
        </pc:sldMkLst>
        <pc:spChg chg="del mod">
          <ac:chgData name="Roy Shabaya" userId="aa0dbd3e755b963d" providerId="LiveId" clId="{B9ACF7BD-9B4D-4855-844E-6900B8EDEA6A}" dt="2018-04-11T22:54:19.991" v="1337" actId="20577"/>
          <ac:spMkLst>
            <pc:docMk/>
            <pc:sldMk cId="1921652643" sldId="261"/>
            <ac:spMk id="2" creationId="{88C59C46-85FC-4552-BCE3-3C4F68AB36F8}"/>
          </ac:spMkLst>
        </pc:spChg>
        <pc:spChg chg="del">
          <ac:chgData name="Roy Shabaya" userId="aa0dbd3e755b963d" providerId="LiveId" clId="{B9ACF7BD-9B4D-4855-844E-6900B8EDEA6A}" dt="2018-04-11T22:54:19.991" v="1337" actId="20577"/>
          <ac:spMkLst>
            <pc:docMk/>
            <pc:sldMk cId="1921652643" sldId="261"/>
            <ac:spMk id="3" creationId="{8BB98863-1279-4016-8E18-EE306A08444D}"/>
          </ac:spMkLst>
        </pc:spChg>
        <pc:spChg chg="add mod">
          <ac:chgData name="Roy Shabaya" userId="aa0dbd3e755b963d" providerId="LiveId" clId="{B9ACF7BD-9B4D-4855-844E-6900B8EDEA6A}" dt="2018-04-11T22:56:32.021" v="1493" actId="20577"/>
          <ac:spMkLst>
            <pc:docMk/>
            <pc:sldMk cId="1921652643" sldId="261"/>
            <ac:spMk id="4" creationId="{523A4A61-69BD-439C-BCCC-B27614168159}"/>
          </ac:spMkLst>
        </pc:spChg>
        <pc:spChg chg="add mod">
          <ac:chgData name="Roy Shabaya" userId="aa0dbd3e755b963d" providerId="LiveId" clId="{B9ACF7BD-9B4D-4855-844E-6900B8EDEA6A}" dt="2018-04-13T01:34:48.925" v="4731" actId="20577"/>
          <ac:spMkLst>
            <pc:docMk/>
            <pc:sldMk cId="1921652643" sldId="261"/>
            <ac:spMk id="5" creationId="{1D1DE407-521B-4F4E-BB36-6FB01FBFC2EB}"/>
          </ac:spMkLst>
        </pc:spChg>
        <pc:spChg chg="add mod">
          <ac:chgData name="Roy Shabaya" userId="aa0dbd3e755b963d" providerId="LiveId" clId="{B9ACF7BD-9B4D-4855-844E-6900B8EDEA6A}" dt="2018-04-12T22:39:15.111" v="2535" actId="20577"/>
          <ac:spMkLst>
            <pc:docMk/>
            <pc:sldMk cId="1921652643" sldId="261"/>
            <ac:spMk id="6" creationId="{848B7846-5F84-4690-A374-7E4B297DB4A5}"/>
          </ac:spMkLst>
        </pc:spChg>
        <pc:spChg chg="add mod">
          <ac:chgData name="Roy Shabaya" userId="aa0dbd3e755b963d" providerId="LiveId" clId="{B9ACF7BD-9B4D-4855-844E-6900B8EDEA6A}" dt="2018-04-24T23:16:48.913" v="10502" actId="20577"/>
          <ac:spMkLst>
            <pc:docMk/>
            <pc:sldMk cId="1921652643" sldId="261"/>
            <ac:spMk id="7" creationId="{CEDFE675-270C-4257-96C7-65889792CEC3}"/>
          </ac:spMkLst>
        </pc:spChg>
        <pc:spChg chg="add del mod">
          <ac:chgData name="Roy Shabaya" userId="aa0dbd3e755b963d" providerId="LiveId" clId="{B9ACF7BD-9B4D-4855-844E-6900B8EDEA6A}" dt="2018-04-12T22:21:49.824" v="1891" actId="20577"/>
          <ac:spMkLst>
            <pc:docMk/>
            <pc:sldMk cId="1921652643" sldId="261"/>
            <ac:spMk id="8" creationId="{CAC7327F-BBAA-4C9A-87A0-5C6272E671A8}"/>
          </ac:spMkLst>
        </pc:spChg>
        <pc:spChg chg="add del mod">
          <ac:chgData name="Roy Shabaya" userId="aa0dbd3e755b963d" providerId="LiveId" clId="{B9ACF7BD-9B4D-4855-844E-6900B8EDEA6A}" dt="2018-04-12T22:21:49.824" v="1891" actId="20577"/>
          <ac:spMkLst>
            <pc:docMk/>
            <pc:sldMk cId="1921652643" sldId="261"/>
            <ac:spMk id="9" creationId="{FAA29F88-17BD-4D1C-9631-22C805E22C3F}"/>
          </ac:spMkLst>
        </pc:spChg>
        <pc:spChg chg="add del mod">
          <ac:chgData name="Roy Shabaya" userId="aa0dbd3e755b963d" providerId="LiveId" clId="{B9ACF7BD-9B4D-4855-844E-6900B8EDEA6A}" dt="2018-04-12T22:21:49.824" v="1891" actId="20577"/>
          <ac:spMkLst>
            <pc:docMk/>
            <pc:sldMk cId="1921652643" sldId="261"/>
            <ac:spMk id="10" creationId="{B901E785-2E46-4243-ABAE-CA2E71E7B8F5}"/>
          </ac:spMkLst>
        </pc:spChg>
        <pc:spChg chg="add mod">
          <ac:chgData name="Roy Shabaya" userId="aa0dbd3e755b963d" providerId="LiveId" clId="{B9ACF7BD-9B4D-4855-844E-6900B8EDEA6A}" dt="2018-04-25T01:20:58.336" v="10618" actId="20577"/>
          <ac:spMkLst>
            <pc:docMk/>
            <pc:sldMk cId="1921652643" sldId="261"/>
            <ac:spMk id="11" creationId="{CBC5263E-8C33-417E-9FFD-76CF45F3FA3F}"/>
          </ac:spMkLst>
        </pc:spChg>
      </pc:sldChg>
      <pc:sldChg chg="addSp delSp modSp">
        <pc:chgData name="Roy Shabaya" userId="aa0dbd3e755b963d" providerId="LiveId" clId="{B9ACF7BD-9B4D-4855-844E-6900B8EDEA6A}" dt="2018-04-25T13:40:24.154" v="10804" actId="27636"/>
        <pc:sldMkLst>
          <pc:docMk/>
          <pc:sldMk cId="2115083516" sldId="263"/>
        </pc:sldMkLst>
        <pc:spChg chg="mod">
          <ac:chgData name="Roy Shabaya" userId="aa0dbd3e755b963d" providerId="LiveId" clId="{B9ACF7BD-9B4D-4855-844E-6900B8EDEA6A}" dt="2018-04-25T13:40:24.154" v="10804" actId="27636"/>
          <ac:spMkLst>
            <pc:docMk/>
            <pc:sldMk cId="2115083516" sldId="263"/>
            <ac:spMk id="3" creationId="{2E19BCA5-7B77-4952-92D3-7EE99DE66485}"/>
          </ac:spMkLst>
        </pc:spChg>
        <pc:picChg chg="add del mod">
          <ac:chgData name="Roy Shabaya" userId="aa0dbd3e755b963d" providerId="LiveId" clId="{B9ACF7BD-9B4D-4855-844E-6900B8EDEA6A}" dt="2018-04-22T21:13:18.307" v="9169" actId="478"/>
          <ac:picMkLst>
            <pc:docMk/>
            <pc:sldMk cId="2115083516" sldId="263"/>
            <ac:picMk id="4" creationId="{41827B9F-74C9-4978-BE92-6D418AEE4008}"/>
          </ac:picMkLst>
        </pc:picChg>
      </pc:sldChg>
      <pc:sldChg chg="addSp delSp modSp add ord">
        <pc:chgData name="Roy Shabaya" userId="aa0dbd3e755b963d" providerId="LiveId" clId="{B9ACF7BD-9B4D-4855-844E-6900B8EDEA6A}" dt="2018-04-24T23:59:05.034" v="10528" actId="20577"/>
        <pc:sldMkLst>
          <pc:docMk/>
          <pc:sldMk cId="1755427021" sldId="264"/>
        </pc:sldMkLst>
        <pc:spChg chg="mod">
          <ac:chgData name="Roy Shabaya" userId="aa0dbd3e755b963d" providerId="LiveId" clId="{B9ACF7BD-9B4D-4855-844E-6900B8EDEA6A}" dt="2018-04-13T04:20:21.194" v="5224" actId="20577"/>
          <ac:spMkLst>
            <pc:docMk/>
            <pc:sldMk cId="1755427021" sldId="264"/>
            <ac:spMk id="2" creationId="{4D4BDDF9-C01E-40F2-957E-402245C98803}"/>
          </ac:spMkLst>
        </pc:spChg>
        <pc:spChg chg="del">
          <ac:chgData name="Roy Shabaya" userId="aa0dbd3e755b963d" providerId="LiveId" clId="{B9ACF7BD-9B4D-4855-844E-6900B8EDEA6A}" dt="2018-04-11T00:43:35.080" v="150" actId="931"/>
          <ac:spMkLst>
            <pc:docMk/>
            <pc:sldMk cId="1755427021" sldId="264"/>
            <ac:spMk id="3" creationId="{802D6F3A-4CFA-463E-B428-7A851FFD2E9F}"/>
          </ac:spMkLst>
        </pc:spChg>
        <pc:spChg chg="add del mod">
          <ac:chgData name="Roy Shabaya" userId="aa0dbd3e755b963d" providerId="LiveId" clId="{B9ACF7BD-9B4D-4855-844E-6900B8EDEA6A}" dt="2018-04-11T00:52:11.155" v="209" actId="478"/>
          <ac:spMkLst>
            <pc:docMk/>
            <pc:sldMk cId="1755427021" sldId="264"/>
            <ac:spMk id="8" creationId="{396DA54E-B2C6-4A4F-AEC8-DE9CFDF1B5D9}"/>
          </ac:spMkLst>
        </pc:spChg>
        <pc:spChg chg="add mod">
          <ac:chgData name="Roy Shabaya" userId="aa0dbd3e755b963d" providerId="LiveId" clId="{B9ACF7BD-9B4D-4855-844E-6900B8EDEA6A}" dt="2018-04-11T00:54:53.659" v="729" actId="404"/>
          <ac:spMkLst>
            <pc:docMk/>
            <pc:sldMk cId="1755427021" sldId="264"/>
            <ac:spMk id="9" creationId="{2F57D8E1-3CB1-4FA2-808E-BDA9DCA663DB}"/>
          </ac:spMkLst>
        </pc:spChg>
        <pc:spChg chg="add mod">
          <ac:chgData name="Roy Shabaya" userId="aa0dbd3e755b963d" providerId="LiveId" clId="{B9ACF7BD-9B4D-4855-844E-6900B8EDEA6A}" dt="2018-04-24T23:59:05.034" v="10528" actId="20577"/>
          <ac:spMkLst>
            <pc:docMk/>
            <pc:sldMk cId="1755427021" sldId="264"/>
            <ac:spMk id="10" creationId="{12E8D784-EDEE-4DE8-9957-59554ED0BC26}"/>
          </ac:spMkLst>
        </pc:spChg>
        <pc:spChg chg="add del">
          <ac:chgData name="Roy Shabaya" userId="aa0dbd3e755b963d" providerId="LiveId" clId="{B9ACF7BD-9B4D-4855-844E-6900B8EDEA6A}" dt="2018-04-11T00:55:20.344" v="732" actId="20577"/>
          <ac:spMkLst>
            <pc:docMk/>
            <pc:sldMk cId="1755427021" sldId="264"/>
            <ac:spMk id="11" creationId="{F32EF1AC-49FB-4002-988C-1DDA593965E5}"/>
          </ac:spMkLst>
        </pc:spChg>
        <pc:picChg chg="add mod">
          <ac:chgData name="Roy Shabaya" userId="aa0dbd3e755b963d" providerId="LiveId" clId="{B9ACF7BD-9B4D-4855-844E-6900B8EDEA6A}" dt="2018-04-20T15:55:30.629" v="9158" actId="14826"/>
          <ac:picMkLst>
            <pc:docMk/>
            <pc:sldMk cId="1755427021" sldId="264"/>
            <ac:picMk id="5" creationId="{C14EA37C-CD2C-476B-85F6-9FB3E62E3545}"/>
          </ac:picMkLst>
        </pc:picChg>
        <pc:picChg chg="add mod">
          <ac:chgData name="Roy Shabaya" userId="aa0dbd3e755b963d" providerId="LiveId" clId="{B9ACF7BD-9B4D-4855-844E-6900B8EDEA6A}" dt="2018-04-20T02:13:43.626" v="8590" actId="14826"/>
          <ac:picMkLst>
            <pc:docMk/>
            <pc:sldMk cId="1755427021" sldId="264"/>
            <ac:picMk id="7" creationId="{CCC78335-8376-4923-A64B-3AEA2F782F60}"/>
          </ac:picMkLst>
        </pc:picChg>
      </pc:sldChg>
      <pc:sldChg chg="addSp delSp modSp add">
        <pc:chgData name="Roy Shabaya" userId="aa0dbd3e755b963d" providerId="LiveId" clId="{B9ACF7BD-9B4D-4855-844E-6900B8EDEA6A}" dt="2018-04-24T22:36:06.576" v="10479" actId="1076"/>
        <pc:sldMkLst>
          <pc:docMk/>
          <pc:sldMk cId="1664746432" sldId="265"/>
        </pc:sldMkLst>
        <pc:spChg chg="mod">
          <ac:chgData name="Roy Shabaya" userId="aa0dbd3e755b963d" providerId="LiveId" clId="{B9ACF7BD-9B4D-4855-844E-6900B8EDEA6A}" dt="2018-04-11T01:03:56.881" v="766" actId="20577"/>
          <ac:spMkLst>
            <pc:docMk/>
            <pc:sldMk cId="1664746432" sldId="265"/>
            <ac:spMk id="2" creationId="{8C89209A-3096-4797-8851-2763C35BC27B}"/>
          </ac:spMkLst>
        </pc:spChg>
        <pc:spChg chg="del">
          <ac:chgData name="Roy Shabaya" userId="aa0dbd3e755b963d" providerId="LiveId" clId="{B9ACF7BD-9B4D-4855-844E-6900B8EDEA6A}" dt="2018-04-11T01:04:03.816" v="767" actId="931"/>
          <ac:spMkLst>
            <pc:docMk/>
            <pc:sldMk cId="1664746432" sldId="265"/>
            <ac:spMk id="3" creationId="{152ECAF2-B207-4B49-B896-EF0049C1F43B}"/>
          </ac:spMkLst>
        </pc:spChg>
        <pc:spChg chg="add del mod">
          <ac:chgData name="Roy Shabaya" userId="aa0dbd3e755b963d" providerId="LiveId" clId="{B9ACF7BD-9B4D-4855-844E-6900B8EDEA6A}" dt="2018-04-24T22:35:32.732" v="10476" actId="478"/>
          <ac:spMkLst>
            <pc:docMk/>
            <pc:sldMk cId="1664746432" sldId="265"/>
            <ac:spMk id="6" creationId="{F926E134-395C-4CCD-AD3A-1D8096F1A527}"/>
          </ac:spMkLst>
        </pc:spChg>
        <pc:picChg chg="add mod">
          <ac:chgData name="Roy Shabaya" userId="aa0dbd3e755b963d" providerId="LiveId" clId="{B9ACF7BD-9B4D-4855-844E-6900B8EDEA6A}" dt="2018-04-24T22:36:06.576" v="10479" actId="1076"/>
          <ac:picMkLst>
            <pc:docMk/>
            <pc:sldMk cId="1664746432" sldId="265"/>
            <ac:picMk id="3" creationId="{9632EEEE-5CB4-4294-80F9-CABDB5506690}"/>
          </ac:picMkLst>
        </pc:picChg>
        <pc:picChg chg="add del mod">
          <ac:chgData name="Roy Shabaya" userId="aa0dbd3e755b963d" providerId="LiveId" clId="{B9ACF7BD-9B4D-4855-844E-6900B8EDEA6A}" dt="2018-04-24T22:35:26.177" v="10475" actId="478"/>
          <ac:picMkLst>
            <pc:docMk/>
            <pc:sldMk cId="1664746432" sldId="265"/>
            <ac:picMk id="5" creationId="{B77DC4AB-8679-44D5-8BFA-6B26B48A2E9C}"/>
          </ac:picMkLst>
        </pc:picChg>
      </pc:sldChg>
      <pc:sldChg chg="addSp delSp modSp add">
        <pc:chgData name="Roy Shabaya" userId="aa0dbd3e755b963d" providerId="LiveId" clId="{B9ACF7BD-9B4D-4855-844E-6900B8EDEA6A}" dt="2018-04-24T22:36:39.040" v="10485" actId="1076"/>
        <pc:sldMkLst>
          <pc:docMk/>
          <pc:sldMk cId="3369230981" sldId="266"/>
        </pc:sldMkLst>
        <pc:spChg chg="mod">
          <ac:chgData name="Roy Shabaya" userId="aa0dbd3e755b963d" providerId="LiveId" clId="{B9ACF7BD-9B4D-4855-844E-6900B8EDEA6A}" dt="2018-04-11T01:06:36.181" v="840" actId="20577"/>
          <ac:spMkLst>
            <pc:docMk/>
            <pc:sldMk cId="3369230981" sldId="266"/>
            <ac:spMk id="2" creationId="{B3974CA4-D83D-4C30-AA64-8E9D5E3B7335}"/>
          </ac:spMkLst>
        </pc:spChg>
        <pc:spChg chg="del">
          <ac:chgData name="Roy Shabaya" userId="aa0dbd3e755b963d" providerId="LiveId" clId="{B9ACF7BD-9B4D-4855-844E-6900B8EDEA6A}" dt="2018-04-11T01:07:38.106" v="841" actId="931"/>
          <ac:spMkLst>
            <pc:docMk/>
            <pc:sldMk cId="3369230981" sldId="266"/>
            <ac:spMk id="3" creationId="{58967C78-C249-439A-8712-9927DBC70D20}"/>
          </ac:spMkLst>
        </pc:spChg>
        <pc:picChg chg="add mod">
          <ac:chgData name="Roy Shabaya" userId="aa0dbd3e755b963d" providerId="LiveId" clId="{B9ACF7BD-9B4D-4855-844E-6900B8EDEA6A}" dt="2018-04-24T22:36:39.040" v="10485" actId="1076"/>
          <ac:picMkLst>
            <pc:docMk/>
            <pc:sldMk cId="3369230981" sldId="266"/>
            <ac:picMk id="5" creationId="{1AAD5DFF-F265-46F2-96FC-601E34D843CB}"/>
          </ac:picMkLst>
        </pc:picChg>
      </pc:sldChg>
      <pc:sldChg chg="addSp delSp modSp add">
        <pc:chgData name="Roy Shabaya" userId="aa0dbd3e755b963d" providerId="LiveId" clId="{B9ACF7BD-9B4D-4855-844E-6900B8EDEA6A}" dt="2018-04-25T12:56:44.976" v="10723" actId="20577"/>
        <pc:sldMkLst>
          <pc:docMk/>
          <pc:sldMk cId="515459059" sldId="267"/>
        </pc:sldMkLst>
        <pc:spChg chg="mod">
          <ac:chgData name="Roy Shabaya" userId="aa0dbd3e755b963d" providerId="LiveId" clId="{B9ACF7BD-9B4D-4855-844E-6900B8EDEA6A}" dt="2018-04-25T12:56:44.976" v="10723" actId="20577"/>
          <ac:spMkLst>
            <pc:docMk/>
            <pc:sldMk cId="515459059" sldId="267"/>
            <ac:spMk id="2" creationId="{0B4E8BED-2A2F-424B-BEB0-EDFD9868A949}"/>
          </ac:spMkLst>
        </pc:spChg>
        <pc:spChg chg="add del">
          <ac:chgData name="Roy Shabaya" userId="aa0dbd3e755b963d" providerId="LiveId" clId="{B9ACF7BD-9B4D-4855-844E-6900B8EDEA6A}" dt="2018-04-25T12:56:42.566" v="10721"/>
          <ac:spMkLst>
            <pc:docMk/>
            <pc:sldMk cId="515459059" sldId="267"/>
            <ac:spMk id="3" creationId="{F2D8DF16-DB55-4A6D-95ED-91CB88479A1E}"/>
          </ac:spMkLst>
        </pc:spChg>
        <pc:spChg chg="del">
          <ac:chgData name="Roy Shabaya" userId="aa0dbd3e755b963d" providerId="LiveId" clId="{B9ACF7BD-9B4D-4855-844E-6900B8EDEA6A}" dt="2018-04-11T01:16:25.279" v="873" actId="931"/>
          <ac:spMkLst>
            <pc:docMk/>
            <pc:sldMk cId="515459059" sldId="267"/>
            <ac:spMk id="3" creationId="{A180E23C-1B64-4EEB-90B0-6389354B71D8}"/>
          </ac:spMkLst>
        </pc:spChg>
        <pc:picChg chg="add mod">
          <ac:chgData name="Roy Shabaya" userId="aa0dbd3e755b963d" providerId="LiveId" clId="{B9ACF7BD-9B4D-4855-844E-6900B8EDEA6A}" dt="2018-04-25T12:56:33.056" v="10712" actId="14826"/>
          <ac:picMkLst>
            <pc:docMk/>
            <pc:sldMk cId="515459059" sldId="267"/>
            <ac:picMk id="5" creationId="{978B722C-FCF7-4B69-8530-F1C1C8C9B871}"/>
          </ac:picMkLst>
        </pc:picChg>
      </pc:sldChg>
      <pc:sldChg chg="delSp modSp add">
        <pc:chgData name="Roy Shabaya" userId="aa0dbd3e755b963d" providerId="LiveId" clId="{B9ACF7BD-9B4D-4855-844E-6900B8EDEA6A}" dt="2018-04-20T02:05:59.834" v="8552" actId="478"/>
        <pc:sldMkLst>
          <pc:docMk/>
          <pc:sldMk cId="211389930" sldId="268"/>
        </pc:sldMkLst>
        <pc:spChg chg="mod">
          <ac:chgData name="Roy Shabaya" userId="aa0dbd3e755b963d" providerId="LiveId" clId="{B9ACF7BD-9B4D-4855-844E-6900B8EDEA6A}" dt="2018-04-11T01:32:59.616" v="1232" actId="20577"/>
          <ac:spMkLst>
            <pc:docMk/>
            <pc:sldMk cId="211389930" sldId="268"/>
            <ac:spMk id="2" creationId="{5DCE5D67-69C6-45B2-9A56-61EFE8C964B4}"/>
          </ac:spMkLst>
        </pc:spChg>
        <pc:spChg chg="del">
          <ac:chgData name="Roy Shabaya" userId="aa0dbd3e755b963d" providerId="LiveId" clId="{B9ACF7BD-9B4D-4855-844E-6900B8EDEA6A}" dt="2018-04-20T02:05:59.834" v="8552" actId="478"/>
          <ac:spMkLst>
            <pc:docMk/>
            <pc:sldMk cId="211389930" sldId="268"/>
            <ac:spMk id="3" creationId="{BF4ACCEF-B406-4CD4-B30E-CC111E7F7065}"/>
          </ac:spMkLst>
        </pc:spChg>
      </pc:sldChg>
      <pc:sldChg chg="addSp delSp modSp add ord">
        <pc:chgData name="Roy Shabaya" userId="aa0dbd3e755b963d" providerId="LiveId" clId="{B9ACF7BD-9B4D-4855-844E-6900B8EDEA6A}" dt="2018-04-24T00:14:54.555" v="10360" actId="14100"/>
        <pc:sldMkLst>
          <pc:docMk/>
          <pc:sldMk cId="3986397924" sldId="269"/>
        </pc:sldMkLst>
        <pc:spChg chg="mod">
          <ac:chgData name="Roy Shabaya" userId="aa0dbd3e755b963d" providerId="LiveId" clId="{B9ACF7BD-9B4D-4855-844E-6900B8EDEA6A}" dt="2018-04-11T23:02:47.690" v="1597" actId="20577"/>
          <ac:spMkLst>
            <pc:docMk/>
            <pc:sldMk cId="3986397924" sldId="269"/>
            <ac:spMk id="2" creationId="{652BBBCC-962C-4FB3-B25D-6D029D1F6F5C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3" creationId="{15743762-7EC0-4B79-95B3-38C124094725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4" creationId="{F5B6A4A2-5588-4F91-9CA3-6519C7E06463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5" creationId="{92BC25E0-C6D3-41CB-970F-66C625BB71E3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6" creationId="{A735C90E-8D79-499E-A830-D8FFA9718CDC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7" creationId="{C1493C47-84CB-4E81-BDF3-4436D6F9DD17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8" creationId="{934B3613-E0D0-4E37-92A0-38FD7207309F}"/>
          </ac:spMkLst>
        </pc:spChg>
        <pc:spChg chg="add mod">
          <ac:chgData name="Roy Shabaya" userId="aa0dbd3e755b963d" providerId="LiveId" clId="{B9ACF7BD-9B4D-4855-844E-6900B8EDEA6A}" dt="2018-04-13T01:35:10.273" v="4767" actId="20577"/>
          <ac:spMkLst>
            <pc:docMk/>
            <pc:sldMk cId="3986397924" sldId="269"/>
            <ac:spMk id="9" creationId="{C70ABA28-F66D-4813-9C39-585DBF750A21}"/>
          </ac:spMkLst>
        </pc:spChg>
        <pc:spChg chg="add mod">
          <ac:chgData name="Roy Shabaya" userId="aa0dbd3e755b963d" providerId="LiveId" clId="{B9ACF7BD-9B4D-4855-844E-6900B8EDEA6A}" dt="2018-04-20T01:40:01.871" v="7029" actId="20577"/>
          <ac:spMkLst>
            <pc:docMk/>
            <pc:sldMk cId="3986397924" sldId="269"/>
            <ac:spMk id="10" creationId="{C8B85F1D-C33F-4314-8045-A643019B7233}"/>
          </ac:spMkLst>
        </pc:spChg>
        <pc:spChg chg="add mod">
          <ac:chgData name="Roy Shabaya" userId="aa0dbd3e755b963d" providerId="LiveId" clId="{B9ACF7BD-9B4D-4855-844E-6900B8EDEA6A}" dt="2018-04-12T22:39:41.168" v="2579" actId="20577"/>
          <ac:spMkLst>
            <pc:docMk/>
            <pc:sldMk cId="3986397924" sldId="269"/>
            <ac:spMk id="11" creationId="{7918DBE9-3D29-4307-8B91-18DBA87E3D05}"/>
          </ac:spMkLst>
        </pc:spChg>
        <pc:spChg chg="add mod">
          <ac:chgData name="Roy Shabaya" userId="aa0dbd3e755b963d" providerId="LiveId" clId="{B9ACF7BD-9B4D-4855-844E-6900B8EDEA6A}" dt="2018-04-23T21:31:14.228" v="9582" actId="20577"/>
          <ac:spMkLst>
            <pc:docMk/>
            <pc:sldMk cId="3986397924" sldId="269"/>
            <ac:spMk id="12" creationId="{86830C1A-6ABB-4243-9C27-1AF1F049DDCB}"/>
          </ac:spMkLst>
        </pc:spChg>
      </pc:sldChg>
      <pc:sldChg chg="addSp delSp modSp add">
        <pc:chgData name="Roy Shabaya" userId="aa0dbd3e755b963d" providerId="LiveId" clId="{B9ACF7BD-9B4D-4855-844E-6900B8EDEA6A}" dt="2018-04-23T22:37:36.219" v="9950" actId="27636"/>
        <pc:sldMkLst>
          <pc:docMk/>
          <pc:sldMk cId="1658428108" sldId="270"/>
        </pc:sldMkLst>
        <pc:spChg chg="mod">
          <ac:chgData name="Roy Shabaya" userId="aa0dbd3e755b963d" providerId="LiveId" clId="{B9ACF7BD-9B4D-4855-844E-6900B8EDEA6A}" dt="2018-04-11T23:01:56.803" v="1594" actId="20577"/>
          <ac:spMkLst>
            <pc:docMk/>
            <pc:sldMk cId="1658428108" sldId="270"/>
            <ac:spMk id="2" creationId="{6BC52ED0-B79C-40B5-84F3-169589FADCF7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3" creationId="{BF775B21-24D8-4FC7-A7C6-AC60E9D2173F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4" creationId="{BA64423E-E8F9-4247-BD37-60B90E8343AC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5" creationId="{F9E01A9B-499C-4587-8CBB-75BAB5AC397E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6" creationId="{3659F182-6EAD-499A-8651-C06507E7B1BA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7" creationId="{3464A164-A6FF-473A-8A9E-4DCF3B0C8B21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8" creationId="{3554DCFD-6FCE-49A9-A8A4-B00A5EEA3C4A}"/>
          </ac:spMkLst>
        </pc:spChg>
        <pc:spChg chg="add mod">
          <ac:chgData name="Roy Shabaya" userId="aa0dbd3e755b963d" providerId="LiveId" clId="{B9ACF7BD-9B4D-4855-844E-6900B8EDEA6A}" dt="2018-04-13T01:35:03.916" v="4759" actId="20577"/>
          <ac:spMkLst>
            <pc:docMk/>
            <pc:sldMk cId="1658428108" sldId="270"/>
            <ac:spMk id="9" creationId="{CFEFDAF6-B7F3-4FC6-BC46-9CE0D62FCA13}"/>
          </ac:spMkLst>
        </pc:spChg>
        <pc:spChg chg="add mod">
          <ac:chgData name="Roy Shabaya" userId="aa0dbd3e755b963d" providerId="LiveId" clId="{B9ACF7BD-9B4D-4855-844E-6900B8EDEA6A}" dt="2018-04-23T22:37:36.219" v="9950" actId="27636"/>
          <ac:spMkLst>
            <pc:docMk/>
            <pc:sldMk cId="1658428108" sldId="270"/>
            <ac:spMk id="10" creationId="{1AD58B85-8AEE-4986-A211-901F7138AB3F}"/>
          </ac:spMkLst>
        </pc:spChg>
        <pc:spChg chg="add mod">
          <ac:chgData name="Roy Shabaya" userId="aa0dbd3e755b963d" providerId="LiveId" clId="{B9ACF7BD-9B4D-4855-844E-6900B8EDEA6A}" dt="2018-04-20T01:13:35.913" v="6494" actId="20577"/>
          <ac:spMkLst>
            <pc:docMk/>
            <pc:sldMk cId="1658428108" sldId="270"/>
            <ac:spMk id="11" creationId="{BA57E764-DD4E-4CBF-AF8D-0137D32FD1E9}"/>
          </ac:spMkLst>
        </pc:spChg>
        <pc:spChg chg="add mod">
          <ac:chgData name="Roy Shabaya" userId="aa0dbd3e755b963d" providerId="LiveId" clId="{B9ACF7BD-9B4D-4855-844E-6900B8EDEA6A}" dt="2018-04-23T22:37:36.219" v="9949" actId="27636"/>
          <ac:spMkLst>
            <pc:docMk/>
            <pc:sldMk cId="1658428108" sldId="270"/>
            <ac:spMk id="12" creationId="{8B17B9B1-B113-4230-A58E-6EF048F31D63}"/>
          </ac:spMkLst>
        </pc:spChg>
      </pc:sldChg>
      <pc:sldChg chg="addSp delSp modSp add">
        <pc:chgData name="Roy Shabaya" userId="aa0dbd3e755b963d" providerId="LiveId" clId="{B9ACF7BD-9B4D-4855-844E-6900B8EDEA6A}" dt="2018-04-25T13:36:55.228" v="10802" actId="20577"/>
        <pc:sldMkLst>
          <pc:docMk/>
          <pc:sldMk cId="872217947" sldId="271"/>
        </pc:sldMkLst>
        <pc:spChg chg="mod">
          <ac:chgData name="Roy Shabaya" userId="aa0dbd3e755b963d" providerId="LiveId" clId="{B9ACF7BD-9B4D-4855-844E-6900B8EDEA6A}" dt="2018-04-11T23:01:24.107" v="1559" actId="20577"/>
          <ac:spMkLst>
            <pc:docMk/>
            <pc:sldMk cId="872217947" sldId="271"/>
            <ac:spMk id="2" creationId="{CC09B3BA-DA33-4733-92F7-9DCC30BBBEBC}"/>
          </ac:spMkLst>
        </pc:spChg>
        <pc:spChg chg="del mod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3" creationId="{11D95B67-5DD8-420E-9A32-C3FA10858910}"/>
          </ac:spMkLst>
        </pc:spChg>
        <pc:spChg chg="del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4" creationId="{C28E1608-E29E-45CD-8337-F9C7189CBCD6}"/>
          </ac:spMkLst>
        </pc:spChg>
        <pc:spChg chg="del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5" creationId="{7B9559BD-0195-4E78-ABEE-1C31F4A47901}"/>
          </ac:spMkLst>
        </pc:spChg>
        <pc:spChg chg="del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6" creationId="{D66B089F-AB6A-4D40-AA2A-330D28E3FDD7}"/>
          </ac:spMkLst>
        </pc:spChg>
        <pc:spChg chg="del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7" creationId="{BEB04A40-C981-4D09-91FA-16EFB71F0BB4}"/>
          </ac:spMkLst>
        </pc:spChg>
        <pc:spChg chg="del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8" creationId="{A8BC5048-5355-4E04-BB8E-3331B6544365}"/>
          </ac:spMkLst>
        </pc:spChg>
        <pc:spChg chg="add mod">
          <ac:chgData name="Roy Shabaya" userId="aa0dbd3e755b963d" providerId="LiveId" clId="{B9ACF7BD-9B4D-4855-844E-6900B8EDEA6A}" dt="2018-04-13T01:34:36.171" v="4721" actId="20577"/>
          <ac:spMkLst>
            <pc:docMk/>
            <pc:sldMk cId="872217947" sldId="271"/>
            <ac:spMk id="9" creationId="{92F0C30E-17F3-4319-AF80-A02C7E169D67}"/>
          </ac:spMkLst>
        </pc:spChg>
        <pc:spChg chg="add mod">
          <ac:chgData name="Roy Shabaya" userId="aa0dbd3e755b963d" providerId="LiveId" clId="{B9ACF7BD-9B4D-4855-844E-6900B8EDEA6A}" dt="2018-04-25T13:36:55.228" v="10802" actId="20577"/>
          <ac:spMkLst>
            <pc:docMk/>
            <pc:sldMk cId="872217947" sldId="271"/>
            <ac:spMk id="10" creationId="{94D162E4-F99C-491A-B983-86AC8DC8D9C0}"/>
          </ac:spMkLst>
        </pc:spChg>
        <pc:spChg chg="add mod">
          <ac:chgData name="Roy Shabaya" userId="aa0dbd3e755b963d" providerId="LiveId" clId="{B9ACF7BD-9B4D-4855-844E-6900B8EDEA6A}" dt="2018-04-12T22:39:01.223" v="2501" actId="313"/>
          <ac:spMkLst>
            <pc:docMk/>
            <pc:sldMk cId="872217947" sldId="271"/>
            <ac:spMk id="11" creationId="{6E0C5EE4-4D47-44FB-805D-2D1D4B09F09F}"/>
          </ac:spMkLst>
        </pc:spChg>
        <pc:spChg chg="add mod">
          <ac:chgData name="Roy Shabaya" userId="aa0dbd3e755b963d" providerId="LiveId" clId="{B9ACF7BD-9B4D-4855-844E-6900B8EDEA6A}" dt="2018-04-23T21:29:36.384" v="9493" actId="20577"/>
          <ac:spMkLst>
            <pc:docMk/>
            <pc:sldMk cId="872217947" sldId="271"/>
            <ac:spMk id="12" creationId="{0D395AF8-F854-4FD0-9A58-287443067FB2}"/>
          </ac:spMkLst>
        </pc:spChg>
      </pc:sldChg>
      <pc:sldChg chg="addSp delSp modSp add ord">
        <pc:chgData name="Roy Shabaya" userId="aa0dbd3e755b963d" providerId="LiveId" clId="{B9ACF7BD-9B4D-4855-844E-6900B8EDEA6A}" dt="2018-04-25T13:28:27.940" v="10766" actId="20577"/>
        <pc:sldMkLst>
          <pc:docMk/>
          <pc:sldMk cId="1739842126" sldId="272"/>
        </pc:sldMkLst>
        <pc:spChg chg="mod">
          <ac:chgData name="Roy Shabaya" userId="aa0dbd3e755b963d" providerId="LiveId" clId="{B9ACF7BD-9B4D-4855-844E-6900B8EDEA6A}" dt="2018-04-13T01:02:20.609" v="4078" actId="27636"/>
          <ac:spMkLst>
            <pc:docMk/>
            <pc:sldMk cId="1739842126" sldId="272"/>
            <ac:spMk id="2" creationId="{1D193511-C690-4FA0-AFBB-94D6D8EB05E7}"/>
          </ac:spMkLst>
        </pc:spChg>
        <pc:spChg chg="del mod">
          <ac:chgData name="Roy Shabaya" userId="aa0dbd3e755b963d" providerId="LiveId" clId="{B9ACF7BD-9B4D-4855-844E-6900B8EDEA6A}" dt="2018-04-13T01:04:22.698" v="4079" actId="478"/>
          <ac:spMkLst>
            <pc:docMk/>
            <pc:sldMk cId="1739842126" sldId="272"/>
            <ac:spMk id="3" creationId="{5FFF073B-F963-4577-9A88-B4E372E0AB85}"/>
          </ac:spMkLst>
        </pc:spChg>
        <pc:spChg chg="add del mod">
          <ac:chgData name="Roy Shabaya" userId="aa0dbd3e755b963d" providerId="LiveId" clId="{B9ACF7BD-9B4D-4855-844E-6900B8EDEA6A}" dt="2018-04-13T01:04:24.607" v="4080" actId="1076"/>
          <ac:spMkLst>
            <pc:docMk/>
            <pc:sldMk cId="1739842126" sldId="272"/>
            <ac:spMk id="5" creationId="{B87FC69F-4102-4CA2-8E6C-E5D0321D1F42}"/>
          </ac:spMkLst>
        </pc:spChg>
        <pc:spChg chg="add mod">
          <ac:chgData name="Roy Shabaya" userId="aa0dbd3e755b963d" providerId="LiveId" clId="{B9ACF7BD-9B4D-4855-844E-6900B8EDEA6A}" dt="2018-04-25T13:28:27.940" v="10766" actId="20577"/>
          <ac:spMkLst>
            <pc:docMk/>
            <pc:sldMk cId="1739842126" sldId="272"/>
            <ac:spMk id="8" creationId="{22472F6F-E115-40C8-B8A0-1E8DA4799904}"/>
          </ac:spMkLst>
        </pc:spChg>
        <pc:picChg chg="add del">
          <ac:chgData name="Roy Shabaya" userId="aa0dbd3e755b963d" providerId="LiveId" clId="{B9ACF7BD-9B4D-4855-844E-6900B8EDEA6A}" dt="2018-04-20T02:37:19.640" v="8627" actId="1076"/>
          <ac:picMkLst>
            <pc:docMk/>
            <pc:sldMk cId="1739842126" sldId="272"/>
            <ac:picMk id="3" creationId="{C298DDD4-2D56-4992-8F0A-6E7507DAF8FC}"/>
          </ac:picMkLst>
        </pc:picChg>
        <pc:picChg chg="add mod">
          <ac:chgData name="Roy Shabaya" userId="aa0dbd3e755b963d" providerId="LiveId" clId="{B9ACF7BD-9B4D-4855-844E-6900B8EDEA6A}" dt="2018-04-23T22:56:06.686" v="10019" actId="14100"/>
          <ac:picMkLst>
            <pc:docMk/>
            <pc:sldMk cId="1739842126" sldId="272"/>
            <ac:picMk id="4" creationId="{1A324428-4000-4A1D-8E68-C2024E615F3F}"/>
          </ac:picMkLst>
        </pc:picChg>
        <pc:picChg chg="add del mod">
          <ac:chgData name="Roy Shabaya" userId="aa0dbd3e755b963d" providerId="LiveId" clId="{B9ACF7BD-9B4D-4855-844E-6900B8EDEA6A}" dt="2018-04-13T01:12:13.677" v="4081" actId="478"/>
          <ac:picMkLst>
            <pc:docMk/>
            <pc:sldMk cId="1739842126" sldId="272"/>
            <ac:picMk id="6" creationId="{91CF4C0B-8C29-495E-943B-EE856B39F19B}"/>
          </ac:picMkLst>
        </pc:picChg>
        <pc:picChg chg="add del mod">
          <ac:chgData name="Roy Shabaya" userId="aa0dbd3e755b963d" providerId="LiveId" clId="{B9ACF7BD-9B4D-4855-844E-6900B8EDEA6A}" dt="2018-04-13T01:12:59.684" v="4087" actId="478"/>
          <ac:picMkLst>
            <pc:docMk/>
            <pc:sldMk cId="1739842126" sldId="272"/>
            <ac:picMk id="9" creationId="{8131866A-06FD-42C0-958A-28753E030301}"/>
          </ac:picMkLst>
        </pc:picChg>
        <pc:picChg chg="add del mod">
          <ac:chgData name="Roy Shabaya" userId="aa0dbd3e755b963d" providerId="LiveId" clId="{B9ACF7BD-9B4D-4855-844E-6900B8EDEA6A}" dt="2018-04-20T02:37:43.942" v="8630" actId="478"/>
          <ac:picMkLst>
            <pc:docMk/>
            <pc:sldMk cId="1739842126" sldId="272"/>
            <ac:picMk id="10" creationId="{6465003B-6EE3-4DEC-AB1C-679DC2FE804D}"/>
          </ac:picMkLst>
        </pc:picChg>
      </pc:sldChg>
      <pc:sldChg chg="addSp delSp modSp add ord">
        <pc:chgData name="Roy Shabaya" userId="aa0dbd3e755b963d" providerId="LiveId" clId="{B9ACF7BD-9B4D-4855-844E-6900B8EDEA6A}" dt="2018-04-23T21:51:51.746" v="9670" actId="20577"/>
        <pc:sldMkLst>
          <pc:docMk/>
          <pc:sldMk cId="1112717788" sldId="273"/>
        </pc:sldMkLst>
        <pc:spChg chg="mod">
          <ac:chgData name="Roy Shabaya" userId="aa0dbd3e755b963d" providerId="LiveId" clId="{B9ACF7BD-9B4D-4855-844E-6900B8EDEA6A}" dt="2018-04-22T21:50:27.408" v="9282" actId="1076"/>
          <ac:spMkLst>
            <pc:docMk/>
            <pc:sldMk cId="1112717788" sldId="273"/>
            <ac:spMk id="2" creationId="{6BC52ED0-B79C-40B5-84F3-169589FADCF7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3" creationId="{BF775B21-24D8-4FC7-A7C6-AC60E9D2173F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4" creationId="{BA64423E-E8F9-4247-BD37-60B90E8343AC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5" creationId="{F9E01A9B-499C-4587-8CBB-75BAB5AC397E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6" creationId="{3659F182-6EAD-499A-8651-C06507E7B1BA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7" creationId="{3464A164-A6FF-473A-8A9E-4DCF3B0C8B21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8" creationId="{3554DCFD-6FCE-49A9-A8A4-B00A5EEA3C4A}"/>
          </ac:spMkLst>
        </pc:spChg>
        <pc:spChg chg="add mod">
          <ac:chgData name="Roy Shabaya" userId="aa0dbd3e755b963d" providerId="LiveId" clId="{B9ACF7BD-9B4D-4855-844E-6900B8EDEA6A}" dt="2018-04-22T21:49:14.469" v="9278" actId="1076"/>
          <ac:spMkLst>
            <pc:docMk/>
            <pc:sldMk cId="1112717788" sldId="273"/>
            <ac:spMk id="9" creationId="{897C8DA2-82A4-4196-83FB-9AF1F04D7B58}"/>
          </ac:spMkLst>
        </pc:spChg>
        <pc:spChg chg="add mod">
          <ac:chgData name="Roy Shabaya" userId="aa0dbd3e755b963d" providerId="LiveId" clId="{B9ACF7BD-9B4D-4855-844E-6900B8EDEA6A}" dt="2018-04-22T21:49:14.469" v="9278" actId="1076"/>
          <ac:spMkLst>
            <pc:docMk/>
            <pc:sldMk cId="1112717788" sldId="273"/>
            <ac:spMk id="10" creationId="{1DF43473-3973-4EE8-ADF8-D8E568FDDEC0}"/>
          </ac:spMkLst>
        </pc:spChg>
        <pc:spChg chg="add mod">
          <ac:chgData name="Roy Shabaya" userId="aa0dbd3e755b963d" providerId="LiveId" clId="{B9ACF7BD-9B4D-4855-844E-6900B8EDEA6A}" dt="2018-04-12T22:39:25.770" v="2559" actId="20577"/>
          <ac:spMkLst>
            <pc:docMk/>
            <pc:sldMk cId="1112717788" sldId="273"/>
            <ac:spMk id="11" creationId="{54AB7A67-BE2B-4CEC-AA45-BAADA51B334E}"/>
          </ac:spMkLst>
        </pc:spChg>
        <pc:spChg chg="add mod">
          <ac:chgData name="Roy Shabaya" userId="aa0dbd3e755b963d" providerId="LiveId" clId="{B9ACF7BD-9B4D-4855-844E-6900B8EDEA6A}" dt="2018-04-23T21:51:51.746" v="9670" actId="20577"/>
          <ac:spMkLst>
            <pc:docMk/>
            <pc:sldMk cId="1112717788" sldId="273"/>
            <ac:spMk id="12" creationId="{1A5114FF-F667-45D3-BD29-2590A8646B9A}"/>
          </ac:spMkLst>
        </pc:spChg>
        <pc:picChg chg="add del mod">
          <ac:chgData name="Roy Shabaya" userId="aa0dbd3e755b963d" providerId="LiveId" clId="{B9ACF7BD-9B4D-4855-844E-6900B8EDEA6A}" dt="2018-04-22T21:50:15.494" v="9281" actId="20577"/>
          <ac:picMkLst>
            <pc:docMk/>
            <pc:sldMk cId="1112717788" sldId="273"/>
            <ac:picMk id="3" creationId="{363889A4-9C62-4DA5-9EDC-3401A6ABD5A4}"/>
          </ac:picMkLst>
        </pc:picChg>
      </pc:sldChg>
      <pc:sldChg chg="addSp delSp modSp add">
        <pc:chgData name="Roy Shabaya" userId="aa0dbd3e755b963d" providerId="LiveId" clId="{B9ACF7BD-9B4D-4855-844E-6900B8EDEA6A}" dt="2018-04-24T00:06:20.215" v="10310" actId="1036"/>
        <pc:sldMkLst>
          <pc:docMk/>
          <pc:sldMk cId="4099283593" sldId="274"/>
        </pc:sldMkLst>
        <pc:spChg chg="mod">
          <ac:chgData name="Roy Shabaya" userId="aa0dbd3e755b963d" providerId="LiveId" clId="{B9ACF7BD-9B4D-4855-844E-6900B8EDEA6A}" dt="2018-04-13T00:54:17.571" v="4018" actId="1076"/>
          <ac:spMkLst>
            <pc:docMk/>
            <pc:sldMk cId="4099283593" sldId="274"/>
            <ac:spMk id="2" creationId="{86B0FB32-B3C9-4E9D-9AA8-831C90AC2E31}"/>
          </ac:spMkLst>
        </pc:spChg>
        <pc:spChg chg="del">
          <ac:chgData name="Roy Shabaya" userId="aa0dbd3e755b963d" providerId="LiveId" clId="{B9ACF7BD-9B4D-4855-844E-6900B8EDEA6A}" dt="2018-04-13T00:31:14.976" v="3578" actId="13926"/>
          <ac:spMkLst>
            <pc:docMk/>
            <pc:sldMk cId="4099283593" sldId="274"/>
            <ac:spMk id="3" creationId="{1FF15A44-0547-4385-9C20-E81F74DF0D98}"/>
          </ac:spMkLst>
        </pc:spChg>
        <pc:spChg chg="add mod">
          <ac:chgData name="Roy Shabaya" userId="aa0dbd3e755b963d" providerId="LiveId" clId="{B9ACF7BD-9B4D-4855-844E-6900B8EDEA6A}" dt="2018-04-20T02:52:18.558" v="8911" actId="20577"/>
          <ac:spMkLst>
            <pc:docMk/>
            <pc:sldMk cId="4099283593" sldId="274"/>
            <ac:spMk id="4" creationId="{7408C7FA-9873-4C43-9216-E6AC07060D18}"/>
          </ac:spMkLst>
        </pc:spChg>
        <pc:spChg chg="add mod">
          <ac:chgData name="Roy Shabaya" userId="aa0dbd3e755b963d" providerId="LiveId" clId="{B9ACF7BD-9B4D-4855-844E-6900B8EDEA6A}" dt="2018-04-13T20:59:36.758" v="5383" actId="13926"/>
          <ac:spMkLst>
            <pc:docMk/>
            <pc:sldMk cId="4099283593" sldId="274"/>
            <ac:spMk id="5" creationId="{D8488121-E00D-42F4-98A0-7D95D59316C1}"/>
          </ac:spMkLst>
        </pc:spChg>
        <pc:spChg chg="add mod">
          <ac:chgData name="Roy Shabaya" userId="aa0dbd3e755b963d" providerId="LiveId" clId="{B9ACF7BD-9B4D-4855-844E-6900B8EDEA6A}" dt="2018-04-13T00:54:54.032" v="4020" actId="1076"/>
          <ac:spMkLst>
            <pc:docMk/>
            <pc:sldMk cId="4099283593" sldId="274"/>
            <ac:spMk id="6" creationId="{9D9E89AA-C29E-45B4-BAB6-C15C4780AF96}"/>
          </ac:spMkLst>
        </pc:spChg>
        <pc:spChg chg="add mod">
          <ac:chgData name="Roy Shabaya" userId="aa0dbd3e755b963d" providerId="LiveId" clId="{B9ACF7BD-9B4D-4855-844E-6900B8EDEA6A}" dt="2018-04-13T00:59:48.589" v="4047" actId="1036"/>
          <ac:spMkLst>
            <pc:docMk/>
            <pc:sldMk cId="4099283593" sldId="274"/>
            <ac:spMk id="7" creationId="{40B3CDBC-DDFA-4C82-ADA1-498215E55F1F}"/>
          </ac:spMkLst>
        </pc:spChg>
        <pc:spChg chg="add mod">
          <ac:chgData name="Roy Shabaya" userId="aa0dbd3e755b963d" providerId="LiveId" clId="{B9ACF7BD-9B4D-4855-844E-6900B8EDEA6A}" dt="2018-04-24T00:06:20.215" v="10310" actId="1036"/>
          <ac:spMkLst>
            <pc:docMk/>
            <pc:sldMk cId="4099283593" sldId="274"/>
            <ac:spMk id="8" creationId="{0FCB6B23-4A73-40F1-8890-50282EB3085D}"/>
          </ac:spMkLst>
        </pc:spChg>
        <pc:spChg chg="add mod">
          <ac:chgData name="Roy Shabaya" userId="aa0dbd3e755b963d" providerId="LiveId" clId="{B9ACF7BD-9B4D-4855-844E-6900B8EDEA6A}" dt="2018-04-13T20:59:20.340" v="5380" actId="20577"/>
          <ac:spMkLst>
            <pc:docMk/>
            <pc:sldMk cId="4099283593" sldId="274"/>
            <ac:spMk id="9" creationId="{244ADA8B-1CAB-4481-8B0B-5A1C8CA6B7F6}"/>
          </ac:spMkLst>
        </pc:spChg>
        <pc:picChg chg="add del mod">
          <ac:chgData name="Roy Shabaya" userId="aa0dbd3e755b963d" providerId="LiveId" clId="{B9ACF7BD-9B4D-4855-844E-6900B8EDEA6A}" dt="2018-04-13T00:52:16.832" v="3863" actId="478"/>
          <ac:picMkLst>
            <pc:docMk/>
            <pc:sldMk cId="4099283593" sldId="274"/>
            <ac:picMk id="11" creationId="{9CA764A0-883E-457D-BA56-38E2B01708DE}"/>
          </ac:picMkLst>
        </pc:picChg>
        <pc:picChg chg="add mod">
          <ac:chgData name="Roy Shabaya" userId="aa0dbd3e755b963d" providerId="LiveId" clId="{B9ACF7BD-9B4D-4855-844E-6900B8EDEA6A}" dt="2018-04-13T00:59:35.839" v="4027" actId="1076"/>
          <ac:picMkLst>
            <pc:docMk/>
            <pc:sldMk cId="4099283593" sldId="274"/>
            <ac:picMk id="12" creationId="{BB0D307A-B9A4-4468-9302-AFAA27E945CD}"/>
          </ac:picMkLst>
        </pc:picChg>
      </pc:sldChg>
      <pc:sldChg chg="addSp delSp modSp add">
        <pc:chgData name="Roy Shabaya" userId="aa0dbd3e755b963d" providerId="LiveId" clId="{B9ACF7BD-9B4D-4855-844E-6900B8EDEA6A}" dt="2018-04-25T12:56:41.707" v="10720" actId="14100"/>
        <pc:sldMkLst>
          <pc:docMk/>
          <pc:sldMk cId="2638978930" sldId="275"/>
        </pc:sldMkLst>
        <pc:spChg chg="mod">
          <ac:chgData name="Roy Shabaya" userId="aa0dbd3e755b963d" providerId="LiveId" clId="{B9ACF7BD-9B4D-4855-844E-6900B8EDEA6A}" dt="2018-04-13T04:19:54.683" v="5181" actId="5793"/>
          <ac:spMkLst>
            <pc:docMk/>
            <pc:sldMk cId="2638978930" sldId="275"/>
            <ac:spMk id="2" creationId="{AFA5AD19-817E-4244-8696-4B986CE2D007}"/>
          </ac:spMkLst>
        </pc:spChg>
        <pc:spChg chg="del">
          <ac:chgData name="Roy Shabaya" userId="aa0dbd3e755b963d" providerId="LiveId" clId="{B9ACF7BD-9B4D-4855-844E-6900B8EDEA6A}" dt="2018-04-13T02:18:36.504" v="4769" actId="931"/>
          <ac:spMkLst>
            <pc:docMk/>
            <pc:sldMk cId="2638978930" sldId="275"/>
            <ac:spMk id="3" creationId="{4696A8D9-C871-46EC-B718-B3F9AC9BA247}"/>
          </ac:spMkLst>
        </pc:spChg>
        <pc:spChg chg="add mod">
          <ac:chgData name="Roy Shabaya" userId="aa0dbd3e755b963d" providerId="LiveId" clId="{B9ACF7BD-9B4D-4855-844E-6900B8EDEA6A}" dt="2018-04-25T03:10:46.456" v="10679" actId="1076"/>
          <ac:spMkLst>
            <pc:docMk/>
            <pc:sldMk cId="2638978930" sldId="275"/>
            <ac:spMk id="8" creationId="{E3C48980-F9CF-4619-AC7B-75C5F381D817}"/>
          </ac:spMkLst>
        </pc:spChg>
        <pc:spChg chg="add mod">
          <ac:chgData name="Roy Shabaya" userId="aa0dbd3e755b963d" providerId="LiveId" clId="{B9ACF7BD-9B4D-4855-844E-6900B8EDEA6A}" dt="2018-04-25T03:10:28.269" v="10656" actId="1076"/>
          <ac:spMkLst>
            <pc:docMk/>
            <pc:sldMk cId="2638978930" sldId="275"/>
            <ac:spMk id="9" creationId="{490A7FF3-A457-44A0-9EF9-3B3979A60EFB}"/>
          </ac:spMkLst>
        </pc:spChg>
        <pc:picChg chg="add mod">
          <ac:chgData name="Roy Shabaya" userId="aa0dbd3e755b963d" providerId="LiveId" clId="{B9ACF7BD-9B4D-4855-844E-6900B8EDEA6A}" dt="2018-04-25T12:56:41.707" v="10720" actId="14100"/>
          <ac:picMkLst>
            <pc:docMk/>
            <pc:sldMk cId="2638978930" sldId="275"/>
            <ac:picMk id="3" creationId="{92ED3527-EA85-4183-868B-9C3B3553DB32}"/>
          </ac:picMkLst>
        </pc:picChg>
        <pc:picChg chg="add mod">
          <ac:chgData name="Roy Shabaya" userId="aa0dbd3e755b963d" providerId="LiveId" clId="{B9ACF7BD-9B4D-4855-844E-6900B8EDEA6A}" dt="2018-04-13T04:17:29.066" v="4991" actId="1076"/>
          <ac:picMkLst>
            <pc:docMk/>
            <pc:sldMk cId="2638978930" sldId="275"/>
            <ac:picMk id="5" creationId="{19FBA46F-6E1A-460F-AB47-70D41CED4442}"/>
          </ac:picMkLst>
        </pc:picChg>
        <pc:picChg chg="add del mod">
          <ac:chgData name="Roy Shabaya" userId="aa0dbd3e755b963d" providerId="LiveId" clId="{B9ACF7BD-9B4D-4855-844E-6900B8EDEA6A}" dt="2018-04-25T12:16:59.047" v="10682" actId="478"/>
          <ac:picMkLst>
            <pc:docMk/>
            <pc:sldMk cId="2638978930" sldId="275"/>
            <ac:picMk id="7" creationId="{FDAB7749-B020-4AD3-AC00-CD503E7062D9}"/>
          </ac:picMkLst>
        </pc:picChg>
      </pc:sldChg>
      <pc:sldChg chg="addSp delSp modSp add">
        <pc:chgData name="Roy Shabaya" userId="aa0dbd3e755b963d" providerId="LiveId" clId="{B9ACF7BD-9B4D-4855-844E-6900B8EDEA6A}" dt="2018-04-24T23:32:51.864" v="10511" actId="14100"/>
        <pc:sldMkLst>
          <pc:docMk/>
          <pc:sldMk cId="1783425224" sldId="276"/>
        </pc:sldMkLst>
        <pc:spChg chg="mod">
          <ac:chgData name="Roy Shabaya" userId="aa0dbd3e755b963d" providerId="LiveId" clId="{B9ACF7BD-9B4D-4855-844E-6900B8EDEA6A}" dt="2018-04-24T00:16:14.780" v="10369" actId="20577"/>
          <ac:spMkLst>
            <pc:docMk/>
            <pc:sldMk cId="1783425224" sldId="276"/>
            <ac:spMk id="2" creationId="{0F47DC74-4ACF-4D4C-8C89-FE98729DAE47}"/>
          </ac:spMkLst>
        </pc:spChg>
        <pc:spChg chg="del mod">
          <ac:chgData name="Roy Shabaya" userId="aa0dbd3e755b963d" providerId="LiveId" clId="{B9ACF7BD-9B4D-4855-844E-6900B8EDEA6A}" dt="2018-04-24T00:16:10.251" v="10368" actId="478"/>
          <ac:spMkLst>
            <pc:docMk/>
            <pc:sldMk cId="1783425224" sldId="276"/>
            <ac:spMk id="3" creationId="{0DFC04C8-2325-477A-83C7-805C45058F00}"/>
          </ac:spMkLst>
        </pc:spChg>
        <pc:picChg chg="add del mod">
          <ac:chgData name="Roy Shabaya" userId="aa0dbd3e755b963d" providerId="LiveId" clId="{B9ACF7BD-9B4D-4855-844E-6900B8EDEA6A}" dt="2018-04-24T23:28:39.470" v="10504" actId="478"/>
          <ac:picMkLst>
            <pc:docMk/>
            <pc:sldMk cId="1783425224" sldId="276"/>
            <ac:picMk id="4" creationId="{E98A3506-323F-4A02-8B5B-01FBEB116D90}"/>
          </ac:picMkLst>
        </pc:picChg>
        <pc:picChg chg="add mod">
          <ac:chgData name="Roy Shabaya" userId="aa0dbd3e755b963d" providerId="LiveId" clId="{B9ACF7BD-9B4D-4855-844E-6900B8EDEA6A}" dt="2018-04-24T23:32:51.864" v="10511" actId="14100"/>
          <ac:picMkLst>
            <pc:docMk/>
            <pc:sldMk cId="1783425224" sldId="276"/>
            <ac:picMk id="5" creationId="{E6A0FA0C-6FD4-4BE6-8FA3-898787BA7D78}"/>
          </ac:picMkLst>
        </pc:picChg>
      </pc:sldChg>
      <pc:sldChg chg="addSp delSp modSp add">
        <pc:chgData name="Roy Shabaya" userId="aa0dbd3e755b963d" providerId="LiveId" clId="{B9ACF7BD-9B4D-4855-844E-6900B8EDEA6A}" dt="2018-04-22T22:09:33.459" v="9309" actId="20577"/>
        <pc:sldMkLst>
          <pc:docMk/>
          <pc:sldMk cId="104001569" sldId="277"/>
        </pc:sldMkLst>
        <pc:spChg chg="del">
          <ac:chgData name="Roy Shabaya" userId="aa0dbd3e755b963d" providerId="LiveId" clId="{B9ACF7BD-9B4D-4855-844E-6900B8EDEA6A}" dt="2018-04-22T22:09:21.245" v="9294" actId="20577"/>
          <ac:spMkLst>
            <pc:docMk/>
            <pc:sldMk cId="104001569" sldId="277"/>
            <ac:spMk id="2" creationId="{FE505A4B-1D7D-45AD-B502-A66CF3EC5BC2}"/>
          </ac:spMkLst>
        </pc:spChg>
        <pc:spChg chg="del">
          <ac:chgData name="Roy Shabaya" userId="aa0dbd3e755b963d" providerId="LiveId" clId="{B9ACF7BD-9B4D-4855-844E-6900B8EDEA6A}" dt="2018-04-22T22:09:21.245" v="9294" actId="20577"/>
          <ac:spMkLst>
            <pc:docMk/>
            <pc:sldMk cId="104001569" sldId="277"/>
            <ac:spMk id="3" creationId="{DD37139C-7405-4B94-AC8F-8547C1793175}"/>
          </ac:spMkLst>
        </pc:spChg>
        <pc:spChg chg="del">
          <ac:chgData name="Roy Shabaya" userId="aa0dbd3e755b963d" providerId="LiveId" clId="{B9ACF7BD-9B4D-4855-844E-6900B8EDEA6A}" dt="2018-04-22T22:09:21.245" v="9294" actId="20577"/>
          <ac:spMkLst>
            <pc:docMk/>
            <pc:sldMk cId="104001569" sldId="277"/>
            <ac:spMk id="4" creationId="{1A7DB1AF-DA75-4833-B0CF-F5C17763397F}"/>
          </ac:spMkLst>
        </pc:spChg>
        <pc:spChg chg="del">
          <ac:chgData name="Roy Shabaya" userId="aa0dbd3e755b963d" providerId="LiveId" clId="{B9ACF7BD-9B4D-4855-844E-6900B8EDEA6A}" dt="2018-04-22T22:09:21.245" v="9294" actId="20577"/>
          <ac:spMkLst>
            <pc:docMk/>
            <pc:sldMk cId="104001569" sldId="277"/>
            <ac:spMk id="5" creationId="{3142FE95-DD68-40CE-91A1-BC095E1088C6}"/>
          </ac:spMkLst>
        </pc:spChg>
        <pc:spChg chg="del">
          <ac:chgData name="Roy Shabaya" userId="aa0dbd3e755b963d" providerId="LiveId" clId="{B9ACF7BD-9B4D-4855-844E-6900B8EDEA6A}" dt="2018-04-22T22:09:21.245" v="9294" actId="20577"/>
          <ac:spMkLst>
            <pc:docMk/>
            <pc:sldMk cId="104001569" sldId="277"/>
            <ac:spMk id="6" creationId="{8D426616-FD79-459F-B917-21945EFF78E4}"/>
          </ac:spMkLst>
        </pc:spChg>
        <pc:spChg chg="add mod">
          <ac:chgData name="Roy Shabaya" userId="aa0dbd3e755b963d" providerId="LiveId" clId="{B9ACF7BD-9B4D-4855-844E-6900B8EDEA6A}" dt="2018-04-22T22:09:33.459" v="9309" actId="20577"/>
          <ac:spMkLst>
            <pc:docMk/>
            <pc:sldMk cId="104001569" sldId="277"/>
            <ac:spMk id="10" creationId="{843CF9DA-3DCB-4B02-8445-9AA71A3F2CDB}"/>
          </ac:spMkLst>
        </pc:spChg>
        <pc:picChg chg="add del mod">
          <ac:chgData name="Roy Shabaya" userId="aa0dbd3e755b963d" providerId="LiveId" clId="{B9ACF7BD-9B4D-4855-844E-6900B8EDEA6A}" dt="2018-04-22T22:07:56.407" v="9286" actId="478"/>
          <ac:picMkLst>
            <pc:docMk/>
            <pc:sldMk cId="104001569" sldId="277"/>
            <ac:picMk id="7" creationId="{F5DA6BE1-E06B-4EF3-A09A-33F7A5A5A2D9}"/>
          </ac:picMkLst>
        </pc:picChg>
        <pc:picChg chg="add mod">
          <ac:chgData name="Roy Shabaya" userId="aa0dbd3e755b963d" providerId="LiveId" clId="{B9ACF7BD-9B4D-4855-844E-6900B8EDEA6A}" dt="2018-04-22T22:09:24.312" v="9295" actId="1076"/>
          <ac:picMkLst>
            <pc:docMk/>
            <pc:sldMk cId="104001569" sldId="277"/>
            <ac:picMk id="8" creationId="{2E98B58B-0A29-4019-827E-821C27801791}"/>
          </ac:picMkLst>
        </pc:picChg>
        <pc:picChg chg="add mod">
          <ac:chgData name="Roy Shabaya" userId="aa0dbd3e755b963d" providerId="LiveId" clId="{B9ACF7BD-9B4D-4855-844E-6900B8EDEA6A}" dt="2018-04-22T22:09:28.121" v="9296" actId="1076"/>
          <ac:picMkLst>
            <pc:docMk/>
            <pc:sldMk cId="104001569" sldId="277"/>
            <ac:picMk id="9" creationId="{C86275BF-132A-42F4-B620-7FD47C0E92E0}"/>
          </ac:picMkLst>
        </pc:picChg>
      </pc:sldChg>
      <pc:sldChg chg="addSp delSp modSp add">
        <pc:chgData name="Roy Shabaya" userId="aa0dbd3e755b963d" providerId="LiveId" clId="{B9ACF7BD-9B4D-4855-844E-6900B8EDEA6A}" dt="2018-04-24T23:19:38.884" v="10503" actId="14100"/>
        <pc:sldMkLst>
          <pc:docMk/>
          <pc:sldMk cId="3725212188" sldId="278"/>
        </pc:sldMkLst>
        <pc:spChg chg="del">
          <ac:chgData name="Roy Shabaya" userId="aa0dbd3e755b963d" providerId="LiveId" clId="{B9ACF7BD-9B4D-4855-844E-6900B8EDEA6A}" dt="2018-04-22T22:33:24.246" v="9315" actId="14100"/>
          <ac:spMkLst>
            <pc:docMk/>
            <pc:sldMk cId="3725212188" sldId="278"/>
            <ac:spMk id="2" creationId="{1330E35A-03E7-4F97-97C4-3D155F1129D0}"/>
          </ac:spMkLst>
        </pc:spChg>
        <pc:spChg chg="del">
          <ac:chgData name="Roy Shabaya" userId="aa0dbd3e755b963d" providerId="LiveId" clId="{B9ACF7BD-9B4D-4855-844E-6900B8EDEA6A}" dt="2018-04-22T22:33:24.246" v="9315" actId="14100"/>
          <ac:spMkLst>
            <pc:docMk/>
            <pc:sldMk cId="3725212188" sldId="278"/>
            <ac:spMk id="3" creationId="{F39B6FC7-3165-4394-8BE6-F093A4E1052F}"/>
          </ac:spMkLst>
        </pc:spChg>
        <pc:spChg chg="del">
          <ac:chgData name="Roy Shabaya" userId="aa0dbd3e755b963d" providerId="LiveId" clId="{B9ACF7BD-9B4D-4855-844E-6900B8EDEA6A}" dt="2018-04-22T22:33:24.246" v="9315" actId="14100"/>
          <ac:spMkLst>
            <pc:docMk/>
            <pc:sldMk cId="3725212188" sldId="278"/>
            <ac:spMk id="4" creationId="{57B67C7F-CFFD-4818-8945-D011CD8EDA3B}"/>
          </ac:spMkLst>
        </pc:spChg>
        <pc:spChg chg="del">
          <ac:chgData name="Roy Shabaya" userId="aa0dbd3e755b963d" providerId="LiveId" clId="{B9ACF7BD-9B4D-4855-844E-6900B8EDEA6A}" dt="2018-04-22T22:33:24.246" v="9315" actId="14100"/>
          <ac:spMkLst>
            <pc:docMk/>
            <pc:sldMk cId="3725212188" sldId="278"/>
            <ac:spMk id="5" creationId="{8DFDC297-CF9D-404C-BC4D-75C8A5517034}"/>
          </ac:spMkLst>
        </pc:spChg>
        <pc:spChg chg="del">
          <ac:chgData name="Roy Shabaya" userId="aa0dbd3e755b963d" providerId="LiveId" clId="{B9ACF7BD-9B4D-4855-844E-6900B8EDEA6A}" dt="2018-04-22T22:33:24.246" v="9315" actId="14100"/>
          <ac:spMkLst>
            <pc:docMk/>
            <pc:sldMk cId="3725212188" sldId="278"/>
            <ac:spMk id="6" creationId="{895DD61D-0450-4B49-BC52-1E272ADE73D2}"/>
          </ac:spMkLst>
        </pc:spChg>
        <pc:spChg chg="add mod">
          <ac:chgData name="Roy Shabaya" userId="aa0dbd3e755b963d" providerId="LiveId" clId="{B9ACF7BD-9B4D-4855-844E-6900B8EDEA6A}" dt="2018-04-22T22:35:33.985" v="9324" actId="20577"/>
          <ac:spMkLst>
            <pc:docMk/>
            <pc:sldMk cId="3725212188" sldId="278"/>
            <ac:spMk id="7" creationId="{E02781A3-A20D-4A12-BDEF-98D03F2586F4}"/>
          </ac:spMkLst>
        </pc:spChg>
        <pc:picChg chg="add mod">
          <ac:chgData name="Roy Shabaya" userId="aa0dbd3e755b963d" providerId="LiveId" clId="{B9ACF7BD-9B4D-4855-844E-6900B8EDEA6A}" dt="2018-04-23T21:18:08.890" v="9407" actId="1076"/>
          <ac:picMkLst>
            <pc:docMk/>
            <pc:sldMk cId="3725212188" sldId="278"/>
            <ac:picMk id="8" creationId="{F7B9CD7F-679E-49F8-ACDB-123A07C47DD9}"/>
          </ac:picMkLst>
        </pc:picChg>
        <pc:picChg chg="add mod">
          <ac:chgData name="Roy Shabaya" userId="aa0dbd3e755b963d" providerId="LiveId" clId="{B9ACF7BD-9B4D-4855-844E-6900B8EDEA6A}" dt="2018-04-24T23:19:38.884" v="10503" actId="14100"/>
          <ac:picMkLst>
            <pc:docMk/>
            <pc:sldMk cId="3725212188" sldId="278"/>
            <ac:picMk id="9" creationId="{5C239F03-E7C8-4A57-98B1-36F1BD97ABBE}"/>
          </ac:picMkLst>
        </pc:picChg>
      </pc:sldChg>
      <pc:sldChg chg="addSp delSp modSp add">
        <pc:chgData name="Roy Shabaya" userId="aa0dbd3e755b963d" providerId="LiveId" clId="{B9ACF7BD-9B4D-4855-844E-6900B8EDEA6A}" dt="2018-04-23T21:13:07.548" v="9403" actId="20577"/>
        <pc:sldMkLst>
          <pc:docMk/>
          <pc:sldMk cId="2904111998" sldId="279"/>
        </pc:sldMkLst>
        <pc:spChg chg="del">
          <ac:chgData name="Roy Shabaya" userId="aa0dbd3e755b963d" providerId="LiveId" clId="{B9ACF7BD-9B4D-4855-844E-6900B8EDEA6A}" dt="2018-04-23T21:11:22.655" v="9367" actId="20577"/>
          <ac:spMkLst>
            <pc:docMk/>
            <pc:sldMk cId="2904111998" sldId="279"/>
            <ac:spMk id="2" creationId="{CA3F5FA8-995D-4465-8AEF-2C15F9BF6E44}"/>
          </ac:spMkLst>
        </pc:spChg>
        <pc:spChg chg="del">
          <ac:chgData name="Roy Shabaya" userId="aa0dbd3e755b963d" providerId="LiveId" clId="{B9ACF7BD-9B4D-4855-844E-6900B8EDEA6A}" dt="2018-04-23T21:11:22.655" v="9367" actId="20577"/>
          <ac:spMkLst>
            <pc:docMk/>
            <pc:sldMk cId="2904111998" sldId="279"/>
            <ac:spMk id="3" creationId="{E17E9A27-4588-4301-A4CD-285C9BD233FB}"/>
          </ac:spMkLst>
        </pc:spChg>
        <pc:spChg chg="del">
          <ac:chgData name="Roy Shabaya" userId="aa0dbd3e755b963d" providerId="LiveId" clId="{B9ACF7BD-9B4D-4855-844E-6900B8EDEA6A}" dt="2018-04-23T21:11:22.655" v="9367" actId="20577"/>
          <ac:spMkLst>
            <pc:docMk/>
            <pc:sldMk cId="2904111998" sldId="279"/>
            <ac:spMk id="4" creationId="{3501AF23-2E63-465F-B416-76B63E442210}"/>
          </ac:spMkLst>
        </pc:spChg>
        <pc:spChg chg="del">
          <ac:chgData name="Roy Shabaya" userId="aa0dbd3e755b963d" providerId="LiveId" clId="{B9ACF7BD-9B4D-4855-844E-6900B8EDEA6A}" dt="2018-04-23T21:11:22.655" v="9367" actId="20577"/>
          <ac:spMkLst>
            <pc:docMk/>
            <pc:sldMk cId="2904111998" sldId="279"/>
            <ac:spMk id="5" creationId="{5678A16B-620D-4045-B890-FE4E9E9AD149}"/>
          </ac:spMkLst>
        </pc:spChg>
        <pc:spChg chg="del">
          <ac:chgData name="Roy Shabaya" userId="aa0dbd3e755b963d" providerId="LiveId" clId="{B9ACF7BD-9B4D-4855-844E-6900B8EDEA6A}" dt="2018-04-23T21:11:22.655" v="9367" actId="20577"/>
          <ac:spMkLst>
            <pc:docMk/>
            <pc:sldMk cId="2904111998" sldId="279"/>
            <ac:spMk id="6" creationId="{2D396348-63EA-44ED-BAD7-FE787FC205D6}"/>
          </ac:spMkLst>
        </pc:spChg>
        <pc:spChg chg="add mod">
          <ac:chgData name="Roy Shabaya" userId="aa0dbd3e755b963d" providerId="LiveId" clId="{B9ACF7BD-9B4D-4855-844E-6900B8EDEA6A}" dt="2018-04-23T21:13:07.548" v="9403" actId="20577"/>
          <ac:spMkLst>
            <pc:docMk/>
            <pc:sldMk cId="2904111998" sldId="279"/>
            <ac:spMk id="7" creationId="{99CC6820-F54A-44A5-9D70-B28032E4BEE5}"/>
          </ac:spMkLst>
        </pc:spChg>
        <pc:picChg chg="add mod">
          <ac:chgData name="Roy Shabaya" userId="aa0dbd3e755b963d" providerId="LiveId" clId="{B9ACF7BD-9B4D-4855-844E-6900B8EDEA6A}" dt="2018-04-23T21:12:57.920" v="9377" actId="14100"/>
          <ac:picMkLst>
            <pc:docMk/>
            <pc:sldMk cId="2904111998" sldId="279"/>
            <ac:picMk id="8" creationId="{793196A8-E523-44EF-83AE-3556E30640B8}"/>
          </ac:picMkLst>
        </pc:picChg>
        <pc:picChg chg="add mod">
          <ac:chgData name="Roy Shabaya" userId="aa0dbd3e755b963d" providerId="LiveId" clId="{B9ACF7BD-9B4D-4855-844E-6900B8EDEA6A}" dt="2018-04-23T21:12:55.227" v="9376" actId="14100"/>
          <ac:picMkLst>
            <pc:docMk/>
            <pc:sldMk cId="2904111998" sldId="279"/>
            <ac:picMk id="9" creationId="{F46EB8A2-122A-4278-AD4D-83736155E3BC}"/>
          </ac:picMkLst>
        </pc:picChg>
      </pc:sldChg>
      <pc:sldChg chg="addSp delSp modSp add mod setBg">
        <pc:chgData name="Roy Shabaya" userId="aa0dbd3e755b963d" providerId="LiveId" clId="{B9ACF7BD-9B4D-4855-844E-6900B8EDEA6A}" dt="2018-04-25T00:32:15.759" v="10562" actId="26606"/>
        <pc:sldMkLst>
          <pc:docMk/>
          <pc:sldMk cId="2672819325" sldId="280"/>
        </pc:sldMkLst>
        <pc:spChg chg="del">
          <ac:chgData name="Roy Shabaya" userId="aa0dbd3e755b963d" providerId="LiveId" clId="{B9ACF7BD-9B4D-4855-844E-6900B8EDEA6A}" dt="2018-04-23T22:33:36.534" v="9858" actId="478"/>
          <ac:spMkLst>
            <pc:docMk/>
            <pc:sldMk cId="2672819325" sldId="280"/>
            <ac:spMk id="2" creationId="{96542751-6062-40A0-9130-244875D78507}"/>
          </ac:spMkLst>
        </pc:spChg>
        <pc:spChg chg="del">
          <ac:chgData name="Roy Shabaya" userId="aa0dbd3e755b963d" providerId="LiveId" clId="{B9ACF7BD-9B4D-4855-844E-6900B8EDEA6A}" dt="2018-04-23T22:33:11.136" v="9850" actId="478"/>
          <ac:spMkLst>
            <pc:docMk/>
            <pc:sldMk cId="2672819325" sldId="280"/>
            <ac:spMk id="3" creationId="{06970813-5404-49D0-9AF6-6F53B1418DBB}"/>
          </ac:spMkLst>
        </pc:spChg>
        <pc:spChg chg="add del">
          <ac:chgData name="Roy Shabaya" userId="aa0dbd3e755b963d" providerId="LiveId" clId="{B9ACF7BD-9B4D-4855-844E-6900B8EDEA6A}" dt="2018-04-25T00:32:15.759" v="10562" actId="26606"/>
          <ac:spMkLst>
            <pc:docMk/>
            <pc:sldMk cId="2672819325" sldId="280"/>
            <ac:spMk id="8" creationId="{00DACFED-DFD9-4C03-9E95-FF6D8E639645}"/>
          </ac:spMkLst>
        </pc:spChg>
        <pc:spChg chg="add del">
          <ac:chgData name="Roy Shabaya" userId="aa0dbd3e755b963d" providerId="LiveId" clId="{B9ACF7BD-9B4D-4855-844E-6900B8EDEA6A}" dt="2018-04-25T00:32:15.759" v="10562" actId="26606"/>
          <ac:spMkLst>
            <pc:docMk/>
            <pc:sldMk cId="2672819325" sldId="280"/>
            <ac:spMk id="9" creationId="{62CA5141-8120-4ADA-BCF1-3A4449FE616C}"/>
          </ac:spMkLst>
        </pc:spChg>
        <pc:spChg chg="add del">
          <ac:chgData name="Roy Shabaya" userId="aa0dbd3e755b963d" providerId="LiveId" clId="{B9ACF7BD-9B4D-4855-844E-6900B8EDEA6A}" dt="2018-04-25T00:32:06.145" v="10560" actId="26606"/>
          <ac:spMkLst>
            <pc:docMk/>
            <pc:sldMk cId="2672819325" sldId="280"/>
            <ac:spMk id="11" creationId="{093797CA-51AE-4245-A8B2-F5D0180522BC}"/>
          </ac:spMkLst>
        </pc:spChg>
        <pc:spChg chg="add del">
          <ac:chgData name="Roy Shabaya" userId="aa0dbd3e755b963d" providerId="LiveId" clId="{B9ACF7BD-9B4D-4855-844E-6900B8EDEA6A}" dt="2018-04-25T00:32:06.145" v="10560" actId="26606"/>
          <ac:spMkLst>
            <pc:docMk/>
            <pc:sldMk cId="2672819325" sldId="280"/>
            <ac:spMk id="13" creationId="{45D13CF6-CAE0-4A88-A734-2A3DBFE89D69}"/>
          </ac:spMkLst>
        </pc:spChg>
        <pc:picChg chg="add mod">
          <ac:chgData name="Roy Shabaya" userId="aa0dbd3e755b963d" providerId="LiveId" clId="{B9ACF7BD-9B4D-4855-844E-6900B8EDEA6A}" dt="2018-04-25T00:32:15.759" v="10562" actId="26606"/>
          <ac:picMkLst>
            <pc:docMk/>
            <pc:sldMk cId="2672819325" sldId="280"/>
            <ac:picMk id="2" creationId="{390A73C6-9B17-459A-8C2C-7A765BBB527A}"/>
          </ac:picMkLst>
        </pc:picChg>
        <pc:picChg chg="add del mod">
          <ac:chgData name="Roy Shabaya" userId="aa0dbd3e755b963d" providerId="LiveId" clId="{B9ACF7BD-9B4D-4855-844E-6900B8EDEA6A}" dt="2018-04-23T22:33:07.975" v="9849" actId="478"/>
          <ac:picMkLst>
            <pc:docMk/>
            <pc:sldMk cId="2672819325" sldId="280"/>
            <ac:picMk id="4" creationId="{48D0A856-3DDB-4742-8583-C78BCFA59D6B}"/>
          </ac:picMkLst>
        </pc:picChg>
        <pc:picChg chg="add del mod">
          <ac:chgData name="Roy Shabaya" userId="aa0dbd3e755b963d" providerId="LiveId" clId="{B9ACF7BD-9B4D-4855-844E-6900B8EDEA6A}" dt="2018-04-25T00:30:06.924" v="10549" actId="478"/>
          <ac:picMkLst>
            <pc:docMk/>
            <pc:sldMk cId="2672819325" sldId="280"/>
            <ac:picMk id="5" creationId="{2D90137E-744E-4C15-BE5C-E88C85B05EE8}"/>
          </ac:picMkLst>
        </pc:picChg>
        <pc:picChg chg="add mod ord">
          <ac:chgData name="Roy Shabaya" userId="aa0dbd3e755b963d" providerId="LiveId" clId="{B9ACF7BD-9B4D-4855-844E-6900B8EDEA6A}" dt="2018-04-25T00:32:15.759" v="10562" actId="26606"/>
          <ac:picMkLst>
            <pc:docMk/>
            <pc:sldMk cId="2672819325" sldId="280"/>
            <ac:picMk id="6" creationId="{615B336D-F739-4A6F-92D0-2D21C22A6E1F}"/>
          </ac:picMkLst>
        </pc:picChg>
      </pc:sldChg>
      <pc:sldChg chg="modSp add del">
        <pc:chgData name="Roy Shabaya" userId="aa0dbd3e755b963d" providerId="LiveId" clId="{B9ACF7BD-9B4D-4855-844E-6900B8EDEA6A}" dt="2018-04-24T22:30:16.800" v="10471" actId="2696"/>
        <pc:sldMkLst>
          <pc:docMk/>
          <pc:sldMk cId="177334981" sldId="281"/>
        </pc:sldMkLst>
        <pc:spChg chg="mod">
          <ac:chgData name="Roy Shabaya" userId="aa0dbd3e755b963d" providerId="LiveId" clId="{B9ACF7BD-9B4D-4855-844E-6900B8EDEA6A}" dt="2018-04-24T00:21:20.958" v="10430" actId="207"/>
          <ac:spMkLst>
            <pc:docMk/>
            <pc:sldMk cId="177334981" sldId="281"/>
            <ac:spMk id="3" creationId="{9554B201-503B-417D-9BE0-BD1F771A4A8C}"/>
          </ac:spMkLst>
        </pc:spChg>
      </pc:sldChg>
    </pc:docChg>
  </pc:docChgLst>
  <pc:docChgLst>
    <pc:chgData name="Roy Shabaya" userId="aa0dbd3e755b963d" providerId="Windows Live" clId="Web-{EFB3AD4F-4CD0-4378-91EA-609F5F0FD7EC}"/>
    <pc:docChg chg="modSld">
      <pc:chgData name="Roy Shabaya" userId="aa0dbd3e755b963d" providerId="Windows Live" clId="Web-{EFB3AD4F-4CD0-4378-91EA-609F5F0FD7EC}" dt="2018-04-20T13:40:31.672" v="443"/>
      <pc:docMkLst>
        <pc:docMk/>
      </pc:docMkLst>
      <pc:sldChg chg="modSp">
        <pc:chgData name="Roy Shabaya" userId="aa0dbd3e755b963d" providerId="Windows Live" clId="Web-{EFB3AD4F-4CD0-4378-91EA-609F5F0FD7EC}" dt="2018-04-20T13:36:55.586" v="19"/>
        <pc:sldMkLst>
          <pc:docMk/>
          <pc:sldMk cId="4278075034" sldId="260"/>
        </pc:sldMkLst>
        <pc:graphicFrameChg chg="mod modGraphic">
          <ac:chgData name="Roy Shabaya" userId="aa0dbd3e755b963d" providerId="Windows Live" clId="Web-{EFB3AD4F-4CD0-4378-91EA-609F5F0FD7EC}" dt="2018-04-20T13:36:55.586" v="19"/>
          <ac:graphicFrameMkLst>
            <pc:docMk/>
            <pc:sldMk cId="4278075034" sldId="260"/>
            <ac:graphicFrameMk id="10" creationId="{9A6E0336-A25F-4C59-AD53-842C338A95E1}"/>
          </ac:graphicFrameMkLst>
        </pc:graphicFrameChg>
      </pc:sldChg>
      <pc:sldChg chg="modSp">
        <pc:chgData name="Roy Shabaya" userId="aa0dbd3e755b963d" providerId="Windows Live" clId="Web-{EFB3AD4F-4CD0-4378-91EA-609F5F0FD7EC}" dt="2018-04-20T13:40:27.484" v="442"/>
        <pc:sldMkLst>
          <pc:docMk/>
          <pc:sldMk cId="1755427021" sldId="264"/>
        </pc:sldMkLst>
        <pc:spChg chg="mod">
          <ac:chgData name="Roy Shabaya" userId="aa0dbd3e755b963d" providerId="Windows Live" clId="Web-{EFB3AD4F-4CD0-4378-91EA-609F5F0FD7EC}" dt="2018-04-20T13:40:27.484" v="442"/>
          <ac:spMkLst>
            <pc:docMk/>
            <pc:sldMk cId="1755427021" sldId="264"/>
            <ac:spMk id="10" creationId="{12E8D784-EDEE-4DE8-9957-59554ED0BC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95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55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0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0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3A489C-1922-4C65-BF10-0D58C6A105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5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55D0BF7-94F4-4437-A2B2-87BAFF86D5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18816-C01D-462E-B0B0-777C21EF60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9097F-3206-48BD-9E39-48BC0703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Applying Supervised Learning to the Bank Marketing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AB0DC-7910-4357-AAAF-6FFC652EE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189" y="1197428"/>
            <a:ext cx="2546747" cy="4463143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Thinkful</a:t>
            </a:r>
            <a:r>
              <a:rPr lang="en-US" dirty="0"/>
              <a:t> Data Science Supervised Learning Capstone</a:t>
            </a:r>
          </a:p>
          <a:p>
            <a:pPr algn="l"/>
            <a:r>
              <a:rPr lang="en-US" dirty="0"/>
              <a:t>Roy Shabaya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7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EA8-20C5-4CBE-89C5-31AF0F99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9797"/>
            <a:ext cx="10353762" cy="97045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C1C7-0069-4200-9FBF-8EF7C7E1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039186"/>
            <a:ext cx="11305116" cy="4779627"/>
          </a:xfrm>
        </p:spPr>
        <p:txBody>
          <a:bodyPr>
            <a:normAutofit/>
          </a:bodyPr>
          <a:lstStyle/>
          <a:p>
            <a:r>
              <a:rPr lang="en-US" sz="2400" dirty="0"/>
              <a:t>Several methods were used for feature selection:</a:t>
            </a:r>
          </a:p>
          <a:p>
            <a:pPr lvl="1"/>
            <a:r>
              <a:rPr lang="en-US" sz="2000" dirty="0"/>
              <a:t>Coefficients from Lasso</a:t>
            </a:r>
          </a:p>
          <a:p>
            <a:pPr lvl="1"/>
            <a:r>
              <a:rPr lang="en-US" sz="2000" dirty="0"/>
              <a:t>Principal Component Analysis</a:t>
            </a:r>
          </a:p>
          <a:p>
            <a:pPr lvl="1"/>
            <a:r>
              <a:rPr lang="en-US" sz="2000" dirty="0"/>
              <a:t>Random Forest Feature Importance</a:t>
            </a:r>
          </a:p>
          <a:p>
            <a:pPr lvl="1"/>
            <a:r>
              <a:rPr lang="en-US" sz="2000" dirty="0"/>
              <a:t>Backwards Pass Feature Elimination</a:t>
            </a:r>
          </a:p>
          <a:p>
            <a:pPr lvl="1"/>
            <a:r>
              <a:rPr lang="en-US" sz="2000" dirty="0"/>
              <a:t>Recursive Feature Elimination</a:t>
            </a:r>
          </a:p>
          <a:p>
            <a:r>
              <a:rPr lang="en-US" dirty="0"/>
              <a:t>Data did not contain information that was adequate for us to make reliable predictions on the outcome, whether a purchase was made (more on this later…)</a:t>
            </a:r>
          </a:p>
        </p:txBody>
      </p:sp>
    </p:spTree>
    <p:extLst>
      <p:ext uri="{BB962C8B-B14F-4D97-AF65-F5344CB8AC3E}">
        <p14:creationId xmlns:p14="http://schemas.microsoft.com/office/powerpoint/2010/main" val="25645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5B336D-F739-4A6F-92D0-2D21C22A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357" y="672905"/>
            <a:ext cx="8216619" cy="5685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0A73C6-9B17-459A-8C2C-7A765BBB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59" y="130968"/>
            <a:ext cx="2741609" cy="6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B32-B3C9-4E9D-9AA8-831C90AC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Measuring Model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8C7FA-9873-4C43-9216-E6AC0706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7289" y="4687140"/>
            <a:ext cx="3300984" cy="576262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Accuracy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B3CDBC-DDFA-4C82-ADA1-498215E55F1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159018" y="5431210"/>
            <a:ext cx="3300984" cy="107688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Mean accuracy of the overall model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Built in method for all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88121-E00D-42F4-98A0-7D95D5931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0535" y="2625538"/>
            <a:ext cx="3300984" cy="576262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Sensitivity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CB6B23-4A73-40F1-8890-50282EB3085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95259" y="3316101"/>
            <a:ext cx="3300984" cy="14668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Probability that positive examples will be correctly identified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Customer making a purchase is our positive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E89AA-C29E-45B4-BAB6-C15C4780A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8948" y="2625538"/>
            <a:ext cx="3300984" cy="576262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4ADA8B-1CAB-4481-8B0B-5A1C8CA6B7F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78948" y="3311338"/>
            <a:ext cx="3300984" cy="124721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Probability that negative examples will be correctly identified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Customers that don’t make a purchase are the negative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0D307A-B9A4-4468-9302-AFAA27E9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63" y="1555418"/>
            <a:ext cx="3010693" cy="30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8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AF39-ABD4-4589-BDD5-6C16AD73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A6E0336-A25F-4C59-AD53-842C338A9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777306"/>
              </p:ext>
            </p:extLst>
          </p:nvPr>
        </p:nvGraphicFramePr>
        <p:xfrm>
          <a:off x="2630032" y="4188993"/>
          <a:ext cx="6730827" cy="2245221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964485">
                  <a:extLst>
                    <a:ext uri="{9D8B030D-6E8A-4147-A177-3AD203B41FA5}">
                      <a16:colId xmlns:a16="http://schemas.microsoft.com/office/drawing/2014/main" val="1781190064"/>
                    </a:ext>
                  </a:extLst>
                </a:gridCol>
                <a:gridCol w="1178284">
                  <a:extLst>
                    <a:ext uri="{9D8B030D-6E8A-4147-A177-3AD203B41FA5}">
                      <a16:colId xmlns:a16="http://schemas.microsoft.com/office/drawing/2014/main" val="2598997190"/>
                    </a:ext>
                  </a:extLst>
                </a:gridCol>
                <a:gridCol w="993458">
                  <a:extLst>
                    <a:ext uri="{9D8B030D-6E8A-4147-A177-3AD203B41FA5}">
                      <a16:colId xmlns:a16="http://schemas.microsoft.com/office/drawing/2014/main" val="3270755784"/>
                    </a:ext>
                  </a:extLst>
                </a:gridCol>
                <a:gridCol w="1297300">
                  <a:extLst>
                    <a:ext uri="{9D8B030D-6E8A-4147-A177-3AD203B41FA5}">
                      <a16:colId xmlns:a16="http://schemas.microsoft.com/office/drawing/2014/main" val="398996321"/>
                    </a:ext>
                  </a:extLst>
                </a:gridCol>
                <a:gridCol w="1297300">
                  <a:extLst>
                    <a:ext uri="{9D8B030D-6E8A-4147-A177-3AD203B41FA5}">
                      <a16:colId xmlns:a16="http://schemas.microsoft.com/office/drawing/2014/main" val="3202770995"/>
                    </a:ext>
                  </a:extLst>
                </a:gridCol>
              </a:tblGrid>
              <a:tr h="1744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Results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9973"/>
                  </a:ext>
                </a:extLst>
              </a:tr>
              <a:tr h="174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Train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Test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Specificity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Sensitivity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78083911"/>
                  </a:ext>
                </a:extLst>
              </a:tr>
              <a:tr h="174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KNN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0.8985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0.8962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0.9874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0.1944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04012609"/>
                  </a:ext>
                </a:extLst>
              </a:tr>
              <a:tr h="174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Random Forest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0.9007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0.8961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0.9894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0.1775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30742366"/>
                  </a:ext>
                </a:extLst>
              </a:tr>
              <a:tr h="174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Boosted 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0.9002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     0.8958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0.9885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0.1817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56275712"/>
                  </a:ext>
                </a:extLst>
              </a:tr>
              <a:tr h="264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Logistic 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     0.8983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0.8953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0.9844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0.2088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51933069"/>
                  </a:ext>
                </a:extLst>
              </a:tr>
              <a:tr h="174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Support Vector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     0.8982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0.8953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0.9844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0.2087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06497887"/>
                  </a:ext>
                </a:extLst>
              </a:tr>
              <a:tr h="174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Lasso 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0.8221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0.8214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0.8878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0.3102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97877529"/>
                  </a:ext>
                </a:extLst>
              </a:tr>
              <a:tr h="174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Ridge 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0.8221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0.8214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0.8878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0.3102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88698298"/>
                  </a:ext>
                </a:extLst>
              </a:tr>
            </a:tbl>
          </a:graphicData>
        </a:graphic>
      </p:graphicFrame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F22289-F28B-4EC3-8175-A67A85A88513}"/>
              </a:ext>
            </a:extLst>
          </p:cNvPr>
          <p:cNvSpPr txBox="1">
            <a:spLocks/>
          </p:cNvSpPr>
          <p:nvPr/>
        </p:nvSpPr>
        <p:spPr>
          <a:xfrm>
            <a:off x="913795" y="1732450"/>
            <a:ext cx="10353762" cy="13359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models were able to able to produce significantly better results than the baseline of 88.8%</a:t>
            </a:r>
          </a:p>
          <a:p>
            <a:r>
              <a:rPr lang="en-US" dirty="0"/>
              <a:t>The best accuracy performer was KNN</a:t>
            </a:r>
          </a:p>
          <a:p>
            <a:r>
              <a:rPr lang="en-US" dirty="0"/>
              <a:t>The best performers measured by specificity were Lasso and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427807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ED0-B79C-40B5-84F3-169589FA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72" y="344098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7C8DA2-82A4-4196-83FB-9AF1F04D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F43473-3973-4EE8-ADF8-D8E568FDD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Help understand feature importance</a:t>
            </a:r>
          </a:p>
          <a:p>
            <a:pPr lvl="1"/>
            <a:r>
              <a:rPr lang="en-US" dirty="0"/>
              <a:t>Doesn’t require input preparation(can handle numerical, binary, and categorical without scaling transformation or modification)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Black box</a:t>
            </a:r>
          </a:p>
          <a:p>
            <a:pPr lvl="1"/>
            <a:r>
              <a:rPr lang="en-US" dirty="0"/>
              <a:t>Larger forests can be slow to run and be computationally intensive</a:t>
            </a:r>
          </a:p>
          <a:p>
            <a:pPr lvl="1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4AB7A67-BE2B-4CEC-AA45-BAADA51B3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5114FF-F667-45D3-BD29-2590A8646B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Estimators : (1 – 10,000) – 82 Optimal</a:t>
            </a:r>
          </a:p>
          <a:p>
            <a:r>
              <a:rPr lang="en-US" dirty="0"/>
              <a:t>Accuracy = .8961</a:t>
            </a:r>
          </a:p>
          <a:p>
            <a:r>
              <a:rPr lang="en-US" dirty="0"/>
              <a:t>Score = .1775</a:t>
            </a:r>
          </a:p>
        </p:txBody>
      </p:sp>
    </p:spTree>
    <p:extLst>
      <p:ext uri="{BB962C8B-B14F-4D97-AF65-F5344CB8AC3E}">
        <p14:creationId xmlns:p14="http://schemas.microsoft.com/office/powerpoint/2010/main" val="111271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43CF9DA-3DCB-4B02-8445-9AA71A3F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8B58B-0A29-4019-827E-821C2780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13" y="2025650"/>
            <a:ext cx="5191688" cy="386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275BF-132A-42F4-B620-7FD47C0E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8" y="2033958"/>
            <a:ext cx="534363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A4A61-69BD-439C-BCCC-B2761416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DE407-521B-4F4E-BB36-6FB01FBFC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DFE675-270C-4257-96C7-65889792C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to interpret</a:t>
            </a:r>
          </a:p>
          <a:p>
            <a:pPr lvl="1"/>
            <a:r>
              <a:rPr lang="en-US" dirty="0"/>
              <a:t>Lasso – Zeros coefficients/feature selection</a:t>
            </a:r>
          </a:p>
          <a:p>
            <a:pPr lvl="1"/>
            <a:r>
              <a:rPr lang="en-US" dirty="0"/>
              <a:t>Ridge – Minimizes coefficients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None of the models perform well on both Accuracy or Sensitivity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B7846-5F84-4690-A374-7E4B297DB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C5263E-8C33-417E-9FFD-76CF45F3FA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Logistic regression performed best on accuracy, class weight = None</a:t>
            </a:r>
          </a:p>
          <a:p>
            <a:pPr lvl="1"/>
            <a:r>
              <a:rPr lang="en-US" dirty="0"/>
              <a:t>Accuracy = .8963</a:t>
            </a:r>
          </a:p>
          <a:p>
            <a:pPr lvl="1"/>
            <a:r>
              <a:rPr lang="en-US" dirty="0"/>
              <a:t>Sensitivity = .1944</a:t>
            </a:r>
          </a:p>
          <a:p>
            <a:r>
              <a:rPr lang="en-US" dirty="0"/>
              <a:t>Lasso and Ridge performed best with sensitivity</a:t>
            </a:r>
          </a:p>
          <a:p>
            <a:pPr lvl="1"/>
            <a:r>
              <a:rPr lang="en-US" dirty="0"/>
              <a:t>Class weight = Balanced</a:t>
            </a:r>
          </a:p>
          <a:p>
            <a:pPr lvl="1"/>
            <a:r>
              <a:rPr lang="en-US" dirty="0"/>
              <a:t>Accuracy = .8214</a:t>
            </a:r>
          </a:p>
          <a:p>
            <a:pPr lvl="1"/>
            <a:r>
              <a:rPr lang="en-US" dirty="0"/>
              <a:t>Sensitivity = .3102</a:t>
            </a:r>
          </a:p>
        </p:txBody>
      </p:sp>
    </p:spTree>
    <p:extLst>
      <p:ext uri="{BB962C8B-B14F-4D97-AF65-F5344CB8AC3E}">
        <p14:creationId xmlns:p14="http://schemas.microsoft.com/office/powerpoint/2010/main" val="192165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B3BA-DA33-4733-92F7-9DCC30BB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F0C30E-17F3-4319-AF80-A02C7E169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D162E4-F99C-491A-B983-86AC8DC8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Compared to other models performed well on sensitivity 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Computationally demanding</a:t>
            </a:r>
          </a:p>
          <a:p>
            <a:pPr lvl="1"/>
            <a:r>
              <a:rPr lang="en-US" dirty="0"/>
              <a:t>Picking right kernel is key – in comparison to Random Forest, etc.</a:t>
            </a:r>
          </a:p>
          <a:p>
            <a:pPr lvl="1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0C5EE4-4D47-44FB-805D-2D1D4B09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395AF8-F854-4FD0-9A58-287443067F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Kernel – (RBF, Linear)  - RBF Optimal</a:t>
            </a:r>
          </a:p>
          <a:p>
            <a:r>
              <a:rPr lang="en-US" dirty="0"/>
              <a:t>Class Weight – (None, Balanced) – None Optimal</a:t>
            </a:r>
          </a:p>
          <a:p>
            <a:r>
              <a:rPr lang="en-US" dirty="0"/>
              <a:t>Accuracy : .8953</a:t>
            </a:r>
          </a:p>
          <a:p>
            <a:r>
              <a:rPr lang="en-US" dirty="0"/>
              <a:t>Sensitivity : .2088</a:t>
            </a:r>
          </a:p>
        </p:txBody>
      </p:sp>
    </p:spTree>
    <p:extLst>
      <p:ext uri="{BB962C8B-B14F-4D97-AF65-F5344CB8AC3E}">
        <p14:creationId xmlns:p14="http://schemas.microsoft.com/office/powerpoint/2010/main" val="87221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ED0-B79C-40B5-84F3-169589F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Model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EFDAF6-B7F3-4FC6-BC46-9CE0D62FC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58B85-8AEE-4986-A211-901F7138A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Itertools</a:t>
            </a:r>
            <a:r>
              <a:rPr lang="en-US" dirty="0"/>
              <a:t> to test all parameter combinations</a:t>
            </a:r>
          </a:p>
          <a:p>
            <a:pPr lvl="1"/>
            <a:r>
              <a:rPr lang="en-US" dirty="0"/>
              <a:t>Feature selection is part of model process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 be computationally intensive with larger number of estimators and different parameter combinations</a:t>
            </a:r>
          </a:p>
          <a:p>
            <a:pPr lvl="1"/>
            <a:r>
              <a:rPr lang="en-US" dirty="0"/>
              <a:t>Parameter tuning essential, may not work well otherwise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57E764-DD4E-4CBF-AF8D-0137D32FD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17B9B1-B113-4230-A58E-6EF048F31D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Loss Types – (Deviance, Exponential) -  Exponential Optimal</a:t>
            </a:r>
          </a:p>
          <a:p>
            <a:r>
              <a:rPr lang="en-US" dirty="0"/>
              <a:t>Max Depth – (1 – 8) – 5 Optimal</a:t>
            </a:r>
          </a:p>
          <a:p>
            <a:r>
              <a:rPr lang="en-US" dirty="0"/>
              <a:t>Estimators – (1 - 1,000) – 145 Optimal</a:t>
            </a:r>
          </a:p>
          <a:p>
            <a:r>
              <a:rPr lang="en-US" dirty="0"/>
              <a:t>Accuracy = .8958</a:t>
            </a:r>
          </a:p>
          <a:p>
            <a:r>
              <a:rPr lang="en-US" dirty="0"/>
              <a:t>Sensitivity = .1817</a:t>
            </a:r>
          </a:p>
        </p:txBody>
      </p:sp>
    </p:spTree>
    <p:extLst>
      <p:ext uri="{BB962C8B-B14F-4D97-AF65-F5344CB8AC3E}">
        <p14:creationId xmlns:p14="http://schemas.microsoft.com/office/powerpoint/2010/main" val="165842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CC6820-F54A-44A5-9D70-B28032E4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196A8-E523-44EF-83AE-3556E306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99" y="2211491"/>
            <a:ext cx="5336895" cy="4233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EB8A2-122A-4278-AD4D-83736155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2211491"/>
            <a:ext cx="5583485" cy="42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36F4-C021-4316-B533-621030F3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B201-503B-417D-9BE0-BD1F771A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408"/>
          </a:xfrm>
        </p:spPr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Marketing response data obtained from UCI Machine Learning Repository - Portuguese bank using telemarketing to offer their customers a term deposit product</a:t>
            </a:r>
          </a:p>
          <a:p>
            <a:pPr lvl="1"/>
            <a:r>
              <a:rPr lang="en-US" dirty="0"/>
              <a:t>Data includes demographic information on the customer, the banks information on the campaign, as well as macro-economic data</a:t>
            </a:r>
          </a:p>
          <a:p>
            <a:r>
              <a:rPr lang="en-US" dirty="0"/>
              <a:t>Research Topic:  Can we predict whether a customer will purchase the product, given basic demographic, campaign, and economic data.</a:t>
            </a:r>
          </a:p>
          <a:p>
            <a:r>
              <a:rPr lang="en-US" dirty="0"/>
              <a:t>Purpose: Being able to predict whether a customer will make a purchase can help a company maximize their marketing efforts</a:t>
            </a:r>
          </a:p>
        </p:txBody>
      </p:sp>
    </p:spTree>
    <p:extLst>
      <p:ext uri="{BB962C8B-B14F-4D97-AF65-F5344CB8AC3E}">
        <p14:creationId xmlns:p14="http://schemas.microsoft.com/office/powerpoint/2010/main" val="4191326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BBCC-962C-4FB3-B25D-6D029D1F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0ABA28-F66D-4813-9C39-585DBF750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B85F1D-C33F-4314-8045-A643019B72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Really simple and fast training</a:t>
            </a:r>
          </a:p>
          <a:p>
            <a:pPr lvl="1"/>
            <a:r>
              <a:rPr lang="en-US" dirty="0"/>
              <a:t>Feature selection part of model</a:t>
            </a:r>
          </a:p>
          <a:p>
            <a:pPr marL="358650" indent="-285750"/>
            <a:r>
              <a:rPr lang="en-US" dirty="0"/>
              <a:t>Cons:</a:t>
            </a:r>
          </a:p>
          <a:p>
            <a:pPr marL="735750" lvl="1" indent="-285750"/>
            <a:r>
              <a:rPr lang="en-US" dirty="0"/>
              <a:t>Lazy learner – uses training data for classification</a:t>
            </a:r>
          </a:p>
          <a:p>
            <a:pPr marL="735750" lvl="1" indent="-285750"/>
            <a:r>
              <a:rPr lang="en-US" dirty="0"/>
              <a:t>Can be slow during prediction</a:t>
            </a:r>
          </a:p>
          <a:p>
            <a:pPr lvl="1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18DBE9-3D29-4307-8B91-18DBA87E3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830C1A-6ABB-4243-9C27-1AF1F049DD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Weights – (Uniform, Distance) – Uniform Optimal</a:t>
            </a:r>
          </a:p>
          <a:p>
            <a:r>
              <a:rPr lang="en-US" dirty="0"/>
              <a:t>Neighbors – (1 – 105) – 46 Optimal</a:t>
            </a:r>
          </a:p>
          <a:p>
            <a:r>
              <a:rPr lang="en-US" dirty="0"/>
              <a:t>Accuracy = .8963</a:t>
            </a:r>
          </a:p>
          <a:p>
            <a:r>
              <a:rPr lang="en-US" dirty="0"/>
              <a:t>Sensitivity = .1944</a:t>
            </a:r>
          </a:p>
        </p:txBody>
      </p:sp>
    </p:spTree>
    <p:extLst>
      <p:ext uri="{BB962C8B-B14F-4D97-AF65-F5344CB8AC3E}">
        <p14:creationId xmlns:p14="http://schemas.microsoft.com/office/powerpoint/2010/main" val="398639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2781A3-A20D-4A12-BDEF-98D03F25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9CD7F-679E-49F8-ACDB-123A07C4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6" y="2236100"/>
            <a:ext cx="5791004" cy="412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239F03-E7C8-4A57-98B1-36F1BD97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52" y="2236100"/>
            <a:ext cx="5364708" cy="41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1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2DD6-58ED-4A48-9C7C-09E0A00F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BCA5-7B77-4952-92D3-7EE99DE66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/>
              <a:t>The data available did not allow for making predictions meaningfully better than baseline.</a:t>
            </a:r>
          </a:p>
          <a:p>
            <a:r>
              <a:rPr lang="en-US" dirty="0"/>
              <a:t>The only meaningful predictor, Previously Contacted – Yes, applied to a very small portion of the data so it didn’t help overall model performance.</a:t>
            </a:r>
          </a:p>
          <a:p>
            <a:r>
              <a:rPr lang="en-US" dirty="0"/>
              <a:t>Business scenario would dictate whether priority is improving accuracy or sensitivity – though would not deploy as it currently stands.</a:t>
            </a:r>
          </a:p>
          <a:p>
            <a:pPr lvl="1"/>
            <a:r>
              <a:rPr lang="en-US" dirty="0"/>
              <a:t>Best model for accuracy is KNN</a:t>
            </a:r>
          </a:p>
          <a:p>
            <a:pPr lvl="1"/>
            <a:r>
              <a:rPr lang="en-US" dirty="0"/>
              <a:t>Best models for sensitivity are Ridge and Lasso Regression</a:t>
            </a:r>
          </a:p>
          <a:p>
            <a:r>
              <a:rPr lang="en-US" dirty="0"/>
              <a:t>Additional data is needed to improve model performance – a larger private dataset used for research included information on the bank employee making the call, and additional customer information. As business case would have access to full dataset.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8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DC74-4ACF-4D4C-8C89-FE98729D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0FA0C-6FD4-4BE6-8FA3-898787BA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5" y="609600"/>
            <a:ext cx="1191449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5D67-69C6-45B2-9A56-61EFE8C9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13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425A0768-3044-4AA9-A889-D2CAA68C517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6295BB-0C5D-4646-89A1-A7A9A7B6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Data Exploration – Initial Insights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5279C61-2D6E-4A91-BFE0-C8772F75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88.8% of the data is from the majority class, customers that did not make a purchase - Baseline</a:t>
            </a:r>
          </a:p>
          <a:p>
            <a:r>
              <a:rPr lang="en-US" dirty="0"/>
              <a:t>There are 41,188 observations, across 21 features</a:t>
            </a:r>
          </a:p>
          <a:p>
            <a:r>
              <a:rPr lang="en-US" dirty="0"/>
              <a:t>3 Sections of Data:</a:t>
            </a:r>
          </a:p>
          <a:p>
            <a:pPr lvl="1"/>
            <a:r>
              <a:rPr lang="en-US" dirty="0"/>
              <a:t>Customer – Age, Job, Marital, Education, Housing, etc. (1/8 numerical)</a:t>
            </a:r>
          </a:p>
          <a:p>
            <a:pPr lvl="1"/>
            <a:r>
              <a:rPr lang="en-US" dirty="0"/>
              <a:t>Campaign – Number of contacts, day of week, duration, previous outcomes (4/8 numerical)</a:t>
            </a:r>
          </a:p>
          <a:p>
            <a:pPr lvl="1"/>
            <a:r>
              <a:rPr lang="en-US" dirty="0"/>
              <a:t>Macro Economic – CPI, Employment variation rate, CCI, Number of employees(5/5 numerical)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AD19-817E-4244-8696-4B986CE2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9994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Exploring the Data…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19FBA46F-6E1A-460F-AB47-70D41CED4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7" y="1884362"/>
            <a:ext cx="4875632" cy="4875632"/>
          </a:xfr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C48980-F9CF-4619-AC7B-75C5F381D817}"/>
              </a:ext>
            </a:extLst>
          </p:cNvPr>
          <p:cNvSpPr txBox="1">
            <a:spLocks/>
          </p:cNvSpPr>
          <p:nvPr/>
        </p:nvSpPr>
        <p:spPr>
          <a:xfrm>
            <a:off x="1582271" y="1308100"/>
            <a:ext cx="3993776" cy="576262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Numerical Features – QQ Plots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90A7FF3-A457-44A0-9EF9-3B3979A60EFB}"/>
              </a:ext>
            </a:extLst>
          </p:cNvPr>
          <p:cNvSpPr txBox="1">
            <a:spLocks/>
          </p:cNvSpPr>
          <p:nvPr/>
        </p:nvSpPr>
        <p:spPr>
          <a:xfrm>
            <a:off x="6660776" y="1308100"/>
            <a:ext cx="4558554" cy="576262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Categorical Features - Count Bar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D3527-EA85-4183-868B-9C3B3553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81" y="1884361"/>
            <a:ext cx="4987776" cy="48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7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DDF9-C01E-40F2-957E-402245C9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4887"/>
            <a:ext cx="10353762" cy="970450"/>
          </a:xfrm>
        </p:spPr>
        <p:txBody>
          <a:bodyPr/>
          <a:lstStyle/>
          <a:p>
            <a:r>
              <a:rPr lang="en-US" dirty="0"/>
              <a:t>Feature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EA37C-CD2C-476B-85F6-9FB3E62E3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55" y="2597085"/>
            <a:ext cx="4141240" cy="4141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78335-8376-4923-A64B-3AEA2F78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26" y="2580073"/>
            <a:ext cx="4141240" cy="41412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57D8E1-3CB1-4FA2-808E-BDA9DCA663DB}"/>
              </a:ext>
            </a:extLst>
          </p:cNvPr>
          <p:cNvSpPr/>
          <p:nvPr/>
        </p:nvSpPr>
        <p:spPr>
          <a:xfrm>
            <a:off x="835394" y="1523707"/>
            <a:ext cx="3968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Looking a the full data set we can see high correlation</a:t>
            </a:r>
            <a:br>
              <a:rPr lang="en-US" sz="1200" dirty="0"/>
            </a:br>
            <a:r>
              <a:rPr lang="en-US" sz="1200" dirty="0"/>
              <a:t>between the macroeconomic features.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E8D784-EDEE-4DE8-9957-59554ED0BC26}"/>
              </a:ext>
            </a:extLst>
          </p:cNvPr>
          <p:cNvSpPr/>
          <p:nvPr/>
        </p:nvSpPr>
        <p:spPr>
          <a:xfrm>
            <a:off x="6387782" y="1523706"/>
            <a:ext cx="5640327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Previous and </a:t>
            </a:r>
            <a:r>
              <a:rPr lang="en-US" sz="1200" dirty="0" err="1">
                <a:ea typeface="+mn-lt"/>
                <a:cs typeface="+mn-lt"/>
              </a:rPr>
              <a:t>pdays</a:t>
            </a:r>
            <a:r>
              <a:rPr lang="en-US" sz="1200" dirty="0">
                <a:ea typeface="+mn-lt"/>
                <a:cs typeface="+mn-lt"/>
              </a:rPr>
              <a:t> are negatively correlated due a coding quirk, if a customer 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has not been previously contacted </a:t>
            </a:r>
            <a:r>
              <a:rPr lang="en-US" sz="1200" dirty="0" err="1">
                <a:ea typeface="+mn-lt"/>
                <a:cs typeface="+mn-lt"/>
              </a:rPr>
              <a:t>pdays</a:t>
            </a:r>
            <a:r>
              <a:rPr lang="en-US" sz="1200" dirty="0">
                <a:ea typeface="+mn-lt"/>
                <a:cs typeface="+mn-lt"/>
              </a:rPr>
              <a:t> has a value of 999, while previous has 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0. </a:t>
            </a:r>
          </a:p>
        </p:txBody>
      </p:sp>
    </p:spTree>
    <p:extLst>
      <p:ext uri="{BB962C8B-B14F-4D97-AF65-F5344CB8AC3E}">
        <p14:creationId xmlns:p14="http://schemas.microsoft.com/office/powerpoint/2010/main" val="175542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209A-3096-4797-8851-2763C35B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: Past Defaults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2EEEE-5CB4-4294-80F9-CABDB550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46" y="1481006"/>
            <a:ext cx="7772400" cy="52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4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4CA4-D83D-4C30-AA64-8E9D5E3B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: Marital Status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AD5DFF-F265-46F2-96FC-601E34D84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1506855"/>
            <a:ext cx="8686800" cy="5212080"/>
          </a:xfrm>
        </p:spPr>
      </p:pic>
    </p:spTree>
    <p:extLst>
      <p:ext uri="{BB962C8B-B14F-4D97-AF65-F5344CB8AC3E}">
        <p14:creationId xmlns:p14="http://schemas.microsoft.com/office/powerpoint/2010/main" val="336923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8BED-2A2F-424B-BEB0-EDFD9868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: Previously Contacted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B722C-FCF7-4B69-8530-F1C1C8C9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1434465"/>
            <a:ext cx="8701088" cy="5220652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2D8DF16-DB55-4A6D-95ED-91CB8847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legend.remove()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3511-C690-4FA0-AFBB-94D6D8EB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472F6F-E115-40C8-B8A0-1E8DA479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features based on insights learned from exploration</a:t>
            </a:r>
          </a:p>
          <a:p>
            <a:r>
              <a:rPr lang="en-US" dirty="0"/>
              <a:t>Most of the customer and bank data was categorical – created dummy features</a:t>
            </a:r>
          </a:p>
          <a:p>
            <a:r>
              <a:rPr lang="en-US" dirty="0"/>
              <a:t>Attempted to identify interactions, as well as whether transformations would help performance</a:t>
            </a:r>
          </a:p>
          <a:p>
            <a:r>
              <a:rPr lang="en-US" dirty="0"/>
              <a:t> Transformed several numerical variables to categorical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24428-4000-4A1D-8E68-C2024E61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4146549"/>
            <a:ext cx="11797058" cy="250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10776</TotalTime>
  <Words>966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Calisto MT</vt:lpstr>
      <vt:lpstr>inherit</vt:lpstr>
      <vt:lpstr>Trebuchet MS</vt:lpstr>
      <vt:lpstr>Wingdings 2</vt:lpstr>
      <vt:lpstr>Slate</vt:lpstr>
      <vt:lpstr>Applying Supervised Learning to the Bank Marketing Dataset</vt:lpstr>
      <vt:lpstr>Introduction</vt:lpstr>
      <vt:lpstr>Data Exploration – Initial Insights</vt:lpstr>
      <vt:lpstr>Exploring the Data…</vt:lpstr>
      <vt:lpstr>Feature Correlation</vt:lpstr>
      <vt:lpstr>Conversion Rate : Past Defaults</vt:lpstr>
      <vt:lpstr>Conversion Rate : Marital Status</vt:lpstr>
      <vt:lpstr>Conversion Rate : Previously Contacted</vt:lpstr>
      <vt:lpstr>Feature Engineering</vt:lpstr>
      <vt:lpstr>Feature Selection</vt:lpstr>
      <vt:lpstr>PowerPoint Presentation</vt:lpstr>
      <vt:lpstr>Measuring Model Performance</vt:lpstr>
      <vt:lpstr>Modeling</vt:lpstr>
      <vt:lpstr>Random Forest</vt:lpstr>
      <vt:lpstr>Random Forest</vt:lpstr>
      <vt:lpstr>Logistic Regression</vt:lpstr>
      <vt:lpstr>Support Vector</vt:lpstr>
      <vt:lpstr>Gradient Boosted Model</vt:lpstr>
      <vt:lpstr>Gradient Boosted Model</vt:lpstr>
      <vt:lpstr>KNN</vt:lpstr>
      <vt:lpstr>KNN</vt:lpstr>
      <vt:lpstr>Conclusions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Marketing Reponse Rates</dc:title>
  <dc:creator>Roy Shabaya</dc:creator>
  <cp:lastModifiedBy>Roy Shabaya</cp:lastModifiedBy>
  <cp:revision>5</cp:revision>
  <dcterms:created xsi:type="dcterms:W3CDTF">2018-04-09T23:37:37Z</dcterms:created>
  <dcterms:modified xsi:type="dcterms:W3CDTF">2018-04-25T14:29:05Z</dcterms:modified>
</cp:coreProperties>
</file>