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94" r:id="rId3"/>
    <p:sldId id="351" r:id="rId4"/>
    <p:sldId id="355" r:id="rId5"/>
    <p:sldId id="356" r:id="rId6"/>
    <p:sldId id="353" r:id="rId7"/>
    <p:sldId id="360" r:id="rId8"/>
    <p:sldId id="357" r:id="rId9"/>
    <p:sldId id="361" r:id="rId10"/>
    <p:sldId id="362" r:id="rId11"/>
    <p:sldId id="363" r:id="rId12"/>
    <p:sldId id="364" r:id="rId13"/>
    <p:sldId id="365" r:id="rId14"/>
    <p:sldId id="366" r:id="rId15"/>
    <p:sldId id="350" r:id="rId16"/>
    <p:sldId id="338" r:id="rId17"/>
    <p:sldId id="367" r:id="rId18"/>
    <p:sldId id="321" r:id="rId19"/>
    <p:sldId id="268" r:id="rId20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1"/>
    </p:embeddedFont>
    <p:embeddedFont>
      <p:font typeface="나눔고딕 ExtraBold" panose="020D0904000000000000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라운드 Regular" panose="020B0600000101010101" pitchFamily="50" charset="-127"/>
      <p:regular r:id="rId25"/>
    </p:embeddedFont>
    <p:embeddedFont>
      <p:font typeface="나눔스퀘어라운드 Extra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945"/>
    <a:srgbClr val="313538"/>
    <a:srgbClr val="A40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72" y="-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C0B5-58E1-4568-84E5-31260B6BC4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42EB-7CFA-4FBE-B017-68A8182FB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9216" y="129308"/>
            <a:ext cx="102617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bject</a:t>
            </a:r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R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ecognition </a:t>
            </a:r>
          </a:p>
          <a:p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from</a:t>
            </a:r>
            <a:r>
              <a:rPr lang="en-US" altLang="ko-KR" sz="6600" dirty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ocal</a:t>
            </a:r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cale-</a:t>
            </a:r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nvariant</a:t>
            </a:r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F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eatures</a:t>
            </a:r>
          </a:p>
          <a:p>
            <a:pPr algn="ctr"/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</a:p>
          <a:p>
            <a:r>
              <a:rPr lang="en-US" altLang="ko-KR" sz="6600" dirty="0" err="1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</a:t>
            </a:r>
            <a:r>
              <a:rPr lang="en-US" altLang="ko-KR" sz="6600" dirty="0" err="1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ullback</a:t>
            </a:r>
            <a:r>
              <a:rPr lang="en-US" altLang="ko-KR" sz="6600" dirty="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6600" dirty="0" err="1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</a:t>
            </a:r>
            <a:r>
              <a:rPr lang="en-US" altLang="ko-KR" sz="6600" dirty="0" err="1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eibler</a:t>
            </a:r>
            <a:endParaRPr lang="en-US" altLang="ko-KR" sz="6600" dirty="0" smtClean="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6600" dirty="0" smtClean="0">
                <a:solidFill>
                  <a:srgbClr val="F6494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Divergence</a:t>
            </a:r>
            <a:endParaRPr lang="en-US" altLang="ko-KR" sz="6600" dirty="0">
              <a:solidFill>
                <a:srgbClr val="F64945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1/2 액자 8"/>
          <p:cNvSpPr/>
          <p:nvPr/>
        </p:nvSpPr>
        <p:spPr>
          <a:xfrm>
            <a:off x="711200" y="130626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417191" y="591479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895501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Assign Orientation</a:t>
            </a: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방향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어떤 방향으로 존재하는지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      orientation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invariant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631595"/>
            <a:ext cx="4764881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3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100687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Assign Orientation</a:t>
            </a: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점에 대한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orientation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정해줄 때 쓰는 식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주변의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16X16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픽셀을 따와서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Gaussian Blurring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 픽셀에 대해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gradient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방향 할당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92061"/>
            <a:ext cx="7708096" cy="17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85558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Assign Orientation</a:t>
            </a: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36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이용해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360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도를 표현하고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히스토그램 추출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Max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보이는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orientation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할당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194" name="Picture 2" descr="https://t1.daumcdn.net/cfile/tistory/2271244059292F8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91" y="1492061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12621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 Point Descriptor 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128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숫자로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 point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표현하기 위한 과정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16X16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이미지를 다시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4x4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구역으로 나누고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다시 표현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16x8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숫자가 생산됨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92062"/>
            <a:ext cx="6519745" cy="294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9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5530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 Point Descriptor </a:t>
            </a:r>
          </a:p>
          <a:p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앞에서 구한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orientation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빼주면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rotation invariant</a:t>
            </a:r>
          </a:p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값을 추출해냄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92062"/>
            <a:ext cx="6519745" cy="294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8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381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Matching Keys</a:t>
            </a:r>
            <a:endParaRPr lang="en-US" altLang="ko-KR" sz="4000" dirty="0" smtClean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Euclidean Distance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Best-Bin-First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1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2767279"/>
            <a:ext cx="4607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Kullback</a:t>
            </a:r>
            <a:r>
              <a:rPr lang="en-US" altLang="ko-KR" sz="4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en-US" altLang="ko-KR" sz="4000" dirty="0" err="1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Leibler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Divergence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94589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Stationary Property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Dissimilarity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Saliency</a:t>
            </a: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2119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Entropy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3151437"/>
            <a:ext cx="76803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특정 확률 분포에 따른 엔트로피의 정의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얼마나 많은 정보가 데이터에 들어있는지 정량화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이를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정량화할수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있고 우리는 관찰된 확률분포를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파라미터화된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근사추정 분포로 대체할 때 데이터 관점에서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얼마나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많은 정보가 손실되는지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측정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3592242" cy="154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0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600" y="774700"/>
            <a:ext cx="114394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</a:p>
          <a:p>
            <a:endParaRPr lang="en-US" altLang="ko-KR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Object Recognition from Local Scale-Invariant </a:t>
            </a:r>
            <a:r>
              <a:rPr lang="en-US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Features(1999)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http://</a:t>
            </a:r>
            <a:r>
              <a:rPr lang="en-US" altLang="ko-KR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dongwonshin.net</a:t>
            </a: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en-US" altLang="ko-KR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kullback</a:t>
            </a: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en-US" altLang="ko-KR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leibler</a:t>
            </a: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-divergence-%</a:t>
            </a:r>
            <a:r>
              <a:rPr lang="en-US" altLang="ko-KR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EC%84%A4%EB%AA%85</a:t>
            </a: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endParaRPr lang="en-US" altLang="ko-KR" sz="22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780302" y="2823643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7200" smtClean="0">
                <a:solidFill>
                  <a:srgbClr val="31353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7200">
              <a:solidFill>
                <a:srgbClr val="31353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810000" y="4673600"/>
            <a:ext cx="4502481" cy="0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/2 액자 8"/>
          <p:cNvSpPr/>
          <p:nvPr/>
        </p:nvSpPr>
        <p:spPr>
          <a:xfrm>
            <a:off x="3636027" y="2182107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/>
          <p:cNvSpPr/>
          <p:nvPr/>
        </p:nvSpPr>
        <p:spPr>
          <a:xfrm rot="10800000">
            <a:off x="7964535" y="4325654"/>
            <a:ext cx="347946" cy="347946"/>
          </a:xfrm>
          <a:prstGeom prst="halfFrame">
            <a:avLst/>
          </a:prstGeom>
          <a:solidFill>
            <a:srgbClr val="F64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18900000">
            <a:off x="3816349" y="2470149"/>
            <a:ext cx="1917700" cy="1917700"/>
          </a:xfrm>
          <a:prstGeom prst="rect">
            <a:avLst/>
          </a:prstGeom>
          <a:solidFill>
            <a:srgbClr val="31353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790701" y="3695700"/>
            <a:ext cx="3162299" cy="3162299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624747" y="0"/>
            <a:ext cx="3203867" cy="3203868"/>
          </a:xfrm>
          <a:prstGeom prst="line">
            <a:avLst/>
          </a:prstGeom>
          <a:ln w="3175"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8900000">
            <a:off x="4310168" y="2644169"/>
            <a:ext cx="930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6494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9600" dirty="0">
              <a:solidFill>
                <a:srgbClr val="F6494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917" y="3075056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SIFT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39000" y="3782942"/>
            <a:ext cx="50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Scale Space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Difference-of-Gaussian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Key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Points</a:t>
            </a:r>
            <a:endParaRPr lang="en-US" altLang="ko-KR" sz="1600" dirty="0" smtClean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1/2 액자 28"/>
          <p:cNvSpPr/>
          <p:nvPr/>
        </p:nvSpPr>
        <p:spPr>
          <a:xfrm rot="18900000">
            <a:off x="3443912" y="3255026"/>
            <a:ext cx="347946" cy="347946"/>
          </a:xfrm>
          <a:prstGeom prst="halfFrame">
            <a:avLst>
              <a:gd name="adj1" fmla="val 35914"/>
              <a:gd name="adj2" fmla="val 33333"/>
            </a:avLst>
          </a:prstGeom>
          <a:solidFill>
            <a:srgbClr val="31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5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387" y="4057313"/>
            <a:ext cx="764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SIFT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는 크게 두 단계로 나누어진다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먼저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key point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찾아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descriptor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만드는 단계가 있고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, </a:t>
            </a:r>
          </a:p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descriptor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이용해서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DB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의 이미지와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target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이미지를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비교하여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matching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하는 단계가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782342"/>
            <a:ext cx="9503043" cy="196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26387" y="771352"/>
            <a:ext cx="4306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SIFT works?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5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898079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which is...</a:t>
            </a:r>
            <a:endParaRPr lang="en-US" altLang="ko-KR" sz="4000" dirty="0">
              <a:solidFill>
                <a:schemeClr val="tx2">
                  <a:lumMod val="60000"/>
                  <a:lumOff val="4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Invariant to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Translation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Scaling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Rotation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Illumination changes (partially)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Affine projection (partially)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3D projection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(partially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121879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How to find scale-invariant feature</a:t>
            </a:r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Scale Space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Gaussian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Blurring, Gaussian Pyramid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X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Y, Scale axis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Difference of Gaussian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근사화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 Points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DoG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연산으로 얻어진 결과들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Remove useless </a:t>
            </a:r>
            <a:r>
              <a:rPr lang="en-US" altLang="ko-KR" sz="3200" dirty="0" err="1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keypoints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Threshold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			  Gradient Orientation			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1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493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Gaussian Blurring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689951"/>
            <a:ext cx="9680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이미지에서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edge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를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검출하는데는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픽셀값의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변화가 큰 부분이 후보가 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그 지점은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gradient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값이 커질 것이다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 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하지만 단순히 미분을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하게되면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제대로 된 검출이 불가능 하기 때문에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가우시안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블러링으로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노이즈를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제거한다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6" y="1540922"/>
            <a:ext cx="5406527" cy="29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85" y="1567230"/>
            <a:ext cx="3808187" cy="29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4534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Gaussian Pyramid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4948732"/>
            <a:ext cx="9593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scale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invariant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한 특징을 찾아내기 위해 위와 같이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가우시안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피라미드를 쌓아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DoG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계산을 통해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key point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들을 추출한다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7467556" cy="338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387" y="771352"/>
            <a:ext cx="8081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Scale Space Extrema Detection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843" y="5079691"/>
            <a:ext cx="10104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DoG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이미지들 내에서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극값들을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찾아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key point candidate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으로 지정해둔다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예를 들어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개의 극대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/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극소값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이미지를 추출해내려면 총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4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장의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DoG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이미지가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필요하다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스퀘어라운드 Bold"/>
              </a:rPr>
              <a:t>.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ea typeface="나눔스퀘어라운드 Bold"/>
            </a:endParaRPr>
          </a:p>
        </p:txBody>
      </p:sp>
      <p:pic>
        <p:nvPicPr>
          <p:cNvPr id="5122" name="Picture 2" descr="https://t1.daumcdn.net/cfile/tistory/256E083B5926919F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87" y="1479238"/>
            <a:ext cx="4201842" cy="35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82600" y="4318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72259" y="133817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</a:t>
            </a:r>
            <a:endParaRPr lang="ko-KR" altLang="en-US" sz="140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1341100" y="6057900"/>
            <a:ext cx="0" cy="660400"/>
          </a:xfrm>
          <a:prstGeom prst="line">
            <a:avLst/>
          </a:prstGeom>
          <a:ln>
            <a:solidFill>
              <a:srgbClr val="F649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6132" y="6259611"/>
            <a:ext cx="223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Image Lab Summer 2018</a:t>
            </a:r>
            <a:endParaRPr lang="ko-KR" altLang="en-US" sz="1400" dirty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387" y="774700"/>
            <a:ext cx="91630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Accurate Key Point</a:t>
            </a:r>
          </a:p>
          <a:p>
            <a:r>
              <a:rPr lang="en-US" altLang="ko-KR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Low Contrast 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 smtClean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Taylor 2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전개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정확한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극값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    Taylor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interpolation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    contrast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일정 값 이하이면 거름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    Threshold</a:t>
            </a:r>
            <a:endParaRPr lang="en-US" altLang="ko-KR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Edge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▶</a:t>
            </a:r>
            <a:r>
              <a:rPr lang="ko-KR" altLang="en-US" sz="3200" dirty="0">
                <a:solidFill>
                  <a:srgbClr val="31353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Groupings of Edges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결과적으로 </a:t>
            </a:r>
            <a:r>
              <a:rPr lang="en-US" altLang="ko-KR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corner </a:t>
            </a:r>
            <a:r>
              <a:rPr lang="ko-KR" altLang="en-US" sz="3200" dirty="0" smtClean="0">
                <a:solidFill>
                  <a:srgbClr val="F649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만을 남기게 됨</a:t>
            </a:r>
            <a:endParaRPr lang="en-US" altLang="ko-KR" sz="3200" dirty="0" smtClean="0">
              <a:solidFill>
                <a:srgbClr val="F649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444</Words>
  <Application>Microsoft Office PowerPoint</Application>
  <PresentationFormat>사용자 지정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Arial</vt:lpstr>
      <vt:lpstr>나눔스퀘어라운드 Bold</vt:lpstr>
      <vt:lpstr>나눔고딕 ExtraBold</vt:lpstr>
      <vt:lpstr>맑은 고딕</vt:lpstr>
      <vt:lpstr>나눔스퀘어라운드 Regular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진우</cp:lastModifiedBy>
  <cp:revision>188</cp:revision>
  <dcterms:created xsi:type="dcterms:W3CDTF">2018-02-17T12:01:38Z</dcterms:created>
  <dcterms:modified xsi:type="dcterms:W3CDTF">2018-07-30T04:53:18Z</dcterms:modified>
</cp:coreProperties>
</file>