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4" r:id="rId4"/>
    <p:sldId id="258" r:id="rId5"/>
    <p:sldId id="260" r:id="rId6"/>
    <p:sldId id="263" r:id="rId7"/>
    <p:sldId id="262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7200"/>
          </a:xfr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4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8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8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7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9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8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5A9A-FE60-4452-A6F8-3EF816FEC36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D1A9-4636-4AFD-9771-80AAEC70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-snapshots.qt.io/qt5-5.9/qml-qtquick-listview.html" TargetMode="External"/><Relationship Id="rId2" Type="http://schemas.openxmlformats.org/officeDocument/2006/relationships/hyperlink" Target="http://doc.qt.io/qt-5/qml-qtquick-repeater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47"/>
          <p:cNvSpPr>
            <a:spLocks noGrp="1"/>
          </p:cNvSpPr>
          <p:nvPr>
            <p:ph type="ctrTitle"/>
          </p:nvPr>
        </p:nvSpPr>
        <p:spPr>
          <a:xfrm>
            <a:off x="2133599" y="2933699"/>
            <a:ext cx="4876800" cy="457200"/>
          </a:xfrm>
        </p:spPr>
        <p:txBody>
          <a:bodyPr>
            <a:noAutofit/>
          </a:bodyPr>
          <a:lstStyle/>
          <a:p>
            <a:r>
              <a:rPr lang="en-US" altLang="ko-KR" sz="7200" smtClean="0"/>
              <a:t>QML </a:t>
            </a:r>
            <a:r>
              <a:rPr lang="ko-KR" altLang="en-US" sz="7200" smtClean="0"/>
              <a:t>메뉴얼</a:t>
            </a:r>
            <a:endParaRPr lang="ko-KR" altLang="en-US" sz="7200"/>
          </a:p>
        </p:txBody>
      </p:sp>
      <p:sp>
        <p:nvSpPr>
          <p:cNvPr id="54" name="제목 47"/>
          <p:cNvSpPr txBox="1">
            <a:spLocks/>
          </p:cNvSpPr>
          <p:nvPr/>
        </p:nvSpPr>
        <p:spPr>
          <a:xfrm>
            <a:off x="3848100" y="5267325"/>
            <a:ext cx="48768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sz="7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제목 47"/>
          <p:cNvSpPr txBox="1">
            <a:spLocks/>
          </p:cNvSpPr>
          <p:nvPr/>
        </p:nvSpPr>
        <p:spPr>
          <a:xfrm>
            <a:off x="1100137" y="3476624"/>
            <a:ext cx="694372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pPr algn="ctr"/>
            <a:r>
              <a:rPr lang="ko-KR" altLang="en-US" sz="3600" i="1" smtClean="0">
                <a:solidFill>
                  <a:schemeClr val="accent3">
                    <a:lumMod val="50000"/>
                  </a:schemeClr>
                </a:solidFill>
              </a:rPr>
              <a:t>리스트뷰</a:t>
            </a:r>
            <a:r>
              <a:rPr lang="en-US" altLang="ko-KR" sz="3600" i="1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3600" i="1" smtClean="0">
                <a:solidFill>
                  <a:schemeClr val="accent3">
                    <a:lumMod val="50000"/>
                  </a:schemeClr>
                </a:solidFill>
              </a:rPr>
              <a:t>리피터</a:t>
            </a:r>
            <a:r>
              <a:rPr lang="en-US" altLang="ko-KR" sz="3600" i="1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3600" i="1" smtClean="0">
                <a:solidFill>
                  <a:schemeClr val="accent3">
                    <a:lumMod val="50000"/>
                  </a:schemeClr>
                </a:solidFill>
              </a:rPr>
              <a:t>사이즈</a:t>
            </a:r>
            <a:r>
              <a:rPr lang="en-US" altLang="ko-KR" sz="3600" i="1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ko-KR" altLang="en-US" sz="3600" i="1" smtClean="0">
                <a:solidFill>
                  <a:schemeClr val="accent3">
                    <a:lumMod val="50000"/>
                  </a:schemeClr>
                </a:solidFill>
              </a:rPr>
              <a:t>앵커</a:t>
            </a:r>
            <a:endParaRPr lang="ko-KR" altLang="en-US" sz="3600" i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47"/>
          <p:cNvSpPr>
            <a:spLocks noGrp="1"/>
          </p:cNvSpPr>
          <p:nvPr>
            <p:ph type="ctrTitle"/>
          </p:nvPr>
        </p:nvSpPr>
        <p:spPr>
          <a:xfrm>
            <a:off x="0" y="-1301"/>
            <a:ext cx="12192000" cy="457200"/>
          </a:xfrm>
        </p:spPr>
        <p:txBody>
          <a:bodyPr/>
          <a:lstStyle/>
          <a:p>
            <a:r>
              <a:rPr lang="en-US" altLang="ko-KR" smtClean="0"/>
              <a:t># </a:t>
            </a:r>
            <a:r>
              <a:rPr lang="ko-KR" altLang="en-US" smtClean="0"/>
              <a:t>예시 소스 코드 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09501" y="513637"/>
            <a:ext cx="8548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해당 문서에서 설명되는 각 컴포넌트에 대한 소스 코드는 아래에 제시된 파일에 수록되어 있음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리스트뷰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(ListView) : </a:t>
            </a:r>
            <a:r>
              <a:rPr lang="en-US" altLang="ko-KR" smtClean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CPListView.qml, CPListMovel.qml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리피터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(Repeater) : </a:t>
            </a:r>
            <a:r>
              <a:rPr lang="en-US" altLang="ko-KR" smtClean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CPRepeaterColumn.qml, CPRepeaterRow.qml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사이즈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(Size)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 지정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mtClean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CPSizeDemo.qml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앵커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(Anchor)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mtClean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CPAnchorDemo.qml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00" y="2956313"/>
            <a:ext cx="854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참조 </a:t>
            </a:r>
            <a:r>
              <a:rPr lang="en-US" altLang="ko-KR" i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endParaRPr lang="ko-KR" altLang="en-US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Repeater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타입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</a:t>
            </a:r>
            <a:r>
              <a:rPr lang="en-US" altLang="ko-KR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://</a:t>
            </a:r>
            <a:r>
              <a:rPr lang="en-US" altLang="ko-KR" smtClean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doc.qt.io/qt-5/qml-qtquick-repeater.html</a:t>
            </a:r>
            <a:endParaRPr lang="en-US" altLang="ko-KR">
              <a:solidFill>
                <a:srgbClr val="0070C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ListView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타입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>
                <a:hlinkClick r:id="rId3"/>
              </a:rPr>
              <a:t>https</a:t>
            </a:r>
            <a:r>
              <a:rPr lang="ko-KR" altLang="en-US">
                <a:hlinkClick r:id="rId3"/>
              </a:rPr>
              <a:t>://</a:t>
            </a:r>
            <a:r>
              <a:rPr lang="ko-KR" altLang="en-US" smtClean="0">
                <a:hlinkClick r:id="rId3"/>
              </a:rPr>
              <a:t>doc-snapshots.qt.io/qt5-5.9/qml-qtquick-listview.html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6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2663235" y="648357"/>
            <a:ext cx="6067926" cy="5922032"/>
            <a:chOff x="309501" y="648357"/>
            <a:chExt cx="6067926" cy="592203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6382" r="460"/>
            <a:stretch/>
          </p:blipFill>
          <p:spPr>
            <a:xfrm>
              <a:off x="309501" y="1364597"/>
              <a:ext cx="6067926" cy="446747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6727" y="648357"/>
              <a:ext cx="1790700" cy="60007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3402" y="5960789"/>
              <a:ext cx="1724025" cy="60960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268" y="3111964"/>
              <a:ext cx="2543175" cy="962025"/>
            </a:xfrm>
            <a:prstGeom prst="rect">
              <a:avLst/>
            </a:prstGeom>
          </p:spPr>
        </p:pic>
        <p:cxnSp>
          <p:nvCxnSpPr>
            <p:cNvPr id="40" name="직선 화살표 연결선 39"/>
            <p:cNvCxnSpPr>
              <a:endCxn id="37" idx="0"/>
            </p:cNvCxnSpPr>
            <p:nvPr/>
          </p:nvCxnSpPr>
          <p:spPr>
            <a:xfrm>
              <a:off x="3975231" y="5522730"/>
              <a:ext cx="1540184" cy="4380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endCxn id="36" idx="2"/>
            </p:cNvCxnSpPr>
            <p:nvPr/>
          </p:nvCxnSpPr>
          <p:spPr>
            <a:xfrm flipV="1">
              <a:off x="4368800" y="1248432"/>
              <a:ext cx="1113277" cy="41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434011" y="1791942"/>
              <a:ext cx="5843847" cy="36020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제목 47"/>
          <p:cNvSpPr>
            <a:spLocks noGrp="1"/>
          </p:cNvSpPr>
          <p:nvPr>
            <p:ph type="ctrTitle"/>
          </p:nvPr>
        </p:nvSpPr>
        <p:spPr>
          <a:xfrm>
            <a:off x="0" y="-1301"/>
            <a:ext cx="12192000" cy="457200"/>
          </a:xfrm>
        </p:spPr>
        <p:txBody>
          <a:bodyPr/>
          <a:lstStyle/>
          <a:p>
            <a:r>
              <a:rPr lang="en-US" altLang="ko-KR" smtClean="0"/>
              <a:t># ListView </a:t>
            </a:r>
            <a:r>
              <a:rPr lang="ko-KR" altLang="en-US" smtClean="0"/>
              <a:t>구조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09501" y="513637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header/footer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odel/delegate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54448" y="6581001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 보여지는 소스 및 실행 화면은 이미지와 차이가 있음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3235" y="582228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CPListView.qml</a:t>
            </a:r>
          </a:p>
        </p:txBody>
      </p:sp>
    </p:spTree>
    <p:extLst>
      <p:ext uri="{BB962C8B-B14F-4D97-AF65-F5344CB8AC3E}">
        <p14:creationId xmlns:p14="http://schemas.microsoft.com/office/powerpoint/2010/main" val="17697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6382" r="460"/>
          <a:stretch/>
        </p:blipFill>
        <p:spPr>
          <a:xfrm>
            <a:off x="2787060" y="1555097"/>
            <a:ext cx="6067926" cy="4467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6" y="1387880"/>
            <a:ext cx="1971359" cy="7457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11571" y="1982442"/>
            <a:ext cx="1165130" cy="3602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18" y="2371725"/>
            <a:ext cx="2105897" cy="2835738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4" idx="1"/>
            <a:endCxn id="15" idx="3"/>
          </p:cNvCxnSpPr>
          <p:nvPr/>
        </p:nvCxnSpPr>
        <p:spPr>
          <a:xfrm flipH="1">
            <a:off x="2557815" y="3783478"/>
            <a:ext cx="353756" cy="61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785244" y="1895475"/>
            <a:ext cx="1453381" cy="47625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799" y="1387880"/>
            <a:ext cx="2663749" cy="3743135"/>
          </a:xfrm>
          <a:prstGeom prst="rect">
            <a:avLst/>
          </a:prstGeom>
        </p:spPr>
      </p:pic>
      <p:sp>
        <p:nvSpPr>
          <p:cNvPr id="19" name="제목 47"/>
          <p:cNvSpPr>
            <a:spLocks noGrp="1"/>
          </p:cNvSpPr>
          <p:nvPr>
            <p:ph type="ctrTitle"/>
          </p:nvPr>
        </p:nvSpPr>
        <p:spPr>
          <a:xfrm>
            <a:off x="0" y="-1301"/>
            <a:ext cx="12192000" cy="457200"/>
          </a:xfrm>
        </p:spPr>
        <p:txBody>
          <a:bodyPr/>
          <a:lstStyle/>
          <a:p>
            <a:r>
              <a:rPr lang="en-US" altLang="ko-KR" smtClean="0"/>
              <a:t># model/delegate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9501" y="513637"/>
            <a:ext cx="6359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model :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리스트뷰에 입력될 데이터의 집합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delegate :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리스트뷰 아이템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(item)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의 템플릿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(template)</a:t>
            </a:r>
          </a:p>
        </p:txBody>
      </p:sp>
      <p:cxnSp>
        <p:nvCxnSpPr>
          <p:cNvPr id="22" name="직선 화살표 연결선 21"/>
          <p:cNvCxnSpPr>
            <a:stCxn id="17" idx="3"/>
          </p:cNvCxnSpPr>
          <p:nvPr/>
        </p:nvCxnSpPr>
        <p:spPr>
          <a:xfrm>
            <a:off x="4238625" y="2133600"/>
            <a:ext cx="47625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4448" y="6581001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 보여지는 소스 및 실행 화면은 이미지와 차이가 있음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3102" y="602257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CPListView.qml</a:t>
            </a:r>
          </a:p>
        </p:txBody>
      </p:sp>
    </p:spTree>
    <p:extLst>
      <p:ext uri="{BB962C8B-B14F-4D97-AF65-F5344CB8AC3E}">
        <p14:creationId xmlns:p14="http://schemas.microsoft.com/office/powerpoint/2010/main" val="369944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47"/>
          <p:cNvSpPr>
            <a:spLocks noGrp="1"/>
          </p:cNvSpPr>
          <p:nvPr>
            <p:ph type="ctrTitle"/>
          </p:nvPr>
        </p:nvSpPr>
        <p:spPr>
          <a:xfrm>
            <a:off x="0" y="-1301"/>
            <a:ext cx="12192000" cy="457200"/>
          </a:xfrm>
        </p:spPr>
        <p:txBody>
          <a:bodyPr/>
          <a:lstStyle/>
          <a:p>
            <a:r>
              <a:rPr lang="en-US" altLang="ko-KR" smtClean="0"/>
              <a:t># ListView </a:t>
            </a:r>
            <a:r>
              <a:rPr lang="ko-KR" altLang="en-US" smtClean="0"/>
              <a:t>주요 속성 설명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450698"/>
            <a:ext cx="3531933" cy="61744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6250" y="1243540"/>
            <a:ext cx="2047875" cy="2266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543175" y="2405590"/>
            <a:ext cx="15525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6699" y="1660978"/>
            <a:ext cx="47625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앵커</a:t>
            </a:r>
            <a:r>
              <a:rPr lang="en-US" altLang="ko-KR" smtClean="0"/>
              <a:t>(anchors) </a:t>
            </a:r>
            <a:r>
              <a:rPr lang="ko-KR" altLang="en-US" smtClean="0"/>
              <a:t>속성을 이용해 컴포넌트</a:t>
            </a:r>
            <a:r>
              <a:rPr lang="en-US" altLang="ko-KR" smtClean="0"/>
              <a:t>(component)</a:t>
            </a:r>
            <a:r>
              <a:rPr lang="ko-KR" altLang="en-US" smtClean="0"/>
              <a:t>의 위치를 결정할 수 있음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500" i="1"/>
              <a:t> </a:t>
            </a:r>
            <a:r>
              <a:rPr lang="ko-KR" altLang="en-US" sz="1500" i="1" smtClean="0"/>
              <a:t>해당 예시는 </a:t>
            </a:r>
            <a:r>
              <a:rPr lang="en-US" altLang="ko-KR" sz="1500" i="1" smtClean="0"/>
              <a:t>ListView </a:t>
            </a:r>
            <a:r>
              <a:rPr lang="ko-KR" altLang="en-US" sz="1500" i="1" smtClean="0"/>
              <a:t>컴포넌트를 부모 컴 포넌트의          상</a:t>
            </a:r>
            <a:r>
              <a:rPr lang="en-US" altLang="ko-KR" sz="1500" i="1" smtClean="0"/>
              <a:t>, </a:t>
            </a:r>
            <a:r>
              <a:rPr lang="ko-KR" altLang="en-US" sz="1500" i="1" smtClean="0"/>
              <a:t>하</a:t>
            </a:r>
            <a:r>
              <a:rPr lang="en-US" altLang="ko-KR" sz="1500" i="1" smtClean="0"/>
              <a:t>, </a:t>
            </a:r>
            <a:r>
              <a:rPr lang="ko-KR" altLang="en-US" sz="1500" i="1" smtClean="0"/>
              <a:t>좌</a:t>
            </a:r>
            <a:r>
              <a:rPr lang="en-US" altLang="ko-KR" sz="1500" i="1" smtClean="0"/>
              <a:t>, </a:t>
            </a:r>
            <a:r>
              <a:rPr lang="ko-KR" altLang="en-US" sz="1500" i="1" smtClean="0"/>
              <a:t>우에 컴포넌트를 맞추고 </a:t>
            </a:r>
            <a:r>
              <a:rPr lang="en-US" altLang="ko-KR" sz="1500" i="1" smtClean="0"/>
              <a:t>20</a:t>
            </a:r>
            <a:r>
              <a:rPr lang="ko-KR" altLang="en-US" sz="1500" i="1" smtClean="0"/>
              <a:t>의 마진</a:t>
            </a:r>
            <a:r>
              <a:rPr lang="en-US" altLang="ko-KR" sz="1500" i="1" smtClean="0"/>
              <a:t>(margin)</a:t>
            </a:r>
            <a:r>
              <a:rPr lang="ko-KR" altLang="en-US" sz="1500" i="1" smtClean="0"/>
              <a:t>값을 부여하여 여백을 줌</a:t>
            </a:r>
            <a:endParaRPr lang="en-US" altLang="ko-KR" sz="1500" i="1" smtClean="0"/>
          </a:p>
        </p:txBody>
      </p:sp>
      <p:sp>
        <p:nvSpPr>
          <p:cNvPr id="9" name="TextBox 8"/>
          <p:cNvSpPr txBox="1"/>
          <p:nvPr/>
        </p:nvSpPr>
        <p:spPr>
          <a:xfrm>
            <a:off x="4076699" y="347892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spacing: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아이템들 간의 간격 결정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249" y="3566594"/>
            <a:ext cx="2047875" cy="229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6249" y="3867021"/>
            <a:ext cx="2047875" cy="229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6249" y="4188469"/>
            <a:ext cx="2752726" cy="229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6249" y="4479371"/>
            <a:ext cx="2752726" cy="229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9" idx="1"/>
          </p:cNvCxnSpPr>
          <p:nvPr/>
        </p:nvCxnSpPr>
        <p:spPr>
          <a:xfrm flipV="1">
            <a:off x="2524124" y="3663589"/>
            <a:ext cx="1552575" cy="8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24124" y="3981884"/>
            <a:ext cx="1552575" cy="334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22" idx="1"/>
          </p:cNvCxnSpPr>
          <p:nvPr/>
        </p:nvCxnSpPr>
        <p:spPr>
          <a:xfrm>
            <a:off x="3228975" y="4302849"/>
            <a:ext cx="847724" cy="3391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228975" y="4603759"/>
            <a:ext cx="847724" cy="3831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6699" y="3843399"/>
            <a:ext cx="487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clip: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리스트뷰가 다른 아이템의 영역을 침범하지 않도록 함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6699" y="445730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boundsBehavior: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뷰의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bounding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방식 조정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76699" y="47936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maximumFlickVelocity: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스크롤 속도 조정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4448" y="6581001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 보여지는 소스 및 실행 화면은 이미지와 차이가 있음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3175" y="662029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CPListView.qml</a:t>
            </a:r>
          </a:p>
        </p:txBody>
      </p:sp>
    </p:spTree>
    <p:extLst>
      <p:ext uri="{BB962C8B-B14F-4D97-AF65-F5344CB8AC3E}">
        <p14:creationId xmlns:p14="http://schemas.microsoft.com/office/powerpoint/2010/main" val="15389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47"/>
          <p:cNvSpPr>
            <a:spLocks noGrp="1"/>
          </p:cNvSpPr>
          <p:nvPr>
            <p:ph type="ctrTitle"/>
          </p:nvPr>
        </p:nvSpPr>
        <p:spPr>
          <a:xfrm>
            <a:off x="0" y="-1301"/>
            <a:ext cx="12192000" cy="457200"/>
          </a:xfrm>
        </p:spPr>
        <p:txBody>
          <a:bodyPr/>
          <a:lstStyle/>
          <a:p>
            <a:r>
              <a:rPr lang="en-US" altLang="ko-KR" smtClean="0"/>
              <a:t># Repeater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09501" y="513637"/>
            <a:ext cx="8634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정의된 템플릿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(template)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과 모델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(model)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을 이용하여 컴포넌트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(component)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반복적으로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 생성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ListView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와 유사하지만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모델이 리스트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(list)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가 아닌 배열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(array)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 형태로만 입력 가능하며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스크롤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(scroll)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기능이 없음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동일한 템플릿을 가지는 여러 개의 컴포넌트가 생성되어야 하는 경우에 유용하며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, Column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Row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타입을 활용해 편리하게 컴포넌트를 나열할 수 있음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4448" y="6581001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 보여지는 소스 및 실행 화면은 이미지와 차이가 있음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8792" y="2466346"/>
            <a:ext cx="3979211" cy="3405961"/>
            <a:chOff x="309500" y="2466346"/>
            <a:chExt cx="3979211" cy="34059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500" y="2466346"/>
              <a:ext cx="3890784" cy="315277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565162" y="559530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7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CPRepeaterColumn.qml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798867" y="2466346"/>
            <a:ext cx="3939905" cy="3405960"/>
            <a:chOff x="4645040" y="2466346"/>
            <a:chExt cx="3939905" cy="34059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5040" y="2466346"/>
              <a:ext cx="3854179" cy="312896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092229" y="5595307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7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CPRepeaterRow.qml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4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47"/>
          <p:cNvSpPr>
            <a:spLocks noGrp="1"/>
          </p:cNvSpPr>
          <p:nvPr>
            <p:ph type="ctrTitle"/>
          </p:nvPr>
        </p:nvSpPr>
        <p:spPr>
          <a:xfrm>
            <a:off x="0" y="-1301"/>
            <a:ext cx="12192000" cy="457200"/>
          </a:xfrm>
        </p:spPr>
        <p:txBody>
          <a:bodyPr/>
          <a:lstStyle/>
          <a:p>
            <a:r>
              <a:rPr lang="en-US" altLang="ko-KR" smtClean="0"/>
              <a:t># javascript</a:t>
            </a:r>
            <a:r>
              <a:rPr lang="ko-KR" altLang="en-US" smtClean="0"/>
              <a:t>의 생성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9501" y="513637"/>
            <a:ext cx="854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를 이용하여 정적 변수나 함수를 정의하여 활용할 수 있음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특히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디자인 작업 시에는 기준이 되는 </a:t>
            </a:r>
            <a:r>
              <a:rPr lang="ko-KR" altLang="en-US" i="1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색상 테마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및 </a:t>
            </a:r>
            <a:r>
              <a:rPr lang="ko-KR" altLang="en-US" i="1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해상도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를 정해야 하고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이는 프로그램을 구성하는 소스 코드 전역에서 활용되므로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의 활용은 필수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i="1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import “</a:t>
            </a:r>
            <a:r>
              <a:rPr lang="ko-KR" altLang="en-US" i="1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파일명</a:t>
            </a:r>
            <a:r>
              <a:rPr lang="en-US" altLang="ko-KR" i="1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” as [Alias]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의 문법으로 수행</a:t>
            </a:r>
            <a:endParaRPr lang="en-US" altLang="ko-KR" i="1" u="sng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54448" y="6581001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 보여지는 소스 및 실행 화면은 이미지와 차이가 있음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92567" y="2065637"/>
            <a:ext cx="8806008" cy="2970691"/>
            <a:chOff x="292567" y="2065637"/>
            <a:chExt cx="8806008" cy="2970691"/>
          </a:xfrm>
        </p:grpSpPr>
        <p:grpSp>
          <p:nvGrpSpPr>
            <p:cNvPr id="37" name="그룹 36"/>
            <p:cNvGrpSpPr/>
            <p:nvPr/>
          </p:nvGrpSpPr>
          <p:grpSpPr>
            <a:xfrm>
              <a:off x="292567" y="2288929"/>
              <a:ext cx="8806008" cy="2747399"/>
              <a:chOff x="190967" y="2048703"/>
              <a:chExt cx="8806008" cy="274739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l="50048" r="39033" b="67563"/>
              <a:stretch/>
            </p:blipFill>
            <p:spPr>
              <a:xfrm>
                <a:off x="190967" y="2048703"/>
                <a:ext cx="2606040" cy="2177448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/>
              <a:srcRect l="63572" t="22310" r="13541" b="26756"/>
              <a:stretch/>
            </p:blipFill>
            <p:spPr>
              <a:xfrm>
                <a:off x="2929466" y="2057714"/>
                <a:ext cx="3696775" cy="2313890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>
                <a:endCxn id="3" idx="1"/>
              </p:cNvCxnSpPr>
              <p:nvPr/>
            </p:nvCxnSpPr>
            <p:spPr>
              <a:xfrm flipV="1">
                <a:off x="2150533" y="3214659"/>
                <a:ext cx="778933" cy="43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114800" y="3585937"/>
                <a:ext cx="1295400" cy="36406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t="2490"/>
              <a:stretch/>
            </p:blipFill>
            <p:spPr>
              <a:xfrm>
                <a:off x="6096000" y="2084884"/>
                <a:ext cx="2314244" cy="2302933"/>
              </a:xfrm>
              <a:prstGeom prst="rect">
                <a:avLst/>
              </a:prstGeom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6052502" y="2304465"/>
                <a:ext cx="1672409" cy="2158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/>
              <p:cNvCxnSpPr>
                <a:stCxn id="7" idx="0"/>
                <a:endCxn id="23" idx="1"/>
              </p:cNvCxnSpPr>
              <p:nvPr/>
            </p:nvCxnSpPr>
            <p:spPr>
              <a:xfrm flipV="1">
                <a:off x="4762500" y="2412381"/>
                <a:ext cx="1290002" cy="117355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/>
              <p:cNvSpPr/>
              <p:nvPr/>
            </p:nvSpPr>
            <p:spPr>
              <a:xfrm>
                <a:off x="6255702" y="2771915"/>
                <a:ext cx="1956965" cy="4861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5"/>
              <a:srcRect t="10025"/>
              <a:stretch/>
            </p:blipFill>
            <p:spPr>
              <a:xfrm>
                <a:off x="6533499" y="3945074"/>
                <a:ext cx="2382824" cy="57793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</p:pic>
          <p:cxnSp>
            <p:nvCxnSpPr>
              <p:cNvPr id="35" name="직선 화살표 연결선 34"/>
              <p:cNvCxnSpPr>
                <a:stCxn id="33" idx="0"/>
                <a:endCxn id="30" idx="2"/>
              </p:cNvCxnSpPr>
              <p:nvPr/>
            </p:nvCxnSpPr>
            <p:spPr>
              <a:xfrm flipH="1" flipV="1">
                <a:off x="7234185" y="3258043"/>
                <a:ext cx="490726" cy="68703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888706" y="4519103"/>
                <a:ext cx="21082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70C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VWPage.qml / resources.js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769381" y="2065637"/>
              <a:ext cx="3262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i="1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파일 생성 후</a:t>
              </a:r>
              <a:r>
                <a:rPr lang="en-US" altLang="ko-KR" sz="1000" i="1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1000" i="1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해당 파일을 문법을 작성하여 </a:t>
              </a:r>
              <a:r>
                <a:rPr lang="en-US" altLang="ko-KR" sz="1000" i="1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47"/>
          <p:cNvSpPr>
            <a:spLocks noGrp="1"/>
          </p:cNvSpPr>
          <p:nvPr>
            <p:ph type="ctrTitle"/>
          </p:nvPr>
        </p:nvSpPr>
        <p:spPr>
          <a:xfrm>
            <a:off x="0" y="-1301"/>
            <a:ext cx="12192000" cy="457200"/>
          </a:xfrm>
        </p:spPr>
        <p:txBody>
          <a:bodyPr/>
          <a:lstStyle/>
          <a:p>
            <a:r>
              <a:rPr lang="en-US" altLang="ko-KR" smtClean="0"/>
              <a:t># Size</a:t>
            </a:r>
            <a:r>
              <a:rPr lang="ko-KR" altLang="en-US" smtClean="0"/>
              <a:t>의 지정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9501" y="513637"/>
            <a:ext cx="854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사이즈는 </a:t>
            </a:r>
            <a:r>
              <a:rPr lang="ko-KR" altLang="en-US" i="1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고정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 혹은 </a:t>
            </a:r>
            <a:r>
              <a:rPr lang="ko-KR" altLang="en-US" i="1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상속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을 이용하여 지정할 수 있음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54448" y="6581001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 보여지는 소스 및 실행 화면은 이미지와 차이가 있음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00471" y="1167565"/>
            <a:ext cx="7226654" cy="4701769"/>
            <a:chOff x="509921" y="961655"/>
            <a:chExt cx="7226654" cy="470176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613" t="1503" r="1682" b="3008"/>
            <a:stretch/>
          </p:blipFill>
          <p:spPr>
            <a:xfrm>
              <a:off x="509921" y="961655"/>
              <a:ext cx="5044106" cy="401002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48046" y="2449228"/>
              <a:ext cx="14712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i="1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사이즈 고정</a:t>
              </a:r>
              <a:endParaRPr lang="en-US" altLang="ko-KR" sz="1500" i="1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89252" y="4262198"/>
              <a:ext cx="434259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i="1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부모 사이즈를 상속하여 사이즈 결정</a:t>
              </a:r>
              <a:endParaRPr lang="en-US" altLang="ko-KR" sz="1500" i="1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952625" y="961655"/>
              <a:ext cx="5761567" cy="2299074"/>
              <a:chOff x="2277466" y="988234"/>
              <a:chExt cx="5761567" cy="2299074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9315" y="988234"/>
                <a:ext cx="1989718" cy="2299074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6545699" y="2143565"/>
                <a:ext cx="735149" cy="35315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H="1">
                <a:off x="2277466" y="2309387"/>
                <a:ext cx="4268233" cy="3058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4474" y="3380028"/>
              <a:ext cx="2012101" cy="2283396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6210625" y="4456752"/>
              <a:ext cx="1390325" cy="3531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34" idx="1"/>
            </p:cNvCxnSpPr>
            <p:nvPr/>
          </p:nvCxnSpPr>
          <p:spPr>
            <a:xfrm flipH="1" flipV="1">
              <a:off x="4774493" y="4456752"/>
              <a:ext cx="1436132" cy="1765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100471" y="523663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CPSizeDemo.qml</a:t>
            </a:r>
          </a:p>
        </p:txBody>
      </p:sp>
    </p:spTree>
    <p:extLst>
      <p:ext uri="{BB962C8B-B14F-4D97-AF65-F5344CB8AC3E}">
        <p14:creationId xmlns:p14="http://schemas.microsoft.com/office/powerpoint/2010/main" val="18028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47"/>
          <p:cNvSpPr>
            <a:spLocks noGrp="1"/>
          </p:cNvSpPr>
          <p:nvPr>
            <p:ph type="ctrTitle"/>
          </p:nvPr>
        </p:nvSpPr>
        <p:spPr>
          <a:xfrm>
            <a:off x="0" y="-1301"/>
            <a:ext cx="12192000" cy="457200"/>
          </a:xfrm>
        </p:spPr>
        <p:txBody>
          <a:bodyPr/>
          <a:lstStyle/>
          <a:p>
            <a:r>
              <a:rPr lang="en-US" altLang="ko-KR" smtClean="0"/>
              <a:t># Anchor</a:t>
            </a:r>
            <a:r>
              <a:rPr lang="ko-KR" altLang="en-US" smtClean="0"/>
              <a:t>를 사용한 배치 및 여백 지정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9501" y="513637"/>
            <a:ext cx="874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Row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나 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Column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같은 레이아웃을 이용한 배치가 아닌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i="1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상대적인</a:t>
            </a:r>
            <a:r>
              <a:rPr lang="en-US" altLang="ko-KR" i="1" u="sng" smtClean="0">
                <a:latin typeface="D2Coding" panose="020B0609020101020101" pitchFamily="49" charset="-127"/>
                <a:ea typeface="D2Coding" panose="020B0609020101020101" pitchFamily="49" charset="-127"/>
              </a:rPr>
              <a:t>(relative)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배치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54448" y="6581001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예시에서 보여지는 소스 및 실행 화면은 이미지와 차이가 있음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09501" y="1085850"/>
            <a:ext cx="8581370" cy="4449368"/>
            <a:chOff x="1100471" y="1090353"/>
            <a:chExt cx="8921727" cy="4625840"/>
          </a:xfrm>
        </p:grpSpPr>
        <p:sp>
          <p:nvSpPr>
            <p:cNvPr id="41" name="TextBox 40"/>
            <p:cNvSpPr txBox="1"/>
            <p:nvPr/>
          </p:nvSpPr>
          <p:spPr>
            <a:xfrm>
              <a:off x="1100471" y="5236634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7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CPAnchorDemo.qml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471" y="1208272"/>
              <a:ext cx="5041342" cy="402836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9800" y="1090353"/>
              <a:ext cx="4002398" cy="22145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30218"/>
              <a:ext cx="3998119" cy="20859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248400" y="1762125"/>
              <a:ext cx="3695700" cy="1047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41541" y="4242125"/>
              <a:ext cx="3695700" cy="1047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5" idx="1"/>
            </p:cNvCxnSpPr>
            <p:nvPr/>
          </p:nvCxnSpPr>
          <p:spPr>
            <a:xfrm flipH="1">
              <a:off x="3067050" y="2286000"/>
              <a:ext cx="3181350" cy="847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22" idx="1"/>
            </p:cNvCxnSpPr>
            <p:nvPr/>
          </p:nvCxnSpPr>
          <p:spPr>
            <a:xfrm flipH="1" flipV="1">
              <a:off x="4601002" y="3553236"/>
              <a:ext cx="1640539" cy="12127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11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421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D2Coding</vt:lpstr>
      <vt:lpstr>맑은 고딕</vt:lpstr>
      <vt:lpstr>Arial</vt:lpstr>
      <vt:lpstr>Calibri</vt:lpstr>
      <vt:lpstr>Calibri Light</vt:lpstr>
      <vt:lpstr>Wingdings</vt:lpstr>
      <vt:lpstr>Office 테마</vt:lpstr>
      <vt:lpstr>QML 메뉴얼</vt:lpstr>
      <vt:lpstr># 예시 소스 코드 </vt:lpstr>
      <vt:lpstr># ListView 구조</vt:lpstr>
      <vt:lpstr># model/delegate</vt:lpstr>
      <vt:lpstr># ListView 주요 속성 설명</vt:lpstr>
      <vt:lpstr># Repeater</vt:lpstr>
      <vt:lpstr># javascript의 생성</vt:lpstr>
      <vt:lpstr># Size의 지정</vt:lpstr>
      <vt:lpstr># Anchor를 사용한 배치 및 여백 지정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2018-01-12T00:28:00Z</dcterms:created>
  <dcterms:modified xsi:type="dcterms:W3CDTF">2018-01-12T08:22:22Z</dcterms:modified>
</cp:coreProperties>
</file>