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4" r:id="rId4"/>
    <p:sldId id="272" r:id="rId5"/>
    <p:sldId id="271" r:id="rId6"/>
    <p:sldId id="274" r:id="rId7"/>
    <p:sldId id="273" r:id="rId8"/>
    <p:sldId id="2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7200"/>
          </a:xfr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0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6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4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0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1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4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0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296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2400" baseline="0" smtClean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68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2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5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F793-14F0-47B4-84A4-AA12C362E01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oc.qt.io/Qt-5/qtquickcontrols2-index.html" TargetMode="External"/><Relationship Id="rId3" Type="http://schemas.openxmlformats.org/officeDocument/2006/relationships/hyperlink" Target="http://doc.qt.io/Qt-5/qml-qtquick-controls2-label.html" TargetMode="External"/><Relationship Id="rId7" Type="http://schemas.openxmlformats.org/officeDocument/2006/relationships/hyperlink" Target="http://doc.qt.io/Qt-5/qml-qtquick-controls2-textfield.html" TargetMode="External"/><Relationship Id="rId2" Type="http://schemas.openxmlformats.org/officeDocument/2006/relationships/hyperlink" Target="https://doc-snapshots.qt.io/qt5-dev/qml-qtquick-controls-button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c.qt.io/Qt-5/qml-qtquick-controls2-textarea.html" TargetMode="External"/><Relationship Id="rId5" Type="http://schemas.openxmlformats.org/officeDocument/2006/relationships/hyperlink" Target="https://doc-snapshots.qt.io/qt5-5.9/qml-qtquick-column.html" TargetMode="External"/><Relationship Id="rId4" Type="http://schemas.openxmlformats.org/officeDocument/2006/relationships/hyperlink" Target="https://doc-snapshots.qt.io/qt5-5.9/qml-qtquick-row.html" TargetMode="External"/><Relationship Id="rId9" Type="http://schemas.openxmlformats.org/officeDocument/2006/relationships/hyperlink" Target="http://doc.qt.io/Qt-5/qtquick-controls2-qmlmodu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419079" y="2513365"/>
            <a:ext cx="9353843" cy="1831271"/>
            <a:chOff x="2797661" y="1698992"/>
            <a:chExt cx="9353843" cy="1831271"/>
          </a:xfrm>
        </p:grpSpPr>
        <p:sp>
          <p:nvSpPr>
            <p:cNvPr id="31" name="TextBox 30"/>
            <p:cNvSpPr txBox="1"/>
            <p:nvPr/>
          </p:nvSpPr>
          <p:spPr>
            <a:xfrm>
              <a:off x="2797661" y="1698992"/>
              <a:ext cx="935384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smtClean="0">
                  <a:solidFill>
                    <a:srgbClr val="92D05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QML</a:t>
              </a:r>
              <a:r>
                <a:rPr lang="en-US" altLang="ko-KR" sz="10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0" i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MANUAL </a:t>
              </a:r>
              <a:r>
                <a:rPr lang="en-US" altLang="ko-KR" sz="3000" i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- QML Types</a:t>
              </a:r>
              <a:endParaRPr lang="ko-KR" altLang="en-US" sz="3000" i="1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4100" y="313015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By JHKim</a:t>
              </a:r>
              <a:endPara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5" y="533400"/>
            <a:ext cx="107003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타입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doc-snapshots.qt.io/qt5-dev/qml-qtquick-controls-button.html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http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doc.qt.io/Qt-5/qml-qtquick-controls2-label.html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Row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https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doc-snapshots.qt.io/qt5-5.9/qml-qtquick-row.html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Column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5"/>
              </a:rPr>
              <a:t>https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5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5"/>
              </a:rPr>
              <a:t>doc-snapshots.qt.io/qt5-5.9/qml-qtquick-column.html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TextArea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6"/>
              </a:rPr>
              <a:t>http://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6"/>
              </a:rPr>
              <a:t>doc.qt.io/Qt-5/qml-qtquick-controls2-textarea.html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TextField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7"/>
              </a:rPr>
              <a:t>http://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7"/>
              </a:rPr>
              <a:t>doc.qt.io/Qt-5/qml-qtquick-controls2-textfield.html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Quick Controls2 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8"/>
              </a:rPr>
              <a:t>http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8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8"/>
              </a:rPr>
              <a:t>doc.qt.io/Qt-5/qtquickcontrols2-index.html</a:t>
            </a: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QML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목록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9"/>
              </a:rPr>
              <a:t>http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9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9"/>
              </a:rPr>
              <a:t>doc.qt.io/Qt-5/qtquick-controls2-qmlmodule.html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구글 검색 창에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‘qml &lt;type name&gt;’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 검색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ex) qml button</a:t>
            </a:r>
            <a:endParaRPr lang="en-US" altLang="ko-KR" sz="20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  qml label</a:t>
            </a: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  qml row</a:t>
            </a: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  qml column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참조 사이트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들어가기 전 </a:t>
            </a:r>
            <a:r>
              <a:rPr lang="en-US" altLang="ko-KR" smtClean="0"/>
              <a:t>- QML Types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9550" y="457200"/>
            <a:ext cx="102771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QML Types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을 이용해서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View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를 정의할 수 있음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QML Types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Quick Controls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라이브러리를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하여 사용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Quick Controls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1.x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2.x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의 버전이 있으며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2.x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가 최신 버전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2.x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는 일반적으로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1.x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Types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성능을 개선하거나 기능을 확장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되도록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2.x</a:t>
            </a:r>
            <a:r>
              <a:rPr lang="ko-KR" altLang="en-US" sz="20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Types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를 이용하나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어쩔 수 없는 상황에서는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1.x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버전을 사용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Quick Controls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문장은 다음과 같음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200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QtQuick.Controls 2.3</a:t>
            </a:r>
          </a:p>
          <a:p>
            <a:pPr algn="ctr"/>
            <a:endParaRPr lang="en-US" altLang="ko-KR" sz="200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이상의 문장은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5.10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버전이며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그 이하의 버전은 아래처럼 버전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를 따름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Qt 5.9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버전이라면 </a:t>
            </a:r>
            <a:r>
              <a:rPr lang="en-US" altLang="ko-KR" sz="200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QtQuick.Controls 2.2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와 같은 문장을 적용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73355"/>
            <a:ext cx="5486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/>
              <a:t>들어가기 전 </a:t>
            </a:r>
            <a:r>
              <a:rPr lang="en-US" altLang="ko-KR"/>
              <a:t>- QML Types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9550" y="457200"/>
            <a:ext cx="7327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또한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2.x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버전의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를 사용하기 위해서는 아래처럼 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 *.pro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파일에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‘quickcontrols2’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모듈을 입력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347"/>
            <a:ext cx="4914900" cy="2295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14650" y="1196772"/>
            <a:ext cx="2019300" cy="34627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리스트뷰 구조 </a:t>
            </a:r>
            <a:r>
              <a:rPr lang="en-US" altLang="ko-KR" smtClean="0"/>
              <a:t>– </a:t>
            </a:r>
            <a:r>
              <a:rPr lang="ko-KR" altLang="en-US" smtClean="0"/>
              <a:t>헤더</a:t>
            </a:r>
            <a:r>
              <a:rPr lang="en-US" altLang="ko-KR" smtClean="0"/>
              <a:t>/</a:t>
            </a:r>
            <a:r>
              <a:rPr lang="ko-KR" altLang="en-US" smtClean="0"/>
              <a:t>푸터</a:t>
            </a:r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1110608" y="2167643"/>
            <a:ext cx="9970785" cy="2522715"/>
            <a:chOff x="1859265" y="228601"/>
            <a:chExt cx="9970785" cy="2522715"/>
          </a:xfrm>
        </p:grpSpPr>
        <p:sp>
          <p:nvSpPr>
            <p:cNvPr id="11" name="TextBox 10"/>
            <p:cNvSpPr txBox="1"/>
            <p:nvPr/>
          </p:nvSpPr>
          <p:spPr>
            <a:xfrm>
              <a:off x="1859265" y="958904"/>
              <a:ext cx="20697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헤더</a:t>
              </a:r>
              <a:r>
                <a:rPr lang="en-US" altLang="ko-KR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(header)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푸터</a:t>
              </a:r>
              <a:r>
                <a:rPr lang="en-US" altLang="ko-KR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(footer)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645944" y="228601"/>
              <a:ext cx="6112668" cy="2463889"/>
              <a:chOff x="4321969" y="457201"/>
              <a:chExt cx="6112668" cy="2463889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/>
              <a:srcRect r="739"/>
              <a:stretch/>
            </p:blipFill>
            <p:spPr>
              <a:xfrm>
                <a:off x="4321969" y="501740"/>
                <a:ext cx="6079332" cy="2419350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/>
              <a:srcRect b="75467"/>
              <a:stretch/>
            </p:blipFill>
            <p:spPr>
              <a:xfrm>
                <a:off x="4329112" y="457201"/>
                <a:ext cx="6105525" cy="876300"/>
              </a:xfrm>
              <a:prstGeom prst="rect">
                <a:avLst/>
              </a:prstGeom>
            </p:spPr>
          </p:pic>
        </p:grpSp>
        <p:cxnSp>
          <p:nvCxnSpPr>
            <p:cNvPr id="17" name="직선 화살표 연결선 16"/>
            <p:cNvCxnSpPr/>
            <p:nvPr/>
          </p:nvCxnSpPr>
          <p:spPr>
            <a:xfrm flipV="1">
              <a:off x="3917155" y="642937"/>
              <a:ext cx="1635920" cy="4333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5605462" y="457200"/>
              <a:ext cx="6224588" cy="40005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93555" y="2351266"/>
              <a:ext cx="6224588" cy="40005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936205" y="1556633"/>
              <a:ext cx="1550195" cy="8722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24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리스트뷰 구조 </a:t>
            </a:r>
            <a:r>
              <a:rPr lang="en-US" altLang="ko-KR" smtClean="0"/>
              <a:t>– </a:t>
            </a:r>
            <a:r>
              <a:rPr lang="ko-KR" altLang="en-US" smtClean="0"/>
              <a:t>델리게이트</a:t>
            </a:r>
            <a:r>
              <a:rPr lang="en-US" altLang="ko-KR" smtClean="0"/>
              <a:t>/</a:t>
            </a:r>
            <a:r>
              <a:rPr lang="ko-KR" altLang="en-US" smtClean="0"/>
              <a:t>모델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51" y="6202451"/>
            <a:ext cx="4991999" cy="550841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97669" y="726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델리게이트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delegate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  :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리스트뷰의 아이템 형태를 결정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4" y="3814614"/>
            <a:ext cx="2456976" cy="273929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t="2330"/>
          <a:stretch/>
        </p:blipFill>
        <p:spPr>
          <a:xfrm>
            <a:off x="6783282" y="171158"/>
            <a:ext cx="3287024" cy="31947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05175" y="39259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(model)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: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리스트뷰에 입력될 데이터의 집합</a:t>
            </a:r>
            <a:endParaRPr lang="ko-KR" altLang="en-US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19388" y="1642981"/>
            <a:ext cx="3774281" cy="572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500" smtClean="0">
                <a:latin typeface="D2Coding" panose="020B0609020101020101" pitchFamily="49" charset="-127"/>
                <a:ea typeface="D2Coding" panose="020B0609020101020101" pitchFamily="49" charset="-127"/>
              </a:rPr>
              <a:t>오렌지색의 네모 박스에 두 개의 </a:t>
            </a:r>
            <a:r>
              <a:rPr lang="en-US" altLang="ko-KR" sz="1500" smtClean="0"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ko-KR" altLang="en-US" sz="1500" smtClean="0">
                <a:latin typeface="D2Coding" panose="020B0609020101020101" pitchFamily="49" charset="-127"/>
                <a:ea typeface="D2Coding" panose="020B0609020101020101" pitchFamily="49" charset="-127"/>
              </a:rPr>
              <a:t>을 가진 형태의 아이템 정의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rcRect r="7955" b="71752"/>
          <a:stretch/>
        </p:blipFill>
        <p:spPr>
          <a:xfrm>
            <a:off x="856306" y="2252226"/>
            <a:ext cx="5637363" cy="68341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096000" y="2085975"/>
            <a:ext cx="8944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7669" y="3495675"/>
            <a:ext cx="11279981" cy="0"/>
          </a:xfrm>
          <a:prstGeom prst="line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/>
              <a:t>리스트뷰 </a:t>
            </a:r>
            <a:r>
              <a:rPr lang="ko-KR" altLang="en-US"/>
              <a:t>구조 </a:t>
            </a:r>
            <a:r>
              <a:rPr lang="en-US" altLang="ko-KR" smtClean="0"/>
              <a:t>– </a:t>
            </a:r>
            <a:r>
              <a:rPr lang="ko-KR" altLang="en-US" smtClean="0"/>
              <a:t>기타 속성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766762"/>
            <a:ext cx="3067050" cy="8096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607593" y="574525"/>
            <a:ext cx="7984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spacing: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아이템들 간의 간격 결정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clip: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리스트뷰가 다른 아이템의 영역을 침범하지 않도록 함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boundsBehavior: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뷰의 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bounding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방식 조정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maximumFlickVelocity: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스크롤 속도 조정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90525" y="2767705"/>
            <a:ext cx="12903234" cy="3433070"/>
            <a:chOff x="390525" y="1615180"/>
            <a:chExt cx="12876566" cy="34259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476" r="301"/>
            <a:stretch/>
          </p:blipFill>
          <p:spPr>
            <a:xfrm>
              <a:off x="390525" y="1615180"/>
              <a:ext cx="4261865" cy="340815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-140" t="581" r="304" b="1"/>
            <a:stretch/>
          </p:blipFill>
          <p:spPr>
            <a:xfrm>
              <a:off x="5233415" y="1632997"/>
              <a:ext cx="4311545" cy="3408158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 flipV="1">
              <a:off x="3190875" y="2482362"/>
              <a:ext cx="0" cy="19447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43275" y="3132461"/>
              <a:ext cx="9923816" cy="52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리스트뷰를 위쪽으로 스크롤 하면 다른 아이템의 영역을 침범함</a:t>
              </a:r>
              <a:endPara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11943" y="1924050"/>
            <a:ext cx="11279981" cy="0"/>
          </a:xfrm>
          <a:prstGeom prst="line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0525" y="2263095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clip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예시</a:t>
            </a:r>
            <a:endParaRPr lang="ko-KR" altLang="en-US" sz="2000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1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/>
              <a:t>리스트뷰 </a:t>
            </a:r>
            <a:r>
              <a:rPr lang="ko-KR" altLang="en-US"/>
              <a:t>구조 </a:t>
            </a:r>
            <a:r>
              <a:rPr lang="en-US" altLang="ko-KR" smtClean="0"/>
              <a:t>– </a:t>
            </a:r>
            <a:r>
              <a:rPr lang="ko-KR" altLang="en-US" smtClean="0"/>
              <a:t>기타 속성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42925" y="1112789"/>
            <a:ext cx="7600950" cy="2984160"/>
            <a:chOff x="542925" y="1084214"/>
            <a:chExt cx="7600950" cy="29841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17019" t="23230" r="66718" b="30475"/>
            <a:stretch/>
          </p:blipFill>
          <p:spPr>
            <a:xfrm>
              <a:off x="542925" y="1084214"/>
              <a:ext cx="3727368" cy="298416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643063" y="3005056"/>
              <a:ext cx="6500812" cy="5693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5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리스트의 끝에 도달하면 리스트뷰가 튕기는 현상 발생하며</a:t>
              </a:r>
              <a:r>
                <a:rPr lang="en-US" altLang="ko-KR" sz="15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5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이런 </a:t>
              </a:r>
              <a:r>
                <a:rPr lang="en-US" altLang="ko-KR" sz="15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bounding </a:t>
              </a:r>
              <a:r>
                <a:rPr lang="ko-KR" altLang="en-US" sz="15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현상을 조정하기 위해 </a:t>
              </a:r>
              <a:r>
                <a:rPr lang="en-US" altLang="ko-KR" sz="16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boundsBehavior </a:t>
              </a:r>
              <a:r>
                <a:rPr lang="ko-KR" altLang="en-US" sz="16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속성 사용</a:t>
              </a:r>
              <a:endParaRPr lang="ko-KR" altLang="en-US" sz="150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19100" y="684104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boundsBehavior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예시</a:t>
            </a:r>
            <a:endParaRPr lang="ko-KR" altLang="en-US" sz="2000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326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D2Coding</vt:lpstr>
      <vt:lpstr>맑은 고딕</vt:lpstr>
      <vt:lpstr>Arial</vt:lpstr>
      <vt:lpstr>Office 테마</vt:lpstr>
      <vt:lpstr>PowerPoint 프레젠테이션</vt:lpstr>
      <vt:lpstr># 참조 사이트</vt:lpstr>
      <vt:lpstr># 들어가기 전 - QML Types</vt:lpstr>
      <vt:lpstr># 들어가기 전 - QML Types</vt:lpstr>
      <vt:lpstr># 리스트뷰 구조 – 헤더/푸터</vt:lpstr>
      <vt:lpstr># 리스트뷰 구조 – 델리게이트/모델</vt:lpstr>
      <vt:lpstr># 리스트뷰 구조 – 기타 속성</vt:lpstr>
      <vt:lpstr># 리스트뷰 구조 – 기타 속성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ㅇㄻㄴㅇㄹ</dc:title>
  <dc:creator>김진환</dc:creator>
  <cp:lastModifiedBy>김진환</cp:lastModifiedBy>
  <cp:revision>30</cp:revision>
  <dcterms:created xsi:type="dcterms:W3CDTF">2018-01-06T22:42:40Z</dcterms:created>
  <dcterms:modified xsi:type="dcterms:W3CDTF">2018-01-07T22:56:25Z</dcterms:modified>
</cp:coreProperties>
</file>