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7200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0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6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4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0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4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0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296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2400" baseline="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8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2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552487" y="2513365"/>
            <a:ext cx="7087027" cy="1831271"/>
            <a:chOff x="2797661" y="1698992"/>
            <a:chExt cx="7087027" cy="1831271"/>
          </a:xfrm>
        </p:grpSpPr>
        <p:sp>
          <p:nvSpPr>
            <p:cNvPr id="31" name="TextBox 30"/>
            <p:cNvSpPr txBox="1"/>
            <p:nvPr/>
          </p:nvSpPr>
          <p:spPr>
            <a:xfrm>
              <a:off x="2797661" y="1698992"/>
              <a:ext cx="659667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smtClean="0">
                  <a:solidFill>
                    <a:srgbClr val="92D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QML</a:t>
              </a:r>
              <a:r>
                <a:rPr lang="en-US" altLang="ko-KR" sz="10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0" i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MANUAL</a:t>
              </a:r>
              <a:endParaRPr lang="ko-KR" altLang="en-US" sz="10000" i="1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4100" y="31301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By JHKim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2" y="457200"/>
            <a:ext cx="6119668" cy="4719596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프로젝트 생성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59" y="758977"/>
            <a:ext cx="546153" cy="3870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917115" y="1350710"/>
            <a:ext cx="3949700" cy="2636057"/>
            <a:chOff x="2565400" y="1872443"/>
            <a:chExt cx="3949700" cy="26360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50009" r="41743" b="79818"/>
            <a:stretch/>
          </p:blipFill>
          <p:spPr>
            <a:xfrm>
              <a:off x="2684607" y="1872443"/>
              <a:ext cx="3830493" cy="2636057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565400" y="2374900"/>
              <a:ext cx="3835400" cy="5715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80180" y="758977"/>
            <a:ext cx="8391525" cy="5267325"/>
            <a:chOff x="1900237" y="795337"/>
            <a:chExt cx="8391525" cy="526732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0237" y="795337"/>
              <a:ext cx="8391525" cy="5267325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7606144" y="1524375"/>
              <a:ext cx="2485505" cy="1687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760512" y="1146022"/>
            <a:ext cx="1042303" cy="9928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</p:cNvCxnSpPr>
          <p:nvPr/>
        </p:nvCxnSpPr>
        <p:spPr>
          <a:xfrm>
            <a:off x="5752515" y="2138917"/>
            <a:ext cx="9275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프로젝트 선택</a:t>
            </a: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16218" y="590896"/>
            <a:ext cx="8391525" cy="5267325"/>
            <a:chOff x="1029018" y="755996"/>
            <a:chExt cx="8391525" cy="5267325"/>
          </a:xfrm>
        </p:grpSpPr>
        <p:grpSp>
          <p:nvGrpSpPr>
            <p:cNvPr id="9" name="그룹 8"/>
            <p:cNvGrpSpPr/>
            <p:nvPr/>
          </p:nvGrpSpPr>
          <p:grpSpPr>
            <a:xfrm>
              <a:off x="1029018" y="755996"/>
              <a:ext cx="8391525" cy="5267325"/>
              <a:chOff x="1900237" y="795337"/>
              <a:chExt cx="8391525" cy="526732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00237" y="795337"/>
                <a:ext cx="8391525" cy="5267325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7606144" y="1524375"/>
                <a:ext cx="2485505" cy="16874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ㅅ</a:t>
                </a:r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3810000" y="1282700"/>
              <a:ext cx="2768600" cy="1092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10000" y="2406996"/>
              <a:ext cx="2768600" cy="25079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49505" y="898465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데스크톱 앱 프로젝트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9505" y="49149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모바일 앱 프로젝트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22378" y="2876204"/>
              <a:ext cx="2712434" cy="514696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66166" y="3392314"/>
              <a:ext cx="2712434" cy="506586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22700" y="3880226"/>
              <a:ext cx="2712434" cy="540096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224240" y="3133552"/>
              <a:ext cx="7226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224240" y="3632200"/>
              <a:ext cx="7226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224240" y="4162974"/>
              <a:ext cx="7226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946899" y="2914591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err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스크롤뷰</a:t>
              </a:r>
              <a:r>
                <a:rPr lang="ko-KR" altLang="en-US" sz="200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생성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6899" y="344249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스택뷰 생성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46899" y="3970391"/>
              <a:ext cx="2108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err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스와이프뷰</a:t>
              </a:r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생성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 rot="874944">
            <a:off x="7417617" y="2151012"/>
            <a:ext cx="198002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아무거나 선택</a:t>
            </a:r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ko-KR" altLang="en-US" sz="2000" i="1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206" y="0"/>
            <a:ext cx="4642244" cy="2895600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프로젝트 생성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1300" y="628636"/>
            <a:ext cx="6464300" cy="1739930"/>
            <a:chOff x="1498600" y="3149570"/>
            <a:chExt cx="6464300" cy="17399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5167" t="54175" b="11088"/>
            <a:stretch/>
          </p:blipFill>
          <p:spPr>
            <a:xfrm>
              <a:off x="1498600" y="3238500"/>
              <a:ext cx="6464300" cy="1651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905000" y="3556000"/>
              <a:ext cx="5969000" cy="10668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6949" y="3149570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프로젝트명과 경로 지정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8167" t="15596" b="34605"/>
          <a:stretch/>
        </p:blipFill>
        <p:spPr>
          <a:xfrm>
            <a:off x="241300" y="2457496"/>
            <a:ext cx="6227919" cy="2362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0838" y="3232150"/>
            <a:ext cx="6065681" cy="15113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0700" y="3369047"/>
            <a:ext cx="5384800" cy="386698"/>
          </a:xfrm>
          <a:prstGeom prst="rect">
            <a:avLst/>
          </a:prstGeom>
          <a:solidFill>
            <a:srgbClr val="FFC000">
              <a:alpha val="3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400" y="4260752"/>
            <a:ext cx="5372100" cy="368894"/>
          </a:xfrm>
          <a:prstGeom prst="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5202624" y="3555690"/>
            <a:ext cx="16934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96100" y="3355635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Android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빌드용 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8766" y="3819479"/>
            <a:ext cx="5366734" cy="380606"/>
          </a:xfrm>
          <a:prstGeom prst="rect">
            <a:avLst/>
          </a:prstGeom>
          <a:solidFill>
            <a:srgbClr val="92D050">
              <a:alpha val="3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7" idx="1"/>
          </p:cNvCxnSpPr>
          <p:nvPr/>
        </p:nvCxnSpPr>
        <p:spPr>
          <a:xfrm>
            <a:off x="5202624" y="4032000"/>
            <a:ext cx="16934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6100" y="3831945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Visual Studio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빌드용 키트</a:t>
            </a:r>
          </a:p>
        </p:txBody>
      </p:sp>
      <p:cxnSp>
        <p:nvCxnSpPr>
          <p:cNvPr id="28" name="직선 화살표 연결선 27"/>
          <p:cNvCxnSpPr>
            <a:endCxn id="29" idx="1"/>
          </p:cNvCxnSpPr>
          <p:nvPr/>
        </p:nvCxnSpPr>
        <p:spPr>
          <a:xfrm>
            <a:off x="5202624" y="4508309"/>
            <a:ext cx="16934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6100" y="4308254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MinGW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빌드용 키트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0550" y="4837192"/>
            <a:ext cx="110337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Android</a:t>
            </a:r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MinGW </a:t>
            </a:r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키트 선택</a:t>
            </a:r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</a:p>
          <a:p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** </a:t>
            </a:r>
            <a:r>
              <a:rPr lang="ko-KR" altLang="en-US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똑같은 코드를 빌드해도 </a:t>
            </a:r>
            <a:r>
              <a:rPr lang="en-US" altLang="ko-KR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MSVC</a:t>
            </a:r>
            <a:r>
              <a:rPr lang="ko-KR" altLang="en-US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에서는 정상적으로 빌드되지만</a:t>
            </a:r>
            <a:r>
              <a:rPr lang="en-US" altLang="ko-KR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MinGW</a:t>
            </a:r>
            <a:r>
              <a:rPr lang="ko-KR" altLang="en-US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로는 빌드가 되지 않을 수 있음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** </a:t>
            </a:r>
            <a:r>
              <a:rPr lang="ko-KR" altLang="en-US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컴파일 방식의 차이 때문인 듯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9391" y="1235612"/>
            <a:ext cx="403187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나머지 과정은 모두 </a:t>
            </a:r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‘Next’</a:t>
            </a:r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하고 </a:t>
            </a:r>
            <a:endParaRPr lang="en-US" altLang="ko-KR" sz="2000" i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다음 두가지만 지정하기</a:t>
            </a:r>
            <a:endParaRPr lang="ko-KR" altLang="en-US" sz="2000" i="1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7505306" y="1568466"/>
            <a:ext cx="3252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774508"/>
            <a:ext cx="10659137" cy="585489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</a:t>
            </a:r>
            <a:r>
              <a:rPr lang="ko-KR" altLang="en-US"/>
              <a:t> </a:t>
            </a:r>
            <a:r>
              <a:rPr lang="ko-KR" altLang="en-US" smtClean="0"/>
              <a:t>프로젝트 생성 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46332" y="1828800"/>
            <a:ext cx="796636" cy="635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40700" y="246380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소스 코드 편집창 </a:t>
            </a:r>
            <a:endParaRPr lang="ko-KR" altLang="en-US" sz="2000" dirty="0" err="1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8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" y="825500"/>
            <a:ext cx="10539962" cy="575310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프로젝트 생성 후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500" y="2336800"/>
            <a:ext cx="787400" cy="5715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45971" y="2908300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GUI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기반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편집 툴이지만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성능이 무거워 잘 사용하지는 않음 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프로젝트 생성 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3" y="825500"/>
            <a:ext cx="10352362" cy="5651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04900" y="3187700"/>
            <a:ext cx="863600" cy="584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000" y="625445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빌드 설정 변경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53000" y="2679700"/>
            <a:ext cx="5943600" cy="40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800" y="1960771"/>
            <a:ext cx="4929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경로가 길면 빌드 안 될 수도 있으므로</a:t>
            </a:r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경로를 짧게 변경하기</a:t>
            </a:r>
            <a:endParaRPr lang="ko-KR" altLang="en-US" sz="2000" i="1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4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빌드하기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28601" y="715377"/>
            <a:ext cx="4521200" cy="3762078"/>
            <a:chOff x="1104900" y="1612900"/>
            <a:chExt cx="5994401" cy="4987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50012" t="8981" r="33197" b="39906"/>
            <a:stretch/>
          </p:blipFill>
          <p:spPr>
            <a:xfrm>
              <a:off x="1273403" y="1612900"/>
              <a:ext cx="5825898" cy="49879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104900" y="4711700"/>
              <a:ext cx="939800" cy="1600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76893" y="715377"/>
            <a:ext cx="73151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개발단계에서는 일반적으로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로 빌드</a:t>
            </a: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배포용 앱 빌드 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Release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선택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스마트폰에서 확인하고 싶다면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Android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어쩌구 선택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해상도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00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DPI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차이 때문에 스마트폰과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PC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모니터에서 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보는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UI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가 다르기 때문에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정확한 결과물을 확인하기 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위해서는 스마트폰으로 빌드해서 확인해야 함</a:t>
            </a: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D2Coding</vt:lpstr>
      <vt:lpstr>맑은 고딕</vt:lpstr>
      <vt:lpstr>Arial</vt:lpstr>
      <vt:lpstr>Office 테마</vt:lpstr>
      <vt:lpstr>PowerPoint 프레젠테이션</vt:lpstr>
      <vt:lpstr># 프로젝트 생성</vt:lpstr>
      <vt:lpstr># 프로젝트 선택</vt:lpstr>
      <vt:lpstr># 프로젝트 생성</vt:lpstr>
      <vt:lpstr># 프로젝트 생성 후</vt:lpstr>
      <vt:lpstr># 프로젝트 생성 후</vt:lpstr>
      <vt:lpstr># 프로젝트 생성 후</vt:lpstr>
      <vt:lpstr># 빌드하기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ㅇㄻㄴㅇㄹ</dc:title>
  <dc:creator>김진환</dc:creator>
  <cp:lastModifiedBy>김진환</cp:lastModifiedBy>
  <cp:revision>11</cp:revision>
  <dcterms:created xsi:type="dcterms:W3CDTF">2018-01-06T22:42:40Z</dcterms:created>
  <dcterms:modified xsi:type="dcterms:W3CDTF">2018-01-06T23:49:50Z</dcterms:modified>
</cp:coreProperties>
</file>