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72" r:id="rId5"/>
    <p:sldId id="271" r:id="rId6"/>
    <p:sldId id="265" r:id="rId7"/>
    <p:sldId id="261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7200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0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6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4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0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4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0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296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2400" baseline="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8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2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F793-14F0-47B4-84A4-AA12C362E01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C617-537C-4CB7-AB84-CA2A2776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oc.qt.io/Qt-5/qtquickcontrols2-index.html" TargetMode="External"/><Relationship Id="rId3" Type="http://schemas.openxmlformats.org/officeDocument/2006/relationships/hyperlink" Target="http://doc.qt.io/Qt-5/qml-qtquick-controls2-label.html" TargetMode="External"/><Relationship Id="rId7" Type="http://schemas.openxmlformats.org/officeDocument/2006/relationships/hyperlink" Target="http://doc.qt.io/Qt-5/qml-qtquick-controls2-textfield.html" TargetMode="External"/><Relationship Id="rId2" Type="http://schemas.openxmlformats.org/officeDocument/2006/relationships/hyperlink" Target="https://doc-snapshots.qt.io/qt5-dev/qml-qtquick-controls-butt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.qt.io/Qt-5/qml-qtquick-controls2-textarea.html" TargetMode="External"/><Relationship Id="rId5" Type="http://schemas.openxmlformats.org/officeDocument/2006/relationships/hyperlink" Target="https://doc-snapshots.qt.io/qt5-5.9/qml-qtquick-column.html" TargetMode="External"/><Relationship Id="rId4" Type="http://schemas.openxmlformats.org/officeDocument/2006/relationships/hyperlink" Target="https://doc-snapshots.qt.io/qt5-5.9/qml-qtquick-row.html" TargetMode="External"/><Relationship Id="rId9" Type="http://schemas.openxmlformats.org/officeDocument/2006/relationships/hyperlink" Target="http://doc.qt.io/Qt-5/qtquick-controls2-qmlmodu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419079" y="2513365"/>
            <a:ext cx="9353843" cy="1831271"/>
            <a:chOff x="2797661" y="1698992"/>
            <a:chExt cx="9353843" cy="1831271"/>
          </a:xfrm>
        </p:grpSpPr>
        <p:sp>
          <p:nvSpPr>
            <p:cNvPr id="31" name="TextBox 30"/>
            <p:cNvSpPr txBox="1"/>
            <p:nvPr/>
          </p:nvSpPr>
          <p:spPr>
            <a:xfrm>
              <a:off x="2797661" y="1698992"/>
              <a:ext cx="935384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smtClean="0">
                  <a:solidFill>
                    <a:srgbClr val="92D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QML</a:t>
              </a:r>
              <a:r>
                <a:rPr lang="en-US" altLang="ko-KR" sz="10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0" i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MANUAL </a:t>
              </a:r>
              <a:r>
                <a:rPr lang="en-US" altLang="ko-KR" sz="3000" i="1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- QML Types</a:t>
              </a:r>
              <a:endParaRPr lang="ko-KR" altLang="en-US" sz="3000" i="1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4100" y="31301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By JHKim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# </a:t>
            </a:r>
            <a:r>
              <a:rPr lang="en-US" altLang="ko-KR" sz="2800" smtClean="0"/>
              <a:t>Row &amp; Column</a:t>
            </a:r>
            <a:r>
              <a:rPr lang="ko-KR" altLang="en-US" smtClean="0"/>
              <a:t> 타입으로 정렬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95287" y="762000"/>
            <a:ext cx="7700963" cy="2895600"/>
            <a:chOff x="423862" y="3752850"/>
            <a:chExt cx="7700963" cy="2895600"/>
          </a:xfrm>
        </p:grpSpPr>
        <p:grpSp>
          <p:nvGrpSpPr>
            <p:cNvPr id="9" name="그룹 8"/>
            <p:cNvGrpSpPr/>
            <p:nvPr/>
          </p:nvGrpSpPr>
          <p:grpSpPr>
            <a:xfrm>
              <a:off x="423862" y="3752850"/>
              <a:ext cx="7700963" cy="2895600"/>
              <a:chOff x="423862" y="3752850"/>
              <a:chExt cx="7700963" cy="289560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862" y="3752850"/>
                <a:ext cx="3476625" cy="28956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400299" y="3895725"/>
                <a:ext cx="572452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Column</a:t>
                </a:r>
                <a:r>
                  <a:rPr lang="ko-KR" altLang="en-US" sz="160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타입을 이용하여 타입들을 수직 정렬할 수 있음</a:t>
                </a:r>
                <a:endParaRPr lang="ko-KR" altLang="en-US" sz="1600" dirty="0" err="1" smtClean="0">
                  <a:solidFill>
                    <a:schemeClr val="bg1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448837" y="590038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실행화면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334251" y="314325"/>
            <a:ext cx="4576958" cy="6305550"/>
            <a:chOff x="7334251" y="314325"/>
            <a:chExt cx="4576958" cy="63055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551" y="314325"/>
              <a:ext cx="2915658" cy="63055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34251" y="6002923"/>
              <a:ext cx="40195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Column</a:t>
              </a:r>
              <a:r>
                <a:rPr lang="ko-KR" altLang="en-US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ko-KR" altLang="en-US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 이용한 여러 버튼의 수직 정렬</a:t>
              </a:r>
              <a:endPara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3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# </a:t>
            </a:r>
            <a:r>
              <a:rPr lang="en-US" altLang="ko-KR" smtClean="0"/>
              <a:t>Text</a:t>
            </a:r>
            <a:r>
              <a:rPr lang="ko-KR" altLang="en-US" smtClean="0"/>
              <a:t>입력</a:t>
            </a:r>
            <a:r>
              <a:rPr lang="ko-KR" altLang="en-US" smtClean="0"/>
              <a:t> 타입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489" y="457200"/>
            <a:ext cx="9764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TextEdit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상속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multi line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텍스트 에디터로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TextEdit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에는 없는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placeholder text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기능 가짐</a:t>
            </a: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489" y="1520488"/>
            <a:ext cx="102771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smtClean="0">
                <a:latin typeface="D2Coding" panose="020B0609020101020101" pitchFamily="49" charset="-127"/>
                <a:ea typeface="D2Coding" panose="020B0609020101020101" pitchFamily="49" charset="-127"/>
              </a:rPr>
              <a:t>TextField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TextInput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상속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single line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텍스트 에디터로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TextInput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에는 없는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placeholder text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기능을 가짐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81075" y="3071812"/>
            <a:ext cx="10644644" cy="3343275"/>
            <a:chOff x="438150" y="2776537"/>
            <a:chExt cx="10644644" cy="33432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2776537"/>
              <a:ext cx="5562600" cy="3343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6044" y="2919412"/>
              <a:ext cx="4476750" cy="3200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95456" y="350418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실행화면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5" y="533400"/>
            <a:ext cx="107003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doc-snapshots.qt.io/qt5-dev/qml-qtquick-controls-button.html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doc.qt.io/Qt-5/qml-qtquick-controls2-label.html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Row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https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doc-snapshots.qt.io/qt5-5.9/qml-qtquick-row.html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Column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https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doc-snapshots.qt.io/qt5-5.9/qml-qtquick-column.html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TextArea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6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6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6"/>
              </a:rPr>
              <a:t>doc.qt.io/Qt-5/qml-qtquick-controls2-textarea.html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TextField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7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7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7"/>
              </a:rPr>
              <a:t>doc.qt.io/Qt-5/qml-qtquick-controls2-textfield.html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Controls2 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8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8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8"/>
              </a:rPr>
              <a:t>doc.qt.io/Qt-5/qtquickcontrols2-index.html</a:t>
            </a: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목록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9"/>
              </a:rPr>
              <a:t>http</a:t>
            </a:r>
            <a:r>
              <a:rPr lang="en-US" altLang="ko-KR" sz="2000">
                <a:latin typeface="D2Coding" panose="020B0609020101020101" pitchFamily="49" charset="-127"/>
                <a:ea typeface="D2Coding" panose="020B0609020101020101" pitchFamily="49" charset="-127"/>
                <a:hlinkClick r:id="rId9"/>
              </a:rPr>
              <a:t>://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  <a:hlinkClick r:id="rId9"/>
              </a:rPr>
              <a:t>doc.qt.io/Qt-5/qtquick-controls2-qmlmodule.html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구글 검색 창에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‘qml &lt;type name&gt;’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검색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ex) qml button</a:t>
            </a:r>
            <a:endParaRPr lang="en-US" altLang="ko-KR" sz="2000" dirty="0" err="1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 qml label</a:t>
            </a: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 qml row</a:t>
            </a: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 qml column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참조 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들어가기 전 </a:t>
            </a:r>
            <a:r>
              <a:rPr lang="en-US" altLang="ko-KR" smtClean="0"/>
              <a:t>- QML Types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9550" y="457200"/>
            <a:ext cx="102771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Types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을 이용해서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정의할 수 있음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QML Types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라이브러리를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하여 사용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1.x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의 버전이 있으며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가 최신 버전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는 일반적으로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1.x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Types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성능을 개선하거나 기능을 확장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되도록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Types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이용하나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어쩔 수 없는 상황에서는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1.x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버전을 사용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Quick Controls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문장은 다음과 같음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200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QtQuick.Controls 2.3</a:t>
            </a:r>
          </a:p>
          <a:p>
            <a:pPr algn="ctr"/>
            <a:endParaRPr lang="en-US" altLang="ko-KR" sz="200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이상의 문장은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Qt 5.10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버전이며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그 이하의 버전은 아래처럼 버전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따름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, Qt 5.9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버전이라면 </a:t>
            </a:r>
            <a:r>
              <a:rPr lang="en-US" altLang="ko-KR" sz="200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QtQuick.Controls 2.2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와 같은 문장을 적용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3355"/>
            <a:ext cx="5486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/>
              <a:t>들어가기 전 </a:t>
            </a:r>
            <a:r>
              <a:rPr lang="en-US" altLang="ko-KR"/>
              <a:t>- QML Types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9550" y="457200"/>
            <a:ext cx="7327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또한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2.x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버전의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를 사용하기 위해서는 아래처럼 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   *.pro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파일에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‘quickcontrols2’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모듈을 입력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347"/>
            <a:ext cx="4914900" cy="2295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4650" y="1196772"/>
            <a:ext cx="2019300" cy="34627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프로젝트 생성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709095" y="2175049"/>
            <a:ext cx="6773811" cy="2507903"/>
            <a:chOff x="216219" y="590896"/>
            <a:chExt cx="6773811" cy="2507903"/>
          </a:xfrm>
        </p:grpSpPr>
        <p:grpSp>
          <p:nvGrpSpPr>
            <p:cNvPr id="2" name="그룹 1"/>
            <p:cNvGrpSpPr/>
            <p:nvPr/>
          </p:nvGrpSpPr>
          <p:grpSpPr>
            <a:xfrm>
              <a:off x="216219" y="590896"/>
              <a:ext cx="5305270" cy="2507903"/>
              <a:chOff x="216219" y="590897"/>
              <a:chExt cx="5660880" cy="2676006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/>
              <a:srcRect r="32541" b="49196"/>
              <a:stretch/>
            </p:blipFill>
            <p:spPr>
              <a:xfrm>
                <a:off x="216219" y="590897"/>
                <a:ext cx="5660880" cy="2676006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3031227" y="2225329"/>
                <a:ext cx="2712434" cy="514696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368800" y="1922600"/>
              <a:ext cx="2621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Empty </a:t>
              </a:r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프로젝트 생성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4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새 파일 생성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5222" y="1354931"/>
            <a:ext cx="11081556" cy="4148139"/>
            <a:chOff x="386544" y="487223"/>
            <a:chExt cx="11081556" cy="4148139"/>
          </a:xfrm>
        </p:grpSpPr>
        <p:grpSp>
          <p:nvGrpSpPr>
            <p:cNvPr id="20" name="그룹 19"/>
            <p:cNvGrpSpPr/>
            <p:nvPr/>
          </p:nvGrpSpPr>
          <p:grpSpPr>
            <a:xfrm>
              <a:off x="386544" y="641349"/>
              <a:ext cx="4709331" cy="3510031"/>
              <a:chOff x="386544" y="641349"/>
              <a:chExt cx="4709331" cy="351003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86544" y="641349"/>
                <a:ext cx="4151261" cy="3510031"/>
                <a:chOff x="367494" y="2975906"/>
                <a:chExt cx="4151261" cy="3510031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88650" b="65879"/>
                <a:stretch/>
              </p:blipFill>
              <p:spPr>
                <a:xfrm>
                  <a:off x="367494" y="2975906"/>
                  <a:ext cx="4151261" cy="3510031"/>
                </a:xfrm>
                <a:prstGeom prst="rect">
                  <a:avLst/>
                </a:prstGeom>
              </p:spPr>
            </p:pic>
            <p:sp>
              <p:nvSpPr>
                <p:cNvPr id="39" name="직사각형 38"/>
                <p:cNvSpPr/>
                <p:nvPr/>
              </p:nvSpPr>
              <p:spPr>
                <a:xfrm>
                  <a:off x="2168591" y="4688670"/>
                  <a:ext cx="1774759" cy="207180"/>
                </a:xfrm>
                <a:prstGeom prst="rect">
                  <a:avLst/>
                </a:prstGeom>
                <a:solidFill>
                  <a:srgbClr val="FFC000">
                    <a:alpha val="30000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962400" y="2276475"/>
                <a:ext cx="1133475" cy="18122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5261008" y="487223"/>
              <a:ext cx="6207092" cy="4148139"/>
              <a:chOff x="5251483" y="566736"/>
              <a:chExt cx="8420100" cy="530542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1483" y="566736"/>
                <a:ext cx="8420100" cy="5305425"/>
              </a:xfrm>
              <a:prstGeom prst="rect">
                <a:avLst/>
              </a:prstGeom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8121716" y="3219449"/>
                <a:ext cx="2679634" cy="513845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63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# </a:t>
            </a:r>
            <a:r>
              <a:rPr lang="en-US" altLang="ko-KR" sz="2800"/>
              <a:t>Button</a:t>
            </a:r>
            <a:r>
              <a:rPr lang="ko-KR" altLang="en-US" smtClean="0"/>
              <a:t> </a:t>
            </a:r>
            <a:r>
              <a:rPr lang="ko-KR" altLang="en-US"/>
              <a:t>타입</a:t>
            </a:r>
            <a:r>
              <a:rPr lang="ko-KR" altLang="en-US" smtClean="0"/>
              <a:t> 생성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523875"/>
            <a:ext cx="5876925" cy="27622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3352800"/>
            <a:ext cx="5753100" cy="2880876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2924175" y="2152650"/>
            <a:ext cx="1028700" cy="2571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89401" y="5336887"/>
            <a:ext cx="38687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“main.qml’</a:t>
            </a:r>
            <a:r>
              <a:rPr lang="ko-KR" altLang="en-US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에 생성한 파일이름을 입력하여 컴포넌트 생성</a:t>
            </a:r>
            <a:endParaRPr lang="ko-KR" altLang="en-US" sz="16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5227" y="1527215"/>
            <a:ext cx="5076825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>
                <a:latin typeface="Arial" panose="020B0604020202020204" pitchFamily="34" charset="0"/>
              </a:rPr>
              <a:t>import QtQuick.Controls 1.4 </a:t>
            </a:r>
            <a:r>
              <a:rPr lang="ko-KR" altLang="ko-KR" sz="1500">
                <a:latin typeface="Arial Unicode MS"/>
              </a:rPr>
              <a:t/>
            </a:r>
            <a:br>
              <a:rPr lang="ko-KR" altLang="ko-KR" sz="1500">
                <a:latin typeface="Arial Unicode MS"/>
              </a:rPr>
            </a:br>
            <a:r>
              <a:rPr lang="ko-KR" altLang="ko-KR" sz="1500">
                <a:latin typeface="Arial Unicode MS"/>
              </a:rPr>
              <a:t>Button</a:t>
            </a:r>
            <a:r>
              <a:rPr lang="ko-KR" altLang="ko-KR" sz="1500"/>
              <a:t> </a:t>
            </a:r>
            <a:r>
              <a:rPr lang="ko-KR" altLang="ko-KR" sz="1500" smtClean="0">
                <a:latin typeface="Arial Unicode MS"/>
              </a:rPr>
              <a:t>{</a:t>
            </a:r>
            <a:r>
              <a:rPr lang="ko-KR" altLang="ko-KR" sz="1500" smtClean="0"/>
              <a:t> </a:t>
            </a:r>
            <a:r>
              <a:rPr lang="ko-KR" altLang="ko-KR" sz="1500" smtClean="0">
                <a:latin typeface="Arial Unicode MS"/>
              </a:rPr>
              <a:t>width</a:t>
            </a:r>
            <a:r>
              <a:rPr lang="ko-KR" altLang="ko-KR" sz="1500">
                <a:latin typeface="Arial Unicode MS"/>
              </a:rPr>
              <a:t>: 100</a:t>
            </a:r>
            <a:r>
              <a:rPr lang="ko-KR" altLang="ko-KR" sz="1500"/>
              <a:t> </a:t>
            </a:r>
            <a:r>
              <a:rPr lang="ko-KR" altLang="ko-KR" sz="1500">
                <a:latin typeface="Arial Unicode MS"/>
              </a:rPr>
              <a:t>height: 100</a:t>
            </a:r>
            <a:r>
              <a:rPr lang="ko-KR" altLang="ko-KR" sz="1500"/>
              <a:t> </a:t>
            </a:r>
            <a:r>
              <a:rPr lang="ko-KR" altLang="ko-KR" sz="1500">
                <a:latin typeface="Arial Unicode MS"/>
              </a:rPr>
              <a:t>text: "BUTTON"</a:t>
            </a:r>
            <a:r>
              <a:rPr lang="ko-KR" altLang="ko-KR" sz="1500"/>
              <a:t> </a:t>
            </a:r>
            <a:r>
              <a:rPr lang="ko-KR" altLang="ko-KR" sz="1500">
                <a:latin typeface="Arial Unicode MS"/>
              </a:rPr>
              <a:t>}</a:t>
            </a:r>
            <a:r>
              <a:rPr lang="ko-KR" altLang="ko-KR" sz="1500"/>
              <a:t> </a:t>
            </a:r>
            <a:endParaRPr lang="ko-KR" altLang="ko-KR" sz="1500">
              <a:latin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33801" y="5276850"/>
            <a:ext cx="552450" cy="7048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462" y="2496056"/>
            <a:ext cx="3039619" cy="2425987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V="1">
            <a:off x="5857875" y="3581400"/>
            <a:ext cx="2400300" cy="781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61504" y="39719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데스크톱으로</a:t>
            </a:r>
            <a:endParaRPr lang="en-US" altLang="ko-KR" sz="2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빌드하면 나타나는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UI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06" y="200025"/>
            <a:ext cx="4438801" cy="3486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# </a:t>
            </a:r>
            <a:r>
              <a:rPr lang="en-US" altLang="ko-KR" sz="2800" smtClean="0"/>
              <a:t>Label</a:t>
            </a:r>
            <a:r>
              <a:rPr lang="ko-KR" altLang="en-US" smtClean="0"/>
              <a:t> 타입 생성</a:t>
            </a:r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685026"/>
            <a:ext cx="2305050" cy="22383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99414" y="1470511"/>
            <a:ext cx="386877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ko-KR" altLang="en-US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타입</a:t>
            </a:r>
            <a:r>
              <a:rPr lang="ko-KR" altLang="en-US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 주석처리하고</a:t>
            </a:r>
            <a:r>
              <a:rPr lang="en-US" altLang="ko-KR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ko-KR" altLang="en-US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 생성</a:t>
            </a:r>
            <a:endParaRPr lang="en-US" altLang="ko-KR" sz="16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주석처리 단축키는 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Ctrl+/)</a:t>
            </a:r>
            <a:endParaRPr lang="ko-KR" altLang="en-US" sz="1600" dirty="0" err="1" smtClean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5" y="3086993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소스코드가 바로 적용 안 되는 경우에는 아래처럼 프로젝트 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Clean </a:t>
            </a:r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후 빌드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0027" r="35054" b="60968"/>
          <a:stretch/>
        </p:blipFill>
        <p:spPr>
          <a:xfrm>
            <a:off x="157220" y="3513833"/>
            <a:ext cx="3852806" cy="283493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81837" y="5007501"/>
            <a:ext cx="2304237" cy="2883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886074" y="951959"/>
            <a:ext cx="4371976" cy="33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53344" y="15138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실행화면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9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# </a:t>
            </a:r>
            <a:r>
              <a:rPr lang="en-US" altLang="ko-KR" sz="2800" smtClean="0"/>
              <a:t>Row &amp; Column</a:t>
            </a:r>
            <a:r>
              <a:rPr lang="ko-KR" altLang="en-US" smtClean="0"/>
              <a:t> 타입으로 정렬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581025"/>
            <a:ext cx="3895725" cy="295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9875" y="26193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실행화면</a:t>
            </a:r>
            <a:endParaRPr lang="ko-KR" altLang="en-US" sz="2000" dirty="0" err="1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18563" y="676275"/>
            <a:ext cx="52014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smtClean="0">
                <a:latin typeface="D2Coding" panose="020B0609020101020101" pitchFamily="49" charset="-127"/>
                <a:ea typeface="D2Coding" panose="020B0609020101020101" pitchFamily="49" charset="-127"/>
              </a:rPr>
              <a:t>타입을 이용하여 타입들을 수평 정렬할 수 있음</a:t>
            </a:r>
            <a:endParaRPr lang="ko-KR" altLang="en-US" sz="1600" dirty="0" err="1" smtClean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406476" y="2209800"/>
            <a:ext cx="5481638" cy="4114800"/>
            <a:chOff x="5614987" y="1704975"/>
            <a:chExt cx="5481638" cy="41148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4987" y="1704975"/>
              <a:ext cx="4685339" cy="41148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820024" y="37623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실행화면</a:t>
              </a:r>
              <a:endParaRPr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95339" y="5259973"/>
              <a:ext cx="38012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Row</a:t>
              </a:r>
              <a:r>
                <a:rPr lang="ko-KR" altLang="en-US" sz="16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를 이용한 여러 버튼의 수평 정렬</a:t>
              </a:r>
              <a:endParaRPr lang="ko-KR" altLang="en-US" sz="1600" dirty="0" err="1" smtClean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4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347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D2Coding</vt:lpstr>
      <vt:lpstr>맑은 고딕</vt:lpstr>
      <vt:lpstr>Arial</vt:lpstr>
      <vt:lpstr>Office 테마</vt:lpstr>
      <vt:lpstr>PowerPoint 프레젠테이션</vt:lpstr>
      <vt:lpstr># 참조 사이트</vt:lpstr>
      <vt:lpstr># 들어가기 전 - QML Types</vt:lpstr>
      <vt:lpstr># 들어가기 전 - QML Types</vt:lpstr>
      <vt:lpstr># 프로젝트 생성</vt:lpstr>
      <vt:lpstr># 새 파일 생성</vt:lpstr>
      <vt:lpstr># Button 타입 생성</vt:lpstr>
      <vt:lpstr># Label 타입 생성</vt:lpstr>
      <vt:lpstr># Row &amp; Column 타입으로 정렬</vt:lpstr>
      <vt:lpstr># Row &amp; Column 타입으로 정렬</vt:lpstr>
      <vt:lpstr># Text입력 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ㅇㄻㄴㅇㄹ</dc:title>
  <dc:creator>김진환</dc:creator>
  <cp:lastModifiedBy>김진환</cp:lastModifiedBy>
  <cp:revision>23</cp:revision>
  <dcterms:created xsi:type="dcterms:W3CDTF">2018-01-06T22:42:40Z</dcterms:created>
  <dcterms:modified xsi:type="dcterms:W3CDTF">2018-01-07T01:45:23Z</dcterms:modified>
</cp:coreProperties>
</file>