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mp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5Q1qRa8MHxYnN0WdI//vgXcGR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mp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mp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mpt-italic.fntdata"/><Relationship Id="rId6" Type="http://schemas.openxmlformats.org/officeDocument/2006/relationships/slide" Target="slides/slide1.xml"/><Relationship Id="rId18" Type="http://schemas.openxmlformats.org/officeDocument/2006/relationships/font" Target="fonts/Promp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d63564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7d63564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d6356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7d6356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d63564d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7d63564d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d63564d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7d63564d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7d63564d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7d63564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d63564d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7d63564d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d63564d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87d63564d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ke a brea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92975" cy="5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s://www.canva.com/templates/EADapHeQ60o-modern-professional-resum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hyperlink" Target="https://www.w3schools.com/html/html_intro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150" y="246425"/>
            <a:ext cx="1352824" cy="134322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60" name="Google Shape;60;p1"/>
          <p:cNvSpPr txBox="1"/>
          <p:nvPr/>
        </p:nvSpPr>
        <p:spPr>
          <a:xfrm>
            <a:off x="1890063" y="3673700"/>
            <a:ext cx="5547000" cy="8721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th" sz="2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Nuttachai Kulthammanit</a:t>
            </a:r>
            <a:endParaRPr b="0" i="0" sz="27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2427250" y="3422025"/>
            <a:ext cx="4488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1910000" y="1838613"/>
            <a:ext cx="5507100" cy="11805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60000" dist="285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th" sz="72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b="1" i="0" sz="7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b="37788" l="0" r="0" t="33853"/>
          <a:stretch/>
        </p:blipFill>
        <p:spPr>
          <a:xfrm>
            <a:off x="0" y="4852501"/>
            <a:ext cx="9143995" cy="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87d63564dc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125" y="936200"/>
            <a:ext cx="5625825" cy="26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87d63564dc_0_88"/>
          <p:cNvPicPr preferRelativeResize="0"/>
          <p:nvPr/>
        </p:nvPicPr>
        <p:blipFill rotWithShape="1">
          <a:blip r:embed="rId5">
            <a:alphaModFix/>
          </a:blip>
          <a:srcRect b="32133" l="0" r="0" t="34098"/>
          <a:stretch/>
        </p:blipFill>
        <p:spPr>
          <a:xfrm>
            <a:off x="0" y="4855051"/>
            <a:ext cx="9143994" cy="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150" y="1591638"/>
            <a:ext cx="5601799" cy="2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5">
            <a:alphaModFix/>
          </a:blip>
          <a:srcRect b="33625" l="0" r="0" t="28766"/>
          <a:stretch/>
        </p:blipFill>
        <p:spPr>
          <a:xfrm>
            <a:off x="0" y="4800325"/>
            <a:ext cx="9143995" cy="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สร้างหน้า เว็บของตัวเอง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Web architecture เบื้องต้น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HTML คืออะไร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5">
            <a:alphaModFix/>
          </a:blip>
          <a:srcRect b="32914" l="0" r="0" t="34882"/>
          <a:stretch/>
        </p:blipFill>
        <p:spPr>
          <a:xfrm>
            <a:off x="0" y="4863076"/>
            <a:ext cx="9143995" cy="3304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/>
        </p:nvSpPr>
        <p:spPr>
          <a:xfrm>
            <a:off x="7132325" y="4369100"/>
            <a:ext cx="1917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example resume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d63564dc_0_0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mpt"/>
              <a:buAutoNum type="arabicPeriod"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Web architecture เบื้องต้น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0" name="Google Shape;80;g87d63564d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87d63564dc_0_0"/>
          <p:cNvSpPr/>
          <p:nvPr/>
        </p:nvSpPr>
        <p:spPr>
          <a:xfrm>
            <a:off x="94350" y="7148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th" sz="3600" u="none" cap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1.1.  </a:t>
            </a: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Web architecture เบื้องต้น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2" name="Google Shape;82;g87d63564dc_0_0"/>
          <p:cNvPicPr preferRelativeResize="0"/>
          <p:nvPr/>
        </p:nvPicPr>
        <p:blipFill rotWithShape="1">
          <a:blip r:embed="rId5">
            <a:alphaModFix/>
          </a:blip>
          <a:srcRect b="37787" l="0" r="0" t="34882"/>
          <a:stretch/>
        </p:blipFill>
        <p:spPr>
          <a:xfrm>
            <a:off x="0" y="4863076"/>
            <a:ext cx="9143994" cy="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87d63564dc_0_0"/>
          <p:cNvSpPr txBox="1"/>
          <p:nvPr/>
        </p:nvSpPr>
        <p:spPr>
          <a:xfrm>
            <a:off x="603150" y="1708925"/>
            <a:ext cx="2988900" cy="269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g87d63564d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2276" y="2261800"/>
            <a:ext cx="1174974" cy="16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87d63564dc_0_0"/>
          <p:cNvSpPr txBox="1"/>
          <p:nvPr/>
        </p:nvSpPr>
        <p:spPr>
          <a:xfrm>
            <a:off x="4140825" y="1708925"/>
            <a:ext cx="2988900" cy="269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87d63564dc_0_0"/>
          <p:cNvSpPr txBox="1"/>
          <p:nvPr/>
        </p:nvSpPr>
        <p:spPr>
          <a:xfrm>
            <a:off x="4257150" y="1801350"/>
            <a:ext cx="27762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7d63564dc_0_0"/>
          <p:cNvSpPr txBox="1"/>
          <p:nvPr/>
        </p:nvSpPr>
        <p:spPr>
          <a:xfrm>
            <a:off x="4222025" y="3953950"/>
            <a:ext cx="2496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Backend Server</a:t>
            </a:r>
            <a:endParaRPr/>
          </a:p>
        </p:txBody>
      </p:sp>
      <p:sp>
        <p:nvSpPr>
          <p:cNvPr id="88" name="Google Shape;88;g87d63564dc_0_0"/>
          <p:cNvSpPr txBox="1"/>
          <p:nvPr/>
        </p:nvSpPr>
        <p:spPr>
          <a:xfrm>
            <a:off x="732075" y="1831275"/>
            <a:ext cx="27762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87d63564dc_0_0"/>
          <p:cNvSpPr txBox="1"/>
          <p:nvPr/>
        </p:nvSpPr>
        <p:spPr>
          <a:xfrm>
            <a:off x="696950" y="3983875"/>
            <a:ext cx="2496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Client Machine</a:t>
            </a:r>
            <a:endParaRPr/>
          </a:p>
        </p:txBody>
      </p:sp>
      <p:sp>
        <p:nvSpPr>
          <p:cNvPr id="90" name="Google Shape;90;g87d63564dc_0_0"/>
          <p:cNvSpPr txBox="1"/>
          <p:nvPr/>
        </p:nvSpPr>
        <p:spPr>
          <a:xfrm>
            <a:off x="4392800" y="1964050"/>
            <a:ext cx="1175100" cy="15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Express.js</a:t>
            </a:r>
            <a:endParaRPr/>
          </a:p>
        </p:txBody>
      </p:sp>
      <p:sp>
        <p:nvSpPr>
          <p:cNvPr id="91" name="Google Shape;91;g87d63564dc_0_0"/>
          <p:cNvSpPr txBox="1"/>
          <p:nvPr/>
        </p:nvSpPr>
        <p:spPr>
          <a:xfrm>
            <a:off x="5717975" y="1964063"/>
            <a:ext cx="1175100" cy="15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Sequelize</a:t>
            </a:r>
            <a:r>
              <a:rPr lang="th"/>
              <a:t>.js</a:t>
            </a:r>
            <a:endParaRPr/>
          </a:p>
        </p:txBody>
      </p:sp>
      <p:sp>
        <p:nvSpPr>
          <p:cNvPr id="92" name="Google Shape;92;g87d63564dc_0_0"/>
          <p:cNvSpPr txBox="1"/>
          <p:nvPr/>
        </p:nvSpPr>
        <p:spPr>
          <a:xfrm>
            <a:off x="4387125" y="3515950"/>
            <a:ext cx="2496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Node.js</a:t>
            </a:r>
            <a:endParaRPr/>
          </a:p>
        </p:txBody>
      </p:sp>
      <p:sp>
        <p:nvSpPr>
          <p:cNvPr id="93" name="Google Shape;93;g87d63564dc_0_0"/>
          <p:cNvSpPr txBox="1"/>
          <p:nvPr/>
        </p:nvSpPr>
        <p:spPr>
          <a:xfrm>
            <a:off x="849450" y="3515950"/>
            <a:ext cx="2496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Browser (Chrome)</a:t>
            </a:r>
            <a:endParaRPr/>
          </a:p>
        </p:txBody>
      </p:sp>
      <p:sp>
        <p:nvSpPr>
          <p:cNvPr id="94" name="Google Shape;94;g87d63564dc_0_0"/>
          <p:cNvSpPr txBox="1"/>
          <p:nvPr/>
        </p:nvSpPr>
        <p:spPr>
          <a:xfrm>
            <a:off x="849450" y="1964075"/>
            <a:ext cx="2496300" cy="15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React.js</a:t>
            </a:r>
            <a:endParaRPr/>
          </a:p>
        </p:txBody>
      </p:sp>
      <p:cxnSp>
        <p:nvCxnSpPr>
          <p:cNvPr id="95" name="Google Shape;95;g87d63564dc_0_0"/>
          <p:cNvCxnSpPr>
            <a:stCxn id="94" idx="3"/>
            <a:endCxn id="90" idx="1"/>
          </p:cNvCxnSpPr>
          <p:nvPr/>
        </p:nvCxnSpPr>
        <p:spPr>
          <a:xfrm>
            <a:off x="3345750" y="2740025"/>
            <a:ext cx="104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g87d63564dc_0_0"/>
          <p:cNvCxnSpPr/>
          <p:nvPr/>
        </p:nvCxnSpPr>
        <p:spPr>
          <a:xfrm rot="10800000">
            <a:off x="3345800" y="2892400"/>
            <a:ext cx="104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g87d63564d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1275" y="2420400"/>
            <a:ext cx="748202" cy="67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g87d63564dc_0_0"/>
          <p:cNvCxnSpPr>
            <a:stCxn id="91" idx="3"/>
            <a:endCxn id="84" idx="1"/>
          </p:cNvCxnSpPr>
          <p:nvPr/>
        </p:nvCxnSpPr>
        <p:spPr>
          <a:xfrm>
            <a:off x="6893075" y="2740013"/>
            <a:ext cx="869100" cy="35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87d63564dc_0_0"/>
          <p:cNvCxnSpPr/>
          <p:nvPr/>
        </p:nvCxnSpPr>
        <p:spPr>
          <a:xfrm rot="10800000">
            <a:off x="6893176" y="2892338"/>
            <a:ext cx="869100" cy="35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g87d63564dc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5802" y="2536147"/>
            <a:ext cx="869100" cy="31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87d63564dc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4225" y="2058625"/>
            <a:ext cx="562600" cy="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125" y="936200"/>
            <a:ext cx="5625825" cy="26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/>
          <p:cNvPicPr preferRelativeResize="0"/>
          <p:nvPr/>
        </p:nvPicPr>
        <p:blipFill rotWithShape="1">
          <a:blip r:embed="rId5">
            <a:alphaModFix/>
          </a:blip>
          <a:srcRect b="32133" l="0" r="0" t="34098"/>
          <a:stretch/>
        </p:blipFill>
        <p:spPr>
          <a:xfrm>
            <a:off x="0" y="4855051"/>
            <a:ext cx="9143994" cy="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d63564dc_0_57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HTML คืออะไร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3" name="Google Shape;113;g87d63564dc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87d63564dc_0_57"/>
          <p:cNvSpPr/>
          <p:nvPr/>
        </p:nvSpPr>
        <p:spPr>
          <a:xfrm>
            <a:off x="94350" y="7148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b="0" i="0" lang="th" sz="3600" u="none" cap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.1.  </a:t>
            </a: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HTML คืออะไร</a:t>
            </a:r>
            <a:endParaRPr b="0" i="0" sz="36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ย่อมาจาก </a:t>
            </a:r>
            <a:r>
              <a:rPr lang="th" sz="3000">
                <a:solidFill>
                  <a:srgbClr val="6AA84F"/>
                </a:solidFill>
                <a:latin typeface="Angsana New"/>
                <a:ea typeface="Angsana New"/>
                <a:cs typeface="Angsana New"/>
                <a:sym typeface="Angsana New"/>
              </a:rPr>
              <a:t>H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yper</a:t>
            </a:r>
            <a:r>
              <a:rPr lang="th" sz="3000">
                <a:solidFill>
                  <a:srgbClr val="6AA84F"/>
                </a:solidFill>
                <a:latin typeface="Angsana New"/>
                <a:ea typeface="Angsana New"/>
                <a:cs typeface="Angsana New"/>
                <a:sym typeface="Angsana New"/>
              </a:rPr>
              <a:t>t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ext </a:t>
            </a:r>
            <a:r>
              <a:rPr lang="th" sz="3000">
                <a:solidFill>
                  <a:srgbClr val="6AA84F"/>
                </a:solidFill>
                <a:latin typeface="Angsana New"/>
                <a:ea typeface="Angsana New"/>
                <a:cs typeface="Angsana New"/>
                <a:sym typeface="Angsana New"/>
              </a:rPr>
              <a:t>M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arkup </a:t>
            </a:r>
            <a:r>
              <a:rPr lang="th" sz="3000">
                <a:solidFill>
                  <a:srgbClr val="6AA84F"/>
                </a:solidFill>
                <a:latin typeface="Angsana New"/>
                <a:ea typeface="Angsana New"/>
                <a:cs typeface="Angsana New"/>
                <a:sym typeface="Angsana New"/>
              </a:rPr>
              <a:t>L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anguage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ใช้สำหรับอธิบายโครงสร้างของ Web page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ประกอบไปด้วย Elements หลาย ๆ อันรวมกัน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HTML elements จะบอก Browser ว่าต้องแสดงเนื้อหาออกมาอย่างไร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HTML elements สามารถเขียนขึ้นมาได้โดยใช้ tags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15" name="Google Shape;115;g87d63564dc_0_57"/>
          <p:cNvPicPr preferRelativeResize="0"/>
          <p:nvPr/>
        </p:nvPicPr>
        <p:blipFill rotWithShape="1">
          <a:blip r:embed="rId5">
            <a:alphaModFix/>
          </a:blip>
          <a:srcRect b="37787" l="0" r="0" t="34882"/>
          <a:stretch/>
        </p:blipFill>
        <p:spPr>
          <a:xfrm>
            <a:off x="0" y="4863076"/>
            <a:ext cx="9143994" cy="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d63564dc_0_93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HTML คืออะไร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21" name="Google Shape;121;g87d63564dc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87d63564dc_0_93"/>
          <p:cNvSpPr/>
          <p:nvPr/>
        </p:nvSpPr>
        <p:spPr>
          <a:xfrm>
            <a:off x="94350" y="7148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b="0" i="0" lang="th" sz="3600" u="none" cap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.1.  </a:t>
            </a: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HTML คืออะไร</a:t>
            </a:r>
            <a:endParaRPr b="0" i="0" sz="36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23" name="Google Shape;123;g87d63564dc_0_93"/>
          <p:cNvPicPr preferRelativeResize="0"/>
          <p:nvPr/>
        </p:nvPicPr>
        <p:blipFill rotWithShape="1">
          <a:blip r:embed="rId5">
            <a:alphaModFix/>
          </a:blip>
          <a:srcRect b="37787" l="0" r="0" t="34882"/>
          <a:stretch/>
        </p:blipFill>
        <p:spPr>
          <a:xfrm>
            <a:off x="0" y="4863076"/>
            <a:ext cx="9143994" cy="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87d63564dc_0_93"/>
          <p:cNvSpPr txBox="1"/>
          <p:nvPr/>
        </p:nvSpPr>
        <p:spPr>
          <a:xfrm>
            <a:off x="3257025" y="1934825"/>
            <a:ext cx="2063700" cy="26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g87d63564dc_0_93"/>
          <p:cNvSpPr txBox="1"/>
          <p:nvPr/>
        </p:nvSpPr>
        <p:spPr>
          <a:xfrm>
            <a:off x="2704375" y="4486925"/>
            <a:ext cx="3144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 u="sng">
                <a:solidFill>
                  <a:schemeClr val="hlink"/>
                </a:solidFill>
                <a:hlinkClick r:id="rId6"/>
              </a:rPr>
              <a:t>https://www.w3schools.com/html/html_intro.asp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d63564dc_0_110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HTML คืออะไร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31" name="Google Shape;131;g87d63564dc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87d63564dc_0_110"/>
          <p:cNvSpPr/>
          <p:nvPr/>
        </p:nvSpPr>
        <p:spPr>
          <a:xfrm>
            <a:off x="94350" y="7148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2.1.  HTML คืออะไร - ตัวอย่าง</a:t>
            </a:r>
            <a:endParaRPr b="0" i="0" sz="36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lang="th" sz="2400">
                <a:solidFill>
                  <a:srgbClr val="DC143C"/>
                </a:solidFill>
                <a:highlight>
                  <a:srgbClr val="F1F1F1"/>
                </a:highlight>
              </a:rPr>
              <a:t>&lt;!DOCTYPE html&gt;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 นิยามว่าเป็น HTML5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lang="th" sz="2400">
                <a:solidFill>
                  <a:srgbClr val="DC143C"/>
                </a:solidFill>
                <a:highlight>
                  <a:srgbClr val="F1F1F1"/>
                </a:highlight>
              </a:rPr>
              <a:t>&lt;html&gt;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 element เป็น root element ของหน้า HTML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lang="th" sz="2400">
                <a:solidFill>
                  <a:srgbClr val="DC143C"/>
                </a:solidFill>
                <a:highlight>
                  <a:srgbClr val="F1F1F1"/>
                </a:highlight>
              </a:rPr>
              <a:t>&lt;head&gt;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 element ประกาศด้วยข้อมูลต่าง ๆ ของ Document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lang="th" sz="2400">
                <a:solidFill>
                  <a:srgbClr val="DC143C"/>
                </a:solidFill>
                <a:highlight>
                  <a:srgbClr val="F1F1F1"/>
                </a:highlight>
              </a:rPr>
              <a:t>&lt;title&gt;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 element ใช้สำหรับกำหนด title ของ document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lang="th" sz="2400">
                <a:solidFill>
                  <a:srgbClr val="DC143C"/>
                </a:solidFill>
                <a:highlight>
                  <a:srgbClr val="F1F1F1"/>
                </a:highlight>
              </a:rPr>
              <a:t>&lt;body&gt;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 element เป็นตัวที่ใช้สำหรับใส่เนื้อหาหลัก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lang="th" sz="2400">
                <a:solidFill>
                  <a:srgbClr val="DC143C"/>
                </a:solidFill>
                <a:highlight>
                  <a:srgbClr val="F1F1F1"/>
                </a:highlight>
              </a:rPr>
              <a:t>&lt;h1&gt;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 element ใช้สำหรับสร้างหัวข้อใหญ่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lang="th" sz="2400">
                <a:solidFill>
                  <a:srgbClr val="DC143C"/>
                </a:solidFill>
                <a:highlight>
                  <a:srgbClr val="F1F1F1"/>
                </a:highlight>
              </a:rPr>
              <a:t>&lt;p&gt;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 element ใช้สำหรับสร้างพารากราฟ</a:t>
            </a:r>
            <a:endParaRPr sz="2400"/>
          </a:p>
        </p:txBody>
      </p:sp>
      <p:pic>
        <p:nvPicPr>
          <p:cNvPr id="133" name="Google Shape;133;g87d63564dc_0_110"/>
          <p:cNvPicPr preferRelativeResize="0"/>
          <p:nvPr/>
        </p:nvPicPr>
        <p:blipFill rotWithShape="1">
          <a:blip r:embed="rId5">
            <a:alphaModFix/>
          </a:blip>
          <a:srcRect b="37787" l="0" r="0" t="34882"/>
          <a:stretch/>
        </p:blipFill>
        <p:spPr>
          <a:xfrm>
            <a:off x="0" y="4863076"/>
            <a:ext cx="9143994" cy="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d63564dc_0_138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HTML คืออะไร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39" name="Google Shape;139;g87d63564dc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87d63564dc_0_138"/>
          <p:cNvSpPr/>
          <p:nvPr/>
        </p:nvSpPr>
        <p:spPr>
          <a:xfrm>
            <a:off x="94350" y="7148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b="0" i="0" lang="th" sz="3600" u="none" cap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.</a:t>
            </a: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b="0" i="0" lang="th" sz="3600" u="none" cap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.  </a:t>
            </a: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HTML Tags</a:t>
            </a:r>
            <a:endParaRPr b="0" i="0" sz="36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ชื่อ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ของ html tags จะ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ล้อมรอบ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ไป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ด้วย &lt; &gt;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ปกติ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แล้ว html tags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จะมาเป็นคู่ 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เช่น &lt;p&gt; และ &lt;/p&gt;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41" name="Google Shape;141;g87d63564dc_0_138"/>
          <p:cNvPicPr preferRelativeResize="0"/>
          <p:nvPr/>
        </p:nvPicPr>
        <p:blipFill rotWithShape="1">
          <a:blip r:embed="rId5">
            <a:alphaModFix/>
          </a:blip>
          <a:srcRect b="37787" l="0" r="0" t="34882"/>
          <a:stretch/>
        </p:blipFill>
        <p:spPr>
          <a:xfrm>
            <a:off x="0" y="4863076"/>
            <a:ext cx="9143994" cy="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87d63564dc_0_138"/>
          <p:cNvSpPr txBox="1"/>
          <p:nvPr/>
        </p:nvSpPr>
        <p:spPr>
          <a:xfrm>
            <a:off x="476550" y="3128025"/>
            <a:ext cx="8190900" cy="108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&lt;ชื่อของ tag&gt;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เนื้อหาของ tag อยู่ในนี้</a:t>
            </a:r>
            <a:r>
              <a:rPr lang="th" sz="2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&lt;ชื่อของ tag&gt;</a:t>
            </a:r>
            <a:endParaRPr sz="2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Google Shape;143;g87d63564dc_0_138"/>
          <p:cNvCxnSpPr/>
          <p:nvPr/>
        </p:nvCxnSpPr>
        <p:spPr>
          <a:xfrm>
            <a:off x="1209350" y="2853950"/>
            <a:ext cx="532200" cy="5967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87d63564dc_0_138"/>
          <p:cNvSpPr txBox="1"/>
          <p:nvPr/>
        </p:nvSpPr>
        <p:spPr>
          <a:xfrm>
            <a:off x="593825" y="2551913"/>
            <a:ext cx="1265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9900FF"/>
                </a:solidFill>
              </a:rPr>
              <a:t>opening tag</a:t>
            </a:r>
            <a:endParaRPr b="1">
              <a:solidFill>
                <a:srgbClr val="9900FF"/>
              </a:solidFill>
            </a:endParaRPr>
          </a:p>
        </p:txBody>
      </p:sp>
      <p:cxnSp>
        <p:nvCxnSpPr>
          <p:cNvPr id="145" name="Google Shape;145;g87d63564dc_0_138"/>
          <p:cNvCxnSpPr/>
          <p:nvPr/>
        </p:nvCxnSpPr>
        <p:spPr>
          <a:xfrm>
            <a:off x="6783700" y="2853950"/>
            <a:ext cx="532200" cy="5967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87d63564dc_0_138"/>
          <p:cNvSpPr txBox="1"/>
          <p:nvPr/>
        </p:nvSpPr>
        <p:spPr>
          <a:xfrm>
            <a:off x="5562725" y="2569300"/>
            <a:ext cx="3289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9900FF"/>
                </a:solidFill>
              </a:rPr>
              <a:t>closing tag ( มี slash ก่อนชื่อของ tag )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7d63564dc_0_122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HTML คืออะไร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52" name="Google Shape;152;g87d63564dc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87d63564dc_0_122"/>
          <p:cNvSpPr/>
          <p:nvPr/>
        </p:nvSpPr>
        <p:spPr>
          <a:xfrm>
            <a:off x="94350" y="7148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b="0" i="0" lang="th" sz="3600" u="none" cap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.</a:t>
            </a: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b="0" i="0" lang="th" sz="3600" u="none" cap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.  </a:t>
            </a:r>
            <a:r>
              <a:rPr lang="th" sz="3600">
                <a:latin typeface="Angsana New"/>
                <a:ea typeface="Angsana New"/>
                <a:cs typeface="Angsana New"/>
                <a:sym typeface="Angsana New"/>
              </a:rPr>
              <a:t>HTML Tags</a:t>
            </a:r>
            <a:endParaRPr b="0" i="0" sz="36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ตัวอย่างโครงสร้างของหน้า HTML 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54" name="Google Shape;154;g87d63564dc_0_122"/>
          <p:cNvPicPr preferRelativeResize="0"/>
          <p:nvPr/>
        </p:nvPicPr>
        <p:blipFill rotWithShape="1">
          <a:blip r:embed="rId5">
            <a:alphaModFix/>
          </a:blip>
          <a:srcRect b="37787" l="0" r="0" t="34882"/>
          <a:stretch/>
        </p:blipFill>
        <p:spPr>
          <a:xfrm>
            <a:off x="0" y="4863076"/>
            <a:ext cx="9143994" cy="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87d63564dc_0_122"/>
          <p:cNvSpPr txBox="1"/>
          <p:nvPr/>
        </p:nvSpPr>
        <p:spPr>
          <a:xfrm>
            <a:off x="760675" y="1934825"/>
            <a:ext cx="2063700" cy="26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th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g87d63564dc_0_122"/>
          <p:cNvSpPr txBox="1"/>
          <p:nvPr/>
        </p:nvSpPr>
        <p:spPr>
          <a:xfrm>
            <a:off x="3200025" y="1934900"/>
            <a:ext cx="5174700" cy="270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</a:rPr>
              <a:t>&lt;html&gt;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</a:rPr>
              <a:t>&lt;/html&gt;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7" name="Google Shape;157;g87d63564dc_0_122"/>
          <p:cNvSpPr txBox="1"/>
          <p:nvPr/>
        </p:nvSpPr>
        <p:spPr>
          <a:xfrm>
            <a:off x="3484850" y="2312050"/>
            <a:ext cx="4607400" cy="81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</a:rPr>
              <a:t>&lt;head&gt;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</a:rPr>
              <a:t>&lt;/head&gt;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58" name="Google Shape;158;g87d63564dc_0_122"/>
          <p:cNvSpPr txBox="1"/>
          <p:nvPr/>
        </p:nvSpPr>
        <p:spPr>
          <a:xfrm>
            <a:off x="3483675" y="3216775"/>
            <a:ext cx="4607400" cy="11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/>
              <a:t>&lt;body&gt;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/>
              <a:t>&lt;/body&gt;</a:t>
            </a:r>
            <a:endParaRPr sz="1100"/>
          </a:p>
        </p:txBody>
      </p:sp>
      <p:sp>
        <p:nvSpPr>
          <p:cNvPr id="159" name="Google Shape;159;g87d63564dc_0_122"/>
          <p:cNvSpPr txBox="1"/>
          <p:nvPr/>
        </p:nvSpPr>
        <p:spPr>
          <a:xfrm>
            <a:off x="3870200" y="2565850"/>
            <a:ext cx="3973800" cy="3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/>
              <a:t>&lt;title&gt;Page title&lt;/title&gt;</a:t>
            </a:r>
            <a:endParaRPr sz="1100"/>
          </a:p>
        </p:txBody>
      </p:sp>
      <p:sp>
        <p:nvSpPr>
          <p:cNvPr id="160" name="Google Shape;160;g87d63564dc_0_122"/>
          <p:cNvSpPr txBox="1"/>
          <p:nvPr/>
        </p:nvSpPr>
        <p:spPr>
          <a:xfrm>
            <a:off x="4004250" y="3472175"/>
            <a:ext cx="3973800" cy="3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/>
              <a:t>&lt;title&gt;Page title&lt;/title&gt;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