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1" r:id="rId7"/>
    <p:sldId id="272" r:id="rId8"/>
    <p:sldId id="273" r:id="rId9"/>
    <p:sldId id="262" r:id="rId10"/>
    <p:sldId id="270" r:id="rId11"/>
    <p:sldId id="263" r:id="rId12"/>
    <p:sldId id="271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8CB"/>
    <a:srgbClr val="FF9B9B"/>
    <a:srgbClr val="ADEDC2"/>
    <a:srgbClr val="E2C85C"/>
    <a:srgbClr val="DDCF69"/>
    <a:srgbClr val="8DD7BE"/>
    <a:srgbClr val="FAECB0"/>
    <a:srgbClr val="FFD1D1"/>
    <a:srgbClr val="FB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1" autoAdjust="0"/>
    <p:restoredTop sz="95455" autoAdjust="0"/>
  </p:normalViewPr>
  <p:slideViewPr>
    <p:cSldViewPr snapToGrid="0">
      <p:cViewPr varScale="1">
        <p:scale>
          <a:sx n="87" d="100"/>
          <a:sy n="8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E7AF2-7A06-43D8-96E1-F2780F7816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DE979-DCE1-44E2-928F-1413B523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8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E979-DCE1-44E2-928F-1413B5238D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8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E979-DCE1-44E2-928F-1413B5238D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7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5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5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6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1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3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6885-716B-415A-8566-ECAE9014FC73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F3BC-CE44-4D5F-8BF8-17C6F7AE7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57" y="-9889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093076"/>
            <a:ext cx="12192000" cy="2722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95967" y="2939959"/>
            <a:ext cx="5397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 smtClean="0">
                <a:solidFill>
                  <a:srgbClr val="8DD7BE"/>
                </a:solidFill>
              </a:rPr>
              <a:t>진도날드</a:t>
            </a:r>
            <a:r>
              <a:rPr lang="ko-KR" altLang="en-US" sz="4400" b="1" spc="-300" dirty="0" smtClean="0">
                <a:solidFill>
                  <a:srgbClr val="8DD7BE"/>
                </a:solidFill>
              </a:rPr>
              <a:t> 햄버거 게임</a:t>
            </a:r>
            <a:endParaRPr lang="ko-KR" altLang="en-US" sz="4400" b="1" spc="-300" dirty="0">
              <a:solidFill>
                <a:srgbClr val="8DD7B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4369" y="2756168"/>
            <a:ext cx="2171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6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6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80331" y="37998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 smtClean="0">
                <a:solidFill>
                  <a:schemeClr val="bg1">
                    <a:lumMod val="50000"/>
                  </a:schemeClr>
                </a:solidFill>
              </a:rPr>
              <a:t>팀장 </a:t>
            </a:r>
            <a:r>
              <a:rPr lang="en-US" altLang="ko-KR" spc="-3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pc="-300" dirty="0" smtClean="0">
                <a:solidFill>
                  <a:schemeClr val="bg1">
                    <a:lumMod val="50000"/>
                  </a:schemeClr>
                </a:solidFill>
              </a:rPr>
              <a:t>이진주</a:t>
            </a:r>
            <a:endParaRPr lang="ko-KR" altLang="en-US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46966" y="3799866"/>
            <a:ext cx="15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>
                <a:solidFill>
                  <a:schemeClr val="bg1">
                    <a:lumMod val="50000"/>
                  </a:schemeClr>
                </a:solidFill>
              </a:rPr>
              <a:t>팀원 </a:t>
            </a:r>
            <a:r>
              <a:rPr lang="en-US" altLang="ko-KR" spc="-3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pc="-300" dirty="0" smtClean="0">
                <a:solidFill>
                  <a:schemeClr val="bg1">
                    <a:lumMod val="50000"/>
                  </a:schemeClr>
                </a:solidFill>
              </a:rPr>
              <a:t>이진주</a:t>
            </a:r>
            <a:endParaRPr lang="ko-KR" altLang="en-US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9524" y="381180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1" r="21758" b="7899"/>
          <a:stretch/>
        </p:blipFill>
        <p:spPr>
          <a:xfrm>
            <a:off x="11023718" y="1445114"/>
            <a:ext cx="1000126" cy="16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화면구성과 소개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570162"/>
            <a:ext cx="2857500" cy="151447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87" y="1218787"/>
            <a:ext cx="6677025" cy="49053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705100" y="3671474"/>
            <a:ext cx="2286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2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화면구성과 소개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1286763"/>
            <a:ext cx="6677025" cy="49053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836673" y="1524000"/>
            <a:ext cx="1341627" cy="1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2370" y="2159000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reviewPanel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8668" y="54864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IconPanel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59100" y="4991100"/>
            <a:ext cx="6184900" cy="1054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1803400" y="3911600"/>
            <a:ext cx="1358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755" y="3588434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손님 캐릭터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랜덤으로 변경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49968" y="14787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70250" y="2564633"/>
            <a:ext cx="3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30900" y="2954266"/>
            <a:ext cx="2451100" cy="188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화면구성과 소개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73" y="1876425"/>
            <a:ext cx="2000250" cy="31051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2451800"/>
            <a:ext cx="2857500" cy="1514475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4305300" y="3657600"/>
            <a:ext cx="2667000" cy="850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0231" y="2411021"/>
            <a:ext cx="4851537" cy="203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0541" y="287268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FF9B9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i="1" dirty="0" smtClean="0">
                <a:solidFill>
                  <a:srgbClr val="FF9B9B"/>
                </a:solidFill>
              </a:rPr>
              <a:t>.</a:t>
            </a:r>
            <a:endParaRPr lang="ko-KR" altLang="en-US" sz="2400" i="1" dirty="0">
              <a:solidFill>
                <a:srgbClr val="FF9B9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851" y="341876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smtClean="0">
                <a:solidFill>
                  <a:schemeClr val="bg1">
                    <a:lumMod val="65000"/>
                  </a:schemeClr>
                </a:solidFill>
              </a:rPr>
              <a:t>시연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1122" y="2265528"/>
            <a:ext cx="5145206" cy="23064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시연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846262"/>
            <a:ext cx="4581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0231" y="2411021"/>
            <a:ext cx="4851537" cy="203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0541" y="287268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851" y="341876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후기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1122" y="2265528"/>
            <a:ext cx="5145206" cy="23064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-1557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3328" y="3188147"/>
            <a:ext cx="644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쓰레드에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대해 좀 더 자세하게 공부하고 싶은 생각이 들었다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462" y="1502979"/>
            <a:ext cx="6516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컬렉션의 리스트와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벡터에 대한 기초 개념을 잡을 수 있었다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후기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462" y="2144467"/>
            <a:ext cx="631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저번 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연동 때보다 훨씬 어려웠다 느꼈으며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MVC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 얕은 지식을 쌓을 수 있었다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7461" y="4581625"/>
            <a:ext cx="93714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개선할 점으로는 생각보다 쉬울 줄 알고 만들었던 햄버거 쌓기 게임이지만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생각보다 구현해야 하는 점도 많았고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하나 만들면 꼼꼼하게 만들어야 하는 성격이라</a:t>
            </a:r>
            <a:endParaRPr lang="en-US" altLang="ko-KR" sz="2000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생각보다 시간이 부족해서 놓친 부분들이 많아 아쉬웠기에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좀 더 시간 조절을 잘 하면서</a:t>
            </a:r>
            <a:endParaRPr lang="en-US" altLang="ko-KR" sz="2000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난이도를 생각하는 프로젝트를 만들어야겠다는 생각이 들었습니다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랭킹도 구현하고 싶었는데 정말 시간이 촉박해서 </a:t>
            </a:r>
            <a:r>
              <a:rPr lang="ko-KR" altLang="en-US" sz="20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못만든게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가장 아쉬웠던 것 같습니다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000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7461" y="4029690"/>
            <a:ext cx="4748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종강 후 좀 더 완성도 높게 구현할 계획이다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0231" y="2411021"/>
            <a:ext cx="4851537" cy="203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20116" y="3187931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1122" y="2265528"/>
            <a:ext cx="5145206" cy="23064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3102" y="0"/>
            <a:ext cx="431466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48538" y="639633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5388" y="6265171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3130" y="-199694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300" dirty="0" smtClean="0">
                <a:solidFill>
                  <a:srgbClr val="ADEDC2"/>
                </a:solidFill>
              </a:rPr>
              <a:t>목</a:t>
            </a:r>
            <a:endParaRPr lang="ko-KR" altLang="en-US" sz="5400" b="1" spc="-300" dirty="0">
              <a:solidFill>
                <a:srgbClr val="ADEDC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889" y="-199694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300" dirty="0" smtClean="0">
                <a:solidFill>
                  <a:schemeClr val="bg1">
                    <a:lumMod val="75000"/>
                  </a:schemeClr>
                </a:solidFill>
              </a:rPr>
              <a:t>차</a:t>
            </a:r>
            <a:endParaRPr lang="ko-KR" altLang="en-US" sz="5400" b="1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6903" y="1766816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902" y="2550969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1836" y="1862260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목표와 개발 일정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7741" y="3340714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4459" y="2539376"/>
            <a:ext cx="1986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ko-KR" altLang="en-US" sz="2000" spc="-150" dirty="0" smtClean="0">
                <a:solidFill>
                  <a:schemeClr val="bg1">
                    <a:lumMod val="65000"/>
                  </a:schemeClr>
                </a:solidFill>
              </a:rPr>
              <a:t>구조 및</a:t>
            </a:r>
            <a:endParaRPr lang="en-US" altLang="ko-KR" sz="2000" spc="-1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000" spc="-150" dirty="0" smtClean="0">
                <a:solidFill>
                  <a:schemeClr val="bg1">
                    <a:lumMod val="65000"/>
                  </a:schemeClr>
                </a:solidFill>
              </a:rPr>
              <a:t> 화면구성과 소개</a:t>
            </a:r>
            <a:endParaRPr lang="ko-KR" altLang="en-US" sz="20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8305" y="4130346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9280" y="3462713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시연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9280" y="422267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smtClean="0">
                <a:solidFill>
                  <a:schemeClr val="bg1">
                    <a:lumMod val="65000"/>
                  </a:schemeClr>
                </a:solidFill>
              </a:rPr>
              <a:t>후기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0231" y="2411021"/>
            <a:ext cx="4851537" cy="203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0541" y="287268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FF9B9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i="1" dirty="0" smtClean="0">
                <a:solidFill>
                  <a:srgbClr val="FF9B9B"/>
                </a:solidFill>
              </a:rPr>
              <a:t>.</a:t>
            </a:r>
            <a:endParaRPr lang="ko-KR" altLang="en-US" sz="2400" i="1" dirty="0">
              <a:solidFill>
                <a:srgbClr val="FF9B9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4006" y="3428999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목표와 개발 일정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1122" y="2265528"/>
            <a:ext cx="5145206" cy="23064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목표와 개발 일정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7462" y="15029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7462" y="1699300"/>
            <a:ext cx="5934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강의 시간에 배웠던 기능들을 최대한으로 적용 해 본다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69135" y="2439578"/>
            <a:ext cx="1067714" cy="239000"/>
          </a:xfrm>
          <a:prstGeom prst="rect">
            <a:avLst/>
          </a:prstGeom>
          <a:solidFill>
            <a:srgbClr val="FF9B9B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77461" y="2340788"/>
            <a:ext cx="501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적용한 기능들을 좀 더 응용 하여 구현 해 본다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7461" y="2982276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배우지 않은 것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 찾아 보며 넣어본다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13188" y="3722436"/>
            <a:ext cx="1980538" cy="239933"/>
          </a:xfrm>
          <a:prstGeom prst="rect">
            <a:avLst/>
          </a:prstGeom>
          <a:solidFill>
            <a:srgbClr val="FF9B9B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7460" y="3623764"/>
            <a:ext cx="542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초기 계획했던 것들을 최대한 하려고 노력 해 본다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7460" y="4265252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소스가 무엇을 의미하는지 이해를 해 가며 코딩한다</a:t>
            </a:r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459" y="4858633"/>
            <a:ext cx="3650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 V C </a:t>
            </a:r>
            <a:r>
              <a:rPr lang="ko-KR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개념 이해하도록 노력하기</a:t>
            </a:r>
            <a:endParaRPr lang="ko-KR" altLang="en-US" sz="20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목표와 개발 일정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21820"/>
              </p:ext>
            </p:extLst>
          </p:nvPr>
        </p:nvGraphicFramePr>
        <p:xfrm>
          <a:off x="870859" y="1949919"/>
          <a:ext cx="10450281" cy="3558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4685">
                  <a:extLst>
                    <a:ext uri="{9D8B030D-6E8A-4147-A177-3AD203B41FA5}">
                      <a16:colId xmlns:a16="http://schemas.microsoft.com/office/drawing/2014/main" val="3463322299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796658679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1962067491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3927231346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2806070512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1560395946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3089593960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2879415915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536725673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3291786819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2967247578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2067811819"/>
                    </a:ext>
                  </a:extLst>
                </a:gridCol>
                <a:gridCol w="619633">
                  <a:extLst>
                    <a:ext uri="{9D8B030D-6E8A-4147-A177-3AD203B41FA5}">
                      <a16:colId xmlns:a16="http://schemas.microsoft.com/office/drawing/2014/main" val="1577169525"/>
                    </a:ext>
                  </a:extLst>
                </a:gridCol>
              </a:tblGrid>
              <a:tr h="40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smtClean="0"/>
                        <a:t>11/24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11/25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11/26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11/27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11/28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11/29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11/30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12/1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12/2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12/3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12/4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12/5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65077"/>
                  </a:ext>
                </a:extLst>
              </a:tr>
              <a:tr h="45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주제 선정</a:t>
                      </a:r>
                      <a:endParaRPr lang="ko-KR" altLang="en-US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06122"/>
                  </a:ext>
                </a:extLst>
              </a:tr>
              <a:tr h="45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기본 디자인 레이아웃 만들기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474876"/>
                  </a:ext>
                </a:extLst>
              </a:tr>
              <a:tr h="45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오라클 </a:t>
                      </a:r>
                      <a:r>
                        <a:rPr lang="en-US" altLang="ko-KR" sz="16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16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 설계</a:t>
                      </a:r>
                      <a:endParaRPr lang="ko-KR" altLang="en-US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D1D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0566"/>
                  </a:ext>
                </a:extLst>
              </a:tr>
              <a:tr h="450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</a:t>
                      </a:r>
                      <a:r>
                        <a:rPr lang="en-US" altLang="ko-KR" sz="1600" spc="-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V C </a:t>
                      </a:r>
                      <a:r>
                        <a:rPr lang="ko-KR" altLang="en-US" sz="1600" spc="-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나눠 클래스 생성 및 코딩</a:t>
                      </a:r>
                      <a:endParaRPr lang="ko-KR" altLang="en-US" spc="-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477715"/>
                  </a:ext>
                </a:extLst>
              </a:tr>
              <a:tr h="45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구체적 디자인 만들기</a:t>
                      </a:r>
                      <a:endParaRPr lang="ko-KR" altLang="en-US" sz="1600" spc="-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798224"/>
                  </a:ext>
                </a:extLst>
              </a:tr>
              <a:tr h="45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코드 </a:t>
                      </a:r>
                      <a:r>
                        <a:rPr lang="ko-KR" altLang="en-US" sz="1600" spc="-1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간결화</a:t>
                      </a:r>
                      <a:r>
                        <a:rPr lang="ko-KR" altLang="en-US" sz="16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및 오류 검사</a:t>
                      </a:r>
                      <a:endParaRPr lang="ko-KR" altLang="en-US" sz="18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34124"/>
                  </a:ext>
                </a:extLst>
              </a:tr>
              <a:tr h="45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발표 자료 작성</a:t>
                      </a:r>
                      <a:endParaRPr lang="ko-KR" altLang="en-US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3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0231" y="2411021"/>
            <a:ext cx="4851537" cy="203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0541" y="287268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2898" y="3664509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구조</a:t>
            </a:r>
            <a:r>
              <a:rPr lang="ko-KR" altLang="en-US" sz="2400" spc="-1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및 화면구성과 소개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1122" y="2265528"/>
            <a:ext cx="5145206" cy="23064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1">
                    <a:lumMod val="65000"/>
                  </a:schemeClr>
                </a:solidFill>
              </a:rPr>
              <a:t>DB </a:t>
            </a:r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구조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344607"/>
            <a:ext cx="7877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1">
                    <a:lumMod val="65000"/>
                  </a:schemeClr>
                </a:solidFill>
              </a:rPr>
              <a:t>DB </a:t>
            </a:r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구조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454697"/>
            <a:ext cx="5734050" cy="25050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28975" y="1752600"/>
            <a:ext cx="5734050" cy="1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07" y="719"/>
            <a:ext cx="12192000" cy="6858000"/>
          </a:xfrm>
          <a:prstGeom prst="rect">
            <a:avLst/>
          </a:prstGeom>
          <a:solidFill>
            <a:srgbClr val="E2C85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1D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83780"/>
            <a:ext cx="12192000" cy="77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98439" y="6265530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100" spc="-300" dirty="0" smtClean="0">
                <a:solidFill>
                  <a:schemeClr val="bg1">
                    <a:lumMod val="50000"/>
                  </a:schemeClr>
                </a:solidFill>
              </a:rPr>
              <a:t>프로그래밍 프로젝트</a:t>
            </a:r>
            <a:endParaRPr lang="ko-KR" altLang="en-US" sz="11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39" y="45725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DEDC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i="1" dirty="0" smtClean="0">
                <a:solidFill>
                  <a:srgbClr val="ADEDC2"/>
                </a:solidFill>
              </a:rPr>
              <a:t>.</a:t>
            </a:r>
            <a:endParaRPr lang="ko-KR" altLang="en-US" sz="2400" i="1" dirty="0">
              <a:solidFill>
                <a:srgbClr val="ADEDC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55" y="570607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>
                    <a:lumMod val="65000"/>
                  </a:schemeClr>
                </a:solidFill>
              </a:rPr>
              <a:t>화면구성과 소개</a:t>
            </a:r>
            <a:endParaRPr lang="ko-KR" altLang="en-US" sz="24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43082" y="641735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solidFill>
                  <a:schemeClr val="bg1"/>
                </a:solidFill>
              </a:rPr>
              <a:t>진도날드</a:t>
            </a:r>
            <a:r>
              <a:rPr lang="ko-KR" altLang="en-US" sz="2400" b="1" spc="-300" dirty="0" smtClean="0">
                <a:solidFill>
                  <a:schemeClr val="bg1"/>
                </a:solidFill>
              </a:rPr>
              <a:t> 햄버거 게임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55" y="1145624"/>
            <a:ext cx="3775845" cy="219014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06" y="4082499"/>
            <a:ext cx="2474001" cy="262244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095500" y="2648552"/>
            <a:ext cx="0" cy="1433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175000" y="3335771"/>
            <a:ext cx="0" cy="2760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0" y="1241246"/>
            <a:ext cx="2857500" cy="1514475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3718107" y="2095500"/>
            <a:ext cx="31525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372</Words>
  <Application>Microsoft Office PowerPoint</Application>
  <PresentationFormat>와이드스크린</PresentationFormat>
  <Paragraphs>128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진주</dc:creator>
  <cp:lastModifiedBy>진주</cp:lastModifiedBy>
  <cp:revision>41</cp:revision>
  <dcterms:created xsi:type="dcterms:W3CDTF">2017-06-09T16:22:09Z</dcterms:created>
  <dcterms:modified xsi:type="dcterms:W3CDTF">2017-12-06T11:24:03Z</dcterms:modified>
</cp:coreProperties>
</file>