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67" r:id="rId6"/>
    <p:sldId id="262" r:id="rId7"/>
    <p:sldId id="263" r:id="rId8"/>
    <p:sldId id="269" r:id="rId9"/>
    <p:sldId id="268" r:id="rId10"/>
    <p:sldId id="270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07"/>
  </p:normalViewPr>
  <p:slideViewPr>
    <p:cSldViewPr snapToGrid="0">
      <p:cViewPr varScale="1">
        <p:scale>
          <a:sx n="136" d="100"/>
          <a:sy n="136" d="100"/>
        </p:scale>
        <p:origin x="216" y="3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0E331-F469-0447-B3A5-796D5FE68248}" type="datetimeFigureOut">
              <a:rPr lang="en-US" smtClean="0"/>
              <a:t>5/4/23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72873-4BD7-4C4E-8085-D9D4046A7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2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72873-4BD7-4C4E-8085-D9D4046A78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09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1A841-0BA0-FBB5-1F11-02E067BFA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20AA8-52C5-3538-E54E-1B75BD888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B52AA-BC9E-E13D-0363-50453FBAE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AC27-A9F0-FD41-90E9-20483C674EC7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140C2-CD3D-4019-BCC3-FDAB2C200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70BF2-AB66-A699-983C-282BEA490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A187-60BE-FD4A-B8CB-51D70363C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72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91D66-DFB9-533E-594E-A5903DD1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42CC6-7071-FEEF-62FE-2808D0AAF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B7E7C-AE1E-3714-C639-FC6F422F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AC27-A9F0-FD41-90E9-20483C674EC7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BE98E-DA64-4D43-38AF-38D6FEF6C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26CBD-89C1-26D0-9015-B4591CAB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A187-60BE-FD4A-B8CB-51D70363C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7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D06418-2D70-4746-8AD1-2BC1E49012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5AE4B-78F7-386D-F14F-D7F4065BC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538ED-2EAD-8077-FF15-2D8764862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AC27-A9F0-FD41-90E9-20483C674EC7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E98E1-3F4E-E7D6-6299-F9D66D6B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DB1D8-F529-4F26-9B7C-8736D842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A187-60BE-FD4A-B8CB-51D70363C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1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D982F-C099-307E-30B8-FF8E3F1D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C6F4E-3D08-9A37-81F8-4EDDA0030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6DD0F-3407-A57C-5A6A-81558E5F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AC27-A9F0-FD41-90E9-20483C674EC7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853A7-060C-ACAC-3C28-3B3F3ACB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2BC8-422B-2311-8E74-C4A63B23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A187-60BE-FD4A-B8CB-51D70363C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91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5D860-4088-68E6-A417-7082937D6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DA37D-BFC7-6477-7A5E-3B89A9F45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06F07-5460-F05D-2AF3-60311A6A7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AC27-A9F0-FD41-90E9-20483C674EC7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3CB4A-11FC-89D8-0FC8-E05EB360D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CC304-0954-A9EA-D92F-D6EB3CCD0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A187-60BE-FD4A-B8CB-51D70363C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956E3-74A2-5E40-D30C-0A40658C2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BFFC7-BF96-2B2E-A4FF-5A1564B4B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41944-0349-FAF2-ED1E-5FECAA403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FD76C-382B-DAE8-F020-DDF19DFD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AC27-A9F0-FD41-90E9-20483C674EC7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5656D-0971-9C17-8913-FC7A857B7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22139-F584-0C4C-E61A-0C822125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A187-60BE-FD4A-B8CB-51D70363C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4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5D6E2-272D-BE6E-2872-4553197A7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B9079-575C-8942-132A-3333FE4B0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9DFEB-A46B-417B-8241-198FA4371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A0D43-A382-5746-E6E3-85749507B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94459-F81D-2526-5BC6-7DDC8B85A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ECAA68-3827-5694-94E5-A62320F8F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AC27-A9F0-FD41-90E9-20483C674EC7}" type="datetimeFigureOut">
              <a:rPr lang="en-US" smtClean="0"/>
              <a:t>5/4/23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5BBD72-C5A7-38A8-E24B-B1FED2D1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429AB8-DF11-848A-94F1-4D27ADF77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A187-60BE-FD4A-B8CB-51D70363C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4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5A641-1D9F-6748-51B6-296397627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46AA8-BFCC-128B-9297-92482E13F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AC27-A9F0-FD41-90E9-20483C674EC7}" type="datetimeFigureOut">
              <a:rPr lang="en-US" smtClean="0"/>
              <a:t>5/4/23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B8D14-36C2-5AF2-FD74-27337A69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8AF21-DC98-6DF4-0BDC-18BF020C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A187-60BE-FD4A-B8CB-51D70363C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20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00641-A9C6-85A4-1F33-2D02B6632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AC27-A9F0-FD41-90E9-20483C674EC7}" type="datetimeFigureOut">
              <a:rPr lang="en-US" smtClean="0"/>
              <a:t>5/4/23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9A162D-4B4B-7AA1-7359-428BCB282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071BA-063D-FDC6-FCDD-43CDA3D7C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A187-60BE-FD4A-B8CB-51D70363C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93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E46D-D01D-1FA2-4956-8E1BF6791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4CC0F-E22D-585C-D32D-C9526E4A5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6FD6C-6D20-DA57-36FB-21061DA0F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152B2-3667-67B7-4A29-065C01DAB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AC27-A9F0-FD41-90E9-20483C674EC7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0A08D-C3A6-6F2B-4838-261EA07BE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36D38-BB04-6802-3621-C206BE383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A187-60BE-FD4A-B8CB-51D70363C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7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BA74-EA3A-FAEB-2368-10F7AFD7E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E92B89-F279-907A-66B5-E392A248C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A4810-5BE8-1C66-20F0-4AD6B0B30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04535-04AE-7D22-C475-825197FCC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AC27-A9F0-FD41-90E9-20483C674EC7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A3555-B495-0A07-8DFC-83BBA15A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DEFB1-95A2-5FC3-AACF-389E9AC99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A187-60BE-FD4A-B8CB-51D70363C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2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40AC47-A04F-6BF5-E2CF-5A47D620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12E8-8498-F2D0-8C00-ED5BE2EC7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533D6-0890-7FFA-F6C9-CAD238A11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EAC27-A9F0-FD41-90E9-20483C674EC7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35597-F018-9A59-B964-BD0C89A31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2F0F8-6044-8B03-E4E0-4E4F27E8A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6A187-60BE-FD4A-B8CB-51D70363C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8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9246D-E564-1E8C-B02D-5BD9870250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 Artist Marketplace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943CE-8A1C-9163-5BCC-7585E92EE9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Showcase of simple microservices app</a:t>
            </a:r>
          </a:p>
        </p:txBody>
      </p:sp>
    </p:spTree>
    <p:extLst>
      <p:ext uri="{BB962C8B-B14F-4D97-AF65-F5344CB8AC3E}">
        <p14:creationId xmlns:p14="http://schemas.microsoft.com/office/powerpoint/2010/main" val="3347589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0E8D-8280-C810-1595-7C4C9B94C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- tests</a:t>
            </a:r>
          </a:p>
        </p:txBody>
      </p:sp>
      <p:pic>
        <p:nvPicPr>
          <p:cNvPr id="6" name="Content Placeholder 5" descr="A screen 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B46EC3D8-AB79-5403-33CA-AE7867D7F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9763"/>
            <a:ext cx="10515600" cy="3777071"/>
          </a:xfrm>
        </p:spPr>
      </p:pic>
    </p:spTree>
    <p:extLst>
      <p:ext uri="{BB962C8B-B14F-4D97-AF65-F5344CB8AC3E}">
        <p14:creationId xmlns:p14="http://schemas.microsoft.com/office/powerpoint/2010/main" val="2581206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458480-E00E-B01B-2590-106A10293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Tests</a:t>
            </a:r>
          </a:p>
        </p:txBody>
      </p:sp>
      <p:pic>
        <p:nvPicPr>
          <p:cNvPr id="5" name="Content Placeholder 4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F2F6569-4EE1-3646-F7F2-D6FF62C62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507156"/>
            <a:ext cx="6780700" cy="384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96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D3C9F-580A-8CA5-6693-9A70197AD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needs to be corrected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A1A4F-736F-387C-78D2-BA9D0F6C1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Repository layer separated from DB</a:t>
            </a:r>
          </a:p>
          <a:p>
            <a:r>
              <a:rPr lang="en-US" dirty="0"/>
              <a:t>Tests operating on different database</a:t>
            </a:r>
          </a:p>
          <a:p>
            <a:r>
              <a:rPr lang="en-US" dirty="0"/>
              <a:t>IOC pattern, Injection of repository and applying to to tests as well</a:t>
            </a:r>
          </a:p>
          <a:p>
            <a:r>
              <a:rPr lang="en-US" dirty="0"/>
              <a:t>Correct HTTP responses</a:t>
            </a:r>
          </a:p>
          <a:p>
            <a:r>
              <a:rPr lang="en-US" dirty="0"/>
              <a:t>Advanced logging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551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E9082-7D16-B17E-F3D0-67393DB44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13F9-E209-87D4-0220-2442CDFE3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Dockerization</a:t>
            </a:r>
            <a:endParaRPr lang="en-US" dirty="0"/>
          </a:p>
          <a:p>
            <a:r>
              <a:rPr lang="en-US" dirty="0"/>
              <a:t>User interface</a:t>
            </a:r>
          </a:p>
          <a:p>
            <a:r>
              <a:rPr lang="en-US" dirty="0"/>
              <a:t>Stress testing and optimalisation</a:t>
            </a:r>
          </a:p>
          <a:p>
            <a:r>
              <a:rPr lang="en-US" dirty="0"/>
              <a:t>Authentication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24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1D83B-16DF-128F-3C8F-BD046E16E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Main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59D0E-F475-F1DE-2079-724DD81CA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12" y="1717347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Online art platform for trading</a:t>
            </a:r>
          </a:p>
          <a:p>
            <a:r>
              <a:rPr lang="en-US" sz="1800" dirty="0">
                <a:solidFill>
                  <a:schemeClr val="tx2"/>
                </a:solidFill>
              </a:rPr>
              <a:t>Using API, we need to be able to trade</a:t>
            </a:r>
          </a:p>
          <a:p>
            <a:r>
              <a:rPr lang="en-US" sz="1800" dirty="0">
                <a:solidFill>
                  <a:schemeClr val="tx2"/>
                </a:solidFill>
              </a:rPr>
              <a:t>At least application should be able to: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Place and order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Cancel an order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View open orders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View completed orders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Report Add">
            <a:extLst>
              <a:ext uri="{FF2B5EF4-FFF2-40B4-BE49-F238E27FC236}">
                <a16:creationId xmlns:a16="http://schemas.microsoft.com/office/drawing/2014/main" id="{5035B95F-C964-0D01-71BD-5EAFE1F1A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22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2E8834E-C7A2-F73C-232A-846043BDA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69D5-7921-4407-5C4C-7DC478085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FastApi</a:t>
            </a:r>
            <a:r>
              <a:rPr lang="en-US" dirty="0">
                <a:solidFill>
                  <a:schemeClr val="tx2"/>
                </a:solidFill>
              </a:rPr>
              <a:t> application with </a:t>
            </a:r>
            <a:r>
              <a:rPr lang="en-US" dirty="0" err="1">
                <a:solidFill>
                  <a:schemeClr val="tx2"/>
                </a:solidFill>
              </a:rPr>
              <a:t>Postgresql</a:t>
            </a:r>
            <a:r>
              <a:rPr lang="en-US" dirty="0">
                <a:solidFill>
                  <a:schemeClr val="tx2"/>
                </a:solidFill>
              </a:rPr>
              <a:t> as a database in the background</a:t>
            </a:r>
          </a:p>
          <a:p>
            <a:r>
              <a:rPr lang="en-US" dirty="0">
                <a:solidFill>
                  <a:schemeClr val="tx2"/>
                </a:solidFill>
              </a:rPr>
              <a:t>Using </a:t>
            </a:r>
            <a:r>
              <a:rPr lang="en-US" dirty="0" err="1">
                <a:solidFill>
                  <a:schemeClr val="tx2"/>
                </a:solidFill>
              </a:rPr>
              <a:t>SQLAlchemy</a:t>
            </a:r>
            <a:r>
              <a:rPr lang="en-US" dirty="0">
                <a:solidFill>
                  <a:schemeClr val="tx2"/>
                </a:solidFill>
              </a:rPr>
              <a:t> ORM to </a:t>
            </a:r>
            <a:r>
              <a:rPr lang="en-US" dirty="0" err="1">
                <a:solidFill>
                  <a:schemeClr val="tx2"/>
                </a:solidFill>
              </a:rPr>
              <a:t>easly</a:t>
            </a:r>
            <a:r>
              <a:rPr lang="en-US" dirty="0">
                <a:solidFill>
                  <a:schemeClr val="tx2"/>
                </a:solidFill>
              </a:rPr>
              <a:t> manipulate data</a:t>
            </a:r>
          </a:p>
          <a:p>
            <a:r>
              <a:rPr lang="en-US" dirty="0">
                <a:solidFill>
                  <a:schemeClr val="tx2"/>
                </a:solidFill>
              </a:rPr>
              <a:t>Using </a:t>
            </a:r>
            <a:r>
              <a:rPr lang="en-US" dirty="0" err="1">
                <a:solidFill>
                  <a:schemeClr val="tx2"/>
                </a:solidFill>
              </a:rPr>
              <a:t>Postgresql</a:t>
            </a:r>
            <a:r>
              <a:rPr lang="en-US" dirty="0">
                <a:solidFill>
                  <a:schemeClr val="tx2"/>
                </a:solidFill>
              </a:rPr>
              <a:t> to persist data in database</a:t>
            </a:r>
          </a:p>
          <a:p>
            <a:r>
              <a:rPr lang="en-US" dirty="0">
                <a:solidFill>
                  <a:schemeClr val="tx2"/>
                </a:solidFill>
              </a:rPr>
              <a:t>Providing notebook with running examples</a:t>
            </a:r>
          </a:p>
        </p:txBody>
      </p:sp>
    </p:spTree>
    <p:extLst>
      <p:ext uri="{BB962C8B-B14F-4D97-AF65-F5344CB8AC3E}">
        <p14:creationId xmlns:p14="http://schemas.microsoft.com/office/powerpoint/2010/main" val="937561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3BAFF-068E-B26D-97EA-EFD835080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</a:t>
            </a:r>
          </a:p>
        </p:txBody>
      </p:sp>
      <p:pic>
        <p:nvPicPr>
          <p:cNvPr id="9" name="Content Placeholder 8" descr="A close-up of a box&#10;&#10;Description automatically generated with low confidence">
            <a:extLst>
              <a:ext uri="{FF2B5EF4-FFF2-40B4-BE49-F238E27FC236}">
                <a16:creationId xmlns:a16="http://schemas.microsoft.com/office/drawing/2014/main" id="{60532EE7-B461-DC5F-F68B-17416C05B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328" y="1826612"/>
            <a:ext cx="1544604" cy="1126652"/>
          </a:xfrm>
        </p:spPr>
      </p:pic>
      <p:pic>
        <p:nvPicPr>
          <p:cNvPr id="13" name="Picture 12" descr="A picture containing text, font, screenshot, line&#10;&#10;Description automatically generated">
            <a:extLst>
              <a:ext uri="{FF2B5EF4-FFF2-40B4-BE49-F238E27FC236}">
                <a16:creationId xmlns:a16="http://schemas.microsoft.com/office/drawing/2014/main" id="{812E487F-19B4-99BF-297C-AD7479DCE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171" y="1823282"/>
            <a:ext cx="4538706" cy="1605718"/>
          </a:xfrm>
          <a:prstGeom prst="rect">
            <a:avLst/>
          </a:prstGeom>
        </p:spPr>
      </p:pic>
      <p:pic>
        <p:nvPicPr>
          <p:cNvPr id="16" name="Picture 15" descr="A picture containing text, font, screenshot, diagram&#10;&#10;Description automatically generated">
            <a:extLst>
              <a:ext uri="{FF2B5EF4-FFF2-40B4-BE49-F238E27FC236}">
                <a16:creationId xmlns:a16="http://schemas.microsoft.com/office/drawing/2014/main" id="{D2E80DAD-9A0B-3A08-251C-54724A3B5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328" y="4424655"/>
            <a:ext cx="4090086" cy="18065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0E9E1AB-918D-C885-E966-3316946BE4C3}"/>
              </a:ext>
            </a:extLst>
          </p:cNvPr>
          <p:cNvSpPr txBox="1"/>
          <p:nvPr/>
        </p:nvSpPr>
        <p:spPr>
          <a:xfrm>
            <a:off x="839179" y="1506022"/>
            <a:ext cx="109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Requests: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5991F3-575B-0649-F478-665245BE8DE0}"/>
              </a:ext>
            </a:extLst>
          </p:cNvPr>
          <p:cNvSpPr txBox="1"/>
          <p:nvPr/>
        </p:nvSpPr>
        <p:spPr>
          <a:xfrm>
            <a:off x="838200" y="3764253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 Models: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832F53-C3D5-D4D3-BFDD-5E08EBC90064}"/>
              </a:ext>
            </a:extLst>
          </p:cNvPr>
          <p:cNvSpPr txBox="1"/>
          <p:nvPr/>
        </p:nvSpPr>
        <p:spPr>
          <a:xfrm>
            <a:off x="5696691" y="3764253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Views:</a:t>
            </a:r>
          </a:p>
        </p:txBody>
      </p:sp>
      <p:pic>
        <p:nvPicPr>
          <p:cNvPr id="21" name="Picture 20" descr="A picture containing text, font, white&#10;&#10;Description automatically generated">
            <a:extLst>
              <a:ext uri="{FF2B5EF4-FFF2-40B4-BE49-F238E27FC236}">
                <a16:creationId xmlns:a16="http://schemas.microsoft.com/office/drawing/2014/main" id="{28A74204-32E2-98E2-30DC-5054251605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6691" y="4551811"/>
            <a:ext cx="1224918" cy="993177"/>
          </a:xfrm>
          <a:prstGeom prst="rect">
            <a:avLst/>
          </a:prstGeom>
        </p:spPr>
      </p:pic>
      <p:pic>
        <p:nvPicPr>
          <p:cNvPr id="23" name="Picture 22" descr="A picture containing text, font, screenshot, line&#10;&#10;Description automatically generated">
            <a:extLst>
              <a:ext uri="{FF2B5EF4-FFF2-40B4-BE49-F238E27FC236}">
                <a16:creationId xmlns:a16="http://schemas.microsoft.com/office/drawing/2014/main" id="{31936A28-BC3A-3527-0C60-CE0F66DA51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1609" y="4200834"/>
            <a:ext cx="3883110" cy="181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44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CBA2A-AD12-0BC0-8624-332BF2235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Database architecture</a:t>
            </a:r>
          </a:p>
        </p:txBody>
      </p:sp>
      <p:pic>
        <p:nvPicPr>
          <p:cNvPr id="5" name="Content Placeholder 4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3B7041A3-5D4C-24F9-9719-AEEDCD397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7804" y="876125"/>
            <a:ext cx="6780700" cy="472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64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0E030B-C776-B18C-1114-971E7403E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Endpoints and API</a:t>
            </a:r>
          </a:p>
        </p:txBody>
      </p:sp>
      <p:pic>
        <p:nvPicPr>
          <p:cNvPr id="9" name="Content Placeholder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CE3212C-7CF5-D8ED-EFC8-599BCDAAF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39082" y="161018"/>
            <a:ext cx="6635496" cy="653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5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0E8D-8280-C810-1595-7C4C9B94C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7B2A008-BCB1-EB6D-326B-0AE967E96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178" y="1793287"/>
            <a:ext cx="10515600" cy="3971169"/>
          </a:xfrm>
        </p:spPr>
      </p:pic>
    </p:spTree>
    <p:extLst>
      <p:ext uri="{BB962C8B-B14F-4D97-AF65-F5344CB8AC3E}">
        <p14:creationId xmlns:p14="http://schemas.microsoft.com/office/powerpoint/2010/main" val="1267478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0E8D-8280-C810-1595-7C4C9B94C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pic>
        <p:nvPicPr>
          <p:cNvPr id="7" name="Content Placeholder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11483BD-4106-DC5B-F0B1-5E8AFB46F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8027" y="341490"/>
            <a:ext cx="7951169" cy="3087510"/>
          </a:xfrm>
        </p:spPr>
      </p:pic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B90D3A0-D01B-47B5-CBAF-4EFBF7808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29" y="3799106"/>
            <a:ext cx="7951169" cy="296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083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0E8D-8280-C810-1595-7C4C9B94C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- tests</a:t>
            </a:r>
          </a:p>
        </p:txBody>
      </p:sp>
      <p:pic>
        <p:nvPicPr>
          <p:cNvPr id="7" name="Content Placeholder 6" descr="A screen 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A8A5A30E-B104-64D0-4D64-BBEB6487F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779" y="1923691"/>
            <a:ext cx="10515600" cy="3430748"/>
          </a:xfrm>
        </p:spPr>
      </p:pic>
    </p:spTree>
    <p:extLst>
      <p:ext uri="{BB962C8B-B14F-4D97-AF65-F5344CB8AC3E}">
        <p14:creationId xmlns:p14="http://schemas.microsoft.com/office/powerpoint/2010/main" val="1896690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147</Words>
  <Application>Microsoft Macintosh PowerPoint</Application>
  <PresentationFormat>Widescreen</PresentationFormat>
  <Paragraphs>38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Visual Artist Marketplace</vt:lpstr>
      <vt:lpstr>Main requirements</vt:lpstr>
      <vt:lpstr>Proposed solution</vt:lpstr>
      <vt:lpstr>Application architecture</vt:lpstr>
      <vt:lpstr>Database architecture</vt:lpstr>
      <vt:lpstr>Endpoints and API</vt:lpstr>
      <vt:lpstr>Use cases</vt:lpstr>
      <vt:lpstr>Use cases</vt:lpstr>
      <vt:lpstr>Use cases - tests</vt:lpstr>
      <vt:lpstr>Use cases - tests</vt:lpstr>
      <vt:lpstr>Tests</vt:lpstr>
      <vt:lpstr>What needs to be corrected</vt:lpstr>
      <vt:lpstr>Future expansion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Artist Marketplace</dc:title>
  <dc:creator>Bart Ziobro</dc:creator>
  <cp:lastModifiedBy>Bart Ziobro</cp:lastModifiedBy>
  <cp:revision>6</cp:revision>
  <dcterms:created xsi:type="dcterms:W3CDTF">2023-05-05T02:37:57Z</dcterms:created>
  <dcterms:modified xsi:type="dcterms:W3CDTF">2023-05-05T03:40:38Z</dcterms:modified>
</cp:coreProperties>
</file>