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835"/>
    <a:srgbClr val="24242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85C27-181B-4CFF-828A-DE50B12A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C903DE-E5A2-4D17-B73A-B1F9F9613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5ED97-25E8-4567-83EB-25A5B82B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58489-7AFA-4B29-A8F8-DFB3F458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7C59A-50D9-40E3-A8EB-63D45D82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201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C324D-BD95-4086-8442-EC67853B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B0993-EC61-4C93-A3C1-BD9B0766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AC7C5-C65F-45EB-86E2-0AE458F9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E173E-643A-45B5-ABC7-131C28C3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B1537-5E73-471F-BCB7-99985376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19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8556D6-C58A-43A7-BE13-A1E766E2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2DF567-D2A7-45D4-99F3-958A5A3A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CD214-8DE6-4968-A5D6-D62E2A8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B7687-A7EE-4345-883B-E42AF1C7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44E6B-BA84-417C-82CF-AB742F6B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3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43362-F912-40A4-B099-841D019A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F24BE-F1E6-4A6C-A4DB-054A5266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4D265-8BD6-4949-A646-4319F5E0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F5DDD-5DB9-451B-8C59-A3DE0402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749BC-CD34-4B03-A775-E3749E7B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41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FDED1-C791-4635-A807-B67A9A9E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30153-B5D7-4367-B20F-1D7FAF01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2D04A-A061-4109-A318-D7E026F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753D7-A5C9-4EE4-8BEC-2DAF4405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84A61-DE0F-43D0-92FB-9FEB4073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95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CBFD-783E-4A90-A1F0-EB47DF29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CAFB6-1176-4521-BB00-E0CAEAD94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B315E1-9DA4-43FC-BDB7-03A6F326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34010-5192-497F-B81B-238321E5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1D515-FD9D-4937-868E-314C708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F3F14-7709-40C0-8195-44119B70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74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38346-1379-4DFB-B85B-59CDC33B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9903F-9DEE-4E35-AD8A-EEDFC2B8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429DD9-CD11-48D5-8BB5-C893D2CB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241BE8-4940-46A1-87B1-6F037D3B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579175-1BAF-4D19-9C52-6194FF1A8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5AB25A-E347-4CA3-8574-C46CC8BE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6F150D-14AE-4E14-AE48-408C4499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A78590-EAC7-4F4F-9BE9-2F75B9A4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50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D4A9F1-C5F1-43CE-9853-3BB21F9B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66293-6F78-4317-86DC-15222C3F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D6ABE2-BF07-4FE8-A5EC-F55EFCCB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DD07D-464C-4D78-8340-1966A88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99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94E037-157D-4422-9414-AE707529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A60491-C770-46F9-9A63-DD8ACAD7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1396A0-80BF-4D8E-9098-39D937A9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637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CFA1-FAAD-44C0-A747-3E710519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999AB7-929E-49AC-9256-75EDCB46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59EB9-1657-44F3-A579-999CD1711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C1BE6-DBB7-4DF6-BCA5-5ACB02AD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04273-7933-4320-AEE3-1294B877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A4EB16-F041-4AFE-B623-CF9E6A0B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87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83A76-46FB-4BD8-8258-50745499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D1439F-C761-4032-8559-D4C6E515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8FBE7-DA71-494A-ACF5-1441FF58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81DBD-9234-485D-B958-7C5F3A01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A9F78A-7636-428D-994C-DDECF2C4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78813-9DC6-4D8E-A598-F6AB18B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533F8C-5B41-4178-A63A-DF64234C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553E0F-B8E5-42FA-8BB6-E65E5A0A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A788B-1713-4C12-B876-CAA41D83A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F34C-C71B-4C66-BAEC-520F56FED4A4}" type="datetimeFigureOut">
              <a:rPr lang="de-CH" smtClean="0"/>
              <a:t>02.12.2018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A80AD-8EAF-4864-BC50-29735526A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45B97-52C2-4061-9AAF-715017D68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421A-EB0D-452B-A542-BA8617D719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7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15DDB-C816-4D3A-AA4F-C364E4D0B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Thrashers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82F6F5-15FC-457F-9432-EBB58FBB0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1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Trash auf GIBB-Gelände</a:t>
            </a:r>
          </a:p>
          <a:p>
            <a:r>
              <a:rPr lang="de-CH" dirty="0"/>
              <a:t>Aufzeigen von Problemen</a:t>
            </a:r>
          </a:p>
        </p:txBody>
      </p:sp>
    </p:spTree>
    <p:extLst>
      <p:ext uri="{BB962C8B-B14F-4D97-AF65-F5344CB8AC3E}">
        <p14:creationId xmlns:p14="http://schemas.microsoft.com/office/powerpoint/2010/main" val="157555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Farbkonzept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69894-6BC7-4272-BA76-25D3631DE6ED}"/>
              </a:ext>
            </a:extLst>
          </p:cNvPr>
          <p:cNvSpPr/>
          <p:nvPr/>
        </p:nvSpPr>
        <p:spPr>
          <a:xfrm>
            <a:off x="1615995" y="1690688"/>
            <a:ext cx="2983831" cy="2983831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4D6FA8-4F97-4D79-9A39-700008159718}"/>
              </a:ext>
            </a:extLst>
          </p:cNvPr>
          <p:cNvSpPr/>
          <p:nvPr/>
        </p:nvSpPr>
        <p:spPr>
          <a:xfrm>
            <a:off x="4599826" y="1690689"/>
            <a:ext cx="2983831" cy="2983831"/>
          </a:xfrm>
          <a:prstGeom prst="rect">
            <a:avLst/>
          </a:prstGeom>
          <a:solidFill>
            <a:srgbClr val="B7483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FC21B56-3A01-41B9-B5B1-D88FF24EA78E}"/>
              </a:ext>
            </a:extLst>
          </p:cNvPr>
          <p:cNvSpPr/>
          <p:nvPr/>
        </p:nvSpPr>
        <p:spPr>
          <a:xfrm>
            <a:off x="7583657" y="1690688"/>
            <a:ext cx="2983831" cy="2983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2813094-ED4B-4224-B669-21A146C9C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4" t="38794" r="12165" b="40307"/>
          <a:stretch/>
        </p:blipFill>
        <p:spPr>
          <a:xfrm>
            <a:off x="1416046" y="4810076"/>
            <a:ext cx="9351389" cy="13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Schriftkonzept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Montserrat, </a:t>
            </a:r>
            <a:r>
              <a:rPr lang="de-CH" dirty="0" err="1"/>
              <a:t>sans-serif</a:t>
            </a:r>
            <a:endParaRPr lang="de-CH" dirty="0"/>
          </a:p>
          <a:p>
            <a:r>
              <a:rPr lang="de-CH" dirty="0"/>
              <a:t>dunkelgrau/weiss</a:t>
            </a:r>
          </a:p>
          <a:p>
            <a:endParaRPr lang="de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FEA992-6787-4384-9847-96187AB0721F}"/>
              </a:ext>
            </a:extLst>
          </p:cNvPr>
          <p:cNvSpPr/>
          <p:nvPr/>
        </p:nvSpPr>
        <p:spPr>
          <a:xfrm>
            <a:off x="3946358" y="3429000"/>
            <a:ext cx="2149642" cy="2149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CF118F-1E6A-4ED4-A82E-1B5F1185C480}"/>
              </a:ext>
            </a:extLst>
          </p:cNvPr>
          <p:cNvSpPr/>
          <p:nvPr/>
        </p:nvSpPr>
        <p:spPr>
          <a:xfrm>
            <a:off x="1796716" y="3429000"/>
            <a:ext cx="2149642" cy="2149642"/>
          </a:xfrm>
          <a:prstGeom prst="rect">
            <a:avLst/>
          </a:prstGeom>
          <a:solidFill>
            <a:srgbClr val="242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F2319DE-C7BC-4370-A202-8E7C24F6A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8" t="54648" r="75493" b="15373"/>
          <a:stretch/>
        </p:blipFill>
        <p:spPr>
          <a:xfrm>
            <a:off x="8245642" y="2050719"/>
            <a:ext cx="2322860" cy="3527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4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Bootstrap (Framework)</a:t>
            </a:r>
          </a:p>
          <a:p>
            <a:pPr lvl="1"/>
            <a:r>
              <a:rPr lang="de-CH" dirty="0"/>
              <a:t>Layout</a:t>
            </a:r>
          </a:p>
          <a:p>
            <a:pPr lvl="1"/>
            <a:r>
              <a:rPr lang="de-CH" dirty="0"/>
              <a:t>Design</a:t>
            </a:r>
          </a:p>
          <a:p>
            <a:r>
              <a:rPr lang="de-CH" dirty="0"/>
              <a:t>Film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video</a:t>
            </a:r>
            <a:r>
              <a:rPr lang="de-CH" dirty="0"/>
              <a:t>&gt;</a:t>
            </a:r>
          </a:p>
          <a:p>
            <a:r>
              <a:rPr lang="de-CH" dirty="0"/>
              <a:t>Stream</a:t>
            </a:r>
          </a:p>
          <a:p>
            <a:pPr lvl="1"/>
            <a:r>
              <a:rPr lang="de-CH" dirty="0"/>
              <a:t>&lt;</a:t>
            </a:r>
            <a:r>
              <a:rPr lang="de-CH" dirty="0" err="1"/>
              <a:t>iframe</a:t>
            </a:r>
            <a:r>
              <a:rPr lang="de-CH" dirty="0"/>
              <a:t>&gt;</a:t>
            </a:r>
          </a:p>
          <a:p>
            <a:pPr lvl="1"/>
            <a:r>
              <a:rPr lang="de-CH" dirty="0" err="1"/>
              <a:t>src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https://www.youtube.com/</a:t>
            </a:r>
            <a:r>
              <a:rPr lang="de-CH" dirty="0" err="1">
                <a:hlinkClick r:id="rId2"/>
              </a:rPr>
              <a:t>embed</a:t>
            </a:r>
            <a:r>
              <a:rPr lang="de-CH" dirty="0">
                <a:hlinkClick r:id="rId2"/>
              </a:rPr>
              <a:t>/</a:t>
            </a:r>
            <a:r>
              <a:rPr lang="de-CH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72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/ Plugins /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FC566-78AE-410E-972B-7752704C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 err="1"/>
              <a:t>Parallax</a:t>
            </a:r>
            <a:r>
              <a:rPr lang="de-CH" dirty="0"/>
              <a:t>-Effekt</a:t>
            </a:r>
          </a:p>
          <a:p>
            <a:pPr lvl="1"/>
            <a:r>
              <a:rPr lang="de-CH" dirty="0"/>
              <a:t>reines CSS</a:t>
            </a:r>
          </a:p>
          <a:p>
            <a:endParaRPr lang="de-CH" dirty="0"/>
          </a:p>
        </p:txBody>
      </p:sp>
      <p:pic>
        <p:nvPicPr>
          <p:cNvPr id="1026" name="Picture 2" descr="https://support.squarespace.com/hc/article_attachments/115019176428/parallax_scroll_download.gif">
            <a:extLst>
              <a:ext uri="{FF2B5EF4-FFF2-40B4-BE49-F238E27FC236}">
                <a16:creationId xmlns:a16="http://schemas.microsoft.com/office/drawing/2014/main" id="{493FFC77-7DC2-4A0F-AFEC-5469313FC13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30" y="2948393"/>
            <a:ext cx="6818740" cy="322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1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9000" dirty="0"/>
              <a:t>DEMO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04C406-9E0B-48ED-BAEF-1D58D547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7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E9A56-A79B-4637-9F44-1EECAB0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704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CH" sz="7000" dirty="0"/>
              <a:t>Vielen  Dank für Ihre Aufmerksamkeit!</a:t>
            </a:r>
            <a:br>
              <a:rPr lang="de-CH" sz="7000" dirty="0"/>
            </a:br>
            <a:r>
              <a:rPr lang="de-CH" sz="7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20104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Thrashers</vt:lpstr>
      <vt:lpstr>Konzept</vt:lpstr>
      <vt:lpstr>Farbkonzept</vt:lpstr>
      <vt:lpstr>Schriftkonzept</vt:lpstr>
      <vt:lpstr>Software / Plugins / Methoden</vt:lpstr>
      <vt:lpstr>Software / Plugins / Methoden</vt:lpstr>
      <vt:lpstr>DEMO</vt:lpstr>
      <vt:lpstr>Vielen  Dank für Ihre Aufmerksamkeit!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Thrashers</dc:title>
  <dc:creator>Sven Ziörjen</dc:creator>
  <cp:lastModifiedBy>Sven Ziörjen</cp:lastModifiedBy>
  <cp:revision>17</cp:revision>
  <dcterms:created xsi:type="dcterms:W3CDTF">2018-12-02T09:54:12Z</dcterms:created>
  <dcterms:modified xsi:type="dcterms:W3CDTF">2018-12-02T10:53:28Z</dcterms:modified>
</cp:coreProperties>
</file>