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835"/>
    <a:srgbClr val="2424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3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07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14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03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68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59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7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1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8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35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1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0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0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8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1DF34C-C71B-4C66-BAEC-520F56FED4A4}" type="datetimeFigureOut">
              <a:rPr lang="de-CH" smtClean="0"/>
              <a:t>03.12.2018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74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5DDB-C816-4D3A-AA4F-C364E4D0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Thrashers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82F6F5-15FC-457F-9432-EBB58FBB0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1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Trash auf GIBB-Gelände</a:t>
            </a:r>
          </a:p>
          <a:p>
            <a:r>
              <a:rPr lang="de-CH" dirty="0"/>
              <a:t>Aufzeigen von Problemen</a:t>
            </a:r>
          </a:p>
        </p:txBody>
      </p:sp>
      <p:pic>
        <p:nvPicPr>
          <p:cNvPr id="1026" name="Picture 2" descr="Bildergebnis fÃ¼r trash png">
            <a:extLst>
              <a:ext uri="{FF2B5EF4-FFF2-40B4-BE49-F238E27FC236}">
                <a16:creationId xmlns:a16="http://schemas.microsoft.com/office/drawing/2014/main" id="{C85D9F08-8917-46E9-BD55-463B6150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47" y="1825625"/>
            <a:ext cx="3701988" cy="44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5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Farbkonzept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69894-6BC7-4272-BA76-25D3631DE6ED}"/>
              </a:ext>
            </a:extLst>
          </p:cNvPr>
          <p:cNvSpPr/>
          <p:nvPr/>
        </p:nvSpPr>
        <p:spPr>
          <a:xfrm>
            <a:off x="1615995" y="1690688"/>
            <a:ext cx="2983831" cy="2983831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4D6FA8-4F97-4D79-9A39-700008159718}"/>
              </a:ext>
            </a:extLst>
          </p:cNvPr>
          <p:cNvSpPr/>
          <p:nvPr/>
        </p:nvSpPr>
        <p:spPr>
          <a:xfrm>
            <a:off x="4599826" y="1690689"/>
            <a:ext cx="2983831" cy="2983831"/>
          </a:xfrm>
          <a:prstGeom prst="rect">
            <a:avLst/>
          </a:prstGeom>
          <a:solidFill>
            <a:srgbClr val="B748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C21B56-3A01-41B9-B5B1-D88FF24EA78E}"/>
              </a:ext>
            </a:extLst>
          </p:cNvPr>
          <p:cNvSpPr/>
          <p:nvPr/>
        </p:nvSpPr>
        <p:spPr>
          <a:xfrm>
            <a:off x="7583657" y="1690688"/>
            <a:ext cx="2983831" cy="2983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813094-ED4B-4224-B669-21A146C9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4" t="38794" r="12165" b="40307"/>
          <a:stretch/>
        </p:blipFill>
        <p:spPr>
          <a:xfrm>
            <a:off x="1416046" y="4810076"/>
            <a:ext cx="9351389" cy="13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Schriftkonzept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Montserrat, </a:t>
            </a:r>
            <a:r>
              <a:rPr lang="de-CH" dirty="0" err="1"/>
              <a:t>sans-serif</a:t>
            </a:r>
            <a:endParaRPr lang="de-CH" dirty="0"/>
          </a:p>
          <a:p>
            <a:r>
              <a:rPr lang="de-CH" dirty="0"/>
              <a:t>dunkelgrau/weiss</a:t>
            </a:r>
          </a:p>
          <a:p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FEA992-6787-4384-9847-96187AB0721F}"/>
              </a:ext>
            </a:extLst>
          </p:cNvPr>
          <p:cNvSpPr/>
          <p:nvPr/>
        </p:nvSpPr>
        <p:spPr>
          <a:xfrm>
            <a:off x="3946358" y="3429000"/>
            <a:ext cx="2149642" cy="2149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FFFF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CF118F-1E6A-4ED4-A82E-1B5F1185C480}"/>
              </a:ext>
            </a:extLst>
          </p:cNvPr>
          <p:cNvSpPr/>
          <p:nvPr/>
        </p:nvSpPr>
        <p:spPr>
          <a:xfrm>
            <a:off x="1796716" y="3429000"/>
            <a:ext cx="2149642" cy="2149642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2319DE-C7BC-4370-A202-8E7C24F6A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8" t="54648" r="75493" b="15373"/>
          <a:stretch/>
        </p:blipFill>
        <p:spPr>
          <a:xfrm>
            <a:off x="8245642" y="2050719"/>
            <a:ext cx="2322860" cy="3527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Bootstrap (Framework)</a:t>
            </a:r>
          </a:p>
          <a:p>
            <a:pPr lvl="1"/>
            <a:r>
              <a:rPr lang="de-CH" dirty="0"/>
              <a:t>Layout</a:t>
            </a:r>
          </a:p>
          <a:p>
            <a:pPr lvl="1"/>
            <a:r>
              <a:rPr lang="de-CH" dirty="0"/>
              <a:t>Design</a:t>
            </a:r>
          </a:p>
          <a:p>
            <a:r>
              <a:rPr lang="de-CH" dirty="0"/>
              <a:t>Film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video</a:t>
            </a:r>
            <a:r>
              <a:rPr lang="de-CH" dirty="0"/>
              <a:t>&gt;</a:t>
            </a:r>
          </a:p>
          <a:p>
            <a:r>
              <a:rPr lang="de-CH" dirty="0"/>
              <a:t>Stream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iframe</a:t>
            </a:r>
            <a:r>
              <a:rPr lang="de-CH" dirty="0"/>
              <a:t>&gt;</a:t>
            </a:r>
          </a:p>
          <a:p>
            <a:pPr lvl="1"/>
            <a:r>
              <a:rPr lang="de-CH" dirty="0" err="1"/>
              <a:t>src</a:t>
            </a:r>
            <a:r>
              <a:rPr lang="de-CH" dirty="0"/>
              <a:t>: https://www.youtube.com/</a:t>
            </a:r>
            <a:r>
              <a:rPr lang="de-CH" dirty="0" err="1"/>
              <a:t>embed</a:t>
            </a:r>
            <a:r>
              <a:rPr lang="de-CH" dirty="0"/>
              <a:t>/...</a:t>
            </a:r>
          </a:p>
        </p:txBody>
      </p:sp>
    </p:spTree>
    <p:extLst>
      <p:ext uri="{BB962C8B-B14F-4D97-AF65-F5344CB8AC3E}">
        <p14:creationId xmlns:p14="http://schemas.microsoft.com/office/powerpoint/2010/main" val="572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Parallax</a:t>
            </a:r>
            <a:r>
              <a:rPr lang="de-CH" dirty="0"/>
              <a:t>-Effekt</a:t>
            </a:r>
          </a:p>
          <a:p>
            <a:pPr lvl="1"/>
            <a:r>
              <a:rPr lang="de-CH" dirty="0"/>
              <a:t>reines CSS</a:t>
            </a:r>
          </a:p>
          <a:p>
            <a:endParaRPr lang="de-CH" dirty="0"/>
          </a:p>
        </p:txBody>
      </p:sp>
      <p:pic>
        <p:nvPicPr>
          <p:cNvPr id="1026" name="Picture 2" descr="https://support.squarespace.com/hc/article_attachments/115019176428/parallax_scroll_download.gif">
            <a:extLst>
              <a:ext uri="{FF2B5EF4-FFF2-40B4-BE49-F238E27FC236}">
                <a16:creationId xmlns:a16="http://schemas.microsoft.com/office/drawing/2014/main" id="{493FFC77-7DC2-4A0F-AFEC-5469313FC1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0" y="2948393"/>
            <a:ext cx="6818740" cy="322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Exif.js (</a:t>
            </a:r>
            <a:r>
              <a:rPr lang="de-CH"/>
              <a:t>JavaScript Library)</a:t>
            </a:r>
            <a:endParaRPr lang="de-CH" dirty="0"/>
          </a:p>
          <a:p>
            <a:pPr lvl="1"/>
            <a:r>
              <a:rPr lang="de-CH" dirty="0"/>
              <a:t>Liest die Meta-Daten der Bilder aus. </a:t>
            </a:r>
          </a:p>
          <a:p>
            <a:pPr lvl="1"/>
            <a:r>
              <a:rPr lang="de-CH" dirty="0"/>
              <a:t>Kann auf verschiedene Art und Weise dargestellt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17522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9000" dirty="0"/>
              <a:t>DEMO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04C406-9E0B-48ED-BAEF-1D58D547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7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7000" dirty="0"/>
              <a:t>Vielen  Dank für Ihre Aufmerksamkeit!</a:t>
            </a:r>
            <a:br>
              <a:rPr lang="de-CH" sz="7000" dirty="0"/>
            </a:br>
            <a:r>
              <a:rPr lang="de-CH" sz="7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01047892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89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Tiefe</vt:lpstr>
      <vt:lpstr>Thrashers</vt:lpstr>
      <vt:lpstr>Konzept</vt:lpstr>
      <vt:lpstr>Farbkonzept</vt:lpstr>
      <vt:lpstr>Schriftkonzept</vt:lpstr>
      <vt:lpstr>Software / Plugins / Methoden</vt:lpstr>
      <vt:lpstr>Software / Plugins / Methoden</vt:lpstr>
      <vt:lpstr>Software / Plugins / Methoden</vt:lpstr>
      <vt:lpstr>DEMO</vt:lpstr>
      <vt:lpstr>Vielen  Dank für Ihre Aufmerksamkeit!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Thrashers</dc:title>
  <dc:creator>Sven Ziörjen</dc:creator>
  <cp:lastModifiedBy>Sven Ziörjen</cp:lastModifiedBy>
  <cp:revision>20</cp:revision>
  <dcterms:created xsi:type="dcterms:W3CDTF">2018-12-02T09:54:12Z</dcterms:created>
  <dcterms:modified xsi:type="dcterms:W3CDTF">2018-12-03T07:19:19Z</dcterms:modified>
</cp:coreProperties>
</file>