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4835"/>
    <a:srgbClr val="242424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34C-C71B-4C66-BAEC-520F56FED4A4}" type="datetimeFigureOut">
              <a:rPr lang="de-CH" smtClean="0"/>
              <a:t>02.12.2018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421A-EB0D-452B-A542-BA8617D719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671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34C-C71B-4C66-BAEC-520F56FED4A4}" type="datetimeFigureOut">
              <a:rPr lang="de-CH" smtClean="0"/>
              <a:t>02.12.2018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421A-EB0D-452B-A542-BA8617D719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131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34C-C71B-4C66-BAEC-520F56FED4A4}" type="datetimeFigureOut">
              <a:rPr lang="de-CH" smtClean="0"/>
              <a:t>02.12.2018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421A-EB0D-452B-A542-BA8617D719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8075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34C-C71B-4C66-BAEC-520F56FED4A4}" type="datetimeFigureOut">
              <a:rPr lang="de-CH" smtClean="0"/>
              <a:t>02.12.2018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421A-EB0D-452B-A542-BA8617D71948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6148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34C-C71B-4C66-BAEC-520F56FED4A4}" type="datetimeFigureOut">
              <a:rPr lang="de-CH" smtClean="0"/>
              <a:t>02.12.2018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421A-EB0D-452B-A542-BA8617D719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2030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34C-C71B-4C66-BAEC-520F56FED4A4}" type="datetimeFigureOut">
              <a:rPr lang="de-CH" smtClean="0"/>
              <a:t>02.12.2018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421A-EB0D-452B-A542-BA8617D719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3687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34C-C71B-4C66-BAEC-520F56FED4A4}" type="datetimeFigureOut">
              <a:rPr lang="de-CH" smtClean="0"/>
              <a:t>02.12.2018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421A-EB0D-452B-A542-BA8617D719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2596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34C-C71B-4C66-BAEC-520F56FED4A4}" type="datetimeFigureOut">
              <a:rPr lang="de-CH" smtClean="0"/>
              <a:t>02.12.2018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421A-EB0D-452B-A542-BA8617D719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2681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34C-C71B-4C66-BAEC-520F56FED4A4}" type="datetimeFigureOut">
              <a:rPr lang="de-CH" smtClean="0"/>
              <a:t>02.12.2018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421A-EB0D-452B-A542-BA8617D719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974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34C-C71B-4C66-BAEC-520F56FED4A4}" type="datetimeFigureOut">
              <a:rPr lang="de-CH" smtClean="0"/>
              <a:t>02.12.2018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421A-EB0D-452B-A542-BA8617D719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611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34C-C71B-4C66-BAEC-520F56FED4A4}" type="datetimeFigureOut">
              <a:rPr lang="de-CH" smtClean="0"/>
              <a:t>02.12.2018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421A-EB0D-452B-A542-BA8617D719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987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34C-C71B-4C66-BAEC-520F56FED4A4}" type="datetimeFigureOut">
              <a:rPr lang="de-CH" smtClean="0"/>
              <a:t>02.12.2018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421A-EB0D-452B-A542-BA8617D719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8355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34C-C71B-4C66-BAEC-520F56FED4A4}" type="datetimeFigureOut">
              <a:rPr lang="de-CH" smtClean="0"/>
              <a:t>02.12.2018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421A-EB0D-452B-A542-BA8617D719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619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34C-C71B-4C66-BAEC-520F56FED4A4}" type="datetimeFigureOut">
              <a:rPr lang="de-CH" smtClean="0"/>
              <a:t>02.12.2018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421A-EB0D-452B-A542-BA8617D719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2064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34C-C71B-4C66-BAEC-520F56FED4A4}" type="datetimeFigureOut">
              <a:rPr lang="de-CH" smtClean="0"/>
              <a:t>02.12.2018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421A-EB0D-452B-A542-BA8617D719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61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34C-C71B-4C66-BAEC-520F56FED4A4}" type="datetimeFigureOut">
              <a:rPr lang="de-CH" smtClean="0"/>
              <a:t>02.12.2018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421A-EB0D-452B-A542-BA8617D719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400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34C-C71B-4C66-BAEC-520F56FED4A4}" type="datetimeFigureOut">
              <a:rPr lang="de-CH" smtClean="0"/>
              <a:t>02.12.2018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421A-EB0D-452B-A542-BA8617D719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082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01DF34C-C71B-4C66-BAEC-520F56FED4A4}" type="datetimeFigureOut">
              <a:rPr lang="de-CH" smtClean="0"/>
              <a:t>02.12.2018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C4A421A-EB0D-452B-A542-BA8617D719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5742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embe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15DDB-C816-4D3A-AA4F-C364E4D0B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Thrashers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82F6F5-15FC-457F-9432-EBB58FBB0A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717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E9A56-A79B-4637-9F44-1EECAB099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BFC566-78AE-410E-972B-7752704CE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Trash auf GIBB-Gelände</a:t>
            </a:r>
          </a:p>
          <a:p>
            <a:r>
              <a:rPr lang="de-CH" dirty="0"/>
              <a:t>Aufzeigen von Problemen</a:t>
            </a:r>
          </a:p>
        </p:txBody>
      </p:sp>
    </p:spTree>
    <p:extLst>
      <p:ext uri="{BB962C8B-B14F-4D97-AF65-F5344CB8AC3E}">
        <p14:creationId xmlns:p14="http://schemas.microsoft.com/office/powerpoint/2010/main" val="157555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E9A56-A79B-4637-9F44-1EECAB099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Farbkonzept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BFC566-78AE-410E-972B-7752704CE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1769894-6BC7-4272-BA76-25D3631DE6ED}"/>
              </a:ext>
            </a:extLst>
          </p:cNvPr>
          <p:cNvSpPr/>
          <p:nvPr/>
        </p:nvSpPr>
        <p:spPr>
          <a:xfrm>
            <a:off x="1615995" y="1690688"/>
            <a:ext cx="2983831" cy="2983831"/>
          </a:xfrm>
          <a:prstGeom prst="rect">
            <a:avLst/>
          </a:prstGeom>
          <a:solidFill>
            <a:srgbClr val="242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94D6FA8-4F97-4D79-9A39-700008159718}"/>
              </a:ext>
            </a:extLst>
          </p:cNvPr>
          <p:cNvSpPr/>
          <p:nvPr/>
        </p:nvSpPr>
        <p:spPr>
          <a:xfrm>
            <a:off x="4599826" y="1690689"/>
            <a:ext cx="2983831" cy="2983831"/>
          </a:xfrm>
          <a:prstGeom prst="rect">
            <a:avLst/>
          </a:prstGeom>
          <a:solidFill>
            <a:srgbClr val="B748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FC21B56-3A01-41B9-B5B1-D88FF24EA78E}"/>
              </a:ext>
            </a:extLst>
          </p:cNvPr>
          <p:cNvSpPr/>
          <p:nvPr/>
        </p:nvSpPr>
        <p:spPr>
          <a:xfrm>
            <a:off x="7583657" y="1690688"/>
            <a:ext cx="2983831" cy="2983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2813094-ED4B-4224-B669-21A146C9CA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34" t="38794" r="12165" b="40307"/>
          <a:stretch/>
        </p:blipFill>
        <p:spPr>
          <a:xfrm>
            <a:off x="1416046" y="4810076"/>
            <a:ext cx="9351389" cy="136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26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E9A56-A79B-4637-9F44-1EECAB099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Schriftkonzept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BFC566-78AE-410E-972B-7752704CE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Montserrat, </a:t>
            </a:r>
            <a:r>
              <a:rPr lang="de-CH" dirty="0" err="1"/>
              <a:t>sans-serif</a:t>
            </a:r>
            <a:endParaRPr lang="de-CH" dirty="0"/>
          </a:p>
          <a:p>
            <a:r>
              <a:rPr lang="de-CH" dirty="0"/>
              <a:t>dunkelgrau/weiss</a:t>
            </a:r>
          </a:p>
          <a:p>
            <a:endParaRPr lang="de-CH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4FEA992-6787-4384-9847-96187AB0721F}"/>
              </a:ext>
            </a:extLst>
          </p:cNvPr>
          <p:cNvSpPr/>
          <p:nvPr/>
        </p:nvSpPr>
        <p:spPr>
          <a:xfrm>
            <a:off x="3946358" y="3429000"/>
            <a:ext cx="2149642" cy="2149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1CF118F-1E6A-4ED4-A82E-1B5F1185C480}"/>
              </a:ext>
            </a:extLst>
          </p:cNvPr>
          <p:cNvSpPr/>
          <p:nvPr/>
        </p:nvSpPr>
        <p:spPr>
          <a:xfrm>
            <a:off x="1796716" y="3429000"/>
            <a:ext cx="2149642" cy="2149642"/>
          </a:xfrm>
          <a:prstGeom prst="rect">
            <a:avLst/>
          </a:prstGeom>
          <a:solidFill>
            <a:srgbClr val="242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F2319DE-C7BC-4370-A202-8E7C24F6AA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18" t="54648" r="75493" b="15373"/>
          <a:stretch/>
        </p:blipFill>
        <p:spPr>
          <a:xfrm>
            <a:off x="8245642" y="2050719"/>
            <a:ext cx="2322860" cy="352792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454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E9A56-A79B-4637-9F44-1EECAB099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/ Plugins /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BFC566-78AE-410E-972B-7752704CE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Bootstrap (Framework)</a:t>
            </a:r>
          </a:p>
          <a:p>
            <a:pPr lvl="1"/>
            <a:r>
              <a:rPr lang="de-CH" dirty="0"/>
              <a:t>Layout</a:t>
            </a:r>
          </a:p>
          <a:p>
            <a:pPr lvl="1"/>
            <a:r>
              <a:rPr lang="de-CH" dirty="0"/>
              <a:t>Design</a:t>
            </a:r>
          </a:p>
          <a:p>
            <a:r>
              <a:rPr lang="de-CH" dirty="0"/>
              <a:t>Film</a:t>
            </a:r>
          </a:p>
          <a:p>
            <a:pPr lvl="1"/>
            <a:r>
              <a:rPr lang="de-CH" dirty="0"/>
              <a:t>&lt;</a:t>
            </a:r>
            <a:r>
              <a:rPr lang="de-CH" dirty="0" err="1"/>
              <a:t>video</a:t>
            </a:r>
            <a:r>
              <a:rPr lang="de-CH" dirty="0"/>
              <a:t>&gt;</a:t>
            </a:r>
          </a:p>
          <a:p>
            <a:r>
              <a:rPr lang="de-CH" dirty="0"/>
              <a:t>Stream</a:t>
            </a:r>
          </a:p>
          <a:p>
            <a:pPr lvl="1"/>
            <a:r>
              <a:rPr lang="de-CH" dirty="0"/>
              <a:t>&lt;</a:t>
            </a:r>
            <a:r>
              <a:rPr lang="de-CH" dirty="0" err="1"/>
              <a:t>iframe</a:t>
            </a:r>
            <a:r>
              <a:rPr lang="de-CH" dirty="0"/>
              <a:t>&gt;</a:t>
            </a:r>
          </a:p>
          <a:p>
            <a:pPr lvl="1"/>
            <a:r>
              <a:rPr lang="de-CH" dirty="0" err="1"/>
              <a:t>src</a:t>
            </a:r>
            <a:r>
              <a:rPr lang="de-CH" dirty="0"/>
              <a:t>: </a:t>
            </a:r>
            <a:r>
              <a:rPr lang="de-CH" dirty="0">
                <a:hlinkClick r:id="rId2"/>
              </a:rPr>
              <a:t>https://www.youtube.com/</a:t>
            </a:r>
            <a:r>
              <a:rPr lang="de-CH" dirty="0" err="1">
                <a:hlinkClick r:id="rId2"/>
              </a:rPr>
              <a:t>embed</a:t>
            </a:r>
            <a:r>
              <a:rPr lang="de-CH" dirty="0">
                <a:hlinkClick r:id="rId2"/>
              </a:rPr>
              <a:t>/</a:t>
            </a:r>
            <a:r>
              <a:rPr lang="de-CH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57203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E9A56-A79B-4637-9F44-1EECAB099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/ Plugins /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BFC566-78AE-410E-972B-7752704CE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Parallax</a:t>
            </a:r>
            <a:r>
              <a:rPr lang="de-CH" dirty="0"/>
              <a:t>-Effekt</a:t>
            </a:r>
          </a:p>
          <a:p>
            <a:pPr lvl="1"/>
            <a:r>
              <a:rPr lang="de-CH" dirty="0"/>
              <a:t>reines CSS</a:t>
            </a:r>
          </a:p>
          <a:p>
            <a:endParaRPr lang="de-CH" dirty="0"/>
          </a:p>
        </p:txBody>
      </p:sp>
      <p:pic>
        <p:nvPicPr>
          <p:cNvPr id="1026" name="Picture 2" descr="https://support.squarespace.com/hc/article_attachments/115019176428/parallax_scroll_download.gif">
            <a:extLst>
              <a:ext uri="{FF2B5EF4-FFF2-40B4-BE49-F238E27FC236}">
                <a16:creationId xmlns:a16="http://schemas.microsoft.com/office/drawing/2014/main" id="{493FFC77-7DC2-4A0F-AFEC-5469313FC13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630" y="2948393"/>
            <a:ext cx="6818740" cy="322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21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E9A56-A79B-4637-9F44-1EECAB099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/ Plugins /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BFC566-78AE-410E-972B-7752704CE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Exif.js (JavaScript </a:t>
            </a:r>
            <a:r>
              <a:rPr lang="de-CH" dirty="0" err="1"/>
              <a:t>Script</a:t>
            </a:r>
            <a:r>
              <a:rPr lang="de-CH" dirty="0"/>
              <a:t>)</a:t>
            </a:r>
          </a:p>
          <a:p>
            <a:pPr lvl="1"/>
            <a:r>
              <a:rPr lang="de-CH" dirty="0"/>
              <a:t>Liest die Meta-Daten der Bilder aus. </a:t>
            </a:r>
          </a:p>
          <a:p>
            <a:pPr lvl="1"/>
            <a:r>
              <a:rPr lang="de-CH" dirty="0"/>
              <a:t>Kann auf verschiedene Art und Weise dargestellt werden</a:t>
            </a:r>
          </a:p>
        </p:txBody>
      </p:sp>
    </p:spTree>
    <p:extLst>
      <p:ext uri="{BB962C8B-B14F-4D97-AF65-F5344CB8AC3E}">
        <p14:creationId xmlns:p14="http://schemas.microsoft.com/office/powerpoint/2010/main" val="1752209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E9A56-A79B-4637-9F44-1EECAB099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704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de-CH" sz="9000" dirty="0"/>
              <a:t>DEMO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204C406-9E0B-48ED-BAEF-1D58D5470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1767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E9A56-A79B-4637-9F44-1EECAB099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704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de-CH" sz="7000" dirty="0"/>
              <a:t>Vielen  Dank für Ihre Aufmerksamkeit!</a:t>
            </a:r>
            <a:br>
              <a:rPr lang="de-CH" sz="7000" dirty="0"/>
            </a:br>
            <a:r>
              <a:rPr lang="de-CH" sz="7000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2010478922"/>
      </p:ext>
    </p:extLst>
  </p:cSld>
  <p:clrMapOvr>
    <a:masterClrMapping/>
  </p:clrMapOvr>
</p:sld>
</file>

<file path=ppt/theme/theme1.xml><?xml version="1.0" encoding="utf-8"?>
<a:theme xmlns:a="http://schemas.openxmlformats.org/drawingml/2006/main" name="Tiefe">
  <a:themeElements>
    <a:clrScheme name="Tiefe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Tief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ief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TM04033923[[fn=Tiefe]]</Template>
  <TotalTime>0</TotalTime>
  <Words>89</Words>
  <Application>Microsoft Office PowerPoint</Application>
  <PresentationFormat>Breitbild</PresentationFormat>
  <Paragraphs>26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Corbel</vt:lpstr>
      <vt:lpstr>Tiefe</vt:lpstr>
      <vt:lpstr>Thrashers</vt:lpstr>
      <vt:lpstr>Konzept</vt:lpstr>
      <vt:lpstr>Farbkonzept</vt:lpstr>
      <vt:lpstr>Schriftkonzept</vt:lpstr>
      <vt:lpstr>Software / Plugins / Methoden</vt:lpstr>
      <vt:lpstr>Software / Plugins / Methoden</vt:lpstr>
      <vt:lpstr>Software / Plugins / Methoden</vt:lpstr>
      <vt:lpstr>DEMO</vt:lpstr>
      <vt:lpstr>Vielen  Dank für Ihre Aufmerksamkeit! 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Thrashers</dc:title>
  <dc:creator>Sven Ziörjen</dc:creator>
  <cp:lastModifiedBy>Florian Moser</cp:lastModifiedBy>
  <cp:revision>18</cp:revision>
  <dcterms:created xsi:type="dcterms:W3CDTF">2018-12-02T09:54:12Z</dcterms:created>
  <dcterms:modified xsi:type="dcterms:W3CDTF">2018-12-02T19:36:52Z</dcterms:modified>
</cp:coreProperties>
</file>