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286" r:id="rId64"/>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33333"/>
    <a:srgbClr val="FFCC99"/>
    <a:srgbClr val="FF99FF"/>
    <a:srgbClr val="FF9966"/>
    <a:srgbClr val="CCFFCC"/>
    <a:srgbClr val="C5C5C5"/>
    <a:srgbClr val="C0C0C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364" autoAdjust="0"/>
  </p:normalViewPr>
  <p:slideViewPr>
    <p:cSldViewPr>
      <p:cViewPr varScale="1">
        <p:scale>
          <a:sx n="70" d="100"/>
          <a:sy n="70" d="100"/>
        </p:scale>
        <p:origin x="135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4B73B2-970B-4C3F-9638-ED0769C1C267}" type="slidenum">
              <a:rPr lang="en-US"/>
              <a:pPr/>
              <a:t>‹#›</a:t>
            </a:fld>
            <a:endParaRPr lang="en-US"/>
          </a:p>
        </p:txBody>
      </p:sp>
    </p:spTree>
    <p:extLst>
      <p:ext uri="{BB962C8B-B14F-4D97-AF65-F5344CB8AC3E}">
        <p14:creationId xmlns:p14="http://schemas.microsoft.com/office/powerpoint/2010/main" val="24770382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45" name="Rectangle 73"/>
          <p:cNvSpPr>
            <a:spLocks noChangeArrowheads="1"/>
          </p:cNvSpPr>
          <p:nvPr/>
        </p:nvSpPr>
        <p:spPr bwMode="gray">
          <a:xfrm>
            <a:off x="1698625" y="3705225"/>
            <a:ext cx="742950" cy="74295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3116" name="Rectangle 44" descr="3"/>
          <p:cNvSpPr>
            <a:spLocks noChangeArrowheads="1"/>
          </p:cNvSpPr>
          <p:nvPr/>
        </p:nvSpPr>
        <p:spPr bwMode="gray">
          <a:xfrm>
            <a:off x="2492375" y="4510088"/>
            <a:ext cx="742950" cy="744537"/>
          </a:xfrm>
          <a:prstGeom prst="rect">
            <a:avLst/>
          </a:prstGeom>
          <a:blipFill dpi="0" rotWithShape="1">
            <a:blip r:embed="rId2" cstate="print"/>
            <a:srcRect/>
            <a:stretch>
              <a:fillRect/>
            </a:stretch>
          </a:blipFill>
          <a:ln w="9525">
            <a:noFill/>
            <a:miter lim="800000"/>
            <a:headEnd/>
            <a:tailEnd/>
          </a:ln>
          <a:effectLst/>
        </p:spPr>
        <p:txBody>
          <a:bodyPr wrap="none" anchor="ctr"/>
          <a:lstStyle/>
          <a:p>
            <a:endParaRPr lang="en-US"/>
          </a:p>
        </p:txBody>
      </p:sp>
      <p:sp>
        <p:nvSpPr>
          <p:cNvPr id="3106" name="Rectangle 34" descr="5"/>
          <p:cNvSpPr>
            <a:spLocks noChangeArrowheads="1"/>
          </p:cNvSpPr>
          <p:nvPr/>
        </p:nvSpPr>
        <p:spPr bwMode="gray">
          <a:xfrm>
            <a:off x="915988" y="4510088"/>
            <a:ext cx="742950" cy="744537"/>
          </a:xfrm>
          <a:prstGeom prst="rect">
            <a:avLst/>
          </a:prstGeom>
          <a:blipFill dpi="0" rotWithShape="1">
            <a:blip r:embed="rId3" cstate="print"/>
            <a:srcRect/>
            <a:stretch>
              <a:fillRect/>
            </a:stretch>
          </a:blipFill>
          <a:ln w="9525">
            <a:noFill/>
            <a:miter lim="800000"/>
            <a:headEnd/>
            <a:tailEnd/>
          </a:ln>
          <a:effectLst/>
        </p:spPr>
        <p:txBody>
          <a:bodyPr wrap="none" anchor="ctr"/>
          <a:lstStyle/>
          <a:p>
            <a:endParaRPr lang="en-US"/>
          </a:p>
        </p:txBody>
      </p:sp>
      <p:sp>
        <p:nvSpPr>
          <p:cNvPr id="3131" name="Rectangle 59"/>
          <p:cNvSpPr>
            <a:spLocks noChangeArrowheads="1"/>
          </p:cNvSpPr>
          <p:nvPr/>
        </p:nvSpPr>
        <p:spPr bwMode="gray">
          <a:xfrm>
            <a:off x="1703388" y="5314950"/>
            <a:ext cx="742950" cy="742950"/>
          </a:xfrm>
          <a:prstGeom prst="rect">
            <a:avLst/>
          </a:prstGeom>
          <a:solidFill>
            <a:srgbClr val="DDDDDD"/>
          </a:solidFill>
          <a:ln w="9525">
            <a:noFill/>
            <a:miter lim="800000"/>
            <a:headEnd/>
            <a:tailEnd/>
          </a:ln>
          <a:effectLst/>
        </p:spPr>
        <p:txBody>
          <a:bodyPr wrap="none" anchor="ctr"/>
          <a:lstStyle/>
          <a:p>
            <a:endParaRPr lang="en-US"/>
          </a:p>
        </p:txBody>
      </p:sp>
      <p:sp>
        <p:nvSpPr>
          <p:cNvPr id="3126" name="Rectangle 54"/>
          <p:cNvSpPr>
            <a:spLocks noChangeArrowheads="1"/>
          </p:cNvSpPr>
          <p:nvPr/>
        </p:nvSpPr>
        <p:spPr bwMode="gray">
          <a:xfrm>
            <a:off x="128588" y="3705225"/>
            <a:ext cx="742950" cy="742950"/>
          </a:xfrm>
          <a:prstGeom prst="rect">
            <a:avLst/>
          </a:prstGeom>
          <a:solidFill>
            <a:srgbClr val="DDDDDD"/>
          </a:solidFill>
          <a:ln w="9525">
            <a:noFill/>
            <a:miter lim="800000"/>
            <a:headEnd/>
            <a:tailEnd/>
          </a:ln>
          <a:effectLst/>
        </p:spPr>
        <p:txBody>
          <a:bodyPr wrap="none" anchor="ctr"/>
          <a:lstStyle/>
          <a:p>
            <a:endParaRPr lang="en-US"/>
          </a:p>
        </p:txBody>
      </p:sp>
      <p:sp>
        <p:nvSpPr>
          <p:cNvPr id="3128" name="Rectangle 56"/>
          <p:cNvSpPr>
            <a:spLocks noChangeArrowheads="1"/>
          </p:cNvSpPr>
          <p:nvPr/>
        </p:nvSpPr>
        <p:spPr bwMode="gray">
          <a:xfrm>
            <a:off x="2492375" y="3705225"/>
            <a:ext cx="742950" cy="742950"/>
          </a:xfrm>
          <a:prstGeom prst="rect">
            <a:avLst/>
          </a:prstGeom>
          <a:solidFill>
            <a:srgbClr val="DDDDDD"/>
          </a:solidFill>
          <a:ln w="9525">
            <a:noFill/>
            <a:miter lim="800000"/>
            <a:headEnd/>
            <a:tailEnd/>
          </a:ln>
          <a:effectLst/>
        </p:spPr>
        <p:txBody>
          <a:bodyPr wrap="none" anchor="ctr"/>
          <a:lstStyle/>
          <a:p>
            <a:endParaRPr lang="en-US"/>
          </a:p>
        </p:txBody>
      </p:sp>
      <p:grpSp>
        <p:nvGrpSpPr>
          <p:cNvPr id="3147" name="Group 75"/>
          <p:cNvGrpSpPr>
            <a:grpSpLocks/>
          </p:cNvGrpSpPr>
          <p:nvPr/>
        </p:nvGrpSpPr>
        <p:grpSpPr bwMode="auto">
          <a:xfrm>
            <a:off x="112713" y="5954713"/>
            <a:ext cx="8936037" cy="631825"/>
            <a:chOff x="71" y="3751"/>
            <a:chExt cx="5629" cy="398"/>
          </a:xfrm>
        </p:grpSpPr>
        <p:sp>
          <p:nvSpPr>
            <p:cNvPr id="3096" name="Freeform 24"/>
            <p:cNvSpPr>
              <a:spLocks/>
            </p:cNvSpPr>
            <p:nvPr userDrawn="1"/>
          </p:nvSpPr>
          <p:spPr bwMode="gray">
            <a:xfrm>
              <a:off x="71" y="3751"/>
              <a:ext cx="5626" cy="349"/>
            </a:xfrm>
            <a:custGeom>
              <a:avLst/>
              <a:gdLst/>
              <a:ahLst/>
              <a:cxnLst>
                <a:cxn ang="0">
                  <a:pos x="5626" y="349"/>
                </a:cxn>
                <a:cxn ang="0">
                  <a:pos x="0" y="349"/>
                </a:cxn>
                <a:cxn ang="0">
                  <a:pos x="0" y="187"/>
                </a:cxn>
                <a:cxn ang="0">
                  <a:pos x="0" y="114"/>
                </a:cxn>
                <a:cxn ang="0">
                  <a:pos x="4064" y="118"/>
                </a:cxn>
                <a:cxn ang="0">
                  <a:pos x="4329" y="0"/>
                </a:cxn>
                <a:cxn ang="0">
                  <a:pos x="5623" y="0"/>
                </a:cxn>
                <a:cxn ang="0">
                  <a:pos x="5626" y="349"/>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tx1"/>
            </a:solidFill>
            <a:ln w="9525">
              <a:noFill/>
              <a:round/>
              <a:headEnd/>
              <a:tailEnd/>
            </a:ln>
            <a:effectLst/>
          </p:spPr>
          <p:txBody>
            <a:bodyPr/>
            <a:lstStyle/>
            <a:p>
              <a:endParaRPr lang="en-US"/>
            </a:p>
          </p:txBody>
        </p:sp>
        <p:sp>
          <p:nvSpPr>
            <p:cNvPr id="3097" name="Freeform 25"/>
            <p:cNvSpPr>
              <a:spLocks/>
            </p:cNvSpPr>
            <p:nvPr userDrawn="1"/>
          </p:nvSpPr>
          <p:spPr bwMode="gray">
            <a:xfrm>
              <a:off x="71" y="3800"/>
              <a:ext cx="5626" cy="349"/>
            </a:xfrm>
            <a:custGeom>
              <a:avLst/>
              <a:gdLst/>
              <a:ahLst/>
              <a:cxnLst>
                <a:cxn ang="0">
                  <a:pos x="5626" y="349"/>
                </a:cxn>
                <a:cxn ang="0">
                  <a:pos x="0" y="349"/>
                </a:cxn>
                <a:cxn ang="0">
                  <a:pos x="0" y="187"/>
                </a:cxn>
                <a:cxn ang="0">
                  <a:pos x="0" y="114"/>
                </a:cxn>
                <a:cxn ang="0">
                  <a:pos x="4082" y="118"/>
                </a:cxn>
                <a:cxn ang="0">
                  <a:pos x="4345" y="0"/>
                </a:cxn>
                <a:cxn ang="0">
                  <a:pos x="5623" y="6"/>
                </a:cxn>
                <a:cxn ang="0">
                  <a:pos x="5626" y="349"/>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chemeClr val="bg1"/>
            </a:solidFill>
            <a:ln w="9525">
              <a:noFill/>
              <a:round/>
              <a:headEnd/>
              <a:tailEnd/>
            </a:ln>
            <a:effectLst/>
          </p:spPr>
          <p:txBody>
            <a:bodyPr/>
            <a:lstStyle/>
            <a:p>
              <a:endParaRPr lang="en-US"/>
            </a:p>
          </p:txBody>
        </p:sp>
        <p:sp>
          <p:nvSpPr>
            <p:cNvPr id="3098" name="Freeform 26"/>
            <p:cNvSpPr>
              <a:spLocks/>
            </p:cNvSpPr>
            <p:nvPr userDrawn="1"/>
          </p:nvSpPr>
          <p:spPr bwMode="gray">
            <a:xfrm>
              <a:off x="4209" y="3833"/>
              <a:ext cx="1491" cy="88"/>
            </a:xfrm>
            <a:custGeom>
              <a:avLst/>
              <a:gdLst/>
              <a:ahLst/>
              <a:cxnLst>
                <a:cxn ang="0">
                  <a:pos x="0" y="84"/>
                </a:cxn>
                <a:cxn ang="0">
                  <a:pos x="223" y="0"/>
                </a:cxn>
                <a:cxn ang="0">
                  <a:pos x="1491" y="0"/>
                </a:cxn>
                <a:cxn ang="0">
                  <a:pos x="1488" y="60"/>
                </a:cxn>
                <a:cxn ang="0">
                  <a:pos x="383" y="59"/>
                </a:cxn>
                <a:cxn ang="0">
                  <a:pos x="273" y="88"/>
                </a:cxn>
                <a:cxn ang="0">
                  <a:pos x="0" y="84"/>
                </a:cxn>
              </a:cxnLst>
              <a:rect l="0" t="0" r="r" b="b"/>
              <a:pathLst>
                <a:path w="1491" h="88">
                  <a:moveTo>
                    <a:pt x="0" y="84"/>
                  </a:moveTo>
                  <a:lnTo>
                    <a:pt x="223" y="0"/>
                  </a:lnTo>
                  <a:lnTo>
                    <a:pt x="1491" y="0"/>
                  </a:lnTo>
                  <a:lnTo>
                    <a:pt x="1488" y="60"/>
                  </a:lnTo>
                  <a:lnTo>
                    <a:pt x="383" y="59"/>
                  </a:lnTo>
                  <a:lnTo>
                    <a:pt x="273" y="88"/>
                  </a:lnTo>
                  <a:lnTo>
                    <a:pt x="0" y="84"/>
                  </a:lnTo>
                  <a:close/>
                </a:path>
              </a:pathLst>
            </a:custGeom>
            <a:solidFill>
              <a:srgbClr val="FFFFFF">
                <a:alpha val="30000"/>
              </a:srgbClr>
            </a:solidFill>
            <a:ln w="9525">
              <a:noFill/>
              <a:round/>
              <a:headEnd/>
              <a:tailEnd/>
            </a:ln>
            <a:effectLst/>
          </p:spPr>
          <p:txBody>
            <a:bodyPr/>
            <a:lstStyle/>
            <a:p>
              <a:endParaRPr lang="en-US"/>
            </a:p>
          </p:txBody>
        </p:sp>
      </p:grpSp>
      <p:grpSp>
        <p:nvGrpSpPr>
          <p:cNvPr id="3079" name="Group 7"/>
          <p:cNvGrpSpPr>
            <a:grpSpLocks/>
          </p:cNvGrpSpPr>
          <p:nvPr/>
        </p:nvGrpSpPr>
        <p:grpSpPr bwMode="auto">
          <a:xfrm rot="10800000">
            <a:off x="6003925" y="1778000"/>
            <a:ext cx="2768600" cy="779463"/>
            <a:chOff x="1566" y="164"/>
            <a:chExt cx="1455" cy="425"/>
          </a:xfrm>
        </p:grpSpPr>
        <p:sp>
          <p:nvSpPr>
            <p:cNvPr id="3080" name="Freeform 8"/>
            <p:cNvSpPr>
              <a:spLocks/>
            </p:cNvSpPr>
            <p:nvPr/>
          </p:nvSpPr>
          <p:spPr bwMode="gray">
            <a:xfrm>
              <a:off x="1892" y="468"/>
              <a:ext cx="39"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headEnd/>
              <a:tailEnd/>
            </a:ln>
          </p:spPr>
          <p:txBody>
            <a:bodyPr/>
            <a:lstStyle/>
            <a:p>
              <a:endParaRPr lang="en-US"/>
            </a:p>
          </p:txBody>
        </p:sp>
        <p:sp>
          <p:nvSpPr>
            <p:cNvPr id="3081" name="Freeform 9"/>
            <p:cNvSpPr>
              <a:spLocks/>
            </p:cNvSpPr>
            <p:nvPr/>
          </p:nvSpPr>
          <p:spPr bwMode="gray">
            <a:xfrm>
              <a:off x="2271" y="450"/>
              <a:ext cx="45" cy="139"/>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headEnd/>
              <a:tailEnd/>
            </a:ln>
          </p:spPr>
          <p:txBody>
            <a:bodyPr/>
            <a:lstStyle/>
            <a:p>
              <a:endParaRPr lang="en-US"/>
            </a:p>
          </p:txBody>
        </p:sp>
        <p:sp>
          <p:nvSpPr>
            <p:cNvPr id="3082" name="Freeform 10"/>
            <p:cNvSpPr>
              <a:spLocks/>
            </p:cNvSpPr>
            <p:nvPr/>
          </p:nvSpPr>
          <p:spPr bwMode="gray">
            <a:xfrm>
              <a:off x="176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headEnd/>
              <a:tailEnd/>
            </a:ln>
          </p:spPr>
          <p:txBody>
            <a:bodyPr/>
            <a:lstStyle/>
            <a:p>
              <a:endParaRPr lang="en-US"/>
            </a:p>
          </p:txBody>
        </p:sp>
        <p:sp>
          <p:nvSpPr>
            <p:cNvPr id="3083" name="Freeform 11"/>
            <p:cNvSpPr>
              <a:spLocks/>
            </p:cNvSpPr>
            <p:nvPr/>
          </p:nvSpPr>
          <p:spPr bwMode="gray">
            <a:xfrm>
              <a:off x="2792" y="378"/>
              <a:ext cx="144"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headEnd/>
              <a:tailEnd/>
            </a:ln>
          </p:spPr>
          <p:txBody>
            <a:bodyPr/>
            <a:lstStyle/>
            <a:p>
              <a:endParaRPr lang="en-US"/>
            </a:p>
          </p:txBody>
        </p:sp>
        <p:sp>
          <p:nvSpPr>
            <p:cNvPr id="3084" name="Freeform 12"/>
            <p:cNvSpPr>
              <a:spLocks/>
            </p:cNvSpPr>
            <p:nvPr/>
          </p:nvSpPr>
          <p:spPr bwMode="gray">
            <a:xfrm>
              <a:off x="2631" y="457"/>
              <a:ext cx="89"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headEnd/>
              <a:tailEnd/>
            </a:ln>
          </p:spPr>
          <p:txBody>
            <a:bodyPr/>
            <a:lstStyle/>
            <a:p>
              <a:endParaRPr lang="en-US"/>
            </a:p>
          </p:txBody>
        </p:sp>
        <p:sp>
          <p:nvSpPr>
            <p:cNvPr id="3085" name="Freeform 13"/>
            <p:cNvSpPr>
              <a:spLocks/>
            </p:cNvSpPr>
            <p:nvPr/>
          </p:nvSpPr>
          <p:spPr bwMode="gray">
            <a:xfrm>
              <a:off x="2430" y="403"/>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headEnd/>
              <a:tailEnd/>
            </a:ln>
          </p:spPr>
          <p:txBody>
            <a:bodyPr/>
            <a:lstStyle/>
            <a:p>
              <a:endParaRPr lang="en-US"/>
            </a:p>
          </p:txBody>
        </p:sp>
        <p:sp>
          <p:nvSpPr>
            <p:cNvPr id="3086" name="Freeform 14"/>
            <p:cNvSpPr>
              <a:spLocks/>
            </p:cNvSpPr>
            <p:nvPr/>
          </p:nvSpPr>
          <p:spPr bwMode="gray">
            <a:xfrm>
              <a:off x="1914" y="233"/>
              <a:ext cx="166" cy="356"/>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headEnd/>
              <a:tailEnd/>
            </a:ln>
          </p:spPr>
          <p:txBody>
            <a:bodyPr/>
            <a:lstStyle/>
            <a:p>
              <a:endParaRPr lang="en-US"/>
            </a:p>
          </p:txBody>
        </p:sp>
        <p:sp>
          <p:nvSpPr>
            <p:cNvPr id="3087" name="Freeform 15"/>
            <p:cNvSpPr>
              <a:spLocks/>
            </p:cNvSpPr>
            <p:nvPr/>
          </p:nvSpPr>
          <p:spPr bwMode="gray">
            <a:xfrm>
              <a:off x="2514" y="379"/>
              <a:ext cx="92" cy="210"/>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headEnd/>
              <a:tailEnd/>
            </a:ln>
          </p:spPr>
          <p:txBody>
            <a:bodyPr/>
            <a:lstStyle/>
            <a:p>
              <a:endParaRPr lang="en-US"/>
            </a:p>
          </p:txBody>
        </p:sp>
        <p:sp>
          <p:nvSpPr>
            <p:cNvPr id="3088" name="Freeform 16"/>
            <p:cNvSpPr>
              <a:spLocks/>
            </p:cNvSpPr>
            <p:nvPr/>
          </p:nvSpPr>
          <p:spPr bwMode="gray">
            <a:xfrm>
              <a:off x="1566" y="297"/>
              <a:ext cx="128" cy="292"/>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headEnd/>
              <a:tailEnd/>
            </a:ln>
          </p:spPr>
          <p:txBody>
            <a:bodyPr/>
            <a:lstStyle/>
            <a:p>
              <a:endParaRPr lang="en-US"/>
            </a:p>
          </p:txBody>
        </p:sp>
        <p:sp>
          <p:nvSpPr>
            <p:cNvPr id="3089" name="Freeform 17"/>
            <p:cNvSpPr>
              <a:spLocks/>
            </p:cNvSpPr>
            <p:nvPr/>
          </p:nvSpPr>
          <p:spPr bwMode="gray">
            <a:xfrm>
              <a:off x="2596" y="332"/>
              <a:ext cx="68" cy="257"/>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headEnd/>
              <a:tailEnd/>
            </a:ln>
          </p:spPr>
          <p:txBody>
            <a:bodyPr/>
            <a:lstStyle/>
            <a:p>
              <a:endParaRPr lang="en-US"/>
            </a:p>
          </p:txBody>
        </p:sp>
        <p:sp>
          <p:nvSpPr>
            <p:cNvPr id="3090" name="Freeform 18"/>
            <p:cNvSpPr>
              <a:spLocks/>
            </p:cNvSpPr>
            <p:nvPr/>
          </p:nvSpPr>
          <p:spPr bwMode="gray">
            <a:xfrm>
              <a:off x="1672" y="164"/>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headEnd/>
              <a:tailEnd/>
            </a:ln>
          </p:spPr>
          <p:txBody>
            <a:bodyPr/>
            <a:lstStyle/>
            <a:p>
              <a:endParaRPr lang="en-US"/>
            </a:p>
          </p:txBody>
        </p:sp>
        <p:sp>
          <p:nvSpPr>
            <p:cNvPr id="3091" name="Freeform 19"/>
            <p:cNvSpPr>
              <a:spLocks/>
            </p:cNvSpPr>
            <p:nvPr/>
          </p:nvSpPr>
          <p:spPr bwMode="gray">
            <a:xfrm>
              <a:off x="2065" y="361"/>
              <a:ext cx="100" cy="228"/>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headEnd/>
              <a:tailEnd/>
            </a:ln>
          </p:spPr>
          <p:txBody>
            <a:bodyPr/>
            <a:lstStyle/>
            <a:p>
              <a:endParaRPr lang="en-US"/>
            </a:p>
          </p:txBody>
        </p:sp>
        <p:sp>
          <p:nvSpPr>
            <p:cNvPr id="3092" name="Freeform 20"/>
            <p:cNvSpPr>
              <a:spLocks/>
            </p:cNvSpPr>
            <p:nvPr/>
          </p:nvSpPr>
          <p:spPr bwMode="gray">
            <a:xfrm>
              <a:off x="2921" y="361"/>
              <a:ext cx="100" cy="228"/>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headEnd/>
              <a:tailEnd/>
            </a:ln>
          </p:spPr>
          <p:txBody>
            <a:bodyPr/>
            <a:lstStyle/>
            <a:p>
              <a:endParaRPr lang="en-US"/>
            </a:p>
          </p:txBody>
        </p:sp>
        <p:sp>
          <p:nvSpPr>
            <p:cNvPr id="3093" name="Freeform 21"/>
            <p:cNvSpPr>
              <a:spLocks/>
            </p:cNvSpPr>
            <p:nvPr/>
          </p:nvSpPr>
          <p:spPr bwMode="gray">
            <a:xfrm>
              <a:off x="2273" y="187"/>
              <a:ext cx="175"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headEnd/>
              <a:tailEnd/>
            </a:ln>
          </p:spPr>
          <p:txBody>
            <a:bodyPr/>
            <a:lstStyle/>
            <a:p>
              <a:endParaRPr lang="en-US"/>
            </a:p>
          </p:txBody>
        </p:sp>
        <p:sp>
          <p:nvSpPr>
            <p:cNvPr id="3094" name="Freeform 22"/>
            <p:cNvSpPr>
              <a:spLocks/>
            </p:cNvSpPr>
            <p:nvPr/>
          </p:nvSpPr>
          <p:spPr bwMode="gray">
            <a:xfrm>
              <a:off x="2161" y="216"/>
              <a:ext cx="97" cy="373"/>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headEnd/>
              <a:tailEnd/>
            </a:ln>
          </p:spPr>
          <p:txBody>
            <a:bodyPr/>
            <a:lstStyle/>
            <a:p>
              <a:endParaRPr lang="en-US"/>
            </a:p>
          </p:txBody>
        </p:sp>
        <p:sp>
          <p:nvSpPr>
            <p:cNvPr id="3095" name="Freeform 23"/>
            <p:cNvSpPr>
              <a:spLocks/>
            </p:cNvSpPr>
            <p:nvPr/>
          </p:nvSpPr>
          <p:spPr bwMode="gray">
            <a:xfrm>
              <a:off x="2708" y="216"/>
              <a:ext cx="97" cy="373"/>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headEnd/>
              <a:tailEnd/>
            </a:ln>
          </p:spPr>
          <p:txBody>
            <a:bodyPr/>
            <a:lstStyle/>
            <a:p>
              <a:endParaRPr lang="en-US"/>
            </a:p>
          </p:txBody>
        </p:sp>
      </p:grpSp>
      <p:sp>
        <p:nvSpPr>
          <p:cNvPr id="3099" name="Freeform 27" descr="Dark upward diagonal"/>
          <p:cNvSpPr>
            <a:spLocks/>
          </p:cNvSpPr>
          <p:nvPr/>
        </p:nvSpPr>
        <p:spPr bwMode="gray">
          <a:xfrm>
            <a:off x="85725" y="76200"/>
            <a:ext cx="8977313" cy="500063"/>
          </a:xfrm>
          <a:custGeom>
            <a:avLst/>
            <a:gdLst/>
            <a:ahLst/>
            <a:cxnLst>
              <a:cxn ang="0">
                <a:pos x="0" y="1"/>
              </a:cxn>
              <a:cxn ang="0">
                <a:pos x="5546" y="0"/>
              </a:cxn>
              <a:cxn ang="0">
                <a:pos x="5655" y="84"/>
              </a:cxn>
              <a:cxn ang="0">
                <a:pos x="5649" y="315"/>
              </a:cxn>
              <a:cxn ang="0">
                <a:pos x="1" y="314"/>
              </a:cxn>
              <a:cxn ang="0">
                <a:pos x="0" y="1"/>
              </a:cxn>
            </a:cxnLst>
            <a:rect l="0" t="0" r="r" b="b"/>
            <a:pathLst>
              <a:path w="5655" h="315">
                <a:moveTo>
                  <a:pt x="0" y="1"/>
                </a:moveTo>
                <a:lnTo>
                  <a:pt x="5546" y="0"/>
                </a:lnTo>
                <a:cubicBezTo>
                  <a:pt x="5652" y="0"/>
                  <a:pt x="5655" y="84"/>
                  <a:pt x="5655" y="84"/>
                </a:cubicBezTo>
                <a:lnTo>
                  <a:pt x="5649" y="315"/>
                </a:lnTo>
                <a:lnTo>
                  <a:pt x="1" y="314"/>
                </a:lnTo>
                <a:lnTo>
                  <a:pt x="0" y="1"/>
                </a:lnTo>
                <a:close/>
              </a:path>
            </a:pathLst>
          </a:custGeom>
          <a:pattFill prst="dkUpDiag">
            <a:fgClr>
              <a:schemeClr val="bg1">
                <a:alpha val="77000"/>
              </a:schemeClr>
            </a:fgClr>
            <a:bgClr>
              <a:schemeClr val="tx1">
                <a:alpha val="77000"/>
              </a:schemeClr>
            </a:bgClr>
          </a:pattFill>
          <a:ln w="9525">
            <a:noFill/>
            <a:round/>
            <a:headEnd/>
            <a:tailEnd/>
          </a:ln>
          <a:effectLst/>
        </p:spPr>
        <p:txBody>
          <a:bodyPr/>
          <a:lstStyle/>
          <a:p>
            <a:endParaRPr lang="en-US"/>
          </a:p>
        </p:txBody>
      </p:sp>
      <p:sp>
        <p:nvSpPr>
          <p:cNvPr id="3100" name="Rectangle 28"/>
          <p:cNvSpPr>
            <a:spLocks noChangeArrowheads="1"/>
          </p:cNvSpPr>
          <p:nvPr/>
        </p:nvSpPr>
        <p:spPr bwMode="gray">
          <a:xfrm>
            <a:off x="114300" y="6610350"/>
            <a:ext cx="8931275" cy="163513"/>
          </a:xfrm>
          <a:prstGeom prst="rect">
            <a:avLst/>
          </a:prstGeom>
          <a:solidFill>
            <a:schemeClr val="accent1"/>
          </a:solidFill>
          <a:ln w="9525">
            <a:noFill/>
            <a:miter lim="800000"/>
            <a:headEnd/>
            <a:tailEnd/>
          </a:ln>
          <a:effectLst/>
        </p:spPr>
        <p:txBody>
          <a:bodyPr wrap="none" anchor="ctr"/>
          <a:lstStyle/>
          <a:p>
            <a:endParaRPr lang="en-US"/>
          </a:p>
        </p:txBody>
      </p:sp>
      <p:grpSp>
        <p:nvGrpSpPr>
          <p:cNvPr id="3146" name="Group 74"/>
          <p:cNvGrpSpPr>
            <a:grpSpLocks/>
          </p:cNvGrpSpPr>
          <p:nvPr/>
        </p:nvGrpSpPr>
        <p:grpSpPr bwMode="auto">
          <a:xfrm>
            <a:off x="85725" y="854075"/>
            <a:ext cx="8982075" cy="1131888"/>
            <a:chOff x="54" y="538"/>
            <a:chExt cx="5658" cy="713"/>
          </a:xfrm>
        </p:grpSpPr>
        <p:sp>
          <p:nvSpPr>
            <p:cNvPr id="3102" name="Freeform 30"/>
            <p:cNvSpPr>
              <a:spLocks/>
            </p:cNvSpPr>
            <p:nvPr userDrawn="1"/>
          </p:nvSpPr>
          <p:spPr bwMode="gray">
            <a:xfrm>
              <a:off x="54" y="736"/>
              <a:ext cx="5658" cy="515"/>
            </a:xfrm>
            <a:custGeom>
              <a:avLst/>
              <a:gdLst/>
              <a:ahLst/>
              <a:cxnLst>
                <a:cxn ang="0">
                  <a:pos x="0" y="0"/>
                </a:cxn>
                <a:cxn ang="0">
                  <a:pos x="5446" y="0"/>
                </a:cxn>
                <a:cxn ang="0">
                  <a:pos x="5446" y="312"/>
                </a:cxn>
                <a:cxn ang="0">
                  <a:pos x="5446" y="451"/>
                </a:cxn>
                <a:cxn ang="0">
                  <a:pos x="1512" y="443"/>
                </a:cxn>
                <a:cxn ang="0">
                  <a:pos x="1288" y="584"/>
                </a:cxn>
                <a:cxn ang="0">
                  <a:pos x="0" y="590"/>
                </a:cxn>
                <a:cxn ang="0">
                  <a:pos x="0" y="0"/>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solidFill>
              <a:schemeClr val="tx1"/>
            </a:solidFill>
            <a:ln w="9525">
              <a:noFill/>
              <a:round/>
              <a:headEnd/>
              <a:tailEnd/>
            </a:ln>
            <a:effectLst/>
          </p:spPr>
          <p:txBody>
            <a:bodyPr/>
            <a:lstStyle/>
            <a:p>
              <a:endParaRPr lang="en-US"/>
            </a:p>
          </p:txBody>
        </p:sp>
        <p:sp>
          <p:nvSpPr>
            <p:cNvPr id="3103" name="Freeform 31"/>
            <p:cNvSpPr>
              <a:spLocks/>
            </p:cNvSpPr>
            <p:nvPr userDrawn="1"/>
          </p:nvSpPr>
          <p:spPr bwMode="gray">
            <a:xfrm>
              <a:off x="54" y="538"/>
              <a:ext cx="5658" cy="655"/>
            </a:xfrm>
            <a:custGeom>
              <a:avLst/>
              <a:gdLst/>
              <a:ahLst/>
              <a:cxnLst>
                <a:cxn ang="0">
                  <a:pos x="1" y="0"/>
                </a:cxn>
                <a:cxn ang="0">
                  <a:pos x="5657" y="0"/>
                </a:cxn>
                <a:cxn ang="0">
                  <a:pos x="5658" y="534"/>
                </a:cxn>
                <a:cxn ang="0">
                  <a:pos x="1553" y="528"/>
                </a:cxn>
                <a:cxn ang="0">
                  <a:pos x="1317" y="651"/>
                </a:cxn>
                <a:cxn ang="0">
                  <a:pos x="0" y="655"/>
                </a:cxn>
                <a:cxn ang="0">
                  <a:pos x="1" y="0"/>
                </a:cxn>
              </a:cxnLst>
              <a:rect l="0" t="0" r="r" b="b"/>
              <a:pathLst>
                <a:path w="5658" h="655">
                  <a:moveTo>
                    <a:pt x="1" y="0"/>
                  </a:moveTo>
                  <a:lnTo>
                    <a:pt x="5657" y="0"/>
                  </a:lnTo>
                  <a:lnTo>
                    <a:pt x="5658" y="534"/>
                  </a:lnTo>
                  <a:lnTo>
                    <a:pt x="1553" y="528"/>
                  </a:lnTo>
                  <a:lnTo>
                    <a:pt x="1317" y="651"/>
                  </a:lnTo>
                  <a:lnTo>
                    <a:pt x="0" y="655"/>
                  </a:lnTo>
                  <a:lnTo>
                    <a:pt x="1" y="0"/>
                  </a:lnTo>
                  <a:close/>
                </a:path>
              </a:pathLst>
            </a:custGeom>
            <a:solidFill>
              <a:schemeClr val="bg1"/>
            </a:solidFill>
            <a:ln w="9525">
              <a:noFill/>
              <a:round/>
              <a:headEnd/>
              <a:tailEnd/>
            </a:ln>
            <a:effectLst/>
          </p:spPr>
          <p:txBody>
            <a:bodyPr/>
            <a:lstStyle/>
            <a:p>
              <a:endParaRPr lang="en-US"/>
            </a:p>
          </p:txBody>
        </p:sp>
        <p:sp>
          <p:nvSpPr>
            <p:cNvPr id="3104" name="Freeform 32"/>
            <p:cNvSpPr>
              <a:spLocks/>
            </p:cNvSpPr>
            <p:nvPr userDrawn="1"/>
          </p:nvSpPr>
          <p:spPr bwMode="gray">
            <a:xfrm>
              <a:off x="54" y="1062"/>
              <a:ext cx="1496" cy="98"/>
            </a:xfrm>
            <a:custGeom>
              <a:avLst/>
              <a:gdLst/>
              <a:ahLst/>
              <a:cxnLst>
                <a:cxn ang="0">
                  <a:pos x="1440" y="1"/>
                </a:cxn>
                <a:cxn ang="0">
                  <a:pos x="1261" y="112"/>
                </a:cxn>
                <a:cxn ang="0">
                  <a:pos x="0" y="110"/>
                </a:cxn>
                <a:cxn ang="0">
                  <a:pos x="0" y="49"/>
                </a:cxn>
                <a:cxn ang="0">
                  <a:pos x="1069" y="50"/>
                </a:cxn>
                <a:cxn ang="0">
                  <a:pos x="1142" y="0"/>
                </a:cxn>
                <a:cxn ang="0">
                  <a:pos x="1440" y="1"/>
                </a:cxn>
              </a:cxnLst>
              <a:rect l="0" t="0" r="r" b="b"/>
              <a:pathLst>
                <a:path w="1440" h="112">
                  <a:moveTo>
                    <a:pt x="1440" y="1"/>
                  </a:moveTo>
                  <a:lnTo>
                    <a:pt x="1261" y="112"/>
                  </a:lnTo>
                  <a:lnTo>
                    <a:pt x="0" y="110"/>
                  </a:lnTo>
                  <a:lnTo>
                    <a:pt x="0" y="49"/>
                  </a:lnTo>
                  <a:lnTo>
                    <a:pt x="1069" y="50"/>
                  </a:lnTo>
                  <a:lnTo>
                    <a:pt x="1142" y="0"/>
                  </a:lnTo>
                  <a:lnTo>
                    <a:pt x="1440" y="1"/>
                  </a:lnTo>
                  <a:close/>
                </a:path>
              </a:pathLst>
            </a:custGeom>
            <a:solidFill>
              <a:srgbClr val="FFFFFF">
                <a:alpha val="30000"/>
              </a:srgbClr>
            </a:solidFill>
            <a:ln w="9525">
              <a:noFill/>
              <a:round/>
              <a:headEnd/>
              <a:tailEnd/>
            </a:ln>
            <a:effectLst/>
          </p:spPr>
          <p:txBody>
            <a:bodyPr/>
            <a:lstStyle/>
            <a:p>
              <a:endParaRPr lang="en-US"/>
            </a:p>
          </p:txBody>
        </p:sp>
      </p:grpSp>
      <p:sp>
        <p:nvSpPr>
          <p:cNvPr id="3105" name="Rectangle 33"/>
          <p:cNvSpPr>
            <a:spLocks noChangeArrowheads="1"/>
          </p:cNvSpPr>
          <p:nvPr/>
        </p:nvSpPr>
        <p:spPr bwMode="gray">
          <a:xfrm>
            <a:off x="85725" y="609600"/>
            <a:ext cx="8982075" cy="185738"/>
          </a:xfrm>
          <a:prstGeom prst="rect">
            <a:avLst/>
          </a:prstGeom>
          <a:solidFill>
            <a:schemeClr val="accent1"/>
          </a:solidFill>
          <a:ln w="9525">
            <a:noFill/>
            <a:miter lim="800000"/>
            <a:headEnd/>
            <a:tailEnd/>
          </a:ln>
          <a:effectLst/>
        </p:spPr>
        <p:txBody>
          <a:bodyPr wrap="none" anchor="ctr"/>
          <a:lstStyle/>
          <a:p>
            <a:endParaRPr lang="en-US"/>
          </a:p>
        </p:txBody>
      </p:sp>
      <p:sp>
        <p:nvSpPr>
          <p:cNvPr id="3110" name="Rectangle 38" descr="1"/>
          <p:cNvSpPr>
            <a:spLocks noChangeArrowheads="1"/>
          </p:cNvSpPr>
          <p:nvPr/>
        </p:nvSpPr>
        <p:spPr bwMode="gray">
          <a:xfrm>
            <a:off x="4067175" y="4497388"/>
            <a:ext cx="741363" cy="742950"/>
          </a:xfrm>
          <a:prstGeom prst="rect">
            <a:avLst/>
          </a:prstGeom>
          <a:blipFill dpi="0" rotWithShape="1">
            <a:blip r:embed="rId4" cstate="print"/>
            <a:srcRect/>
            <a:stretch>
              <a:fillRect/>
            </a:stretch>
          </a:blipFill>
          <a:ln w="9525">
            <a:noFill/>
            <a:miter lim="800000"/>
            <a:headEnd/>
            <a:tailEnd/>
          </a:ln>
          <a:effectLst/>
        </p:spPr>
        <p:txBody>
          <a:bodyPr wrap="none" anchor="ctr"/>
          <a:lstStyle/>
          <a:p>
            <a:endParaRPr lang="en-US"/>
          </a:p>
        </p:txBody>
      </p:sp>
      <p:sp>
        <p:nvSpPr>
          <p:cNvPr id="3112" name="Rectangle 40" descr="7"/>
          <p:cNvSpPr>
            <a:spLocks noChangeArrowheads="1"/>
          </p:cNvSpPr>
          <p:nvPr/>
        </p:nvSpPr>
        <p:spPr bwMode="gray">
          <a:xfrm>
            <a:off x="3275013" y="5314950"/>
            <a:ext cx="742950" cy="742950"/>
          </a:xfrm>
          <a:prstGeom prst="rect">
            <a:avLst/>
          </a:prstGeom>
          <a:blipFill dpi="0" rotWithShape="1">
            <a:blip r:embed="rId5" cstate="print"/>
            <a:srcRect/>
            <a:stretch>
              <a:fillRect/>
            </a:stretch>
          </a:blipFill>
          <a:ln w="9525">
            <a:noFill/>
            <a:miter lim="800000"/>
            <a:headEnd/>
            <a:tailEnd/>
          </a:ln>
          <a:effectLst/>
        </p:spPr>
        <p:txBody>
          <a:bodyPr wrap="none" anchor="ctr"/>
          <a:lstStyle/>
          <a:p>
            <a:endParaRPr lang="en-US"/>
          </a:p>
        </p:txBody>
      </p:sp>
      <p:sp>
        <p:nvSpPr>
          <p:cNvPr id="3114" name="Rectangle 42"/>
          <p:cNvSpPr>
            <a:spLocks noChangeArrowheads="1"/>
          </p:cNvSpPr>
          <p:nvPr/>
        </p:nvSpPr>
        <p:spPr bwMode="gray">
          <a:xfrm>
            <a:off x="3282950" y="4510088"/>
            <a:ext cx="741363" cy="744537"/>
          </a:xfrm>
          <a:prstGeom prst="rect">
            <a:avLst/>
          </a:prstGeom>
          <a:solidFill>
            <a:srgbClr val="D7D7D7"/>
          </a:solidFill>
          <a:ln w="9525">
            <a:noFill/>
            <a:miter lim="800000"/>
            <a:headEnd/>
            <a:tailEnd/>
          </a:ln>
          <a:effectLst/>
        </p:spPr>
        <p:txBody>
          <a:bodyPr wrap="none" anchor="ctr"/>
          <a:lstStyle/>
          <a:p>
            <a:endParaRPr lang="en-US"/>
          </a:p>
        </p:txBody>
      </p:sp>
      <p:sp>
        <p:nvSpPr>
          <p:cNvPr id="3109" name="Rectangle 37" descr="6"/>
          <p:cNvSpPr>
            <a:spLocks noChangeArrowheads="1"/>
          </p:cNvSpPr>
          <p:nvPr/>
        </p:nvSpPr>
        <p:spPr bwMode="gray">
          <a:xfrm>
            <a:off x="1703388" y="5314950"/>
            <a:ext cx="742950" cy="742950"/>
          </a:xfrm>
          <a:prstGeom prst="rect">
            <a:avLst/>
          </a:prstGeom>
          <a:blipFill dpi="0" rotWithShape="1">
            <a:blip r:embed="rId6" cstate="print"/>
            <a:srcRect/>
            <a:stretch>
              <a:fillRect/>
            </a:stretch>
          </a:blipFill>
          <a:ln w="9525">
            <a:noFill/>
            <a:miter lim="800000"/>
            <a:headEnd/>
            <a:tailEnd/>
          </a:ln>
          <a:effectLst/>
        </p:spPr>
        <p:txBody>
          <a:bodyPr wrap="none" anchor="ctr"/>
          <a:lstStyle/>
          <a:p>
            <a:endParaRPr lang="en-US"/>
          </a:p>
        </p:txBody>
      </p:sp>
      <p:sp>
        <p:nvSpPr>
          <p:cNvPr id="3075" name="Rectangle 3"/>
          <p:cNvSpPr>
            <a:spLocks noGrp="1" noChangeArrowheads="1"/>
          </p:cNvSpPr>
          <p:nvPr>
            <p:ph type="subTitle" idx="1"/>
          </p:nvPr>
        </p:nvSpPr>
        <p:spPr>
          <a:xfrm>
            <a:off x="4114800" y="6196013"/>
            <a:ext cx="4811713" cy="403225"/>
          </a:xfrm>
        </p:spPr>
        <p:txBody>
          <a:bodyPr/>
          <a:lstStyle>
            <a:lvl1pPr marL="0" indent="0" algn="r">
              <a:buFontTx/>
              <a:buNone/>
              <a:defRPr sz="1600" i="1">
                <a:solidFill>
                  <a:srgbClr val="FFFFFF"/>
                </a:solidFill>
                <a:latin typeface="Times New Roman" pitchFamily="18" charset="0"/>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231775" y="6445250"/>
            <a:ext cx="2205038" cy="317500"/>
          </a:xfrm>
        </p:spPr>
        <p:txBody>
          <a:bodyPr/>
          <a:lstStyle>
            <a:lvl1pPr>
              <a:defRPr/>
            </a:lvl1pPr>
          </a:lstStyle>
          <a:p>
            <a:endParaRPr lang="en-US"/>
          </a:p>
        </p:txBody>
      </p:sp>
      <p:sp>
        <p:nvSpPr>
          <p:cNvPr id="3077" name="Rectangle 5"/>
          <p:cNvSpPr>
            <a:spLocks noGrp="1" noChangeArrowheads="1"/>
          </p:cNvSpPr>
          <p:nvPr>
            <p:ph type="ftr" sz="quarter" idx="3"/>
          </p:nvPr>
        </p:nvSpPr>
        <p:spPr>
          <a:xfrm>
            <a:off x="2574925" y="6445250"/>
            <a:ext cx="2990850" cy="317500"/>
          </a:xfrm>
        </p:spPr>
        <p:txBody>
          <a:bodyPr/>
          <a:lstStyle>
            <a:lvl1pPr>
              <a:defRPr/>
            </a:lvl1pPr>
          </a:lstStyle>
          <a:p>
            <a:endParaRPr lang="en-US"/>
          </a:p>
        </p:txBody>
      </p:sp>
      <p:sp>
        <p:nvSpPr>
          <p:cNvPr id="3078" name="Rectangle 6"/>
          <p:cNvSpPr>
            <a:spLocks noGrp="1" noChangeArrowheads="1"/>
          </p:cNvSpPr>
          <p:nvPr>
            <p:ph type="sldNum" sz="quarter" idx="4"/>
          </p:nvPr>
        </p:nvSpPr>
        <p:spPr>
          <a:xfrm>
            <a:off x="5700713" y="6445250"/>
            <a:ext cx="2205037" cy="317500"/>
          </a:xfrm>
        </p:spPr>
        <p:txBody>
          <a:bodyPr/>
          <a:lstStyle>
            <a:lvl1pPr>
              <a:defRPr/>
            </a:lvl1pPr>
          </a:lstStyle>
          <a:p>
            <a:fld id="{2B313B9D-78DA-4CDA-BBC3-B4B66CF0B4C2}" type="slidenum">
              <a:rPr lang="en-US"/>
              <a:pPr/>
              <a:t>‹#›</a:t>
            </a:fld>
            <a:endParaRPr lang="en-US"/>
          </a:p>
        </p:txBody>
      </p:sp>
      <p:sp>
        <p:nvSpPr>
          <p:cNvPr id="3117" name="Text Box 45"/>
          <p:cNvSpPr txBox="1">
            <a:spLocks noChangeArrowheads="1"/>
          </p:cNvSpPr>
          <p:nvPr/>
        </p:nvSpPr>
        <p:spPr bwMode="gray">
          <a:xfrm>
            <a:off x="161925" y="842963"/>
            <a:ext cx="1303338" cy="427037"/>
          </a:xfrm>
          <a:prstGeom prst="rect">
            <a:avLst/>
          </a:prstGeom>
          <a:noFill/>
          <a:ln w="9525">
            <a:noFill/>
            <a:miter lim="800000"/>
            <a:headEnd/>
            <a:tailEnd/>
          </a:ln>
          <a:effectLst/>
        </p:spPr>
        <p:txBody>
          <a:bodyPr wrap="none">
            <a:spAutoFit/>
          </a:bodyPr>
          <a:lstStyle/>
          <a:p>
            <a:pPr algn="l"/>
            <a:r>
              <a:rPr lang="en-US" sz="2200">
                <a:solidFill>
                  <a:srgbClr val="FFFFFF"/>
                </a:solidFill>
                <a:latin typeface="Arial Black" pitchFamily="34" charset="0"/>
              </a:rPr>
              <a:t>L/O/G/O</a:t>
            </a:r>
          </a:p>
        </p:txBody>
      </p:sp>
      <p:sp>
        <p:nvSpPr>
          <p:cNvPr id="3122" name="Rectangle 50"/>
          <p:cNvSpPr>
            <a:spLocks noChangeArrowheads="1"/>
          </p:cNvSpPr>
          <p:nvPr/>
        </p:nvSpPr>
        <p:spPr bwMode="gray">
          <a:xfrm>
            <a:off x="128588" y="4511675"/>
            <a:ext cx="741362" cy="742950"/>
          </a:xfrm>
          <a:prstGeom prst="rect">
            <a:avLst/>
          </a:prstGeom>
          <a:solidFill>
            <a:schemeClr val="bg1">
              <a:alpha val="50000"/>
            </a:schemeClr>
          </a:solidFill>
          <a:ln w="9525">
            <a:noFill/>
            <a:miter lim="800000"/>
            <a:headEnd/>
            <a:tailEnd/>
          </a:ln>
          <a:effectLst/>
        </p:spPr>
        <p:txBody>
          <a:bodyPr wrap="none" anchor="ctr"/>
          <a:lstStyle/>
          <a:p>
            <a:endParaRPr lang="en-US"/>
          </a:p>
        </p:txBody>
      </p:sp>
      <p:pic>
        <p:nvPicPr>
          <p:cNvPr id="3115" name="Picture 43" descr="1"/>
          <p:cNvPicPr>
            <a:picLocks noChangeAspect="1" noChangeArrowheads="1"/>
          </p:cNvPicPr>
          <p:nvPr/>
        </p:nvPicPr>
        <p:blipFill>
          <a:blip r:embed="rId7"/>
          <a:srcRect/>
          <a:stretch>
            <a:fillRect/>
          </a:stretch>
        </p:blipFill>
        <p:spPr bwMode="gray">
          <a:xfrm>
            <a:off x="130175" y="2911475"/>
            <a:ext cx="1347788" cy="1531938"/>
          </a:xfrm>
          <a:prstGeom prst="rect">
            <a:avLst/>
          </a:prstGeom>
          <a:noFill/>
        </p:spPr>
      </p:pic>
      <p:sp>
        <p:nvSpPr>
          <p:cNvPr id="3074" name="Rectangle 2"/>
          <p:cNvSpPr>
            <a:spLocks noGrp="1" noChangeArrowheads="1"/>
          </p:cNvSpPr>
          <p:nvPr>
            <p:ph type="ctrTitle"/>
          </p:nvPr>
        </p:nvSpPr>
        <p:spPr>
          <a:xfrm>
            <a:off x="2819400" y="2819400"/>
            <a:ext cx="6019800" cy="1470025"/>
          </a:xfrm>
        </p:spPr>
        <p:txBody>
          <a:bodyPr/>
          <a:lstStyle>
            <a:lvl1pPr algn="r">
              <a:defRPr sz="4800">
                <a:solidFill>
                  <a:srgbClr val="000000"/>
                </a:solidFill>
              </a:defRPr>
            </a:lvl1pPr>
          </a:lstStyle>
          <a:p>
            <a:r>
              <a:rPr lang="en-US" smtClean="0"/>
              <a:t>Click to edit Master title style</a:t>
            </a:r>
            <a:endParaRPr lang="en-US"/>
          </a:p>
        </p:txBody>
      </p:sp>
      <p:sp>
        <p:nvSpPr>
          <p:cNvPr id="3142" name="Rectangle 70" descr="2"/>
          <p:cNvSpPr>
            <a:spLocks noChangeArrowheads="1"/>
          </p:cNvSpPr>
          <p:nvPr/>
        </p:nvSpPr>
        <p:spPr bwMode="gray">
          <a:xfrm>
            <a:off x="1701800" y="3705225"/>
            <a:ext cx="744538" cy="742950"/>
          </a:xfrm>
          <a:prstGeom prst="rect">
            <a:avLst/>
          </a:prstGeom>
          <a:blipFill dpi="0" rotWithShape="1">
            <a:blip r:embed="rId8" cstate="print"/>
            <a:srcRect/>
            <a:stretch>
              <a:fillRect/>
            </a:stretch>
          </a:blipFill>
          <a:ln w="9525">
            <a:noFill/>
            <a:miter lim="800000"/>
            <a:headEnd/>
            <a:tailEnd/>
          </a:ln>
          <a:effectLst/>
        </p:spPr>
        <p:txBody>
          <a:bodyPr wrap="none" anchor="ctr"/>
          <a:lstStyle/>
          <a:p>
            <a:endParaRPr lang="en-US"/>
          </a:p>
        </p:txBody>
      </p:sp>
      <p:sp>
        <p:nvSpPr>
          <p:cNvPr id="50" name="Text Box 37"/>
          <p:cNvSpPr txBox="1">
            <a:spLocks noChangeArrowheads="1"/>
          </p:cNvSpPr>
          <p:nvPr userDrawn="1"/>
        </p:nvSpPr>
        <p:spPr bwMode="gray">
          <a:xfrm>
            <a:off x="108686" y="6291590"/>
            <a:ext cx="2024914" cy="261610"/>
          </a:xfrm>
          <a:prstGeom prst="rect">
            <a:avLst/>
          </a:prstGeom>
          <a:noFill/>
          <a:ln w="9525">
            <a:noFill/>
            <a:miter lim="800000"/>
            <a:headEnd/>
            <a:tailEnd/>
          </a:ln>
          <a:effectLst/>
        </p:spPr>
        <p:txBody>
          <a:bodyPr wrap="none">
            <a:spAutoFit/>
          </a:bodyPr>
          <a:lstStyle/>
          <a:p>
            <a:r>
              <a:rPr lang="en-US" sz="1100" kern="1200" smtClean="0">
                <a:solidFill>
                  <a:schemeClr val="tx1"/>
                </a:solidFill>
                <a:latin typeface="Arial" charset="0"/>
                <a:ea typeface="+mn-ea"/>
                <a:cs typeface="+mn-cs"/>
              </a:rPr>
              <a:t>http://dichvudanhvanban.com</a:t>
            </a:r>
            <a:endParaRPr lang="en-US" sz="1100" kern="1200">
              <a:solidFill>
                <a:schemeClr val="tx1"/>
              </a:solidFill>
              <a:latin typeface="Arial"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647639-4FA0-432E-B60B-8914257ABE6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38125"/>
            <a:ext cx="2057400" cy="5934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38125"/>
            <a:ext cx="6019800" cy="5934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A4EA63-11F9-4AFC-B323-3AD5EA62FA7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6477000" cy="868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38275"/>
            <a:ext cx="4038600" cy="4733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8275"/>
            <a:ext cx="4038600" cy="4733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048000" y="6311900"/>
            <a:ext cx="1712913" cy="290513"/>
          </a:xfrm>
        </p:spPr>
        <p:txBody>
          <a:bodyPr/>
          <a:lstStyle>
            <a:lvl1pPr>
              <a:defRPr/>
            </a:lvl1pPr>
          </a:lstStyle>
          <a:p>
            <a:endParaRPr lang="en-US"/>
          </a:p>
        </p:txBody>
      </p:sp>
      <p:sp>
        <p:nvSpPr>
          <p:cNvPr id="6" name="Footer Placeholder 5"/>
          <p:cNvSpPr>
            <a:spLocks noGrp="1"/>
          </p:cNvSpPr>
          <p:nvPr>
            <p:ph type="ftr" sz="quarter" idx="11"/>
          </p:nvPr>
        </p:nvSpPr>
        <p:spPr>
          <a:xfrm>
            <a:off x="4830763" y="6323013"/>
            <a:ext cx="2311400" cy="290512"/>
          </a:xfrm>
        </p:spPr>
        <p:txBody>
          <a:bodyPr/>
          <a:lstStyle>
            <a:lvl1pPr>
              <a:defRPr/>
            </a:lvl1pPr>
          </a:lstStyle>
          <a:p>
            <a:endParaRPr lang="en-US"/>
          </a:p>
        </p:txBody>
      </p:sp>
      <p:sp>
        <p:nvSpPr>
          <p:cNvPr id="7" name="Slide Number Placeholder 6"/>
          <p:cNvSpPr>
            <a:spLocks noGrp="1"/>
          </p:cNvSpPr>
          <p:nvPr>
            <p:ph type="sldNum" sz="quarter" idx="12"/>
          </p:nvPr>
        </p:nvSpPr>
        <p:spPr>
          <a:xfrm>
            <a:off x="7116763" y="6323013"/>
            <a:ext cx="1616075" cy="290512"/>
          </a:xfrm>
        </p:spPr>
        <p:txBody>
          <a:bodyPr/>
          <a:lstStyle>
            <a:lvl1pPr>
              <a:defRPr/>
            </a:lvl1pPr>
          </a:lstStyle>
          <a:p>
            <a:fld id="{470B65D5-A5EB-4E72-9AA2-EC914BB785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3D8D29B-685A-494B-B492-A3906677DB0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7657A3-BEBB-47C7-8A26-E09FF5B4376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5033DCA-1996-4086-A892-B393D068EFA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40F1AD2-00B3-4584-A578-17C9DB1DACF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46CC5F7-4C40-401D-95D2-5E6CD477427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5868B90-396B-4522-BE48-9266D68C252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949F797-FE61-4292-82B0-84D8644FE2A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2CA2BE-922C-4A41-8C6D-C40DC7FD51F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1" name="Group 7"/>
          <p:cNvGrpSpPr>
            <a:grpSpLocks/>
          </p:cNvGrpSpPr>
          <p:nvPr/>
        </p:nvGrpSpPr>
        <p:grpSpPr bwMode="auto">
          <a:xfrm>
            <a:off x="6553200" y="6013450"/>
            <a:ext cx="2392363" cy="563563"/>
            <a:chOff x="1566" y="164"/>
            <a:chExt cx="1455" cy="425"/>
          </a:xfrm>
        </p:grpSpPr>
        <p:sp>
          <p:nvSpPr>
            <p:cNvPr id="1032" name="Freeform 8"/>
            <p:cNvSpPr>
              <a:spLocks/>
            </p:cNvSpPr>
            <p:nvPr/>
          </p:nvSpPr>
          <p:spPr bwMode="gray">
            <a:xfrm>
              <a:off x="1892" y="468"/>
              <a:ext cx="39"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headEnd/>
              <a:tailEnd/>
            </a:ln>
          </p:spPr>
          <p:txBody>
            <a:bodyPr/>
            <a:lstStyle/>
            <a:p>
              <a:endParaRPr lang="en-US"/>
            </a:p>
          </p:txBody>
        </p:sp>
        <p:sp>
          <p:nvSpPr>
            <p:cNvPr id="1033" name="Freeform 9"/>
            <p:cNvSpPr>
              <a:spLocks/>
            </p:cNvSpPr>
            <p:nvPr/>
          </p:nvSpPr>
          <p:spPr bwMode="gray">
            <a:xfrm>
              <a:off x="2271" y="450"/>
              <a:ext cx="45" cy="139"/>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headEnd/>
              <a:tailEnd/>
            </a:ln>
          </p:spPr>
          <p:txBody>
            <a:bodyPr/>
            <a:lstStyle/>
            <a:p>
              <a:endParaRPr lang="en-US"/>
            </a:p>
          </p:txBody>
        </p:sp>
        <p:sp>
          <p:nvSpPr>
            <p:cNvPr id="1034" name="Freeform 10"/>
            <p:cNvSpPr>
              <a:spLocks/>
            </p:cNvSpPr>
            <p:nvPr/>
          </p:nvSpPr>
          <p:spPr bwMode="gray">
            <a:xfrm>
              <a:off x="176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headEnd/>
              <a:tailEnd/>
            </a:ln>
          </p:spPr>
          <p:txBody>
            <a:bodyPr/>
            <a:lstStyle/>
            <a:p>
              <a:endParaRPr lang="en-US"/>
            </a:p>
          </p:txBody>
        </p:sp>
        <p:sp>
          <p:nvSpPr>
            <p:cNvPr id="1035" name="Freeform 11"/>
            <p:cNvSpPr>
              <a:spLocks/>
            </p:cNvSpPr>
            <p:nvPr/>
          </p:nvSpPr>
          <p:spPr bwMode="gray">
            <a:xfrm>
              <a:off x="2792" y="378"/>
              <a:ext cx="144"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headEnd/>
              <a:tailEnd/>
            </a:ln>
          </p:spPr>
          <p:txBody>
            <a:bodyPr/>
            <a:lstStyle/>
            <a:p>
              <a:endParaRPr lang="en-US"/>
            </a:p>
          </p:txBody>
        </p:sp>
        <p:sp>
          <p:nvSpPr>
            <p:cNvPr id="1036" name="Freeform 12"/>
            <p:cNvSpPr>
              <a:spLocks/>
            </p:cNvSpPr>
            <p:nvPr/>
          </p:nvSpPr>
          <p:spPr bwMode="gray">
            <a:xfrm>
              <a:off x="2631" y="457"/>
              <a:ext cx="89"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headEnd/>
              <a:tailEnd/>
            </a:ln>
          </p:spPr>
          <p:txBody>
            <a:bodyPr/>
            <a:lstStyle/>
            <a:p>
              <a:endParaRPr lang="en-US"/>
            </a:p>
          </p:txBody>
        </p:sp>
        <p:sp>
          <p:nvSpPr>
            <p:cNvPr id="1037" name="Freeform 13"/>
            <p:cNvSpPr>
              <a:spLocks/>
            </p:cNvSpPr>
            <p:nvPr/>
          </p:nvSpPr>
          <p:spPr bwMode="gray">
            <a:xfrm>
              <a:off x="2430" y="403"/>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headEnd/>
              <a:tailEnd/>
            </a:ln>
          </p:spPr>
          <p:txBody>
            <a:bodyPr/>
            <a:lstStyle/>
            <a:p>
              <a:endParaRPr lang="en-US"/>
            </a:p>
          </p:txBody>
        </p:sp>
        <p:sp>
          <p:nvSpPr>
            <p:cNvPr id="1038" name="Freeform 14"/>
            <p:cNvSpPr>
              <a:spLocks/>
            </p:cNvSpPr>
            <p:nvPr/>
          </p:nvSpPr>
          <p:spPr bwMode="gray">
            <a:xfrm>
              <a:off x="1914" y="233"/>
              <a:ext cx="166" cy="356"/>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headEnd/>
              <a:tailEnd/>
            </a:ln>
          </p:spPr>
          <p:txBody>
            <a:bodyPr/>
            <a:lstStyle/>
            <a:p>
              <a:endParaRPr lang="en-US"/>
            </a:p>
          </p:txBody>
        </p:sp>
        <p:sp>
          <p:nvSpPr>
            <p:cNvPr id="1039" name="Freeform 15"/>
            <p:cNvSpPr>
              <a:spLocks/>
            </p:cNvSpPr>
            <p:nvPr/>
          </p:nvSpPr>
          <p:spPr bwMode="gray">
            <a:xfrm>
              <a:off x="2514" y="379"/>
              <a:ext cx="92" cy="210"/>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headEnd/>
              <a:tailEnd/>
            </a:ln>
          </p:spPr>
          <p:txBody>
            <a:bodyPr/>
            <a:lstStyle/>
            <a:p>
              <a:endParaRPr lang="en-US"/>
            </a:p>
          </p:txBody>
        </p:sp>
        <p:sp>
          <p:nvSpPr>
            <p:cNvPr id="1040" name="Freeform 16"/>
            <p:cNvSpPr>
              <a:spLocks/>
            </p:cNvSpPr>
            <p:nvPr/>
          </p:nvSpPr>
          <p:spPr bwMode="gray">
            <a:xfrm>
              <a:off x="1566" y="297"/>
              <a:ext cx="128" cy="292"/>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headEnd/>
              <a:tailEnd/>
            </a:ln>
          </p:spPr>
          <p:txBody>
            <a:bodyPr/>
            <a:lstStyle/>
            <a:p>
              <a:endParaRPr lang="en-US"/>
            </a:p>
          </p:txBody>
        </p:sp>
        <p:sp>
          <p:nvSpPr>
            <p:cNvPr id="1041" name="Freeform 17"/>
            <p:cNvSpPr>
              <a:spLocks/>
            </p:cNvSpPr>
            <p:nvPr/>
          </p:nvSpPr>
          <p:spPr bwMode="gray">
            <a:xfrm>
              <a:off x="2596" y="332"/>
              <a:ext cx="68" cy="257"/>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headEnd/>
              <a:tailEnd/>
            </a:ln>
          </p:spPr>
          <p:txBody>
            <a:bodyPr/>
            <a:lstStyle/>
            <a:p>
              <a:endParaRPr lang="en-US"/>
            </a:p>
          </p:txBody>
        </p:sp>
        <p:sp>
          <p:nvSpPr>
            <p:cNvPr id="1042" name="Freeform 18"/>
            <p:cNvSpPr>
              <a:spLocks/>
            </p:cNvSpPr>
            <p:nvPr/>
          </p:nvSpPr>
          <p:spPr bwMode="gray">
            <a:xfrm>
              <a:off x="1672" y="164"/>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headEnd/>
              <a:tailEnd/>
            </a:ln>
          </p:spPr>
          <p:txBody>
            <a:bodyPr/>
            <a:lstStyle/>
            <a:p>
              <a:endParaRPr lang="en-US"/>
            </a:p>
          </p:txBody>
        </p:sp>
        <p:sp>
          <p:nvSpPr>
            <p:cNvPr id="1043" name="Freeform 19"/>
            <p:cNvSpPr>
              <a:spLocks/>
            </p:cNvSpPr>
            <p:nvPr/>
          </p:nvSpPr>
          <p:spPr bwMode="gray">
            <a:xfrm>
              <a:off x="2065" y="361"/>
              <a:ext cx="100" cy="228"/>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headEnd/>
              <a:tailEnd/>
            </a:ln>
          </p:spPr>
          <p:txBody>
            <a:bodyPr/>
            <a:lstStyle/>
            <a:p>
              <a:endParaRPr lang="en-US"/>
            </a:p>
          </p:txBody>
        </p:sp>
        <p:sp>
          <p:nvSpPr>
            <p:cNvPr id="1044" name="Freeform 20"/>
            <p:cNvSpPr>
              <a:spLocks/>
            </p:cNvSpPr>
            <p:nvPr/>
          </p:nvSpPr>
          <p:spPr bwMode="gray">
            <a:xfrm>
              <a:off x="2921" y="361"/>
              <a:ext cx="100" cy="228"/>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headEnd/>
              <a:tailEnd/>
            </a:ln>
          </p:spPr>
          <p:txBody>
            <a:bodyPr/>
            <a:lstStyle/>
            <a:p>
              <a:endParaRPr lang="en-US"/>
            </a:p>
          </p:txBody>
        </p:sp>
        <p:sp>
          <p:nvSpPr>
            <p:cNvPr id="1045" name="Freeform 21"/>
            <p:cNvSpPr>
              <a:spLocks/>
            </p:cNvSpPr>
            <p:nvPr/>
          </p:nvSpPr>
          <p:spPr bwMode="gray">
            <a:xfrm>
              <a:off x="2273" y="187"/>
              <a:ext cx="175"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headEnd/>
              <a:tailEnd/>
            </a:ln>
          </p:spPr>
          <p:txBody>
            <a:bodyPr/>
            <a:lstStyle/>
            <a:p>
              <a:endParaRPr lang="en-US"/>
            </a:p>
          </p:txBody>
        </p:sp>
        <p:sp>
          <p:nvSpPr>
            <p:cNvPr id="1046" name="Freeform 22"/>
            <p:cNvSpPr>
              <a:spLocks/>
            </p:cNvSpPr>
            <p:nvPr/>
          </p:nvSpPr>
          <p:spPr bwMode="gray">
            <a:xfrm>
              <a:off x="2161" y="216"/>
              <a:ext cx="97" cy="373"/>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headEnd/>
              <a:tailEnd/>
            </a:ln>
          </p:spPr>
          <p:txBody>
            <a:bodyPr/>
            <a:lstStyle/>
            <a:p>
              <a:endParaRPr lang="en-US"/>
            </a:p>
          </p:txBody>
        </p:sp>
        <p:sp>
          <p:nvSpPr>
            <p:cNvPr id="1047" name="Freeform 23"/>
            <p:cNvSpPr>
              <a:spLocks/>
            </p:cNvSpPr>
            <p:nvPr/>
          </p:nvSpPr>
          <p:spPr bwMode="gray">
            <a:xfrm>
              <a:off x="2708" y="216"/>
              <a:ext cx="97" cy="373"/>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headEnd/>
              <a:tailEnd/>
            </a:ln>
          </p:spPr>
          <p:txBody>
            <a:bodyPr/>
            <a:lstStyle/>
            <a:p>
              <a:endParaRPr lang="en-US"/>
            </a:p>
          </p:txBody>
        </p:sp>
      </p:grpSp>
      <p:sp>
        <p:nvSpPr>
          <p:cNvPr id="1049" name="Freeform 25"/>
          <p:cNvSpPr>
            <a:spLocks/>
          </p:cNvSpPr>
          <p:nvPr/>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headEnd/>
            <a:tailEnd/>
          </a:ln>
          <a:effectLst/>
        </p:spPr>
        <p:txBody>
          <a:bodyPr/>
          <a:lstStyle/>
          <a:p>
            <a:endParaRPr lang="en-US"/>
          </a:p>
        </p:txBody>
      </p:sp>
      <p:sp>
        <p:nvSpPr>
          <p:cNvPr id="1050" name="Freeform 26"/>
          <p:cNvSpPr>
            <a:spLocks/>
          </p:cNvSpPr>
          <p:nvPr/>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headEnd/>
            <a:tailEnd/>
          </a:ln>
          <a:effectLst/>
        </p:spPr>
        <p:txBody>
          <a:bodyPr/>
          <a:lstStyle/>
          <a:p>
            <a:endParaRPr lang="en-US"/>
          </a:p>
        </p:txBody>
      </p:sp>
      <p:sp>
        <p:nvSpPr>
          <p:cNvPr id="1051" name="Freeform 27" descr="Dark upward diagonal"/>
          <p:cNvSpPr>
            <a:spLocks/>
          </p:cNvSpPr>
          <p:nvPr/>
        </p:nvSpPr>
        <p:spPr bwMode="gray">
          <a:xfrm>
            <a:off x="92075" y="98425"/>
            <a:ext cx="8956675" cy="179388"/>
          </a:xfrm>
          <a:custGeom>
            <a:avLst/>
            <a:gdLst/>
            <a:ahLst/>
            <a:cxnLst>
              <a:cxn ang="0">
                <a:pos x="0" y="0"/>
              </a:cxn>
              <a:cxn ang="0">
                <a:pos x="5582" y="0"/>
              </a:cxn>
              <a:cxn ang="0">
                <a:pos x="5639" y="45"/>
              </a:cxn>
              <a:cxn ang="0">
                <a:pos x="5636" y="113"/>
              </a:cxn>
              <a:cxn ang="0">
                <a:pos x="0" y="113"/>
              </a:cxn>
              <a:cxn ang="0">
                <a:pos x="0" y="0"/>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chemeClr val="accent1"/>
            </a:fgClr>
            <a:bgClr>
              <a:schemeClr val="bg1"/>
            </a:bgClr>
          </a:pattFill>
          <a:ln w="9525">
            <a:noFill/>
            <a:round/>
            <a:headEnd/>
            <a:tailEnd/>
          </a:ln>
          <a:effectLst/>
        </p:spPr>
        <p:txBody>
          <a:bodyPr/>
          <a:lstStyle/>
          <a:p>
            <a:endParaRPr lang="en-US"/>
          </a:p>
        </p:txBody>
      </p:sp>
      <p:sp>
        <p:nvSpPr>
          <p:cNvPr id="1052" name="Freeform 28"/>
          <p:cNvSpPr>
            <a:spLocks/>
          </p:cNvSpPr>
          <p:nvPr/>
        </p:nvSpPr>
        <p:spPr bwMode="gray">
          <a:xfrm>
            <a:off x="92075" y="307975"/>
            <a:ext cx="8955088" cy="9382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w="9525">
            <a:noFill/>
            <a:round/>
            <a:headEnd/>
            <a:tailEnd/>
          </a:ln>
          <a:effectLst/>
        </p:spPr>
        <p:txBody>
          <a:bodyPr/>
          <a:lstStyle/>
          <a:p>
            <a:endParaRPr lang="en-US"/>
          </a:p>
        </p:txBody>
      </p:sp>
      <p:sp>
        <p:nvSpPr>
          <p:cNvPr id="1053" name="Freeform 29"/>
          <p:cNvSpPr>
            <a:spLocks/>
          </p:cNvSpPr>
          <p:nvPr/>
        </p:nvSpPr>
        <p:spPr bwMode="gray">
          <a:xfrm>
            <a:off x="92075" y="306388"/>
            <a:ext cx="8955088" cy="836612"/>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w="9525">
            <a:noFill/>
            <a:round/>
            <a:headEnd/>
            <a:tailEnd/>
          </a:ln>
          <a:effectLst/>
        </p:spPr>
        <p:txBody>
          <a:bodyPr/>
          <a:lstStyle/>
          <a:p>
            <a:endParaRPr lang="en-US"/>
          </a:p>
        </p:txBody>
      </p:sp>
      <p:sp>
        <p:nvSpPr>
          <p:cNvPr id="1056" name="Rectangle 32"/>
          <p:cNvSpPr>
            <a:spLocks noChangeArrowheads="1"/>
          </p:cNvSpPr>
          <p:nvPr/>
        </p:nvSpPr>
        <p:spPr bwMode="gray">
          <a:xfrm flipV="1">
            <a:off x="95250" y="6723063"/>
            <a:ext cx="8977313" cy="55562"/>
          </a:xfrm>
          <a:prstGeom prst="rect">
            <a:avLst/>
          </a:prstGeom>
          <a:solidFill>
            <a:schemeClr val="accent1"/>
          </a:solidFill>
          <a:ln w="9525">
            <a:noFill/>
            <a:miter lim="800000"/>
            <a:headEnd/>
            <a:tailEnd/>
          </a:ln>
          <a:effectLst/>
        </p:spPr>
        <p:txBody>
          <a:bodyPr wrap="none" anchor="ctr"/>
          <a:lstStyle/>
          <a:p>
            <a:endParaRPr lang="en-US"/>
          </a:p>
        </p:txBody>
      </p:sp>
      <p:sp>
        <p:nvSpPr>
          <p:cNvPr id="1059" name="Freeform 35"/>
          <p:cNvSpPr>
            <a:spLocks/>
          </p:cNvSpPr>
          <p:nvPr/>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gray">
          <a:xfrm>
            <a:off x="457200" y="238125"/>
            <a:ext cx="6477000"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gray">
          <a:xfrm>
            <a:off x="457200" y="1438275"/>
            <a:ext cx="8229600" cy="4733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3048000" y="6311900"/>
            <a:ext cx="1712913" cy="290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000000"/>
                </a:solidFill>
              </a:defRPr>
            </a:lvl1pPr>
          </a:lstStyle>
          <a:p>
            <a:endParaRPr lang="en-US"/>
          </a:p>
        </p:txBody>
      </p:sp>
      <p:sp>
        <p:nvSpPr>
          <p:cNvPr id="1029" name="Rectangle 5"/>
          <p:cNvSpPr>
            <a:spLocks noGrp="1" noChangeArrowheads="1"/>
          </p:cNvSpPr>
          <p:nvPr>
            <p:ph type="ftr" sz="quarter" idx="3"/>
          </p:nvPr>
        </p:nvSpPr>
        <p:spPr bwMode="gray">
          <a:xfrm>
            <a:off x="4830763" y="6323013"/>
            <a:ext cx="2311400" cy="290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000000"/>
                </a:solidFill>
              </a:defRPr>
            </a:lvl1pPr>
          </a:lstStyle>
          <a:p>
            <a:endParaRPr lang="en-US"/>
          </a:p>
        </p:txBody>
      </p:sp>
      <p:sp>
        <p:nvSpPr>
          <p:cNvPr id="1030" name="Rectangle 6"/>
          <p:cNvSpPr>
            <a:spLocks noGrp="1" noChangeArrowheads="1"/>
          </p:cNvSpPr>
          <p:nvPr>
            <p:ph type="sldNum" sz="quarter" idx="4"/>
          </p:nvPr>
        </p:nvSpPr>
        <p:spPr bwMode="gray">
          <a:xfrm>
            <a:off x="7116763" y="6323013"/>
            <a:ext cx="1616075" cy="290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000000"/>
                </a:solidFill>
              </a:defRPr>
            </a:lvl1pPr>
          </a:lstStyle>
          <a:p>
            <a:fld id="{A2F32D12-589A-4C6C-9C18-7BB957B4D226}" type="slidenum">
              <a:rPr lang="en-US"/>
              <a:pPr/>
              <a:t>‹#›</a:t>
            </a:fld>
            <a:endParaRPr lang="en-US"/>
          </a:p>
        </p:txBody>
      </p:sp>
      <p:sp>
        <p:nvSpPr>
          <p:cNvPr id="1061" name="Text Box 37"/>
          <p:cNvSpPr txBox="1">
            <a:spLocks noChangeArrowheads="1"/>
          </p:cNvSpPr>
          <p:nvPr/>
        </p:nvSpPr>
        <p:spPr bwMode="gray">
          <a:xfrm>
            <a:off x="21032" y="6454775"/>
            <a:ext cx="2024914" cy="261610"/>
          </a:xfrm>
          <a:prstGeom prst="rect">
            <a:avLst/>
          </a:prstGeom>
          <a:noFill/>
          <a:ln w="9525">
            <a:noFill/>
            <a:miter lim="800000"/>
            <a:headEnd/>
            <a:tailEnd/>
          </a:ln>
          <a:effectLst/>
        </p:spPr>
        <p:txBody>
          <a:bodyPr wrap="none">
            <a:spAutoFit/>
          </a:bodyPr>
          <a:lstStyle/>
          <a:p>
            <a:r>
              <a:rPr lang="en-US" sz="1100" kern="1200" smtClean="0">
                <a:solidFill>
                  <a:schemeClr val="tx1"/>
                </a:solidFill>
                <a:latin typeface="Arial" charset="0"/>
                <a:ea typeface="+mn-ea"/>
                <a:cs typeface="+mn-cs"/>
              </a:rPr>
              <a:t>http://dichvudanhvanban.com</a:t>
            </a:r>
            <a:endParaRPr lang="en-US" sz="1100" kern="1200">
              <a:solidFill>
                <a:schemeClr val="tx1"/>
              </a:solidFill>
              <a:latin typeface="Arial" charset="0"/>
              <a:ea typeface="+mn-ea"/>
              <a:cs typeface="+mn-cs"/>
            </a:endParaRPr>
          </a:p>
        </p:txBody>
      </p:sp>
      <p:sp>
        <p:nvSpPr>
          <p:cNvPr id="1054" name="Rectangle 30" descr="7"/>
          <p:cNvSpPr>
            <a:spLocks noChangeArrowheads="1"/>
          </p:cNvSpPr>
          <p:nvPr/>
        </p:nvSpPr>
        <p:spPr bwMode="gray">
          <a:xfrm>
            <a:off x="8245475" y="415925"/>
            <a:ext cx="534988" cy="546100"/>
          </a:xfrm>
          <a:prstGeom prst="rect">
            <a:avLst/>
          </a:prstGeom>
          <a:blipFill dpi="0" rotWithShape="1">
            <a:blip r:embed="rId14" cstate="print"/>
            <a:srcRect/>
            <a:stretch>
              <a:fillRect/>
            </a:stretch>
          </a:blipFill>
          <a:ln w="9525">
            <a:solidFill>
              <a:srgbClr val="FFFFFF"/>
            </a:solidFill>
            <a:miter lim="800000"/>
            <a:headEnd/>
            <a:tailEnd/>
          </a:ln>
          <a:effectLst/>
        </p:spPr>
        <p:txBody>
          <a:bodyPr wrap="none" anchor="ctr"/>
          <a:lstStyle/>
          <a:p>
            <a:endParaRPr lang="en-US"/>
          </a:p>
        </p:txBody>
      </p:sp>
      <p:sp>
        <p:nvSpPr>
          <p:cNvPr id="1055" name="Rectangle 31" descr="4"/>
          <p:cNvSpPr>
            <a:spLocks noChangeArrowheads="1"/>
          </p:cNvSpPr>
          <p:nvPr/>
        </p:nvSpPr>
        <p:spPr bwMode="gray">
          <a:xfrm>
            <a:off x="7620000" y="415925"/>
            <a:ext cx="534988" cy="546100"/>
          </a:xfrm>
          <a:prstGeom prst="rect">
            <a:avLst/>
          </a:prstGeom>
          <a:blipFill dpi="0" rotWithShape="1">
            <a:blip r:embed="rId15" cstate="print"/>
            <a:srcRect/>
            <a:stretch>
              <a:fillRect/>
            </a:stretch>
          </a:blipFill>
          <a:ln w="9525">
            <a:solidFill>
              <a:srgbClr val="FFFFFF"/>
            </a:solidFill>
            <a:miter lim="800000"/>
            <a:headEnd/>
            <a:tailEnd/>
          </a:ln>
          <a:effectLst/>
        </p:spPr>
        <p:txBody>
          <a:bodyPr wrap="none" anchor="ctr"/>
          <a:lstStyle/>
          <a:p>
            <a:endParaRPr lang="en-US"/>
          </a:p>
        </p:txBody>
      </p:sp>
      <p:sp>
        <p:nvSpPr>
          <p:cNvPr id="1060" name="Rectangle 36"/>
          <p:cNvSpPr>
            <a:spLocks noChangeArrowheads="1"/>
          </p:cNvSpPr>
          <p:nvPr/>
        </p:nvSpPr>
        <p:spPr bwMode="gray">
          <a:xfrm>
            <a:off x="7000875" y="415925"/>
            <a:ext cx="534988" cy="546100"/>
          </a:xfrm>
          <a:prstGeom prst="rect">
            <a:avLst/>
          </a:prstGeom>
          <a:solidFill>
            <a:srgbClr val="FFFFFF">
              <a:alpha val="30000"/>
            </a:srgbClr>
          </a:solidFill>
          <a:ln w="9525">
            <a:solidFill>
              <a:srgbClr val="FFFFFF"/>
            </a:solid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r>
              <a:rPr lang="en-US"/>
              <a:t>www.themegallery.com</a:t>
            </a:r>
          </a:p>
        </p:txBody>
      </p:sp>
      <p:pic>
        <p:nvPicPr>
          <p:cNvPr id="4" name="Picture 8" descr="C:\Users\Thanh Nguyen\Desktop\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228600"/>
            <a:ext cx="2133600"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505200" y="912812"/>
            <a:ext cx="2563523" cy="707886"/>
          </a:xfrm>
          <a:prstGeom prst="rect">
            <a:avLst/>
          </a:prstGeom>
          <a:noFill/>
        </p:spPr>
        <p:txBody>
          <a:bodyPr wrap="none" rtlCol="0">
            <a:spAutoFit/>
          </a:bodyPr>
          <a:lstStyle/>
          <a:p>
            <a:r>
              <a:rPr lang="en-US" sz="4000" b="1" dirty="0" smtClean="0">
                <a:solidFill>
                  <a:srgbClr val="FFFFFF"/>
                </a:solidFill>
                <a:latin typeface="Times New Roman" panose="02020603050405020304" pitchFamily="18" charset="0"/>
                <a:cs typeface="Times New Roman" panose="02020603050405020304" pitchFamily="18" charset="0"/>
              </a:rPr>
              <a:t>BÁO CÁO</a:t>
            </a:r>
            <a:endParaRPr lang="en-US" sz="4000" b="1" dirty="0">
              <a:solidFill>
                <a:srgbClr val="FFFF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279974" y="2333306"/>
            <a:ext cx="4711932" cy="400110"/>
          </a:xfrm>
          <a:prstGeom prst="rect">
            <a:avLst/>
          </a:prstGeom>
          <a:noFill/>
        </p:spPr>
        <p:txBody>
          <a:bodyPr wrap="none" rtlCol="0">
            <a:spAutoFit/>
          </a:bodyPr>
          <a:lstStyle/>
          <a:p>
            <a:r>
              <a:rPr lang="en-US" sz="2000" b="1" dirty="0" smtClean="0">
                <a:solidFill>
                  <a:srgbClr val="000000"/>
                </a:solidFill>
                <a:latin typeface="Times New Roman" panose="02020603050405020304" pitchFamily="18" charset="0"/>
                <a:cs typeface="Times New Roman" panose="02020603050405020304" pitchFamily="18" charset="0"/>
              </a:rPr>
              <a:t>Môn học: </a:t>
            </a:r>
            <a:r>
              <a:rPr lang="en-US" sz="2000" b="1" dirty="0" smtClean="0">
                <a:solidFill>
                  <a:srgbClr val="000000"/>
                </a:solidFill>
                <a:latin typeface="Times New Roman" panose="02020603050405020304" pitchFamily="18" charset="0"/>
                <a:cs typeface="Times New Roman" panose="02020603050405020304" pitchFamily="18" charset="0"/>
              </a:rPr>
              <a:t>TT ĐỒ ÁN CHUYÊN NGÀNH</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816367" y="1888955"/>
            <a:ext cx="3639138" cy="584775"/>
          </a:xfrm>
          <a:prstGeom prst="rect">
            <a:avLst/>
          </a:prstGeom>
          <a:noFill/>
        </p:spPr>
        <p:txBody>
          <a:bodyPr wrap="none" rtlCol="0">
            <a:spAutoFit/>
          </a:bodyPr>
          <a:lstStyle/>
          <a:p>
            <a:r>
              <a:rPr lang="en-US" sz="3200" b="1" smtClean="0">
                <a:solidFill>
                  <a:srgbClr val="000000"/>
                </a:solidFill>
                <a:latin typeface="Times New Roman" panose="02020603050405020304" pitchFamily="18" charset="0"/>
                <a:cs typeface="Times New Roman" panose="02020603050405020304" pitchFamily="18" charset="0"/>
              </a:rPr>
              <a:t>ĐỒ ÁN MÔN HỌC</a:t>
            </a:r>
            <a:endParaRPr lang="en-US" sz="3200" b="1">
              <a:solidFill>
                <a:srgbClr val="0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700613" y="3733800"/>
            <a:ext cx="4575355" cy="1569660"/>
          </a:xfrm>
          <a:prstGeom prst="rect">
            <a:avLst/>
          </a:prstGeom>
          <a:noFill/>
        </p:spPr>
        <p:txBody>
          <a:bodyPr wrap="none" rtlCol="0">
            <a:spAutoFit/>
          </a:bodyPr>
          <a:lstStyle/>
          <a:p>
            <a:pPr algn="just">
              <a:buFont typeface="Arial" panose="020B0604020202020204" pitchFamily="34" charset="0"/>
              <a:buNone/>
            </a:pPr>
            <a:r>
              <a:rPr lang="en-US" altLang="en-US" sz="2400" b="1" dirty="0" smtClean="0">
                <a:solidFill>
                  <a:srgbClr val="000000"/>
                </a:solidFill>
                <a:latin typeface="Times New Roman" panose="02020603050405020304" pitchFamily="18" charset="0"/>
                <a:cs typeface="Times New Roman" panose="02020603050405020304" pitchFamily="18" charset="0"/>
              </a:rPr>
              <a:t>GVHD:NGÔ THỊ NGỌC THẮM</a:t>
            </a:r>
            <a:endParaRPr lang="en-US" altLang="en-US" sz="2400" b="1" dirty="0" smtClean="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None/>
            </a:pPr>
            <a:r>
              <a:rPr lang="en-US" altLang="en-US" sz="2400" b="1" dirty="0" smtClean="0">
                <a:solidFill>
                  <a:srgbClr val="000000"/>
                </a:solidFill>
                <a:latin typeface="Times New Roman" panose="02020603050405020304" pitchFamily="18" charset="0"/>
                <a:cs typeface="Times New Roman" panose="02020603050405020304" pitchFamily="18" charset="0"/>
              </a:rPr>
              <a:t>LỚP</a:t>
            </a:r>
            <a:r>
              <a:rPr lang="en-US" altLang="en-US" sz="2400" b="1" dirty="0">
                <a:solidFill>
                  <a:srgbClr val="000000"/>
                </a:solidFill>
                <a:latin typeface="Times New Roman" panose="02020603050405020304" pitchFamily="18" charset="0"/>
                <a:cs typeface="Times New Roman" panose="02020603050405020304" pitchFamily="18" charset="0"/>
              </a:rPr>
              <a:t>: 14DDS04031</a:t>
            </a:r>
          </a:p>
          <a:p>
            <a:pPr lvl="3" algn="just">
              <a:buFontTx/>
              <a:buNone/>
            </a:pPr>
            <a:r>
              <a:rPr lang="en-US" altLang="en-US" sz="2400" b="1" dirty="0" smtClean="0">
                <a:solidFill>
                  <a:srgbClr val="000000"/>
                </a:solidFill>
                <a:latin typeface="Times New Roman" panose="02020603050405020304" pitchFamily="18" charset="0"/>
                <a:cs typeface="Times New Roman" panose="02020603050405020304" pitchFamily="18" charset="0"/>
              </a:rPr>
              <a:t>Thiều </a:t>
            </a:r>
            <a:r>
              <a:rPr lang="en-US" altLang="en-US" sz="2400" b="1" dirty="0">
                <a:solidFill>
                  <a:srgbClr val="000000"/>
                </a:solidFill>
                <a:latin typeface="Times New Roman" panose="02020603050405020304" pitchFamily="18" charset="0"/>
                <a:cs typeface="Times New Roman" panose="02020603050405020304" pitchFamily="18" charset="0"/>
              </a:rPr>
              <a:t>Sỹ </a:t>
            </a:r>
            <a:r>
              <a:rPr lang="en-US" altLang="en-US" sz="2400" b="1" dirty="0" smtClean="0">
                <a:solidFill>
                  <a:srgbClr val="000000"/>
                </a:solidFill>
                <a:latin typeface="Times New Roman" panose="02020603050405020304" pitchFamily="18" charset="0"/>
                <a:cs typeface="Times New Roman" panose="02020603050405020304" pitchFamily="18" charset="0"/>
              </a:rPr>
              <a:t>Tùng</a:t>
            </a:r>
          </a:p>
          <a:p>
            <a:pPr lvl="3" algn="just">
              <a:buFontTx/>
              <a:buNone/>
            </a:pPr>
            <a:r>
              <a:rPr lang="en-US" altLang="en-US" sz="2400" b="1" dirty="0" smtClean="0">
                <a:solidFill>
                  <a:srgbClr val="000000"/>
                </a:solidFill>
                <a:latin typeface="Times New Roman" panose="02020603050405020304" pitchFamily="18" charset="0"/>
                <a:cs typeface="Times New Roman" panose="02020603050405020304" pitchFamily="18" charset="0"/>
              </a:rPr>
              <a:t>Đỗ Thanh Tùng</a:t>
            </a:r>
            <a:endParaRPr lang="en-US" altLang="en-US" sz="2400" b="1" dirty="0">
              <a:solidFill>
                <a:srgbClr val="00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361954" y="2820664"/>
            <a:ext cx="8650701" cy="584775"/>
          </a:xfrm>
          <a:prstGeom prst="rect">
            <a:avLst/>
          </a:prstGeom>
          <a:noFill/>
        </p:spPr>
        <p:txBody>
          <a:bodyPr wrap="none" rtlCol="0">
            <a:spAutoFit/>
          </a:bodyPr>
          <a:lstStyle/>
          <a:p>
            <a:r>
              <a:rPr lang="en-US" sz="3200" b="1" dirty="0" smtClean="0">
                <a:solidFill>
                  <a:srgbClr val="000000"/>
                </a:solidFill>
                <a:latin typeface="Times New Roman" panose="02020603050405020304" pitchFamily="18" charset="0"/>
                <a:cs typeface="Times New Roman" panose="02020603050405020304" pitchFamily="18" charset="0"/>
              </a:rPr>
              <a:t>ĐỀ TÀI: </a:t>
            </a:r>
            <a:r>
              <a:rPr lang="en-US" sz="3200" b="1" dirty="0" smtClean="0">
                <a:solidFill>
                  <a:srgbClr val="000000"/>
                </a:solidFill>
                <a:latin typeface="Times New Roman" panose="02020603050405020304" pitchFamily="18" charset="0"/>
                <a:cs typeface="Times New Roman" panose="02020603050405020304" pitchFamily="18" charset="0"/>
              </a:rPr>
              <a:t>PHẦN MỀM QUẢN LÝ QUÁN CAFE</a:t>
            </a:r>
            <a:endParaRPr lang="en-US" sz="32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tính lương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685800" y="2209800"/>
            <a:ext cx="7696200" cy="2971800"/>
          </a:xfrm>
          <a:prstGeom prst="rect">
            <a:avLst/>
          </a:prstGeom>
        </p:spPr>
      </p:pic>
    </p:spTree>
    <p:extLst>
      <p:ext uri="{BB962C8B-B14F-4D97-AF65-F5344CB8AC3E}">
        <p14:creationId xmlns:p14="http://schemas.microsoft.com/office/powerpoint/2010/main" val="1331481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6629400" cy="868363"/>
          </a:xfrm>
        </p:spPr>
        <p:txBody>
          <a:bodyPr/>
          <a:lstStyle/>
          <a:p>
            <a:r>
              <a:rPr lang="en-US" dirty="0">
                <a:latin typeface="Times New Roman" panose="02020603050405020304" pitchFamily="18" charset="0"/>
                <a:cs typeface="Times New Roman" panose="02020603050405020304" pitchFamily="18" charset="0"/>
              </a:rPr>
              <a:t>Sơ đồ </a:t>
            </a:r>
            <a:r>
              <a:rPr lang="en-US" dirty="0" smtClean="0">
                <a:latin typeface="Times New Roman" panose="02020603050405020304" pitchFamily="18" charset="0"/>
                <a:cs typeface="Times New Roman" panose="02020603050405020304" pitchFamily="18" charset="0"/>
              </a:rPr>
              <a:t>use case quản </a:t>
            </a:r>
            <a:r>
              <a:rPr lang="en-US" dirty="0">
                <a:latin typeface="Times New Roman" panose="02020603050405020304" pitchFamily="18" charset="0"/>
                <a:cs typeface="Times New Roman" panose="02020603050405020304" pitchFamily="18" charset="0"/>
              </a:rPr>
              <a:t>lý bàn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143000" y="1438275"/>
            <a:ext cx="6781799" cy="4733925"/>
          </a:xfrm>
          <a:prstGeom prst="rect">
            <a:avLst/>
          </a:prstGeom>
        </p:spPr>
      </p:pic>
    </p:spTree>
    <p:extLst>
      <p:ext uri="{BB962C8B-B14F-4D97-AF65-F5344CB8AC3E}">
        <p14:creationId xmlns:p14="http://schemas.microsoft.com/office/powerpoint/2010/main" val="2005854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loại món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762000" y="1695450"/>
            <a:ext cx="7543799" cy="4219575"/>
          </a:xfrm>
          <a:prstGeom prst="rect">
            <a:avLst/>
          </a:prstGeom>
        </p:spPr>
      </p:pic>
    </p:spTree>
    <p:extLst>
      <p:ext uri="{BB962C8B-B14F-4D97-AF65-F5344CB8AC3E}">
        <p14:creationId xmlns:p14="http://schemas.microsoft.com/office/powerpoint/2010/main" val="1927155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382000" cy="868363"/>
          </a:xfrm>
        </p:spPr>
        <p:txBody>
          <a:bodyPr/>
          <a:lstStyle/>
          <a:p>
            <a:r>
              <a:rPr lang="en-US" dirty="0">
                <a:latin typeface="Times New Roman" panose="02020603050405020304" pitchFamily="18" charset="0"/>
                <a:cs typeface="Times New Roman" panose="02020603050405020304" pitchFamily="18" charset="0"/>
              </a:rPr>
              <a:t>Sơ đồ </a:t>
            </a:r>
            <a:r>
              <a:rPr lang="en-US" dirty="0" smtClean="0">
                <a:latin typeface="Times New Roman" panose="02020603050405020304" pitchFamily="18" charset="0"/>
                <a:cs typeface="Times New Roman" panose="02020603050405020304" pitchFamily="18" charset="0"/>
              </a:rPr>
              <a:t>use case quản  </a:t>
            </a:r>
            <a:r>
              <a:rPr lang="en-US" dirty="0">
                <a:latin typeface="Times New Roman" panose="02020603050405020304" pitchFamily="18" charset="0"/>
                <a:cs typeface="Times New Roman" panose="02020603050405020304" pitchFamily="18" charset="0"/>
              </a:rPr>
              <a:t>lý nhập hàng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009650" y="1600200"/>
            <a:ext cx="7124700" cy="4267200"/>
          </a:xfrm>
          <a:prstGeom prst="rect">
            <a:avLst/>
          </a:prstGeom>
        </p:spPr>
      </p:pic>
    </p:spTree>
    <p:extLst>
      <p:ext uri="{BB962C8B-B14F-4D97-AF65-F5344CB8AC3E}">
        <p14:creationId xmlns:p14="http://schemas.microsoft.com/office/powerpoint/2010/main" val="2774325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a:t>
            </a:r>
            <a:r>
              <a:rPr lang="en-US" dirty="0" smtClean="0">
                <a:latin typeface="Times New Roman" panose="02020603050405020304" pitchFamily="18" charset="0"/>
                <a:cs typeface="Times New Roman" panose="02020603050405020304" pitchFamily="18" charset="0"/>
              </a:rPr>
              <a:t>use case thống </a:t>
            </a:r>
            <a:r>
              <a:rPr lang="en-US" dirty="0">
                <a:latin typeface="Times New Roman" panose="02020603050405020304" pitchFamily="18" charset="0"/>
                <a:cs typeface="Times New Roman" panose="02020603050405020304" pitchFamily="18" charset="0"/>
              </a:rPr>
              <a:t>kê</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914400" y="1447800"/>
            <a:ext cx="7239000" cy="4452937"/>
          </a:xfrm>
          <a:prstGeom prst="rect">
            <a:avLst/>
          </a:prstGeom>
        </p:spPr>
      </p:pic>
    </p:spTree>
    <p:extLst>
      <p:ext uri="{BB962C8B-B14F-4D97-AF65-F5344CB8AC3E}">
        <p14:creationId xmlns:p14="http://schemas.microsoft.com/office/powerpoint/2010/main" val="1960049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use case loại món</a:t>
            </a:r>
            <a:endParaRPr lang="en-US" dirty="0">
              <a:latin typeface="Times New Roman" panose="02020603050405020304" pitchFamily="18" charset="0"/>
              <a:cs typeface="Times New Roman" panose="02020603050405020304" pitchFamily="18" charset="0"/>
            </a:endParaRPr>
          </a:p>
        </p:txBody>
      </p:sp>
      <p:pic>
        <p:nvPicPr>
          <p:cNvPr id="4" name="Content Placeholder 3" descr="https://scontent.fsgn6-2.fna.fbcdn.net/v/t34.0-12/26755223_829755493863052_644781483_n.png?oh=ff653fae97cbe63ae8406092d7d995e2&amp;oe=5A59C85B"/>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4900" y="1547812"/>
            <a:ext cx="6934200" cy="4514850"/>
          </a:xfrm>
          <a:prstGeom prst="rect">
            <a:avLst/>
          </a:prstGeom>
          <a:noFill/>
          <a:ln>
            <a:noFill/>
          </a:ln>
        </p:spPr>
      </p:pic>
    </p:spTree>
    <p:extLst>
      <p:ext uri="{BB962C8B-B14F-4D97-AF65-F5344CB8AC3E}">
        <p14:creationId xmlns:p14="http://schemas.microsoft.com/office/powerpoint/2010/main" val="3983083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use case bán hàng</a:t>
            </a:r>
            <a:endParaRPr lang="en-US" dirty="0">
              <a:latin typeface="Times New Roman" panose="02020603050405020304" pitchFamily="18" charset="0"/>
              <a:cs typeface="Times New Roman" panose="02020603050405020304" pitchFamily="18" charset="0"/>
            </a:endParaRPr>
          </a:p>
        </p:txBody>
      </p:sp>
      <p:pic>
        <p:nvPicPr>
          <p:cNvPr id="4" name="Content Placeholder 3" descr="https://scontent.fsgn6-2.fna.fbcdn.net/v/t34.0-12/26857304_829756663862935_91698115_n.png?oh=d09d65fd3d17e4bc009ea051f6ff7888&amp;oe=5A59B9E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5480" y="1438275"/>
            <a:ext cx="7073040" cy="4733925"/>
          </a:xfrm>
          <a:prstGeom prst="rect">
            <a:avLst/>
          </a:prstGeom>
          <a:noFill/>
          <a:ln>
            <a:noFill/>
          </a:ln>
        </p:spPr>
      </p:pic>
    </p:spTree>
    <p:extLst>
      <p:ext uri="{BB962C8B-B14F-4D97-AF65-F5344CB8AC3E}">
        <p14:creationId xmlns:p14="http://schemas.microsoft.com/office/powerpoint/2010/main" val="2858164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6858000" cy="868363"/>
          </a:xfrm>
        </p:spPr>
        <p:txBody>
          <a:bodyPr/>
          <a:lstStyle/>
          <a:p>
            <a:r>
              <a:rPr lang="en-US" dirty="0" smtClean="0">
                <a:latin typeface="Times New Roman" panose="02020603050405020304" pitchFamily="18" charset="0"/>
                <a:cs typeface="Times New Roman" panose="02020603050405020304" pitchFamily="18" charset="0"/>
              </a:rPr>
              <a:t>Sơ đồ hoạt động đăng nhập</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148520" y="1438275"/>
            <a:ext cx="6846960" cy="4733925"/>
          </a:xfrm>
          <a:prstGeom prst="rect">
            <a:avLst/>
          </a:prstGeom>
        </p:spPr>
      </p:pic>
    </p:spTree>
    <p:extLst>
      <p:ext uri="{BB962C8B-B14F-4D97-AF65-F5344CB8AC3E}">
        <p14:creationId xmlns:p14="http://schemas.microsoft.com/office/powerpoint/2010/main" val="2160631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hoạt động đăng ký</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990600" y="1804986"/>
            <a:ext cx="7010400" cy="4062413"/>
          </a:xfrm>
          <a:prstGeom prst="rect">
            <a:avLst/>
          </a:prstGeom>
        </p:spPr>
      </p:pic>
    </p:spTree>
    <p:extLst>
      <p:ext uri="{BB962C8B-B14F-4D97-AF65-F5344CB8AC3E}">
        <p14:creationId xmlns:p14="http://schemas.microsoft.com/office/powerpoint/2010/main" val="1631721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001000" cy="868363"/>
          </a:xfrm>
        </p:spPr>
        <p:txBody>
          <a:bodyPr/>
          <a:lstStyle/>
          <a:p>
            <a:r>
              <a:rPr lang="en-US" dirty="0">
                <a:latin typeface="Times New Roman" panose="02020603050405020304" pitchFamily="18" charset="0"/>
                <a:cs typeface="Times New Roman" panose="02020603050405020304" pitchFamily="18" charset="0"/>
              </a:rPr>
              <a:t>Sơ đồ hoạt động thêm nhân viên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066800" y="1600200"/>
            <a:ext cx="7162800" cy="4419600"/>
          </a:xfrm>
          <a:prstGeom prst="rect">
            <a:avLst/>
          </a:prstGeom>
        </p:spPr>
      </p:pic>
    </p:spTree>
    <p:extLst>
      <p:ext uri="{BB962C8B-B14F-4D97-AF65-F5344CB8AC3E}">
        <p14:creationId xmlns:p14="http://schemas.microsoft.com/office/powerpoint/2010/main" val="3528586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Giới thiệu đề tài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3000" dirty="0">
                <a:latin typeface="Times New Roman" panose="02020603050405020304" pitchFamily="18" charset="0"/>
                <a:cs typeface="Times New Roman" panose="02020603050405020304" pitchFamily="18" charset="0"/>
              </a:rPr>
              <a:t>Xã hội ngày càng phát triển cuộc sống con người mỗi lúc được cải thiện hơn do nhu cầu sống, làm việc và giải trí của con người ngày càng tăng cao. Để đáp ứng nhu cầu đó của xã hội, nhiều công nghệ  tiên tiến mới ra đời, và con người đã áp dụng nó trong cuộc sống một cách hiệu quả nhất.</a:t>
            </a:r>
          </a:p>
          <a:p>
            <a:r>
              <a:rPr lang="en-US" sz="3000" dirty="0">
                <a:latin typeface="Times New Roman" panose="02020603050405020304" pitchFamily="18" charset="0"/>
                <a:cs typeface="Times New Roman" panose="02020603050405020304" pitchFamily="18" charset="0"/>
              </a:rPr>
              <a:t>Từ  nhu cầu đó nhóm em đã quyết định xây dựng phần mềm quản lý quán cà phê để giải quyết vấn đề trong công tác quản lý tại các quán cà phê.</a:t>
            </a:r>
          </a:p>
          <a:p>
            <a:pPr marL="0" indent="0">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828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696200" cy="868363"/>
          </a:xfrm>
        </p:spPr>
        <p:txBody>
          <a:bodyPr/>
          <a:lstStyle/>
          <a:p>
            <a:r>
              <a:rPr lang="en-US" dirty="0">
                <a:latin typeface="Times New Roman" panose="02020603050405020304" pitchFamily="18" charset="0"/>
                <a:cs typeface="Times New Roman" panose="02020603050405020304" pitchFamily="18" charset="0"/>
              </a:rPr>
              <a:t>Sơ đồ hoạt động sửa nhân viên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895350" y="1614487"/>
            <a:ext cx="7353300" cy="4381500"/>
          </a:xfrm>
          <a:prstGeom prst="rect">
            <a:avLst/>
          </a:prstGeom>
        </p:spPr>
      </p:pic>
    </p:spTree>
    <p:extLst>
      <p:ext uri="{BB962C8B-B14F-4D97-AF65-F5344CB8AC3E}">
        <p14:creationId xmlns:p14="http://schemas.microsoft.com/office/powerpoint/2010/main" val="1494329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696200" cy="868363"/>
          </a:xfrm>
        </p:spPr>
        <p:txBody>
          <a:bodyPr/>
          <a:lstStyle/>
          <a:p>
            <a:r>
              <a:rPr lang="en-US" dirty="0">
                <a:latin typeface="Times New Roman" panose="02020603050405020304" pitchFamily="18" charset="0"/>
                <a:cs typeface="Times New Roman" panose="02020603050405020304" pitchFamily="18" charset="0"/>
              </a:rPr>
              <a:t>Sơ đồ hoạt động xóa nhân viên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990600" y="1609725"/>
            <a:ext cx="7391400" cy="4391025"/>
          </a:xfrm>
          <a:prstGeom prst="rect">
            <a:avLst/>
          </a:prstGeom>
        </p:spPr>
      </p:pic>
    </p:spTree>
    <p:extLst>
      <p:ext uri="{BB962C8B-B14F-4D97-AF65-F5344CB8AC3E}">
        <p14:creationId xmlns:p14="http://schemas.microsoft.com/office/powerpoint/2010/main" val="295420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543800" cy="868363"/>
          </a:xfrm>
        </p:spPr>
        <p:txBody>
          <a:bodyPr/>
          <a:lstStyle/>
          <a:p>
            <a:r>
              <a:rPr lang="en-US" dirty="0">
                <a:latin typeface="Times New Roman" panose="02020603050405020304" pitchFamily="18" charset="0"/>
                <a:cs typeface="Times New Roman" panose="02020603050405020304" pitchFamily="18" charset="0"/>
              </a:rPr>
              <a:t>Sơ đồ hoạt động thêm món ăn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762000" y="1524000"/>
            <a:ext cx="7696200" cy="4343400"/>
          </a:xfrm>
          <a:prstGeom prst="rect">
            <a:avLst/>
          </a:prstGeom>
        </p:spPr>
      </p:pic>
    </p:spTree>
    <p:extLst>
      <p:ext uri="{BB962C8B-B14F-4D97-AF65-F5344CB8AC3E}">
        <p14:creationId xmlns:p14="http://schemas.microsoft.com/office/powerpoint/2010/main" val="2842235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086600" cy="868363"/>
          </a:xfrm>
        </p:spPr>
        <p:txBody>
          <a:bodyPr/>
          <a:lstStyle/>
          <a:p>
            <a:r>
              <a:rPr lang="en-US" dirty="0">
                <a:latin typeface="Times New Roman" panose="02020603050405020304" pitchFamily="18" charset="0"/>
                <a:cs typeface="Times New Roman" panose="02020603050405020304" pitchFamily="18" charset="0"/>
              </a:rPr>
              <a:t>Sơ đồ hoạt động sửa món ăn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762000" y="1609725"/>
            <a:ext cx="7696200" cy="4391025"/>
          </a:xfrm>
          <a:prstGeom prst="rect">
            <a:avLst/>
          </a:prstGeom>
        </p:spPr>
      </p:pic>
    </p:spTree>
    <p:extLst>
      <p:ext uri="{BB962C8B-B14F-4D97-AF65-F5344CB8AC3E}">
        <p14:creationId xmlns:p14="http://schemas.microsoft.com/office/powerpoint/2010/main" val="975786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086600" cy="868363"/>
          </a:xfrm>
        </p:spPr>
        <p:txBody>
          <a:bodyPr/>
          <a:lstStyle/>
          <a:p>
            <a:r>
              <a:rPr lang="en-US" dirty="0">
                <a:latin typeface="Times New Roman" panose="02020603050405020304" pitchFamily="18" charset="0"/>
                <a:cs typeface="Times New Roman" panose="02020603050405020304" pitchFamily="18" charset="0"/>
              </a:rPr>
              <a:t>Sơ đồ hoạt động xóa món ăn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895350" y="1485900"/>
            <a:ext cx="7353300" cy="4638675"/>
          </a:xfrm>
          <a:prstGeom prst="rect">
            <a:avLst/>
          </a:prstGeom>
        </p:spPr>
      </p:pic>
    </p:spTree>
    <p:extLst>
      <p:ext uri="{BB962C8B-B14F-4D97-AF65-F5344CB8AC3E}">
        <p14:creationId xmlns:p14="http://schemas.microsoft.com/office/powerpoint/2010/main" val="2807778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086600" cy="868363"/>
          </a:xfrm>
        </p:spPr>
        <p:txBody>
          <a:bodyPr/>
          <a:lstStyle/>
          <a:p>
            <a:r>
              <a:rPr lang="en-US" dirty="0">
                <a:latin typeface="Times New Roman" panose="02020603050405020304" pitchFamily="18" charset="0"/>
                <a:cs typeface="Times New Roman" panose="02020603050405020304" pitchFamily="18" charset="0"/>
              </a:rPr>
              <a:t>Sơ đồ hoạt động tìm món ăn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304924" y="1566862"/>
            <a:ext cx="6924675" cy="4476750"/>
          </a:xfrm>
          <a:prstGeom prst="rect">
            <a:avLst/>
          </a:prstGeom>
        </p:spPr>
      </p:pic>
    </p:spTree>
    <p:extLst>
      <p:ext uri="{BB962C8B-B14F-4D97-AF65-F5344CB8AC3E}">
        <p14:creationId xmlns:p14="http://schemas.microsoft.com/office/powerpoint/2010/main" val="4209968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hoạt động thống kê</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838200" y="1604962"/>
            <a:ext cx="7467600" cy="4400550"/>
          </a:xfrm>
          <a:prstGeom prst="rect">
            <a:avLst/>
          </a:prstGeom>
        </p:spPr>
      </p:pic>
    </p:spTree>
    <p:extLst>
      <p:ext uri="{BB962C8B-B14F-4D97-AF65-F5344CB8AC3E}">
        <p14:creationId xmlns:p14="http://schemas.microsoft.com/office/powerpoint/2010/main" val="3958579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tuần tự đăng nhập</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801374" y="1438275"/>
            <a:ext cx="7541252" cy="4733925"/>
          </a:xfrm>
          <a:prstGeom prst="rect">
            <a:avLst/>
          </a:prstGeom>
        </p:spPr>
      </p:pic>
    </p:spTree>
    <p:extLst>
      <p:ext uri="{BB962C8B-B14F-4D97-AF65-F5344CB8AC3E}">
        <p14:creationId xmlns:p14="http://schemas.microsoft.com/office/powerpoint/2010/main" val="3598089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391400" cy="868363"/>
          </a:xfrm>
        </p:spPr>
        <p:txBody>
          <a:bodyPr/>
          <a:lstStyle/>
          <a:p>
            <a:r>
              <a:rPr lang="en-US" dirty="0">
                <a:latin typeface="Times New Roman" panose="02020603050405020304" pitchFamily="18" charset="0"/>
                <a:cs typeface="Times New Roman" panose="02020603050405020304" pitchFamily="18" charset="0"/>
              </a:rPr>
              <a:t>Sơ đồ tuần tự thêm nhân viên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311485" y="1438275"/>
            <a:ext cx="6521029" cy="4733925"/>
          </a:xfrm>
          <a:prstGeom prst="rect">
            <a:avLst/>
          </a:prstGeom>
        </p:spPr>
      </p:pic>
    </p:spTree>
    <p:extLst>
      <p:ext uri="{BB962C8B-B14F-4D97-AF65-F5344CB8AC3E}">
        <p14:creationId xmlns:p14="http://schemas.microsoft.com/office/powerpoint/2010/main" val="1918868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162800" cy="868363"/>
          </a:xfrm>
        </p:spPr>
        <p:txBody>
          <a:bodyPr/>
          <a:lstStyle/>
          <a:p>
            <a:r>
              <a:rPr lang="en-US" dirty="0">
                <a:latin typeface="Times New Roman" panose="02020603050405020304" pitchFamily="18" charset="0"/>
                <a:cs typeface="Times New Roman" panose="02020603050405020304" pitchFamily="18" charset="0"/>
              </a:rPr>
              <a:t>Sơ đồ tuần tự xóa nhân viên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862012" y="1447800"/>
            <a:ext cx="7596188" cy="4800600"/>
          </a:xfrm>
          <a:prstGeom prst="rect">
            <a:avLst/>
          </a:prstGeom>
        </p:spPr>
      </p:pic>
    </p:spTree>
    <p:extLst>
      <p:ext uri="{BB962C8B-B14F-4D97-AF65-F5344CB8AC3E}">
        <p14:creationId xmlns:p14="http://schemas.microsoft.com/office/powerpoint/2010/main" val="877651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Cơ cấu tổ chức quán</a:t>
            </a:r>
            <a:endParaRPr lang="en-US" dirty="0">
              <a:latin typeface="Times New Roman" panose="02020603050405020304" pitchFamily="18" charset="0"/>
              <a:cs typeface="Times New Roman" panose="02020603050405020304" pitchFamily="18" charset="0"/>
            </a:endParaRPr>
          </a:p>
        </p:txBody>
      </p:sp>
      <p:sp>
        <p:nvSpPr>
          <p:cNvPr id="4" name="Text Box 2"/>
          <p:cNvSpPr txBox="1">
            <a:spLocks noGrp="1" noChangeArrowheads="1"/>
          </p:cNvSpPr>
          <p:nvPr>
            <p:ph idx="1"/>
          </p:nvPr>
        </p:nvSpPr>
        <p:spPr bwMode="auto">
          <a:xfrm>
            <a:off x="391160" y="1432877"/>
            <a:ext cx="8229600" cy="473392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p:cNvSpPr/>
          <p:nvPr/>
        </p:nvSpPr>
        <p:spPr>
          <a:xfrm>
            <a:off x="3429000" y="2438400"/>
            <a:ext cx="2057399" cy="7756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Quản lý</a:t>
            </a:r>
            <a:endParaRPr lang="en-US" sz="2800" dirty="0">
              <a:effectLst/>
              <a:ea typeface="Calibri" panose="020F0502020204030204" pitchFamily="34" charset="0"/>
              <a:cs typeface="Times New Roman" panose="02020603050405020304" pitchFamily="18" charset="0"/>
            </a:endParaRPr>
          </a:p>
        </p:txBody>
      </p:sp>
      <p:sp>
        <p:nvSpPr>
          <p:cNvPr id="7" name="Rectangle 6"/>
          <p:cNvSpPr/>
          <p:nvPr/>
        </p:nvSpPr>
        <p:spPr>
          <a:xfrm>
            <a:off x="1475738" y="3970656"/>
            <a:ext cx="1648461" cy="67754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toán</a:t>
            </a:r>
            <a:endParaRPr lang="en-US" sz="2800" dirty="0">
              <a:effectLst/>
              <a:ea typeface="Calibri" panose="020F0502020204030204" pitchFamily="34" charset="0"/>
              <a:cs typeface="Times New Roman" panose="02020603050405020304" pitchFamily="18" charset="0"/>
            </a:endParaRPr>
          </a:p>
        </p:txBody>
      </p:sp>
      <p:sp>
        <p:nvSpPr>
          <p:cNvPr id="8" name="Rectangle 7"/>
          <p:cNvSpPr/>
          <p:nvPr/>
        </p:nvSpPr>
        <p:spPr>
          <a:xfrm>
            <a:off x="5805984" y="4023678"/>
            <a:ext cx="1814015" cy="62452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Phục vụ</a:t>
            </a:r>
            <a:endParaRPr lang="en-US" sz="2800" dirty="0">
              <a:effectLst/>
              <a:ea typeface="Calibri" panose="020F0502020204030204" pitchFamily="34" charset="0"/>
              <a:cs typeface="Times New Roman" panose="02020603050405020304" pitchFamily="18" charset="0"/>
            </a:endParaRPr>
          </a:p>
        </p:txBody>
      </p:sp>
      <p:cxnSp>
        <p:nvCxnSpPr>
          <p:cNvPr id="9" name="Straight Arrow Connector 8"/>
          <p:cNvCxnSpPr/>
          <p:nvPr/>
        </p:nvCxnSpPr>
        <p:spPr>
          <a:xfrm flipH="1">
            <a:off x="2362200" y="3214053"/>
            <a:ext cx="2190751" cy="756603"/>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3733800" y="3970656"/>
            <a:ext cx="1600199" cy="67754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Thủ kho</a:t>
            </a:r>
            <a:endParaRPr lang="en-US" sz="2800">
              <a:effectLst/>
              <a:ea typeface="Calibri" panose="020F0502020204030204" pitchFamily="34" charset="0"/>
              <a:cs typeface="Times New Roman" panose="02020603050405020304" pitchFamily="18" charset="0"/>
            </a:endParaRPr>
          </a:p>
        </p:txBody>
      </p:sp>
      <p:cxnSp>
        <p:nvCxnSpPr>
          <p:cNvPr id="11" name="Straight Arrow Connector 10"/>
          <p:cNvCxnSpPr>
            <a:endCxn id="10" idx="0"/>
          </p:cNvCxnSpPr>
          <p:nvPr/>
        </p:nvCxnSpPr>
        <p:spPr>
          <a:xfrm flipH="1">
            <a:off x="4533900" y="3217863"/>
            <a:ext cx="17146" cy="752793"/>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6" idx="2"/>
            <a:endCxn id="8" idx="0"/>
          </p:cNvCxnSpPr>
          <p:nvPr/>
        </p:nvCxnSpPr>
        <p:spPr bwMode="auto">
          <a:xfrm>
            <a:off x="4457700" y="3214053"/>
            <a:ext cx="2255292" cy="809625"/>
          </a:xfrm>
          <a:prstGeom prst="straightConnector1">
            <a:avLst/>
          </a:prstGeom>
          <a:blipFill dpi="0" rotWithShape="1">
            <a:blip r:embed="rId2"/>
            <a:srcRect/>
            <a:stretch>
              <a:fillRect/>
            </a:stretch>
          </a:blipFill>
          <a:ln w="9525" cap="flat" cmpd="sng" algn="ctr">
            <a:solidFill>
              <a:schemeClr val="tx2"/>
            </a:solidFill>
            <a:prstDash val="solid"/>
            <a:round/>
            <a:headEnd type="none" w="med" len="med"/>
            <a:tailEnd type="triangle"/>
          </a:ln>
          <a:effectLst/>
        </p:spPr>
      </p:cxnSp>
    </p:spTree>
    <p:extLst>
      <p:ext uri="{BB962C8B-B14F-4D97-AF65-F5344CB8AC3E}">
        <p14:creationId xmlns:p14="http://schemas.microsoft.com/office/powerpoint/2010/main" val="3374243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391400" cy="868363"/>
          </a:xfrm>
        </p:spPr>
        <p:txBody>
          <a:bodyPr anchor="t"/>
          <a:lstStyle/>
          <a:p>
            <a:r>
              <a:rPr lang="en-US" dirty="0">
                <a:latin typeface="Times New Roman" panose="02020603050405020304" pitchFamily="18" charset="0"/>
                <a:cs typeface="Times New Roman" panose="02020603050405020304" pitchFamily="18" charset="0"/>
              </a:rPr>
              <a:t>Sơ đồ tuần tự thêm món ăn</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493594" y="1447800"/>
            <a:ext cx="7964606" cy="4648200"/>
          </a:xfrm>
          <a:prstGeom prst="rect">
            <a:avLst/>
          </a:prstGeom>
        </p:spPr>
      </p:pic>
    </p:spTree>
    <p:extLst>
      <p:ext uri="{BB962C8B-B14F-4D97-AF65-F5344CB8AC3E}">
        <p14:creationId xmlns:p14="http://schemas.microsoft.com/office/powerpoint/2010/main" val="4250773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tuần tự sửa món ăn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143000" y="1438275"/>
            <a:ext cx="7162799" cy="4733925"/>
          </a:xfrm>
          <a:prstGeom prst="rect">
            <a:avLst/>
          </a:prstGeom>
        </p:spPr>
      </p:pic>
    </p:spTree>
    <p:extLst>
      <p:ext uri="{BB962C8B-B14F-4D97-AF65-F5344CB8AC3E}">
        <p14:creationId xmlns:p14="http://schemas.microsoft.com/office/powerpoint/2010/main" val="4014424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tuần tự xóa món ăn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609600" y="1447800"/>
            <a:ext cx="7772400" cy="4648200"/>
          </a:xfrm>
          <a:prstGeom prst="rect">
            <a:avLst/>
          </a:prstGeom>
        </p:spPr>
      </p:pic>
    </p:spTree>
    <p:extLst>
      <p:ext uri="{BB962C8B-B14F-4D97-AF65-F5344CB8AC3E}">
        <p14:creationId xmlns:p14="http://schemas.microsoft.com/office/powerpoint/2010/main" val="3868122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tuần tự tìm kiếm</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685800" y="1447800"/>
            <a:ext cx="7848600" cy="4648200"/>
          </a:xfrm>
          <a:prstGeom prst="rect">
            <a:avLst/>
          </a:prstGeom>
        </p:spPr>
      </p:pic>
    </p:spTree>
    <p:extLst>
      <p:ext uri="{BB962C8B-B14F-4D97-AF65-F5344CB8AC3E}">
        <p14:creationId xmlns:p14="http://schemas.microsoft.com/office/powerpoint/2010/main" val="467869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tuần tự thống kê</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609600" y="1676400"/>
            <a:ext cx="7924800" cy="4114800"/>
          </a:xfrm>
          <a:prstGeom prst="rect">
            <a:avLst/>
          </a:prstGeom>
        </p:spPr>
      </p:pic>
    </p:spTree>
    <p:extLst>
      <p:ext uri="{BB962C8B-B14F-4D97-AF65-F5344CB8AC3E}">
        <p14:creationId xmlns:p14="http://schemas.microsoft.com/office/powerpoint/2010/main" val="1764133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Sơ đồ lớp tổng quát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199408" y="1438275"/>
            <a:ext cx="6745184" cy="4733925"/>
          </a:xfrm>
          <a:prstGeom prst="rect">
            <a:avLst/>
          </a:prstGeom>
        </p:spPr>
      </p:pic>
    </p:spTree>
    <p:extLst>
      <p:ext uri="{BB962C8B-B14F-4D97-AF65-F5344CB8AC3E}">
        <p14:creationId xmlns:p14="http://schemas.microsoft.com/office/powerpoint/2010/main" val="2182959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924800" cy="868363"/>
          </a:xfrm>
        </p:spPr>
        <p:txBody>
          <a:bodyPr/>
          <a:lstStyle/>
          <a:p>
            <a:r>
              <a:rPr lang="en-US" dirty="0" smtClean="0">
                <a:latin typeface="Times New Roman" panose="02020603050405020304" pitchFamily="18" charset="0"/>
                <a:cs typeface="Times New Roman" panose="02020603050405020304" pitchFamily="18" charset="0"/>
              </a:rPr>
              <a:t>Phương thức xác thực tài khoản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147762" y="1590675"/>
            <a:ext cx="6848475" cy="4429125"/>
          </a:xfrm>
          <a:prstGeom prst="rect">
            <a:avLst/>
          </a:prstGeom>
        </p:spPr>
      </p:pic>
    </p:spTree>
    <p:extLst>
      <p:ext uri="{BB962C8B-B14F-4D97-AF65-F5344CB8AC3E}">
        <p14:creationId xmlns:p14="http://schemas.microsoft.com/office/powerpoint/2010/main" val="2303737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239000" cy="868363"/>
          </a:xfrm>
        </p:spPr>
        <p:txBody>
          <a:bodyPr/>
          <a:lstStyle/>
          <a:p>
            <a:r>
              <a:rPr lang="en-US" dirty="0" smtClean="0">
                <a:latin typeface="Times New Roman" panose="02020603050405020304" pitchFamily="18" charset="0"/>
                <a:cs typeface="Times New Roman" panose="02020603050405020304" pitchFamily="18" charset="0"/>
              </a:rPr>
              <a:t>Phương thức thêm nhân viên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685800" y="1752600"/>
            <a:ext cx="7772400" cy="3886200"/>
          </a:xfrm>
          <a:prstGeom prst="rect">
            <a:avLst/>
          </a:prstGeom>
        </p:spPr>
      </p:pic>
    </p:spTree>
    <p:extLst>
      <p:ext uri="{BB962C8B-B14F-4D97-AF65-F5344CB8AC3E}">
        <p14:creationId xmlns:p14="http://schemas.microsoft.com/office/powerpoint/2010/main" val="4004538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162800" cy="868363"/>
          </a:xfrm>
        </p:spPr>
        <p:txBody>
          <a:bodyPr/>
          <a:lstStyle/>
          <a:p>
            <a:r>
              <a:rPr lang="en-US" dirty="0" smtClean="0">
                <a:latin typeface="Times New Roman" panose="02020603050405020304" pitchFamily="18" charset="0"/>
                <a:cs typeface="Times New Roman" panose="02020603050405020304" pitchFamily="18" charset="0"/>
              </a:rPr>
              <a:t>Phương thức xóa nhân viên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685800" y="1447800"/>
            <a:ext cx="8077200" cy="4648200"/>
          </a:xfrm>
          <a:prstGeom prst="rect">
            <a:avLst/>
          </a:prstGeom>
        </p:spPr>
      </p:pic>
    </p:spTree>
    <p:extLst>
      <p:ext uri="{BB962C8B-B14F-4D97-AF65-F5344CB8AC3E}">
        <p14:creationId xmlns:p14="http://schemas.microsoft.com/office/powerpoint/2010/main" val="793158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6781800" cy="868363"/>
          </a:xfrm>
        </p:spPr>
        <p:txBody>
          <a:bodyPr/>
          <a:lstStyle/>
          <a:p>
            <a:r>
              <a:rPr lang="en-US" dirty="0" smtClean="0">
                <a:latin typeface="Times New Roman" panose="02020603050405020304" pitchFamily="18" charset="0"/>
                <a:cs typeface="Times New Roman" panose="02020603050405020304" pitchFamily="18" charset="0"/>
              </a:rPr>
              <a:t>Phương thức thêm món ăn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609600" y="1676400"/>
            <a:ext cx="7696199" cy="4191000"/>
          </a:xfrm>
          <a:prstGeom prst="rect">
            <a:avLst/>
          </a:prstGeom>
        </p:spPr>
      </p:pic>
    </p:spTree>
    <p:extLst>
      <p:ext uri="{BB962C8B-B14F-4D97-AF65-F5344CB8AC3E}">
        <p14:creationId xmlns:p14="http://schemas.microsoft.com/office/powerpoint/2010/main" val="334115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25"/>
            <a:ext cx="8153400" cy="868363"/>
          </a:xfrm>
        </p:spPr>
        <p:txBody>
          <a:bodyPr/>
          <a:lstStyle/>
          <a:p>
            <a:r>
              <a:rPr lang="en-US" dirty="0" smtClean="0">
                <a:latin typeface="Times New Roman" panose="02020603050405020304" pitchFamily="18" charset="0"/>
                <a:cs typeface="Times New Roman" panose="02020603050405020304" pitchFamily="18" charset="0"/>
              </a:rPr>
              <a:t>Mô hình tiến trình nghiệp vụ</a:t>
            </a:r>
            <a:endParaRPr lang="en-US" dirty="0">
              <a:latin typeface="Times New Roman" panose="02020603050405020304" pitchFamily="18" charset="0"/>
              <a:cs typeface="Times New Roman" panose="02020603050405020304" pitchFamily="18" charset="0"/>
            </a:endParaRPr>
          </a:p>
        </p:txBody>
      </p:sp>
      <p:pic>
        <p:nvPicPr>
          <p:cNvPr id="4" name="Content Placeholder 3" descr="C:\Users\tung0\Desktop\mhttnv.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1" y="1438275"/>
            <a:ext cx="6934200" cy="4733925"/>
          </a:xfrm>
          <a:prstGeom prst="rect">
            <a:avLst/>
          </a:prstGeom>
          <a:noFill/>
          <a:ln>
            <a:noFill/>
          </a:ln>
        </p:spPr>
      </p:pic>
    </p:spTree>
    <p:extLst>
      <p:ext uri="{BB962C8B-B14F-4D97-AF65-F5344CB8AC3E}">
        <p14:creationId xmlns:p14="http://schemas.microsoft.com/office/powerpoint/2010/main" val="13393731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239000" cy="868363"/>
          </a:xfrm>
        </p:spPr>
        <p:txBody>
          <a:bodyPr/>
          <a:lstStyle/>
          <a:p>
            <a:r>
              <a:rPr lang="en-US" dirty="0" smtClean="0">
                <a:latin typeface="Times New Roman" panose="02020603050405020304" pitchFamily="18" charset="0"/>
                <a:cs typeface="Times New Roman" panose="02020603050405020304" pitchFamily="18" charset="0"/>
              </a:rPr>
              <a:t>Phương thức sửa món ăn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838200" y="1524000"/>
            <a:ext cx="7772400" cy="4572000"/>
          </a:xfrm>
          <a:prstGeom prst="rect">
            <a:avLst/>
          </a:prstGeom>
        </p:spPr>
      </p:pic>
    </p:spTree>
    <p:extLst>
      <p:ext uri="{BB962C8B-B14F-4D97-AF65-F5344CB8AC3E}">
        <p14:creationId xmlns:p14="http://schemas.microsoft.com/office/powerpoint/2010/main" val="1436779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315200" cy="868363"/>
          </a:xfrm>
        </p:spPr>
        <p:txBody>
          <a:bodyPr/>
          <a:lstStyle/>
          <a:p>
            <a:r>
              <a:rPr lang="en-US" dirty="0" smtClean="0">
                <a:latin typeface="Times New Roman" panose="02020603050405020304" pitchFamily="18" charset="0"/>
                <a:cs typeface="Times New Roman" panose="02020603050405020304" pitchFamily="18" charset="0"/>
              </a:rPr>
              <a:t>Phương thức xóa món ăn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685800" y="1676400"/>
            <a:ext cx="7924800" cy="4419600"/>
          </a:xfrm>
          <a:prstGeom prst="rect">
            <a:avLst/>
          </a:prstGeom>
        </p:spPr>
      </p:pic>
    </p:spTree>
    <p:extLst>
      <p:ext uri="{BB962C8B-B14F-4D97-AF65-F5344CB8AC3E}">
        <p14:creationId xmlns:p14="http://schemas.microsoft.com/office/powerpoint/2010/main" val="37755630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010400" cy="868363"/>
          </a:xfrm>
        </p:spPr>
        <p:txBody>
          <a:bodyPr/>
          <a:lstStyle/>
          <a:p>
            <a:r>
              <a:rPr lang="en-US" dirty="0" smtClean="0">
                <a:latin typeface="Times New Roman" panose="02020603050405020304" pitchFamily="18" charset="0"/>
                <a:cs typeface="Times New Roman" panose="02020603050405020304" pitchFamily="18" charset="0"/>
              </a:rPr>
              <a:t>Phương thức tìm món ăn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762000" y="1524000"/>
            <a:ext cx="8001000" cy="4495800"/>
          </a:xfrm>
          <a:prstGeom prst="rect">
            <a:avLst/>
          </a:prstGeom>
        </p:spPr>
      </p:pic>
    </p:spTree>
    <p:extLst>
      <p:ext uri="{BB962C8B-B14F-4D97-AF65-F5344CB8AC3E}">
        <p14:creationId xmlns:p14="http://schemas.microsoft.com/office/powerpoint/2010/main" val="2049475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Phương thức thống kê</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609600" y="1447800"/>
            <a:ext cx="8153400" cy="4648200"/>
          </a:xfrm>
          <a:prstGeom prst="rect">
            <a:avLst/>
          </a:prstGeom>
        </p:spPr>
      </p:pic>
    </p:spTree>
    <p:extLst>
      <p:ext uri="{BB962C8B-B14F-4D97-AF65-F5344CB8AC3E}">
        <p14:creationId xmlns:p14="http://schemas.microsoft.com/office/powerpoint/2010/main" val="607103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Sơ đồ quan hệ CSDL</a:t>
            </a:r>
            <a:endParaRPr lang="en-US" dirty="0"/>
          </a:p>
        </p:txBody>
      </p:sp>
      <p:pic>
        <p:nvPicPr>
          <p:cNvPr id="4" name="Content Placeholder 3"/>
          <p:cNvPicPr>
            <a:picLocks noGrp="1"/>
          </p:cNvPicPr>
          <p:nvPr>
            <p:ph idx="1"/>
          </p:nvPr>
        </p:nvPicPr>
        <p:blipFill>
          <a:blip r:embed="rId2"/>
          <a:stretch>
            <a:fillRect/>
          </a:stretch>
        </p:blipFill>
        <p:spPr>
          <a:xfrm>
            <a:off x="467436" y="1752600"/>
            <a:ext cx="8229600" cy="3822825"/>
          </a:xfrm>
          <a:prstGeom prst="rect">
            <a:avLst/>
          </a:prstGeom>
        </p:spPr>
      </p:pic>
    </p:spTree>
    <p:extLst>
      <p:ext uri="{BB962C8B-B14F-4D97-AF65-F5344CB8AC3E}">
        <p14:creationId xmlns:p14="http://schemas.microsoft.com/office/powerpoint/2010/main" val="138259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696200" cy="868363"/>
          </a:xfrm>
        </p:spPr>
        <p:txBody>
          <a:bodyPr/>
          <a:lstStyle/>
          <a:p>
            <a:r>
              <a:rPr lang="en-US" dirty="0" smtClean="0">
                <a:latin typeface="Times New Roman" panose="02020603050405020304" pitchFamily="18" charset="0"/>
                <a:cs typeface="Times New Roman" panose="02020603050405020304" pitchFamily="18" charset="0"/>
              </a:rPr>
              <a:t>Thiết kế hệ thống – Nhập hàng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837669" y="1438275"/>
            <a:ext cx="7468662" cy="4733925"/>
          </a:xfrm>
          <a:prstGeom prst="rect">
            <a:avLst/>
          </a:prstGeom>
        </p:spPr>
      </p:pic>
    </p:spTree>
    <p:extLst>
      <p:ext uri="{BB962C8B-B14F-4D97-AF65-F5344CB8AC3E}">
        <p14:creationId xmlns:p14="http://schemas.microsoft.com/office/powerpoint/2010/main" val="1515255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543800" cy="868363"/>
          </a:xfrm>
        </p:spPr>
        <p:txBody>
          <a:bodyPr/>
          <a:lstStyle/>
          <a:p>
            <a:r>
              <a:rPr lang="en-US" dirty="0" smtClean="0">
                <a:latin typeface="Times New Roman" panose="02020603050405020304" pitchFamily="18" charset="0"/>
                <a:cs typeface="Times New Roman" panose="02020603050405020304" pitchFamily="18" charset="0"/>
              </a:rPr>
              <a:t>Thiết kế hệ thống – Xuất hàng</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stretch>
            <a:fillRect/>
          </a:stretch>
        </p:blipFill>
        <p:spPr>
          <a:xfrm>
            <a:off x="828675" y="1643062"/>
            <a:ext cx="7486650" cy="4324350"/>
          </a:xfrm>
          <a:prstGeom prst="rect">
            <a:avLst/>
          </a:prstGeom>
        </p:spPr>
      </p:pic>
    </p:spTree>
    <p:extLst>
      <p:ext uri="{BB962C8B-B14F-4D97-AF65-F5344CB8AC3E}">
        <p14:creationId xmlns:p14="http://schemas.microsoft.com/office/powerpoint/2010/main" val="2505524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086600" cy="868363"/>
          </a:xfrm>
        </p:spPr>
        <p:txBody>
          <a:bodyPr/>
          <a:lstStyle/>
          <a:p>
            <a:r>
              <a:rPr lang="en-US" dirty="0" smtClean="0">
                <a:latin typeface="Times New Roman" panose="02020603050405020304" pitchFamily="18" charset="0"/>
                <a:cs typeface="Times New Roman" panose="02020603050405020304" pitchFamily="18" charset="0"/>
              </a:rPr>
              <a:t>Thiết kế hệ thống – Gọi món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862012" y="1690687"/>
            <a:ext cx="7419975" cy="4229100"/>
          </a:xfrm>
          <a:prstGeom prst="rect">
            <a:avLst/>
          </a:prstGeom>
        </p:spPr>
      </p:pic>
    </p:spTree>
    <p:extLst>
      <p:ext uri="{BB962C8B-B14F-4D97-AF65-F5344CB8AC3E}">
        <p14:creationId xmlns:p14="http://schemas.microsoft.com/office/powerpoint/2010/main" val="30806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7239000" cy="868363"/>
          </a:xfrm>
        </p:spPr>
        <p:txBody>
          <a:bodyPr/>
          <a:lstStyle/>
          <a:p>
            <a:r>
              <a:rPr lang="en-US" dirty="0" smtClean="0">
                <a:latin typeface="Times New Roman" panose="02020603050405020304" pitchFamily="18" charset="0"/>
                <a:cs typeface="Times New Roman" panose="02020603050405020304" pitchFamily="18" charset="0"/>
              </a:rPr>
              <a:t>Một số giao diện phần mềm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Form đăng nhập</a:t>
            </a:r>
          </a:p>
          <a:p>
            <a:endParaRPr lang="en-US" dirty="0"/>
          </a:p>
        </p:txBody>
      </p:sp>
      <p:pic>
        <p:nvPicPr>
          <p:cNvPr id="4" name="Picture 3"/>
          <p:cNvPicPr/>
          <p:nvPr/>
        </p:nvPicPr>
        <p:blipFill>
          <a:blip r:embed="rId2"/>
          <a:stretch>
            <a:fillRect/>
          </a:stretch>
        </p:blipFill>
        <p:spPr>
          <a:xfrm>
            <a:off x="1219200" y="2481262"/>
            <a:ext cx="6858000" cy="3233738"/>
          </a:xfrm>
          <a:prstGeom prst="rect">
            <a:avLst/>
          </a:prstGeom>
        </p:spPr>
      </p:pic>
    </p:spTree>
    <p:extLst>
      <p:ext uri="{BB962C8B-B14F-4D97-AF65-F5344CB8AC3E}">
        <p14:creationId xmlns:p14="http://schemas.microsoft.com/office/powerpoint/2010/main" val="23400282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latin typeface="Times New Roman" panose="02020603050405020304" pitchFamily="18" charset="0"/>
                <a:cs typeface="Times New Roman" panose="02020603050405020304" pitchFamily="18" charset="0"/>
              </a:rPr>
              <a:t>Form nhân </a:t>
            </a:r>
            <a:r>
              <a:rPr lang="en-US" dirty="0" smtClean="0">
                <a:latin typeface="Times New Roman" panose="02020603050405020304" pitchFamily="18" charset="0"/>
                <a:cs typeface="Times New Roman" panose="02020603050405020304" pitchFamily="18" charset="0"/>
              </a:rPr>
              <a:t>viên</a:t>
            </a:r>
            <a:endParaRPr lang="en-US" dirty="0"/>
          </a:p>
        </p:txBody>
      </p:sp>
      <p:pic>
        <p:nvPicPr>
          <p:cNvPr id="4" name="Content Placeholder 3"/>
          <p:cNvPicPr>
            <a:picLocks noGrp="1"/>
          </p:cNvPicPr>
          <p:nvPr>
            <p:ph idx="1"/>
          </p:nvPr>
        </p:nvPicPr>
        <p:blipFill>
          <a:blip r:embed="rId2"/>
          <a:stretch>
            <a:fillRect/>
          </a:stretch>
        </p:blipFill>
        <p:spPr>
          <a:xfrm>
            <a:off x="457200" y="1618309"/>
            <a:ext cx="8229600" cy="4373857"/>
          </a:xfrm>
          <a:prstGeom prst="rect">
            <a:avLst/>
          </a:prstGeom>
        </p:spPr>
      </p:pic>
    </p:spTree>
    <p:extLst>
      <p:ext uri="{BB962C8B-B14F-4D97-AF65-F5344CB8AC3E}">
        <p14:creationId xmlns:p14="http://schemas.microsoft.com/office/powerpoint/2010/main" val="1221315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Sơ đồ use case tổng quát</a:t>
            </a:r>
            <a:endParaRPr lang="en-US" dirty="0">
              <a:latin typeface="Times New Roman" panose="02020603050405020304" pitchFamily="18" charset="0"/>
              <a:cs typeface="Times New Roman" panose="02020603050405020304" pitchFamily="18" charset="0"/>
            </a:endParaRPr>
          </a:p>
        </p:txBody>
      </p:sp>
      <p:pic>
        <p:nvPicPr>
          <p:cNvPr id="4" name="Content Placeholder 3" descr="https://scontent.fsgn3-1.fna.fbcdn.net/v/t34.0-12/23201732_794794970692438_12070984_n.png?oh=db1d9477fcda0f7907936f30208eb0fe&amp;oe=5A58C11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05921"/>
            <a:ext cx="8229600" cy="4598633"/>
          </a:xfrm>
          <a:prstGeom prst="rect">
            <a:avLst/>
          </a:prstGeom>
          <a:noFill/>
          <a:ln>
            <a:noFill/>
          </a:ln>
        </p:spPr>
      </p:pic>
    </p:spTree>
    <p:extLst>
      <p:ext uri="{BB962C8B-B14F-4D97-AF65-F5344CB8AC3E}">
        <p14:creationId xmlns:p14="http://schemas.microsoft.com/office/powerpoint/2010/main" val="9786841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Form tài khoản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57200" y="1633370"/>
            <a:ext cx="8229600" cy="4343734"/>
          </a:xfrm>
          <a:prstGeom prst="rect">
            <a:avLst/>
          </a:prstGeom>
        </p:spPr>
      </p:pic>
    </p:spTree>
    <p:extLst>
      <p:ext uri="{BB962C8B-B14F-4D97-AF65-F5344CB8AC3E}">
        <p14:creationId xmlns:p14="http://schemas.microsoft.com/office/powerpoint/2010/main" val="451141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Form chấm công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57200" y="1627346"/>
            <a:ext cx="8229600" cy="4355783"/>
          </a:xfrm>
          <a:prstGeom prst="rect">
            <a:avLst/>
          </a:prstGeom>
        </p:spPr>
      </p:pic>
    </p:spTree>
    <p:extLst>
      <p:ext uri="{BB962C8B-B14F-4D97-AF65-F5344CB8AC3E}">
        <p14:creationId xmlns:p14="http://schemas.microsoft.com/office/powerpoint/2010/main" val="1919037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Form tính lương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57200" y="1627346"/>
            <a:ext cx="8229600" cy="4355783"/>
          </a:xfrm>
          <a:prstGeom prst="rect">
            <a:avLst/>
          </a:prstGeom>
        </p:spPr>
      </p:pic>
    </p:spTree>
    <p:extLst>
      <p:ext uri="{BB962C8B-B14F-4D97-AF65-F5344CB8AC3E}">
        <p14:creationId xmlns:p14="http://schemas.microsoft.com/office/powerpoint/2010/main" val="30606191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Form món ăn</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p:cNvPicPr>
          <p:nvPr>
            <p:ph idx="1"/>
          </p:nvPr>
        </p:nvPicPr>
        <p:blipFill>
          <a:blip r:embed="rId2"/>
          <a:stretch>
            <a:fillRect/>
          </a:stretch>
        </p:blipFill>
        <p:spPr>
          <a:xfrm>
            <a:off x="457200" y="1624333"/>
            <a:ext cx="8229600" cy="4361808"/>
          </a:xfrm>
          <a:prstGeom prst="rect">
            <a:avLst/>
          </a:prstGeom>
        </p:spPr>
      </p:pic>
    </p:spTree>
    <p:extLst>
      <p:ext uri="{BB962C8B-B14F-4D97-AF65-F5344CB8AC3E}">
        <p14:creationId xmlns:p14="http://schemas.microsoft.com/office/powerpoint/2010/main" val="3933560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gọi món</a:t>
            </a:r>
            <a:endParaRPr lang="en-US" dirty="0"/>
          </a:p>
        </p:txBody>
      </p:sp>
      <p:pic>
        <p:nvPicPr>
          <p:cNvPr id="4" name="Content Placeholder 3"/>
          <p:cNvPicPr>
            <a:picLocks noGrp="1"/>
          </p:cNvPicPr>
          <p:nvPr>
            <p:ph idx="1"/>
          </p:nvPr>
        </p:nvPicPr>
        <p:blipFill>
          <a:blip r:embed="rId2"/>
          <a:stretch>
            <a:fillRect/>
          </a:stretch>
        </p:blipFill>
        <p:spPr>
          <a:xfrm>
            <a:off x="457200" y="1615296"/>
            <a:ext cx="8229600" cy="4379882"/>
          </a:xfrm>
          <a:prstGeom prst="rect">
            <a:avLst/>
          </a:prstGeom>
        </p:spPr>
      </p:pic>
    </p:spTree>
    <p:extLst>
      <p:ext uri="{BB962C8B-B14F-4D97-AF65-F5344CB8AC3E}">
        <p14:creationId xmlns:p14="http://schemas.microsoft.com/office/powerpoint/2010/main" val="12145194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Form nhà cung cấp</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57200" y="1627346"/>
            <a:ext cx="8229600" cy="4355783"/>
          </a:xfrm>
          <a:prstGeom prst="rect">
            <a:avLst/>
          </a:prstGeom>
        </p:spPr>
      </p:pic>
    </p:spTree>
    <p:extLst>
      <p:ext uri="{BB962C8B-B14F-4D97-AF65-F5344CB8AC3E}">
        <p14:creationId xmlns:p14="http://schemas.microsoft.com/office/powerpoint/2010/main" val="1274021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Form khách hàng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57200" y="1625571"/>
            <a:ext cx="8229600" cy="4359333"/>
          </a:xfrm>
          <a:prstGeom prst="rect">
            <a:avLst/>
          </a:prstGeom>
        </p:spPr>
      </p:pic>
    </p:spTree>
    <p:extLst>
      <p:ext uri="{BB962C8B-B14F-4D97-AF65-F5344CB8AC3E}">
        <p14:creationId xmlns:p14="http://schemas.microsoft.com/office/powerpoint/2010/main" val="12590977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Form nhập hàng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57200" y="1615296"/>
            <a:ext cx="8229600" cy="4379882"/>
          </a:xfrm>
          <a:prstGeom prst="rect">
            <a:avLst/>
          </a:prstGeom>
        </p:spPr>
      </p:pic>
    </p:spTree>
    <p:extLst>
      <p:ext uri="{BB962C8B-B14F-4D97-AF65-F5344CB8AC3E}">
        <p14:creationId xmlns:p14="http://schemas.microsoft.com/office/powerpoint/2010/main" val="34691341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Form xuất hàng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57200" y="1609272"/>
            <a:ext cx="8229600" cy="4391931"/>
          </a:xfrm>
          <a:prstGeom prst="rect">
            <a:avLst/>
          </a:prstGeom>
        </p:spPr>
      </p:pic>
    </p:spTree>
    <p:extLst>
      <p:ext uri="{BB962C8B-B14F-4D97-AF65-F5344CB8AC3E}">
        <p14:creationId xmlns:p14="http://schemas.microsoft.com/office/powerpoint/2010/main" val="5638574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Form thống kê doanh thu</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57200" y="1609272"/>
            <a:ext cx="8229600" cy="4391931"/>
          </a:xfrm>
          <a:prstGeom prst="rect">
            <a:avLst/>
          </a:prstGeom>
        </p:spPr>
      </p:pic>
    </p:spTree>
    <p:extLst>
      <p:ext uri="{BB962C8B-B14F-4D97-AF65-F5344CB8AC3E}">
        <p14:creationId xmlns:p14="http://schemas.microsoft.com/office/powerpoint/2010/main" val="30793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Sơ đồ use case đăng nhập</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162050" y="2147887"/>
            <a:ext cx="6819900" cy="3314700"/>
          </a:xfrm>
          <a:prstGeom prst="rect">
            <a:avLst/>
          </a:prstGeom>
        </p:spPr>
      </p:pic>
    </p:spTree>
    <p:extLst>
      <p:ext uri="{BB962C8B-B14F-4D97-AF65-F5344CB8AC3E}">
        <p14:creationId xmlns:p14="http://schemas.microsoft.com/office/powerpoint/2010/main" val="33605403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Form thống kê hàng tồn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57200" y="1612085"/>
            <a:ext cx="8229600" cy="4386304"/>
          </a:xfrm>
          <a:prstGeom prst="rect">
            <a:avLst/>
          </a:prstGeom>
        </p:spPr>
      </p:pic>
    </p:spTree>
    <p:extLst>
      <p:ext uri="{BB962C8B-B14F-4D97-AF65-F5344CB8AC3E}">
        <p14:creationId xmlns:p14="http://schemas.microsoft.com/office/powerpoint/2010/main" val="35152247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6934200" cy="868363"/>
          </a:xfrm>
        </p:spPr>
        <p:txBody>
          <a:bodyPr/>
          <a:lstStyle/>
          <a:p>
            <a:r>
              <a:rPr lang="en-US" dirty="0" smtClean="0">
                <a:latin typeface="Times New Roman" panose="02020603050405020304" pitchFamily="18" charset="0"/>
                <a:cs typeface="Times New Roman" panose="02020603050405020304" pitchFamily="18" charset="0"/>
              </a:rPr>
              <a:t>Form thống kê phiếu nhập</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57200" y="1619721"/>
            <a:ext cx="8229600" cy="4371032"/>
          </a:xfrm>
          <a:prstGeom prst="rect">
            <a:avLst/>
          </a:prstGeom>
        </p:spPr>
      </p:pic>
    </p:spTree>
    <p:extLst>
      <p:ext uri="{BB962C8B-B14F-4D97-AF65-F5344CB8AC3E}">
        <p14:creationId xmlns:p14="http://schemas.microsoft.com/office/powerpoint/2010/main" val="2201306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Form thống kê phiếu xuất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57200" y="1624333"/>
            <a:ext cx="8229600" cy="4361808"/>
          </a:xfrm>
          <a:prstGeom prst="rect">
            <a:avLst/>
          </a:prstGeom>
        </p:spPr>
      </p:pic>
    </p:spTree>
    <p:extLst>
      <p:ext uri="{BB962C8B-B14F-4D97-AF65-F5344CB8AC3E}">
        <p14:creationId xmlns:p14="http://schemas.microsoft.com/office/powerpoint/2010/main" val="17404321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ctrTitle"/>
          </p:nvPr>
        </p:nvSpPr>
        <p:spPr/>
        <p:txBody>
          <a:bodyPr/>
          <a:lstStyle/>
          <a:p>
            <a:r>
              <a:rPr lang="en-US" sz="6000"/>
              <a:t>Thank You!</a:t>
            </a:r>
          </a:p>
        </p:txBody>
      </p:sp>
      <p:pic>
        <p:nvPicPr>
          <p:cNvPr id="4" name="Picture 8" descr="C:\Users\Thanh Nguyen\Desktop\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381000"/>
            <a:ext cx="2133600"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Sơ đồ use case tài khoản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823912" y="1452562"/>
            <a:ext cx="7496175" cy="4705350"/>
          </a:xfrm>
          <a:prstGeom prst="rect">
            <a:avLst/>
          </a:prstGeom>
        </p:spPr>
      </p:pic>
    </p:spTree>
    <p:extLst>
      <p:ext uri="{BB962C8B-B14F-4D97-AF65-F5344CB8AC3E}">
        <p14:creationId xmlns:p14="http://schemas.microsoft.com/office/powerpoint/2010/main" val="106741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Sơ đồ use case nhân viên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295400" y="1676400"/>
            <a:ext cx="6858000" cy="4129087"/>
          </a:xfrm>
          <a:prstGeom prst="rect">
            <a:avLst/>
          </a:prstGeom>
        </p:spPr>
      </p:pic>
    </p:spTree>
    <p:extLst>
      <p:ext uri="{BB962C8B-B14F-4D97-AF65-F5344CB8AC3E}">
        <p14:creationId xmlns:p14="http://schemas.microsoft.com/office/powerpoint/2010/main" val="273276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chấm công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685800" y="1524000"/>
            <a:ext cx="7848600" cy="4343399"/>
          </a:xfrm>
          <a:prstGeom prst="rect">
            <a:avLst/>
          </a:prstGeom>
        </p:spPr>
      </p:pic>
    </p:spTree>
    <p:extLst>
      <p:ext uri="{BB962C8B-B14F-4D97-AF65-F5344CB8AC3E}">
        <p14:creationId xmlns:p14="http://schemas.microsoft.com/office/powerpoint/2010/main" val="1944835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74TGp_natural_light">
  <a:themeElements>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574TGp_natural_light.potx" id="{66D8022D-6F9F-4C9B-94EF-88C6969B74D4}" vid="{FDA5D0AE-BF4D-42F2-A8C7-09CB49CD250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574TGp_natural_light</Template>
  <TotalTime>850</TotalTime>
  <Words>486</Words>
  <Application>Microsoft Office PowerPoint</Application>
  <PresentationFormat>On-screen Show (4:3)</PresentationFormat>
  <Paragraphs>79</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Arial Black</vt:lpstr>
      <vt:lpstr>Calibri</vt:lpstr>
      <vt:lpstr>Times New Roman</vt:lpstr>
      <vt:lpstr>574TGp_natural_light</vt:lpstr>
      <vt:lpstr>PowerPoint Presentation</vt:lpstr>
      <vt:lpstr>Giới thiệu đề tài</vt:lpstr>
      <vt:lpstr>Cơ cấu tổ chức quán</vt:lpstr>
      <vt:lpstr>Mô hình tiến trình nghiệp vụ</vt:lpstr>
      <vt:lpstr>Sơ đồ use case tổng quát</vt:lpstr>
      <vt:lpstr>Sơ đồ use case đăng nhập</vt:lpstr>
      <vt:lpstr>Sơ đồ use case tài khoản</vt:lpstr>
      <vt:lpstr>Sơ đồ use case nhân viên</vt:lpstr>
      <vt:lpstr>Sơ đồ chấm công</vt:lpstr>
      <vt:lpstr>Sơ đồ tính lương</vt:lpstr>
      <vt:lpstr>Sơ đồ use case quản lý bàn</vt:lpstr>
      <vt:lpstr>Sơ đồ loại món</vt:lpstr>
      <vt:lpstr>Sơ đồ use case quản  lý nhập hàng</vt:lpstr>
      <vt:lpstr>Sơ đồ use case thống kê</vt:lpstr>
      <vt:lpstr>Sơ đồ use case loại món</vt:lpstr>
      <vt:lpstr>Sơ đồ use case bán hàng</vt:lpstr>
      <vt:lpstr>Sơ đồ hoạt động đăng nhập</vt:lpstr>
      <vt:lpstr>Sơ đồ hoạt động đăng ký</vt:lpstr>
      <vt:lpstr>Sơ đồ hoạt động thêm nhân viên</vt:lpstr>
      <vt:lpstr>Sơ đồ hoạt động sửa nhân viên</vt:lpstr>
      <vt:lpstr>Sơ đồ hoạt động xóa nhân viên</vt:lpstr>
      <vt:lpstr>Sơ đồ hoạt động thêm món ăn</vt:lpstr>
      <vt:lpstr>Sơ đồ hoạt động sửa món ăn</vt:lpstr>
      <vt:lpstr>Sơ đồ hoạt động xóa món ăn</vt:lpstr>
      <vt:lpstr>Sơ đồ hoạt động tìm món ăn</vt:lpstr>
      <vt:lpstr>Sơ đồ hoạt động thống kê</vt:lpstr>
      <vt:lpstr>Sơ đồ tuần tự đăng nhập</vt:lpstr>
      <vt:lpstr>Sơ đồ tuần tự thêm nhân viên</vt:lpstr>
      <vt:lpstr>Sơ đồ tuần tự xóa nhân viên</vt:lpstr>
      <vt:lpstr>Sơ đồ tuần tự thêm món ăn </vt:lpstr>
      <vt:lpstr>Sơ đồ tuần tự sửa món ăn</vt:lpstr>
      <vt:lpstr>Sơ đồ tuần tự xóa món ăn</vt:lpstr>
      <vt:lpstr>Sơ đồ tuần tự tìm kiếm</vt:lpstr>
      <vt:lpstr>Sơ đồ tuần tự thống kê</vt:lpstr>
      <vt:lpstr>Sơ đồ lớp tổng quát</vt:lpstr>
      <vt:lpstr>Phương thức xác thực tài khoản</vt:lpstr>
      <vt:lpstr>Phương thức thêm nhân viên</vt:lpstr>
      <vt:lpstr>Phương thức xóa nhân viên</vt:lpstr>
      <vt:lpstr>Phương thức thêm món ăn</vt:lpstr>
      <vt:lpstr>Phương thức sửa món ăn</vt:lpstr>
      <vt:lpstr>Phương thức xóa món ăn</vt:lpstr>
      <vt:lpstr>Phương thức tìm món ăn</vt:lpstr>
      <vt:lpstr>Phương thức thống kê</vt:lpstr>
      <vt:lpstr>Sơ đồ quan hệ CSDL</vt:lpstr>
      <vt:lpstr>Thiết kế hệ thống – Nhập hàng</vt:lpstr>
      <vt:lpstr>Thiết kế hệ thống – Xuất hàng</vt:lpstr>
      <vt:lpstr>Thiết kế hệ thống – Gọi món</vt:lpstr>
      <vt:lpstr>Một số giao diện phần mềm</vt:lpstr>
      <vt:lpstr>Form nhân viên</vt:lpstr>
      <vt:lpstr>Form tài khoản</vt:lpstr>
      <vt:lpstr>Form chấm công</vt:lpstr>
      <vt:lpstr>Form tính lương</vt:lpstr>
      <vt:lpstr>Form món ăn</vt:lpstr>
      <vt:lpstr>Form gọi món</vt:lpstr>
      <vt:lpstr>Form nhà cung cấp</vt:lpstr>
      <vt:lpstr>Form khách hàng</vt:lpstr>
      <vt:lpstr>Form nhập hàng</vt:lpstr>
      <vt:lpstr>Form xuất hàng</vt:lpstr>
      <vt:lpstr>Form thống kê doanh thu</vt:lpstr>
      <vt:lpstr>Form thống kê hàng tồn</vt:lpstr>
      <vt:lpstr>Form thống kê phiếu nhập</vt:lpstr>
      <vt:lpstr>Form thống kê phiếu xuất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NNN</dc:creator>
  <cp:lastModifiedBy>DoThanhTung</cp:lastModifiedBy>
  <cp:revision>69</cp:revision>
  <dcterms:created xsi:type="dcterms:W3CDTF">2017-09-13T13:26:10Z</dcterms:created>
  <dcterms:modified xsi:type="dcterms:W3CDTF">2018-01-11T19:04:38Z</dcterms:modified>
</cp:coreProperties>
</file>