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3CCF-AD66-49DA-BD74-DEE0656756EF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733675"/>
            <a:ext cx="5248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675456"/>
            <a:ext cx="4594247" cy="59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459812" cy="410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36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6712"/>
            <a:ext cx="4841726" cy="554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68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16259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8007"/>
            <a:ext cx="65436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0"/>
            <a:ext cx="7229475" cy="890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89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11725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5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67648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37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75" cy="897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732240" cy="22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6309345" cy="26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8" b="7850"/>
          <a:stretch/>
        </p:blipFill>
        <p:spPr bwMode="auto">
          <a:xfrm>
            <a:off x="107504" y="234257"/>
            <a:ext cx="2508696" cy="33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1" y="3657600"/>
            <a:ext cx="1185862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/>
          <a:stretch/>
        </p:blipFill>
        <p:spPr bwMode="auto">
          <a:xfrm>
            <a:off x="5014591" y="548680"/>
            <a:ext cx="233248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836712"/>
            <a:ext cx="6233455" cy="442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3200461" cy="429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9835"/>
            <a:ext cx="50006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68709"/>
            <a:ext cx="498157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47" y="4470499"/>
            <a:ext cx="50006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1044624" y="620688"/>
            <a:ext cx="12001500" cy="3714750"/>
            <a:chOff x="0" y="1571625"/>
            <a:chExt cx="12001500" cy="37147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71625"/>
              <a:ext cx="12001500" cy="371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1580080" y="3924984"/>
              <a:ext cx="180020" cy="198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64" y="2478063"/>
            <a:ext cx="78867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5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" y="490934"/>
            <a:ext cx="91535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2629" y="4932710"/>
            <a:ext cx="16221075" cy="1295400"/>
            <a:chOff x="0" y="2781300"/>
            <a:chExt cx="16221075" cy="12954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81300"/>
              <a:ext cx="162210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23528" y="3513201"/>
              <a:ext cx="14041560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6" y="3008773"/>
            <a:ext cx="7310810" cy="302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434645" cy="55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271029" cy="379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3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938213"/>
            <a:ext cx="74009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74390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47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0</Words>
  <Application>Microsoft Office PowerPoint</Application>
  <PresentationFormat>화면 슬라이드 쇼(4:3)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14</cp:revision>
  <dcterms:created xsi:type="dcterms:W3CDTF">2016-10-15T02:39:25Z</dcterms:created>
  <dcterms:modified xsi:type="dcterms:W3CDTF">2016-10-15T09:14:29Z</dcterms:modified>
</cp:coreProperties>
</file>