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0" r:id="rId9"/>
    <p:sldId id="273" r:id="rId10"/>
    <p:sldId id="263" r:id="rId11"/>
    <p:sldId id="264" r:id="rId12"/>
    <p:sldId id="265" r:id="rId13"/>
    <p:sldId id="266" r:id="rId14"/>
    <p:sldId id="267" r:id="rId15"/>
    <p:sldId id="271" r:id="rId16"/>
    <p:sldId id="268" r:id="rId17"/>
    <p:sldId id="269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114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4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2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9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4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9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2733675"/>
            <a:ext cx="52482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938213"/>
            <a:ext cx="74009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6912"/>
            <a:ext cx="74390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47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675456"/>
            <a:ext cx="4594247" cy="596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4459812" cy="410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36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36712"/>
            <a:ext cx="4841726" cy="554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68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162591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58007"/>
            <a:ext cx="654367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33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0"/>
            <a:ext cx="7229475" cy="890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89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475"/>
            <a:ext cx="117252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95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867648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3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30375" cy="897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51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5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732240" cy="226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6309345" cy="26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10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8" b="7850"/>
          <a:stretch/>
        </p:blipFill>
        <p:spPr bwMode="auto">
          <a:xfrm>
            <a:off x="107504" y="234257"/>
            <a:ext cx="2508696" cy="330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11" y="3657600"/>
            <a:ext cx="1185862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2"/>
          <a:stretch/>
        </p:blipFill>
        <p:spPr bwMode="auto">
          <a:xfrm>
            <a:off x="5014591" y="548680"/>
            <a:ext cx="233248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33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836712"/>
            <a:ext cx="6233455" cy="442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3200461" cy="429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049835"/>
            <a:ext cx="50006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68709"/>
            <a:ext cx="4981575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47" y="4470499"/>
            <a:ext cx="50006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8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1044624" y="620688"/>
            <a:ext cx="12001500" cy="3714750"/>
            <a:chOff x="0" y="1571625"/>
            <a:chExt cx="12001500" cy="371475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71625"/>
              <a:ext cx="12001500" cy="3714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1580080" y="3924984"/>
              <a:ext cx="180020" cy="1986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64" y="2478063"/>
            <a:ext cx="78867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5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" y="490934"/>
            <a:ext cx="91535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02629" y="4932710"/>
            <a:ext cx="16221075" cy="1295400"/>
            <a:chOff x="0" y="2781300"/>
            <a:chExt cx="16221075" cy="129540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81300"/>
              <a:ext cx="16221075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23528" y="3513201"/>
              <a:ext cx="14041560" cy="297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6" y="3008773"/>
            <a:ext cx="7310810" cy="302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7434645" cy="55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271029" cy="379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38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0-16 at 1.18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0"/>
            <a:ext cx="9144000" cy="41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4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0</Words>
  <Application>Microsoft Macintosh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LinePlus</cp:lastModifiedBy>
  <cp:revision>15</cp:revision>
  <dcterms:created xsi:type="dcterms:W3CDTF">2016-10-15T02:39:25Z</dcterms:created>
  <dcterms:modified xsi:type="dcterms:W3CDTF">2016-10-16T04:19:59Z</dcterms:modified>
</cp:coreProperties>
</file>