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itchFamily="2" charset="77"/>
      <p:regular r:id="rId10"/>
      <p:bold r:id="rId11"/>
    </p:embeddedFont>
    <p:embeddedFont>
      <p:font typeface="Nunito" pitchFamily="2" charset="77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8"/>
  </p:normalViewPr>
  <p:slideViewPr>
    <p:cSldViewPr snapToGrid="0">
      <p:cViewPr varScale="1">
        <p:scale>
          <a:sx n="138" d="100"/>
          <a:sy n="138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187247a6d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187247a6d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187247a6d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187247a6d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187247a6d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187247a6d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187247a6d_1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187247a6d_1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187247a6d_1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187247a6d_1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187247a6d_1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187247a6d_1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51525" y="-184500"/>
            <a:ext cx="4589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   </a:t>
            </a:r>
            <a:r>
              <a:rPr lang="en" sz="3900" dirty="0">
                <a:solidFill>
                  <a:srgbClr val="00FF00"/>
                </a:solidFill>
              </a:rPr>
              <a:t> Green Clean</a:t>
            </a:r>
            <a:endParaRPr sz="3900" dirty="0">
              <a:solidFill>
                <a:srgbClr val="00FF00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027125" y="2694275"/>
            <a:ext cx="48126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1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520"/>
              <a:t>Jeevan Khuswaha</a:t>
            </a:r>
            <a:endParaRPr sz="1520"/>
          </a:p>
          <a:p>
            <a:pPr marL="457200" lvl="0" indent="-3251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520"/>
              <a:t>Dipesh Acharya</a:t>
            </a:r>
            <a:endParaRPr sz="1520"/>
          </a:p>
          <a:p>
            <a:pPr marL="457200" lvl="0" indent="-3251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520"/>
              <a:t>Bishal Sharma</a:t>
            </a:r>
            <a:endParaRPr sz="1520"/>
          </a:p>
          <a:p>
            <a:pPr marL="457200" lvl="0" indent="-3251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520"/>
              <a:t>Aayush Singh</a:t>
            </a: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20"/>
          </a:p>
        </p:txBody>
      </p:sp>
      <p:sp>
        <p:nvSpPr>
          <p:cNvPr id="279" name="Google Shape;279;p13"/>
          <p:cNvSpPr txBox="1"/>
          <p:nvPr/>
        </p:nvSpPr>
        <p:spPr>
          <a:xfrm>
            <a:off x="1027125" y="2143200"/>
            <a:ext cx="2236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2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Members</a:t>
            </a:r>
            <a:endParaRPr sz="2300" dirty="0">
              <a:solidFill>
                <a:schemeClr val="tx2">
                  <a:lumMod val="60000"/>
                  <a:lumOff val="4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8300" y="91500"/>
            <a:ext cx="3172174" cy="317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ctrTitle"/>
          </p:nvPr>
        </p:nvSpPr>
        <p:spPr>
          <a:xfrm>
            <a:off x="440150" y="155025"/>
            <a:ext cx="4224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    </a:t>
            </a:r>
            <a:r>
              <a:rPr lang="en" sz="3900">
                <a:solidFill>
                  <a:srgbClr val="00FF00"/>
                </a:solidFill>
              </a:rPr>
              <a:t>Introduction</a:t>
            </a:r>
            <a:endParaRPr sz="3900">
              <a:solidFill>
                <a:srgbClr val="00FF00"/>
              </a:solidFill>
            </a:endParaRPr>
          </a:p>
        </p:txBody>
      </p:sp>
      <p:sp>
        <p:nvSpPr>
          <p:cNvPr id="286" name="Google Shape;286;p14"/>
          <p:cNvSpPr txBox="1">
            <a:spLocks noGrp="1"/>
          </p:cNvSpPr>
          <p:nvPr>
            <p:ph type="subTitle" idx="1"/>
          </p:nvPr>
        </p:nvSpPr>
        <p:spPr>
          <a:xfrm>
            <a:off x="735950" y="2228525"/>
            <a:ext cx="4812600" cy="14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Green clean app is basically a problem solving app related to sustainable development</a:t>
            </a:r>
            <a:endParaRPr/>
          </a:p>
          <a:p>
            <a:pPr marL="457200" lvl="0" indent="-3302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app is dedicated to addressing the crucial issue of sustainable development </a:t>
            </a:r>
            <a:endParaRPr/>
          </a:p>
          <a:p>
            <a:pPr marL="457200" lvl="0" indent="-3302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mission is to raise awareness about sustainable practices and provide practical solutions to enhance environmental stewardship</a:t>
            </a:r>
            <a:endParaRPr/>
          </a:p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2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ctrTitle"/>
          </p:nvPr>
        </p:nvSpPr>
        <p:spPr>
          <a:xfrm>
            <a:off x="746825" y="0"/>
            <a:ext cx="5652900" cy="11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00"/>
                </a:solidFill>
              </a:rPr>
              <a:t>Objective and Scope</a:t>
            </a:r>
            <a:r>
              <a:rPr lang="en" sz="3900"/>
              <a:t>               </a:t>
            </a:r>
            <a:endParaRPr sz="3900"/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683925" y="1021975"/>
            <a:ext cx="56529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715"/>
              <a:t> </a:t>
            </a:r>
            <a:r>
              <a:rPr lang="en" sz="7204" b="1"/>
              <a:t>Objective</a:t>
            </a:r>
            <a:endParaRPr sz="7204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5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6400">
                <a:latin typeface="Roboto"/>
                <a:ea typeface="Roboto"/>
                <a:cs typeface="Roboto"/>
                <a:sym typeface="Roboto"/>
              </a:rPr>
              <a:t>Deliver informative articles, images and interactive modules to educate users about the importance of sustainable development.</a:t>
            </a:r>
            <a:endParaRPr sz="72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6400">
                <a:latin typeface="Roboto"/>
                <a:ea typeface="Roboto"/>
                <a:cs typeface="Roboto"/>
                <a:sym typeface="Roboto"/>
              </a:rPr>
              <a:t>Facilitate a platform for users to share their eco-friendly initiatives, tips, and success stories</a:t>
            </a:r>
            <a:endParaRPr sz="64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6400">
                <a:latin typeface="Roboto"/>
                <a:ea typeface="Roboto"/>
                <a:cs typeface="Roboto"/>
                <a:sym typeface="Roboto"/>
              </a:rPr>
              <a:t>Motivate users to adopt sustainable habits and make environmentally conscious choices in their daily lives.</a:t>
            </a:r>
            <a:endParaRPr sz="6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 </a:t>
            </a:r>
            <a:endParaRPr sz="6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50"/>
              <a:t> </a:t>
            </a:r>
            <a:r>
              <a:rPr lang="en" sz="7350" b="1"/>
              <a:t>Scope</a:t>
            </a:r>
            <a:endParaRPr sz="73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350" b="1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6400">
                <a:latin typeface="Roboto"/>
                <a:ea typeface="Roboto"/>
                <a:cs typeface="Roboto"/>
                <a:sym typeface="Roboto"/>
              </a:rPr>
              <a:t>The Green Clean app will serve as a comprehensive platform for delivering educational content on sustainable development. </a:t>
            </a:r>
            <a:endParaRPr sz="64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6400">
                <a:latin typeface="Roboto"/>
                <a:ea typeface="Roboto"/>
                <a:cs typeface="Roboto"/>
                <a:sym typeface="Roboto"/>
              </a:rPr>
              <a:t>Green Clean will facilitate the creation of a vibrant community where users can connect, share ideas, and discuss sustainable initiatives. 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64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6400"/>
              <a:t> </a:t>
            </a:r>
            <a:r>
              <a:rPr lang="en" sz="6400">
                <a:latin typeface="Roboto"/>
                <a:ea typeface="Roboto"/>
                <a:cs typeface="Roboto"/>
                <a:sym typeface="Roboto"/>
              </a:rPr>
              <a:t>users will be able to share relevant news, events, and tips related to sustainable development</a:t>
            </a:r>
            <a:endParaRPr sz="6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ctrTitle"/>
          </p:nvPr>
        </p:nvSpPr>
        <p:spPr>
          <a:xfrm>
            <a:off x="364675" y="-188625"/>
            <a:ext cx="2879700" cy="7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00FF00"/>
                </a:solidFill>
              </a:rPr>
              <a:t>Methodology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subTitle" idx="1"/>
          </p:nvPr>
        </p:nvSpPr>
        <p:spPr>
          <a:xfrm>
            <a:off x="364675" y="716825"/>
            <a:ext cx="6300300" cy="43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 b="1">
                <a:solidFill>
                  <a:srgbClr val="FFFFFF"/>
                </a:solidFill>
              </a:rPr>
              <a:t>Language used</a:t>
            </a:r>
            <a:endParaRPr sz="1700" b="1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HTML, CSS, JS, Python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Framework used</a:t>
            </a:r>
            <a:endParaRPr sz="1700" b="1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Django, Flutter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Tools used</a:t>
            </a:r>
            <a:endParaRPr sz="1700" b="1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Bootstrap, vscode, git , github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/>
          </a:p>
          <a:p>
            <a:pPr marL="457200" lvl="0" indent="-330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Green Clean employs a comprehensive approach to promote sustainable development, combining informative content, interactive features, and community initiatives.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app shares easily understandable information on eco-friendly practices and conservation. Through engaging elements like quizzes and challenges, it encourages users to adopt greener lifestyles.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ctrTitle"/>
          </p:nvPr>
        </p:nvSpPr>
        <p:spPr>
          <a:xfrm>
            <a:off x="824000" y="238950"/>
            <a:ext cx="4255500" cy="15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Future Enhancement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1"/>
          </p:nvPr>
        </p:nvSpPr>
        <p:spPr>
          <a:xfrm>
            <a:off x="824000" y="1914950"/>
            <a:ext cx="4923300" cy="1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8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0"/>
              <a:buChar char="●"/>
            </a:pPr>
            <a:r>
              <a:rPr lang="en" sz="1720"/>
              <a:t>Green Clean enhances user awareness through immersive AR.</a:t>
            </a:r>
            <a:endParaRPr sz="1720"/>
          </a:p>
          <a:p>
            <a:pPr marL="457200" lvl="0" indent="-3378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0"/>
              <a:buChar char="●"/>
            </a:pPr>
            <a:r>
              <a:rPr lang="en" sz="1720"/>
              <a:t>The app introduces fun challenges and personalized goals for a more sustainable future.</a:t>
            </a:r>
            <a:endParaRPr sz="172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ctrTitle"/>
          </p:nvPr>
        </p:nvSpPr>
        <p:spPr>
          <a:xfrm>
            <a:off x="694161" y="2198254"/>
            <a:ext cx="4255500" cy="2611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10F100"/>
                </a:solidFill>
              </a:rPr>
              <a:t> Any Queries?</a:t>
            </a:r>
            <a:endParaRPr sz="3900" dirty="0">
              <a:solidFill>
                <a:srgbClr val="10F100"/>
              </a:solidFill>
            </a:endParaRPr>
          </a:p>
        </p:txBody>
      </p:sp>
      <p:pic>
        <p:nvPicPr>
          <p:cNvPr id="2" name="Google Shape;280;p13">
            <a:extLst>
              <a:ext uri="{FF2B5EF4-FFF2-40B4-BE49-F238E27FC236}">
                <a16:creationId xmlns:a16="http://schemas.microsoft.com/office/drawing/2014/main" id="{616CBCF3-0448-D0DD-CD66-93F10E586D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8300" y="91500"/>
            <a:ext cx="3172174" cy="317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ctrTitle"/>
          </p:nvPr>
        </p:nvSpPr>
        <p:spPr>
          <a:xfrm>
            <a:off x="717050" y="2327224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0F100"/>
                </a:solidFill>
              </a:rPr>
              <a:t>  </a:t>
            </a:r>
            <a:r>
              <a:rPr lang="en" sz="4000" dirty="0">
                <a:solidFill>
                  <a:srgbClr val="10F100"/>
                </a:solidFill>
              </a:rPr>
              <a:t> Thank you!</a:t>
            </a:r>
            <a:endParaRPr sz="4000" dirty="0">
              <a:solidFill>
                <a:srgbClr val="10F100"/>
              </a:solidFill>
            </a:endParaRPr>
          </a:p>
        </p:txBody>
      </p:sp>
      <p:pic>
        <p:nvPicPr>
          <p:cNvPr id="2" name="Google Shape;280;p13">
            <a:extLst>
              <a:ext uri="{FF2B5EF4-FFF2-40B4-BE49-F238E27FC236}">
                <a16:creationId xmlns:a16="http://schemas.microsoft.com/office/drawing/2014/main" id="{361F578D-8FF8-C7E8-2D81-84104B1B2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8300" y="91500"/>
            <a:ext cx="3172174" cy="317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Macintosh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Maven Pro</vt:lpstr>
      <vt:lpstr>Arial</vt:lpstr>
      <vt:lpstr>Nunito</vt:lpstr>
      <vt:lpstr>Momentum</vt:lpstr>
      <vt:lpstr>    Green Clean</vt:lpstr>
      <vt:lpstr>    Introduction</vt:lpstr>
      <vt:lpstr>Objective and Scope               </vt:lpstr>
      <vt:lpstr>    Methodology</vt:lpstr>
      <vt:lpstr>Future Enhancement</vt:lpstr>
      <vt:lpstr> Any Queries?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Green Clean</dc:title>
  <cp:lastModifiedBy>Microsoft Office User</cp:lastModifiedBy>
  <cp:revision>1</cp:revision>
  <dcterms:modified xsi:type="dcterms:W3CDTF">2024-01-20T15:48:36Z</dcterms:modified>
</cp:coreProperties>
</file>