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476" r:id="rId2"/>
    <p:sldId id="481" r:id="rId3"/>
    <p:sldId id="482" r:id="rId4"/>
    <p:sldId id="483" r:id="rId5"/>
    <p:sldId id="484" r:id="rId6"/>
    <p:sldId id="477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153"/>
    <a:srgbClr val="EA7050"/>
    <a:srgbClr val="F4AF58"/>
    <a:srgbClr val="77CCC0"/>
    <a:srgbClr val="89CAC0"/>
    <a:srgbClr val="EBB167"/>
    <a:srgbClr val="E3B272"/>
    <a:srgbClr val="DFAF70"/>
    <a:srgbClr val="96C8C0"/>
    <a:srgbClr val="5AD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/>
    <p:restoredTop sz="96412"/>
  </p:normalViewPr>
  <p:slideViewPr>
    <p:cSldViewPr snapToGrid="0" snapToObjects="1">
      <p:cViewPr>
        <p:scale>
          <a:sx n="102" d="100"/>
          <a:sy n="102" d="100"/>
        </p:scale>
        <p:origin x="600" y="1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C250-831E-3C41-AB40-D6D444D7B122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FD5B-1865-AD4E-A05A-C36C002C0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8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6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21" name="文本框 8"/>
          <p:cNvSpPr txBox="1"/>
          <p:nvPr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1154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9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9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7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1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1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F2EA-03DC-D943-83C4-95013CDD964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0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g"/><Relationship Id="rId3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9533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95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025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757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0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798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183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5449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35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0276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092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070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932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443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63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604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381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23266</TotalTime>
  <Words>0</Words>
  <Application>Microsoft Macintosh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苹方 中等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 Li</dc:creator>
  <cp:lastModifiedBy>Wenzhe Li</cp:lastModifiedBy>
  <cp:revision>499</cp:revision>
  <cp:lastPrinted>2019-01-15T10:12:00Z</cp:lastPrinted>
  <dcterms:created xsi:type="dcterms:W3CDTF">2018-04-19T06:05:20Z</dcterms:created>
  <dcterms:modified xsi:type="dcterms:W3CDTF">2019-07-18T16:00:27Z</dcterms:modified>
</cp:coreProperties>
</file>