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5510-1DB7-4F5C-BF1E-AE96C1CD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4A91A-109B-47BD-B5C8-9E1011734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E4FE-0FD8-47B1-A2F3-ECCC4E7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2D2A-EEAC-483A-A10C-92F765E2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6469-B4D8-4483-88EF-A2A14AB9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064D-6E85-473E-BB8C-3D91E333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CD2AF-6A92-420B-9539-29E2DB4F8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CAF3-4082-482A-B9F2-9B174A56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7CF0-CE42-465D-AE27-95F5B4B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2688-5C98-490C-932E-890613EF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FE2A5-9B26-4C48-9907-08FE45484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1F4D6-F9C5-4C2C-96F6-26F77F5CC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6EAC-C3E1-4054-A69B-4E5EE32B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D13B-A112-47DC-A692-A1AEC2D8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7101-786E-4C2D-887D-99CB4837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8E7E-F8C0-4659-A198-A9CC26D8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9E3-17FC-4855-BB37-26677647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CE53-937A-4191-A72F-C7257001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97C2-F00F-41E7-B0D5-C7544A40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3740-7D57-4647-8E40-CEACC4A8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4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DF2-54C9-4CE0-A42F-408C02E1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3F2C-0962-43C8-9AC1-7E305A990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45C4-DE8D-4577-8002-AD920FE3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076F-D298-4A81-AD3F-C8EF990E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52D7-CD03-4BBC-8F24-7EEECAF2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311A-31D1-44CC-B0B4-DDE3D218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37B4-FADA-4C1D-9B7D-841BB5196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739F7-0899-4A1D-8299-0438276C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A71A7-AA68-4020-A7AC-23833011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474F-DC09-4993-AC60-6832B113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39D28-5335-4C4F-817B-B887D3FA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5BFB-CE9E-43B9-8EF6-D4818A5E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7FAC-0896-4279-A119-B2B864E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D499-36C8-4232-8EA6-C94F38A61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17D3-081D-4D96-9E2A-4B08F40E7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1EC0E-D718-4436-BE4A-FFCDA380A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B5ED6-EF50-4E6E-8FED-FC4E9C77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6681A-AF8E-471E-82E4-E4D6D2EF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40686-5FE2-4AAB-BB3B-510F6C6F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5914-EAE0-4985-8548-773F12D4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724FF-71E5-42C4-A030-AF34FE79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969A6-BE44-4474-BE0F-EB779432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A6728-630F-4FBB-B570-90724F56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9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716C2-D159-488B-96FD-68B237DD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4A8F3-87AD-42E8-8204-5D57226E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14AF8-2277-4F59-953E-52B7EFDC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8BD7-4A84-4003-B8CB-4430AA78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7490-914D-453A-8B34-0578459F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765F2-FFA3-4E98-B565-6F2E5C7D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338A-88F4-45F4-8DB7-6995851B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AE11B-35D2-44E1-81DF-2935B02A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1964D-1741-4752-8164-0B45E9D4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25BE-783D-4B25-A48C-FD2F028F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19338-5EB9-4856-8923-5489C023B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8D327-7490-4DD4-8A22-D4B4A1E6D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DFF02-8F5E-44EC-92D8-C3E66C67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12A9B-65DA-4C69-8D05-2AC20E1D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8542-D564-4CC9-8B45-F9CFFECD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0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3C603-FC21-4A7D-9FDA-A4ECCD9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C384E-5187-41D1-BB0E-4FB24AA63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A303-D712-4262-B795-04D80793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4609-46E6-4889-B1AA-9A129CE41D7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C087-47CD-4BF3-A329-DBB1D5B97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1FF5-ADFC-4500-8735-287439862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BAD1-0A85-4E11-897F-663807D6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Хүнс, хөдөө аж ахуй, хөнгөн үйлдвэрийн яам">
            <a:extLst>
              <a:ext uri="{FF2B5EF4-FFF2-40B4-BE49-F238E27FC236}">
                <a16:creationId xmlns:a16="http://schemas.microsoft.com/office/drawing/2014/main" id="{7FC44EFA-DD87-423F-9C0C-EBD3474B0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7" y="1128276"/>
            <a:ext cx="3278819" cy="172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Азийн хөгжлийн банкнаас мэдэгдэл гаргажээ">
            <a:extLst>
              <a:ext uri="{FF2B5EF4-FFF2-40B4-BE49-F238E27FC236}">
                <a16:creationId xmlns:a16="http://schemas.microsoft.com/office/drawing/2014/main" id="{F73170B2-501F-425E-BADC-7B0F1785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89778" l="9778" r="89778">
                        <a14:foregroundMark x1="43556" y1="24000" x2="43556" y2="24000"/>
                        <a14:foregroundMark x1="52889" y1="44000" x2="52889" y2="44000"/>
                        <a14:foregroundMark x1="68889" y1="40444" x2="68889" y2="40444"/>
                        <a14:foregroundMark x1="71111" y1="53333" x2="71111" y2="53333"/>
                        <a14:foregroundMark x1="49333" y1="7556" x2="49333" y2="7556"/>
                        <a14:foregroundMark x1="31111" y1="45778" x2="31111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63" y="1417233"/>
            <a:ext cx="1514328" cy="151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4D15CAF-F05C-4FBD-8457-102744DF2D9E}"/>
              </a:ext>
            </a:extLst>
          </p:cNvPr>
          <p:cNvSpPr txBox="1">
            <a:spLocks/>
          </p:cNvSpPr>
          <p:nvPr/>
        </p:nvSpPr>
        <p:spPr>
          <a:xfrm>
            <a:off x="4194856" y="2573369"/>
            <a:ext cx="4313237" cy="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АЗИЙН ХӨГЖЛИЙН БАНК</a:t>
            </a: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Facebook">
            <a:extLst>
              <a:ext uri="{FF2B5EF4-FFF2-40B4-BE49-F238E27FC236}">
                <a16:creationId xmlns:a16="http://schemas.microsoft.com/office/drawing/2014/main" id="{08E113F7-F3D9-4AFC-9961-ED9ACE47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057" y="1417233"/>
            <a:ext cx="1080674" cy="10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C6F29-0460-4C69-8506-431EBA8CCE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12" t="21434" r="9463" b="44543"/>
          <a:stretch/>
        </p:blipFill>
        <p:spPr>
          <a:xfrm>
            <a:off x="8508093" y="4457456"/>
            <a:ext cx="2621280" cy="591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EA750-0831-4F8A-94DB-EBC227287B9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095" y="4142020"/>
            <a:ext cx="1016306" cy="93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Mongolian University of Life Sciences">
            <a:extLst>
              <a:ext uri="{FF2B5EF4-FFF2-40B4-BE49-F238E27FC236}">
                <a16:creationId xmlns:a16="http://schemas.microsoft.com/office/drawing/2014/main" id="{CA275FDE-3032-4147-8647-A6AFF692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6" y="4378789"/>
            <a:ext cx="3744564" cy="9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Азийн хөгжлийн банкнаас мэдэгдэл гаргажээ">
            <a:extLst>
              <a:ext uri="{FF2B5EF4-FFF2-40B4-BE49-F238E27FC236}">
                <a16:creationId xmlns:a16="http://schemas.microsoft.com/office/drawing/2014/main" id="{91E01AA0-E432-406F-9340-9A286465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56" b="89778" l="9778" r="89778">
                        <a14:foregroundMark x1="43556" y1="24000" x2="43556" y2="24000"/>
                        <a14:foregroundMark x1="52889" y1="44000" x2="52889" y2="44000"/>
                        <a14:foregroundMark x1="68889" y1="40444" x2="68889" y2="40444"/>
                        <a14:foregroundMark x1="71111" y1="53333" x2="71111" y2="53333"/>
                        <a14:foregroundMark x1="49333" y1="7556" x2="49333" y2="7556"/>
                        <a14:foregroundMark x1="31111" y1="45778" x2="31111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26" y="1924963"/>
            <a:ext cx="1514328" cy="151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025B53-3439-4B78-AC3F-E5863D5B210E}"/>
              </a:ext>
            </a:extLst>
          </p:cNvPr>
          <p:cNvSpPr txBox="1">
            <a:spLocks/>
          </p:cNvSpPr>
          <p:nvPr/>
        </p:nvSpPr>
        <p:spPr>
          <a:xfrm>
            <a:off x="2934771" y="3152713"/>
            <a:ext cx="4313237" cy="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АЗИЙН ХӨГЖЛИЙН БАНК</a:t>
            </a: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Facebook">
            <a:extLst>
              <a:ext uri="{FF2B5EF4-FFF2-40B4-BE49-F238E27FC236}">
                <a16:creationId xmlns:a16="http://schemas.microsoft.com/office/drawing/2014/main" id="{E1C5EA91-0088-4EB2-B0AF-CB2F10911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34" y="1924963"/>
            <a:ext cx="1080674" cy="10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C96CC1-1C3E-417F-AF69-C6158073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4255"/>
            <a:ext cx="10515600" cy="1842707"/>
          </a:xfrm>
        </p:spPr>
        <p:txBody>
          <a:bodyPr/>
          <a:lstStyle/>
          <a:p>
            <a:pPr marL="0" indent="0" algn="ctr">
              <a:buNone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Азийн хөгжлийн банк, Ядуурлыг бууруулах Япон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сангийн тусламжтай энэхүү видео контентийг бүтээв.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3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271A-16C4-451E-8BAB-133882268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537"/>
            <a:ext cx="10515600" cy="1676527"/>
          </a:xfrm>
        </p:spPr>
        <p:txBody>
          <a:bodyPr/>
          <a:lstStyle/>
          <a:p>
            <a:pPr marL="0" indent="0" algn="ctr">
              <a:buNone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АЗИЙН ХӨГЖЛИЙН БАНКНЫ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ТЭЖЭЭЛИЙН ТОГТВОРТОЙ МЕНЕЖМЕНТ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 </a:t>
            </a:r>
          </a:p>
          <a:p>
            <a:pPr marL="0" indent="0" algn="ctr">
              <a:buNone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 ТУСЛАЛЦААНЫ ТӨСӨЛ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DB JFPR Grant 9175 Contacts ~ Grant 9175 Field Notes">
            <a:extLst>
              <a:ext uri="{FF2B5EF4-FFF2-40B4-BE49-F238E27FC236}">
                <a16:creationId xmlns:a16="http://schemas.microsoft.com/office/drawing/2014/main" id="{BF0AC7E7-0C23-44A6-84C3-56079B1C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42" y="2658172"/>
            <a:ext cx="2478853" cy="1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Хүнс, хөдөө аж ахуй, хөнгөн үйлдвэрийн яам">
            <a:extLst>
              <a:ext uri="{FF2B5EF4-FFF2-40B4-BE49-F238E27FC236}">
                <a16:creationId xmlns:a16="http://schemas.microsoft.com/office/drawing/2014/main" id="{C8F574A7-2E67-49F3-BBF2-AA1541F7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3" y="2559166"/>
            <a:ext cx="3278819" cy="172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B670C-B291-4185-9BA0-A8170EC48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12" t="21434" r="9463" b="44543"/>
          <a:stretch/>
        </p:blipFill>
        <p:spPr>
          <a:xfrm>
            <a:off x="8535524" y="3006081"/>
            <a:ext cx="2958483" cy="7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4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31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zolza</dc:creator>
  <cp:lastModifiedBy> </cp:lastModifiedBy>
  <cp:revision>78</cp:revision>
  <cp:lastPrinted>2021-07-21T03:18:11Z</cp:lastPrinted>
  <dcterms:created xsi:type="dcterms:W3CDTF">2021-07-07T06:59:09Z</dcterms:created>
  <dcterms:modified xsi:type="dcterms:W3CDTF">2021-09-13T07:32:22Z</dcterms:modified>
</cp:coreProperties>
</file>