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D3E"/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3710548" y="2922965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755668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476E89-981B-4F90-82E0-3B85FB2AE28F}"/>
              </a:ext>
            </a:extLst>
          </p:cNvPr>
          <p:cNvSpPr/>
          <p:nvPr/>
        </p:nvSpPr>
        <p:spPr>
          <a:xfrm>
            <a:off x="103559" y="612954"/>
            <a:ext cx="2850656" cy="1828796"/>
          </a:xfrm>
          <a:prstGeom prst="roundRect">
            <a:avLst>
              <a:gd name="adj" fmla="val 9347"/>
            </a:avLst>
          </a:prstGeom>
          <a:solidFill>
            <a:srgbClr val="02575C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59033148-2E32-4D40-B955-C926C6E8F95B}"/>
              </a:ext>
            </a:extLst>
          </p:cNvPr>
          <p:cNvSpPr/>
          <p:nvPr/>
        </p:nvSpPr>
        <p:spPr>
          <a:xfrm>
            <a:off x="3305907" y="612954"/>
            <a:ext cx="1195754" cy="1828796"/>
          </a:xfrm>
          <a:prstGeom prst="round2DiagRect">
            <a:avLst>
              <a:gd name="adj1" fmla="val 14986"/>
              <a:gd name="adj2" fmla="val 0"/>
            </a:avLst>
          </a:prstGeom>
          <a:solidFill>
            <a:schemeClr val="accent1">
              <a:alpha val="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CC0C869F-CCA9-4863-863E-4B3722F997E5}"/>
              </a:ext>
            </a:extLst>
          </p:cNvPr>
          <p:cNvSpPr/>
          <p:nvPr/>
        </p:nvSpPr>
        <p:spPr>
          <a:xfrm>
            <a:off x="6525569" y="612954"/>
            <a:ext cx="1195754" cy="1828796"/>
          </a:xfrm>
          <a:prstGeom prst="round2DiagRect">
            <a:avLst>
              <a:gd name="adj1" fmla="val 14986"/>
              <a:gd name="adj2" fmla="val 0"/>
            </a:avLst>
          </a:prstGeom>
          <a:solidFill>
            <a:schemeClr val="accent1">
              <a:alpha val="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A1B8C4DE-07EB-478A-A98F-B7CC6009B7DB}"/>
              </a:ext>
            </a:extLst>
          </p:cNvPr>
          <p:cNvSpPr/>
          <p:nvPr/>
        </p:nvSpPr>
        <p:spPr>
          <a:xfrm>
            <a:off x="4915738" y="612954"/>
            <a:ext cx="1195754" cy="1828796"/>
          </a:xfrm>
          <a:prstGeom prst="round2DiagRect">
            <a:avLst>
              <a:gd name="adj1" fmla="val 14986"/>
              <a:gd name="adj2" fmla="val 0"/>
            </a:avLst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56734EA-CD08-4E2A-8D01-5475768E11FB}"/>
              </a:ext>
            </a:extLst>
          </p:cNvPr>
          <p:cNvSpPr/>
          <p:nvPr/>
        </p:nvSpPr>
        <p:spPr>
          <a:xfrm>
            <a:off x="8014821" y="612953"/>
            <a:ext cx="4073620" cy="904348"/>
          </a:xfrm>
          <a:prstGeom prst="round2DiagRect">
            <a:avLst>
              <a:gd name="adj1" fmla="val 14986"/>
              <a:gd name="adj2" fmla="val 0"/>
            </a:avLst>
          </a:prstGeom>
          <a:solidFill>
            <a:srgbClr val="C2ED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E40276-8911-4DE0-9988-7FF2D038AF33}"/>
              </a:ext>
            </a:extLst>
          </p:cNvPr>
          <p:cNvSpPr/>
          <p:nvPr/>
        </p:nvSpPr>
        <p:spPr>
          <a:xfrm>
            <a:off x="8014821" y="1748413"/>
            <a:ext cx="4073620" cy="2291024"/>
          </a:xfrm>
          <a:prstGeom prst="roundRect">
            <a:avLst>
              <a:gd name="adj" fmla="val 9347"/>
            </a:avLst>
          </a:prstGeom>
          <a:solidFill>
            <a:schemeClr val="accent1">
              <a:alpha val="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22E0A6-2E30-41A7-947F-DB1A6135D8F3}"/>
              </a:ext>
            </a:extLst>
          </p:cNvPr>
          <p:cNvSpPr/>
          <p:nvPr/>
        </p:nvSpPr>
        <p:spPr>
          <a:xfrm>
            <a:off x="103559" y="2592476"/>
            <a:ext cx="4518682" cy="1993764"/>
          </a:xfrm>
          <a:prstGeom prst="roundRect">
            <a:avLst>
              <a:gd name="adj" fmla="val 9347"/>
            </a:avLst>
          </a:prstGeom>
          <a:solidFill>
            <a:schemeClr val="accent1">
              <a:alpha val="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3E2F09-B05E-4E56-99C9-E01C3125B9DD}"/>
              </a:ext>
            </a:extLst>
          </p:cNvPr>
          <p:cNvSpPr/>
          <p:nvPr/>
        </p:nvSpPr>
        <p:spPr>
          <a:xfrm>
            <a:off x="6721510" y="4513387"/>
            <a:ext cx="5376142" cy="2291024"/>
          </a:xfrm>
          <a:prstGeom prst="roundRect">
            <a:avLst>
              <a:gd name="adj" fmla="val 5680"/>
            </a:avLst>
          </a:prstGeom>
          <a:solidFill>
            <a:schemeClr val="accent1">
              <a:alpha val="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829D39-3227-40CC-AF7B-73BF05B30703}"/>
              </a:ext>
            </a:extLst>
          </p:cNvPr>
          <p:cNvSpPr/>
          <p:nvPr/>
        </p:nvSpPr>
        <p:spPr>
          <a:xfrm>
            <a:off x="103558" y="4882664"/>
            <a:ext cx="3825347" cy="1921747"/>
          </a:xfrm>
          <a:prstGeom prst="roundRect">
            <a:avLst>
              <a:gd name="adj" fmla="val 6210"/>
            </a:avLst>
          </a:prstGeom>
          <a:solidFill>
            <a:schemeClr val="accent1">
              <a:alpha val="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E1DB8AD-2D60-44C3-B6F0-E77CDE2D7617}"/>
              </a:ext>
            </a:extLst>
          </p:cNvPr>
          <p:cNvSpPr/>
          <p:nvPr/>
        </p:nvSpPr>
        <p:spPr>
          <a:xfrm>
            <a:off x="4818183" y="2592476"/>
            <a:ext cx="2985365" cy="1966632"/>
          </a:xfrm>
          <a:custGeom>
            <a:avLst/>
            <a:gdLst>
              <a:gd name="connsiteX0" fmla="*/ 142057 w 2985365"/>
              <a:gd name="connsiteY0" fmla="*/ 0 h 2066616"/>
              <a:gd name="connsiteX1" fmla="*/ 2843308 w 2985365"/>
              <a:gd name="connsiteY1" fmla="*/ 0 h 2066616"/>
              <a:gd name="connsiteX2" fmla="*/ 2985365 w 2985365"/>
              <a:gd name="connsiteY2" fmla="*/ 142057 h 2066616"/>
              <a:gd name="connsiteX3" fmla="*/ 2985365 w 2985365"/>
              <a:gd name="connsiteY3" fmla="*/ 1377756 h 2066616"/>
              <a:gd name="connsiteX4" fmla="*/ 2843308 w 2985365"/>
              <a:gd name="connsiteY4" fmla="*/ 1519813 h 2066616"/>
              <a:gd name="connsiteX5" fmla="*/ 1699722 w 2985365"/>
              <a:gd name="connsiteY5" fmla="*/ 1519813 h 2066616"/>
              <a:gd name="connsiteX6" fmla="*/ 1699722 w 2985365"/>
              <a:gd name="connsiteY6" fmla="*/ 1917750 h 2066616"/>
              <a:gd name="connsiteX7" fmla="*/ 1550856 w 2985365"/>
              <a:gd name="connsiteY7" fmla="*/ 2066616 h 2066616"/>
              <a:gd name="connsiteX8" fmla="*/ 154518 w 2985365"/>
              <a:gd name="connsiteY8" fmla="*/ 2066616 h 2066616"/>
              <a:gd name="connsiteX9" fmla="*/ 5652 w 2985365"/>
              <a:gd name="connsiteY9" fmla="*/ 1917750 h 2066616"/>
              <a:gd name="connsiteX10" fmla="*/ 5652 w 2985365"/>
              <a:gd name="connsiteY10" fmla="*/ 1405752 h 2066616"/>
              <a:gd name="connsiteX11" fmla="*/ 0 w 2985365"/>
              <a:gd name="connsiteY11" fmla="*/ 1377756 h 2066616"/>
              <a:gd name="connsiteX12" fmla="*/ 0 w 2985365"/>
              <a:gd name="connsiteY12" fmla="*/ 142057 h 2066616"/>
              <a:gd name="connsiteX13" fmla="*/ 142057 w 2985365"/>
              <a:gd name="connsiteY13" fmla="*/ 0 h 206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85365" h="2066616">
                <a:moveTo>
                  <a:pt x="142057" y="0"/>
                </a:moveTo>
                <a:lnTo>
                  <a:pt x="2843308" y="0"/>
                </a:lnTo>
                <a:cubicBezTo>
                  <a:pt x="2921764" y="0"/>
                  <a:pt x="2985365" y="63601"/>
                  <a:pt x="2985365" y="142057"/>
                </a:cubicBezTo>
                <a:lnTo>
                  <a:pt x="2985365" y="1377756"/>
                </a:lnTo>
                <a:cubicBezTo>
                  <a:pt x="2985365" y="1456212"/>
                  <a:pt x="2921764" y="1519813"/>
                  <a:pt x="2843308" y="1519813"/>
                </a:cubicBezTo>
                <a:lnTo>
                  <a:pt x="1699722" y="1519813"/>
                </a:lnTo>
                <a:lnTo>
                  <a:pt x="1699722" y="1917750"/>
                </a:lnTo>
                <a:cubicBezTo>
                  <a:pt x="1699722" y="1999966"/>
                  <a:pt x="1633072" y="2066616"/>
                  <a:pt x="1550856" y="2066616"/>
                </a:cubicBezTo>
                <a:lnTo>
                  <a:pt x="154518" y="2066616"/>
                </a:lnTo>
                <a:cubicBezTo>
                  <a:pt x="72302" y="2066616"/>
                  <a:pt x="5652" y="1999966"/>
                  <a:pt x="5652" y="1917750"/>
                </a:cubicBezTo>
                <a:lnTo>
                  <a:pt x="5652" y="1405752"/>
                </a:lnTo>
                <a:lnTo>
                  <a:pt x="0" y="1377756"/>
                </a:lnTo>
                <a:lnTo>
                  <a:pt x="0" y="142057"/>
                </a:lnTo>
                <a:cubicBezTo>
                  <a:pt x="0" y="63601"/>
                  <a:pt x="63601" y="0"/>
                  <a:pt x="142057" y="0"/>
                </a:cubicBezTo>
                <a:close/>
              </a:path>
            </a:pathLst>
          </a:cu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0BA6BE6C-6BAD-423F-BE13-089781F628BB}"/>
              </a:ext>
            </a:extLst>
          </p:cNvPr>
          <p:cNvSpPr/>
          <p:nvPr/>
        </p:nvSpPr>
        <p:spPr>
          <a:xfrm>
            <a:off x="4124847" y="4892712"/>
            <a:ext cx="2400721" cy="1911699"/>
          </a:xfrm>
          <a:prstGeom prst="round2DiagRect">
            <a:avLst>
              <a:gd name="adj1" fmla="val 14986"/>
              <a:gd name="adj2" fmla="val 0"/>
            </a:avLst>
          </a:prstGeom>
          <a:solidFill>
            <a:srgbClr val="02575C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5799051-0961-463F-9D4B-F54E884AD024}"/>
              </a:ext>
            </a:extLst>
          </p:cNvPr>
          <p:cNvSpPr/>
          <p:nvPr/>
        </p:nvSpPr>
        <p:spPr>
          <a:xfrm>
            <a:off x="103558" y="643432"/>
            <a:ext cx="2820951" cy="1773936"/>
          </a:xfrm>
          <a:prstGeom prst="roundRect">
            <a:avLst>
              <a:gd name="adj" fmla="val 934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AC6B98-7C51-435A-84CC-9792CC73E0E1}"/>
              </a:ext>
            </a:extLst>
          </p:cNvPr>
          <p:cNvSpPr/>
          <p:nvPr/>
        </p:nvSpPr>
        <p:spPr>
          <a:xfrm>
            <a:off x="3595774" y="698120"/>
            <a:ext cx="529073" cy="529073"/>
          </a:xfrm>
          <a:prstGeom prst="ellipse">
            <a:avLst/>
          </a:prstGeom>
          <a:solidFill>
            <a:srgbClr val="02575C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B02202F-6300-483D-AD37-F583209781C6}"/>
              </a:ext>
            </a:extLst>
          </p:cNvPr>
          <p:cNvSpPr/>
          <p:nvPr/>
        </p:nvSpPr>
        <p:spPr>
          <a:xfrm>
            <a:off x="4295390" y="5060324"/>
            <a:ext cx="470169" cy="470169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6878FE4-D154-4496-AE82-46028D79D0E6}"/>
              </a:ext>
            </a:extLst>
          </p:cNvPr>
          <p:cNvSpPr/>
          <p:nvPr/>
        </p:nvSpPr>
        <p:spPr>
          <a:xfrm>
            <a:off x="4295390" y="6229606"/>
            <a:ext cx="470169" cy="470169"/>
          </a:xfrm>
          <a:prstGeom prst="ellipse">
            <a:avLst/>
          </a:prstGeom>
          <a:solidFill>
            <a:srgbClr val="C2ED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519CC9-AD86-4842-8427-5B45E94446E3}"/>
              </a:ext>
            </a:extLst>
          </p:cNvPr>
          <p:cNvSpPr/>
          <p:nvPr/>
        </p:nvSpPr>
        <p:spPr>
          <a:xfrm>
            <a:off x="4295390" y="5660918"/>
            <a:ext cx="470169" cy="47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E6199D0-47FC-4317-9EBB-C4CCCFB676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46" y="851514"/>
            <a:ext cx="232264" cy="23226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B853813-7F34-44E4-8012-403372679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6" y="101387"/>
            <a:ext cx="430285" cy="4302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0A5D0EE-72E1-4779-AB00-ECCC69477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30" y="6318680"/>
            <a:ext cx="273794" cy="27379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AE12F5F-4C09-4FF3-9C59-46618466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14" y="5755138"/>
            <a:ext cx="246826" cy="25707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DB2C22C-A224-4A60-BCA7-C1C554112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14" y="5142177"/>
            <a:ext cx="279357" cy="279357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269EAA72-FF83-479A-81D0-C7BEF2825DD7}"/>
              </a:ext>
            </a:extLst>
          </p:cNvPr>
          <p:cNvSpPr/>
          <p:nvPr/>
        </p:nvSpPr>
        <p:spPr>
          <a:xfrm>
            <a:off x="5185326" y="688875"/>
            <a:ext cx="529073" cy="529073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7499242-7F71-471D-9928-584CE6105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93" y="819107"/>
            <a:ext cx="257563" cy="257563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218C663-315E-492A-8D9B-75C39ECB75B5}"/>
              </a:ext>
            </a:extLst>
          </p:cNvPr>
          <p:cNvSpPr/>
          <p:nvPr/>
        </p:nvSpPr>
        <p:spPr>
          <a:xfrm>
            <a:off x="6798620" y="697149"/>
            <a:ext cx="529073" cy="529073"/>
          </a:xfrm>
          <a:prstGeom prst="ellipse">
            <a:avLst/>
          </a:prstGeom>
          <a:solidFill>
            <a:srgbClr val="C2ED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7DB46AE-A012-4594-AD5C-98638F7D0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33444" y="831562"/>
            <a:ext cx="252216" cy="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ZION</cp:lastModifiedBy>
  <cp:revision>49</cp:revision>
  <dcterms:created xsi:type="dcterms:W3CDTF">2023-12-06T06:56:06Z</dcterms:created>
  <dcterms:modified xsi:type="dcterms:W3CDTF">2024-02-04T22:04:43Z</dcterms:modified>
</cp:coreProperties>
</file>