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97726-02FE-D4FF-53F8-020D150E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B6C9E-0589-0510-9FBD-58E927E61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8FC6D-C2EC-983F-E855-49560045B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2A44C-CCD6-293E-868A-9E0C1978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D698F-7323-12DC-7A6D-F31CD7A68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4043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4D0D-088E-F1E0-8149-3292B5290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22EB0-47DD-7435-D76A-5CE4A00A4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5B6E-A5F8-E10E-E842-4D5231C9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5D8ED-3044-B017-2421-4FDE084FB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30082-B929-CDE4-7F3A-3B57810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430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49446C-D3EA-9216-9628-C9E3ECEB8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19D15-CBC9-9881-F983-552A543468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3A292-1E04-C9DB-ED38-D0680A95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99B6-14B1-8AFC-71F2-46F9B0B7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1C47E-95D3-E81D-468E-8620EE25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282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3AC8-1C42-6D67-CED9-AA31CEDC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FADC1-E518-6961-6DA4-35E946B06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6957E-03E7-0881-3985-7443BC88F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B2390-E5E8-B691-8833-23353913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A9C5-53D7-FED5-F553-71F3CF8E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2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C22E-28D3-8886-A5C1-1E6B431E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ABC1D-82E1-C66F-6B1A-5EC3D246B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DE287-EC06-BF16-0128-EC9B4B25B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9AC66-53AA-E9DB-821F-642855402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04B46-BB9B-A731-346D-481CD9D8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5843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3BAD-F1C3-FE09-33B1-2D9E4EE61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71943-40BC-BB89-62E6-8D36EFC84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6DB44-3BCE-1F0E-C1D8-F5DD7BB142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21377F-CA0D-A243-69C0-905D183F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D26FC7-DE78-FD9D-1C5D-A455F4F13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A965B-9397-3D73-321D-FB98B45C2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08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6B338-8179-BE9E-E845-FE2BE8758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B4919-029E-A77D-E05C-8DE813FA2E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A8E13-44D9-3315-9B81-56965BF7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7537-FC2E-BF96-357E-14393CE3A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C2890-B71F-044A-CE44-4A0B88106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90CFC-BCF9-F29C-4823-37812E44D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7DC8E7-1EBD-BB95-CB36-5299DA982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3494C7-D1B9-2974-EF62-FB858182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031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9113-2EC7-45A8-4332-1E52D092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9F8F16-A9AA-75DF-D0C4-FEE6071AA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A1FFF-B14D-4EDC-A5DB-30DB6D50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B36F02-1C90-9A97-B2A4-3D0769027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56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B5757-5F2B-FD78-8324-23569816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E6CA5-EA4A-64C6-8138-A9DA54F2C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80C40-5233-A167-1305-474A41F16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917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25E9-2A09-6851-FA7D-419E988BE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547B1-B71D-E9D5-1656-AF498CDC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4A215-012D-B57D-4BBC-56127BE55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370F6E-0BA3-1A72-05DE-2163A156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FA03A-8613-9E2C-802E-0AF39C78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1A16A-6F45-2D20-2F00-230CD92F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05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E23D-8A6B-0AAF-146D-5780B05F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0CF308-A4A2-6169-A7D3-3E968CC32A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23DE8-705F-AE71-DE53-62CEEC1A9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2FB6-F696-89AC-A29D-8EA96684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1C208-307E-87F8-DD45-3093AB1FA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C0FDD-6C26-94F7-AD48-8FE075AE0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4483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13C9E3-DE7C-A13B-27E3-30C6F1202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43EC-205E-6989-720F-126C47613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31BCCC-1E09-F9F3-1379-03CBED044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2C42D9-6258-4564-AA76-C315940FE8BE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BD294-D776-89E6-0A75-338318395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6017F-597C-3273-2153-D616DB7090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5CBDF-08C6-447C-98B0-DE772F605A5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032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330FB8-BCA7-615E-8254-9129763C260E}"/>
              </a:ext>
            </a:extLst>
          </p:cNvPr>
          <p:cNvSpPr/>
          <p:nvPr/>
        </p:nvSpPr>
        <p:spPr>
          <a:xfrm>
            <a:off x="199293" y="128954"/>
            <a:ext cx="11863754" cy="62132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3A9605-C33E-F259-0942-669EEAC46118}"/>
              </a:ext>
            </a:extLst>
          </p:cNvPr>
          <p:cNvSpPr/>
          <p:nvPr/>
        </p:nvSpPr>
        <p:spPr>
          <a:xfrm>
            <a:off x="1764333" y="207415"/>
            <a:ext cx="1430214" cy="43375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Total Sales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8E243A-82A7-0307-0374-AD52C1257C64}"/>
              </a:ext>
            </a:extLst>
          </p:cNvPr>
          <p:cNvSpPr/>
          <p:nvPr/>
        </p:nvSpPr>
        <p:spPr>
          <a:xfrm>
            <a:off x="5591914" y="211014"/>
            <a:ext cx="1430214" cy="43375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Total Sales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1EE46A-B25B-58FF-8B0F-E4567164935D}"/>
              </a:ext>
            </a:extLst>
          </p:cNvPr>
          <p:cNvSpPr/>
          <p:nvPr/>
        </p:nvSpPr>
        <p:spPr>
          <a:xfrm>
            <a:off x="7174528" y="211014"/>
            <a:ext cx="1430214" cy="43375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Total Sales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9D8101-C516-3811-DE1B-21B1929B1635}"/>
              </a:ext>
            </a:extLst>
          </p:cNvPr>
          <p:cNvSpPr/>
          <p:nvPr/>
        </p:nvSpPr>
        <p:spPr>
          <a:xfrm>
            <a:off x="10363202" y="211014"/>
            <a:ext cx="1430214" cy="43375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Total Sales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B15F87-2B35-5B68-8B64-1D0013F38CAF}"/>
              </a:ext>
            </a:extLst>
          </p:cNvPr>
          <p:cNvSpPr/>
          <p:nvPr/>
        </p:nvSpPr>
        <p:spPr>
          <a:xfrm>
            <a:off x="8757142" y="222738"/>
            <a:ext cx="1430214" cy="43375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Total Sales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693304-68EC-EB38-4F91-FAB2DD6DF479}"/>
              </a:ext>
            </a:extLst>
          </p:cNvPr>
          <p:cNvSpPr/>
          <p:nvPr/>
        </p:nvSpPr>
        <p:spPr>
          <a:xfrm>
            <a:off x="3985854" y="211014"/>
            <a:ext cx="1430214" cy="433754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Total Sales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48D7A29-B7AC-DC1E-DC49-C1E1A67DEA4E}"/>
              </a:ext>
            </a:extLst>
          </p:cNvPr>
          <p:cNvSpPr/>
          <p:nvPr/>
        </p:nvSpPr>
        <p:spPr>
          <a:xfrm>
            <a:off x="312615" y="377864"/>
            <a:ext cx="1013988" cy="986828"/>
          </a:xfrm>
          <a:prstGeom prst="ellipse">
            <a:avLst/>
          </a:prstGeom>
          <a:solidFill>
            <a:srgbClr val="FFC000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17DE68-6F66-98EC-4B67-D161F3C5D369}"/>
              </a:ext>
            </a:extLst>
          </p:cNvPr>
          <p:cNvSpPr/>
          <p:nvPr/>
        </p:nvSpPr>
        <p:spPr>
          <a:xfrm>
            <a:off x="8834527" y="1364692"/>
            <a:ext cx="3141436" cy="438187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Salesperson Performance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2BAA96-7FC4-452C-2291-0D433728611A}"/>
              </a:ext>
            </a:extLst>
          </p:cNvPr>
          <p:cNvSpPr/>
          <p:nvPr/>
        </p:nvSpPr>
        <p:spPr>
          <a:xfrm>
            <a:off x="4560452" y="1364692"/>
            <a:ext cx="3141436" cy="438187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Salesperson Performance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B50112-5917-073F-0622-E628960C38C3}"/>
              </a:ext>
            </a:extLst>
          </p:cNvPr>
          <p:cNvSpPr/>
          <p:nvPr/>
        </p:nvSpPr>
        <p:spPr>
          <a:xfrm>
            <a:off x="199293" y="1364692"/>
            <a:ext cx="3141436" cy="438187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Product Performance</a:t>
            </a:r>
          </a:p>
        </p:txBody>
      </p:sp>
    </p:spTree>
    <p:extLst>
      <p:ext uri="{BB962C8B-B14F-4D97-AF65-F5344CB8AC3E}">
        <p14:creationId xmlns:p14="http://schemas.microsoft.com/office/powerpoint/2010/main" val="3910834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ZION AYETUOMA</dc:creator>
  <cp:lastModifiedBy>ZION AYETUOMA</cp:lastModifiedBy>
  <cp:revision>7</cp:revision>
  <dcterms:created xsi:type="dcterms:W3CDTF">2024-09-22T16:56:16Z</dcterms:created>
  <dcterms:modified xsi:type="dcterms:W3CDTF">2024-09-22T17:06:13Z</dcterms:modified>
</cp:coreProperties>
</file>