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handoutMasterIdLst>
    <p:handoutMasterId r:id="rId6"/>
  </p:handoutMasterIdLst>
  <p:sldIdLst>
    <p:sldId id="259" r:id="rId5"/>
  </p:sldIdLst>
  <p:sldSz cx="15544800" cy="10058400"/>
  <p:notesSz cx="6953250" cy="9239250"/>
  <p:embeddedFontLst>
    <p:embeddedFont>
      <p:font typeface="Nunito" panose="020B0604020202020204" charset="0"/>
      <p:regular r:id="rId7"/>
      <p:bold r:id="rId8"/>
      <p:italic r:id="rId9"/>
      <p:boldItalic r:id="rId10"/>
    </p:embeddedFont>
    <p:embeddedFont>
      <p:font typeface="Open Sans" panose="020B0604020202020204" charset="0"/>
      <p:regular r:id="rId11"/>
      <p:bold r:id="rId12"/>
      <p:italic r:id="rId13"/>
      <p:boldItalic r:id="rId14"/>
    </p:embeddedFont>
  </p:embeddedFontLst>
  <p:custDataLst>
    <p:tags r:id="rId15"/>
  </p:custDataLst>
  <p:defaultTextStyle>
    <a:defPPr>
      <a:defRPr lang="en-US"/>
    </a:defPPr>
    <a:lvl1pPr algn="ctr" rtl="0" fontAlgn="base">
      <a:spcBef>
        <a:spcPct val="0"/>
      </a:spcBef>
      <a:spcAft>
        <a:spcPct val="0"/>
      </a:spcAft>
      <a:defRPr sz="1433" b="1" kern="1200">
        <a:solidFill>
          <a:srgbClr val="FF9900"/>
        </a:solidFill>
        <a:latin typeface="Arial"/>
        <a:ea typeface="+mn-ea"/>
        <a:cs typeface="+mn-cs"/>
      </a:defRPr>
    </a:lvl1pPr>
    <a:lvl2pPr marL="152385" algn="ctr" rtl="0" fontAlgn="base">
      <a:spcBef>
        <a:spcPct val="0"/>
      </a:spcBef>
      <a:spcAft>
        <a:spcPct val="0"/>
      </a:spcAft>
      <a:defRPr sz="1433" b="1" kern="1200">
        <a:solidFill>
          <a:srgbClr val="FF9900"/>
        </a:solidFill>
        <a:latin typeface="Arial"/>
        <a:ea typeface="+mn-ea"/>
        <a:cs typeface="+mn-cs"/>
      </a:defRPr>
    </a:lvl2pPr>
    <a:lvl3pPr marL="304770" algn="ctr" rtl="0" fontAlgn="base">
      <a:spcBef>
        <a:spcPct val="0"/>
      </a:spcBef>
      <a:spcAft>
        <a:spcPct val="0"/>
      </a:spcAft>
      <a:defRPr sz="1433" b="1" kern="1200">
        <a:solidFill>
          <a:srgbClr val="FF9900"/>
        </a:solidFill>
        <a:latin typeface="Arial"/>
        <a:ea typeface="+mn-ea"/>
        <a:cs typeface="+mn-cs"/>
      </a:defRPr>
    </a:lvl3pPr>
    <a:lvl4pPr marL="457154" algn="ctr" rtl="0" fontAlgn="base">
      <a:spcBef>
        <a:spcPct val="0"/>
      </a:spcBef>
      <a:spcAft>
        <a:spcPct val="0"/>
      </a:spcAft>
      <a:defRPr sz="1433" b="1" kern="1200">
        <a:solidFill>
          <a:srgbClr val="FF9900"/>
        </a:solidFill>
        <a:latin typeface="Arial"/>
        <a:ea typeface="+mn-ea"/>
        <a:cs typeface="+mn-cs"/>
      </a:defRPr>
    </a:lvl4pPr>
    <a:lvl5pPr marL="609539" algn="ctr" rtl="0" fontAlgn="base">
      <a:spcBef>
        <a:spcPct val="0"/>
      </a:spcBef>
      <a:spcAft>
        <a:spcPct val="0"/>
      </a:spcAft>
      <a:defRPr sz="1433" b="1" kern="1200">
        <a:solidFill>
          <a:srgbClr val="FF9900"/>
        </a:solidFill>
        <a:latin typeface="Arial"/>
        <a:ea typeface="+mn-ea"/>
        <a:cs typeface="+mn-cs"/>
      </a:defRPr>
    </a:lvl5pPr>
    <a:lvl6pPr marL="761924" algn="l" defTabSz="304770" rtl="0" eaLnBrk="1" latinLnBrk="0" hangingPunct="1">
      <a:defRPr sz="1433" b="1" kern="1200">
        <a:solidFill>
          <a:srgbClr val="FF9900"/>
        </a:solidFill>
        <a:latin typeface="Arial"/>
        <a:ea typeface="+mn-ea"/>
        <a:cs typeface="+mn-cs"/>
      </a:defRPr>
    </a:lvl6pPr>
    <a:lvl7pPr marL="914309" algn="l" defTabSz="304770" rtl="0" eaLnBrk="1" latinLnBrk="0" hangingPunct="1">
      <a:defRPr sz="1433" b="1" kern="1200">
        <a:solidFill>
          <a:srgbClr val="FF9900"/>
        </a:solidFill>
        <a:latin typeface="Arial"/>
        <a:ea typeface="+mn-ea"/>
        <a:cs typeface="+mn-cs"/>
      </a:defRPr>
    </a:lvl7pPr>
    <a:lvl8pPr marL="1066693" algn="l" defTabSz="304770" rtl="0" eaLnBrk="1" latinLnBrk="0" hangingPunct="1">
      <a:defRPr sz="1433" b="1" kern="1200">
        <a:solidFill>
          <a:srgbClr val="FF9900"/>
        </a:solidFill>
        <a:latin typeface="Arial"/>
        <a:ea typeface="+mn-ea"/>
        <a:cs typeface="+mn-cs"/>
      </a:defRPr>
    </a:lvl8pPr>
    <a:lvl9pPr marL="1219078" algn="l" defTabSz="304770" rtl="0" eaLnBrk="1" latinLnBrk="0" hangingPunct="1">
      <a:defRPr sz="1433" b="1" kern="1200">
        <a:solidFill>
          <a:srgbClr val="FF9900"/>
        </a:solidFill>
        <a:latin typeface="Arial"/>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489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lre" initials="JD" lastIdx="0" clrIdx="0">
    <p:extLst>
      <p:ext uri="{19B8F6BF-5375-455C-9EA6-DF929625EA0E}">
        <p15:presenceInfo xmlns:p15="http://schemas.microsoft.com/office/powerpoint/2012/main" userId="Justin Del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4B3C"/>
    <a:srgbClr val="C8C8C8"/>
    <a:srgbClr val="2D3C50"/>
    <a:srgbClr val="FF9900"/>
    <a:srgbClr val="990000"/>
    <a:srgbClr val="000050"/>
    <a:srgbClr val="00126A"/>
    <a:srgbClr val="0033CC"/>
    <a:srgbClr val="000066"/>
    <a:srgbClr val="0006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B817CC-DD1D-4FC4-B14C-ACA8AD326EB0}" v="25" dt="2019-11-30T19:21:47.6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4575" autoAdjust="0"/>
  </p:normalViewPr>
  <p:slideViewPr>
    <p:cSldViewPr>
      <p:cViewPr varScale="1">
        <p:scale>
          <a:sx n="77" d="100"/>
          <a:sy n="77" d="100"/>
        </p:scale>
        <p:origin x="1164" y="54"/>
      </p:cViewPr>
      <p:guideLst>
        <p:guide orient="horz" pos="3168"/>
        <p:guide pos="48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handoutMaster" Target="handoutMasters/handout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font" Target="fonts/font4.fntdata"/><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ion Steiner" userId="a47c478b-1305-4b60-b6c6-ed273fb4569e" providerId="ADAL" clId="{D2B817CC-DD1D-4FC4-B14C-ACA8AD326EB0}"/>
    <pc:docChg chg="undo redo custSel modSld">
      <pc:chgData name="Zion Steiner" userId="a47c478b-1305-4b60-b6c6-ed273fb4569e" providerId="ADAL" clId="{D2B817CC-DD1D-4FC4-B14C-ACA8AD326EB0}" dt="2019-12-01T00:16:15.682" v="3496" actId="1076"/>
      <pc:docMkLst>
        <pc:docMk/>
      </pc:docMkLst>
      <pc:sldChg chg="addSp delSp modSp">
        <pc:chgData name="Zion Steiner" userId="a47c478b-1305-4b60-b6c6-ed273fb4569e" providerId="ADAL" clId="{D2B817CC-DD1D-4FC4-B14C-ACA8AD326EB0}" dt="2019-12-01T00:16:15.682" v="3496" actId="1076"/>
        <pc:sldMkLst>
          <pc:docMk/>
          <pc:sldMk cId="0" sldId="259"/>
        </pc:sldMkLst>
        <pc:spChg chg="mod">
          <ac:chgData name="Zion Steiner" userId="a47c478b-1305-4b60-b6c6-ed273fb4569e" providerId="ADAL" clId="{D2B817CC-DD1D-4FC4-B14C-ACA8AD326EB0}" dt="2019-11-30T19:23:37.247" v="3492" actId="14100"/>
          <ac:spMkLst>
            <pc:docMk/>
            <pc:sldMk cId="0" sldId="259"/>
            <ac:spMk id="2" creationId="{7E05CF12-9F62-4021-9108-45182179DE84}"/>
          </ac:spMkLst>
        </pc:spChg>
        <pc:spChg chg="mod">
          <ac:chgData name="Zion Steiner" userId="a47c478b-1305-4b60-b6c6-ed273fb4569e" providerId="ADAL" clId="{D2B817CC-DD1D-4FC4-B14C-ACA8AD326EB0}" dt="2019-11-30T19:23:34.458" v="3491" actId="14100"/>
          <ac:spMkLst>
            <pc:docMk/>
            <pc:sldMk cId="0" sldId="259"/>
            <ac:spMk id="3" creationId="{DE522F03-E7FA-45B8-AE5A-DE5F3E3DA657}"/>
          </ac:spMkLst>
        </pc:spChg>
        <pc:spChg chg="mod">
          <ac:chgData name="Zion Steiner" userId="a47c478b-1305-4b60-b6c6-ed273fb4569e" providerId="ADAL" clId="{D2B817CC-DD1D-4FC4-B14C-ACA8AD326EB0}" dt="2019-11-30T19:21:47.653" v="3489" actId="207"/>
          <ac:spMkLst>
            <pc:docMk/>
            <pc:sldMk cId="0" sldId="259"/>
            <ac:spMk id="4" creationId="{EAE85D2B-26CE-4E2B-8FAD-9D69CC391379}"/>
          </ac:spMkLst>
        </pc:spChg>
        <pc:spChg chg="add mod">
          <ac:chgData name="Zion Steiner" userId="a47c478b-1305-4b60-b6c6-ed273fb4569e" providerId="ADAL" clId="{D2B817CC-DD1D-4FC4-B14C-ACA8AD326EB0}" dt="2019-11-30T18:51:00.510" v="501" actId="1076"/>
          <ac:spMkLst>
            <pc:docMk/>
            <pc:sldMk cId="0" sldId="259"/>
            <ac:spMk id="14" creationId="{308428EC-B950-430B-B378-972329B047AE}"/>
          </ac:spMkLst>
        </pc:spChg>
        <pc:spChg chg="add mod">
          <ac:chgData name="Zion Steiner" userId="a47c478b-1305-4b60-b6c6-ed273fb4569e" providerId="ADAL" clId="{D2B817CC-DD1D-4FC4-B14C-ACA8AD326EB0}" dt="2019-12-01T00:16:15.682" v="3496" actId="1076"/>
          <ac:spMkLst>
            <pc:docMk/>
            <pc:sldMk cId="0" sldId="259"/>
            <ac:spMk id="15" creationId="{01392E77-3318-4781-8B36-C4770CC4504A}"/>
          </ac:spMkLst>
        </pc:spChg>
        <pc:spChg chg="mod">
          <ac:chgData name="Zion Steiner" userId="a47c478b-1305-4b60-b6c6-ed273fb4569e" providerId="ADAL" clId="{D2B817CC-DD1D-4FC4-B14C-ACA8AD326EB0}" dt="2019-11-30T19:24:25.108" v="3495" actId="1076"/>
          <ac:spMkLst>
            <pc:docMk/>
            <pc:sldMk cId="0" sldId="259"/>
            <ac:spMk id="18" creationId="{EF872E11-D0DF-4446-BE76-A398B88E9B44}"/>
          </ac:spMkLst>
        </pc:spChg>
        <pc:spChg chg="mod">
          <ac:chgData name="Zion Steiner" userId="a47c478b-1305-4b60-b6c6-ed273fb4569e" providerId="ADAL" clId="{D2B817CC-DD1D-4FC4-B14C-ACA8AD326EB0}" dt="2019-11-30T18:31:57.623" v="15" actId="1076"/>
          <ac:spMkLst>
            <pc:docMk/>
            <pc:sldMk cId="0" sldId="259"/>
            <ac:spMk id="22" creationId="{911E8223-4617-4E14-85CC-64FBEF860AEB}"/>
          </ac:spMkLst>
        </pc:spChg>
        <pc:spChg chg="mod">
          <ac:chgData name="Zion Steiner" userId="a47c478b-1305-4b60-b6c6-ed273fb4569e" providerId="ADAL" clId="{D2B817CC-DD1D-4FC4-B14C-ACA8AD326EB0}" dt="2019-11-30T19:19:31.957" v="3487" actId="1076"/>
          <ac:spMkLst>
            <pc:docMk/>
            <pc:sldMk cId="0" sldId="259"/>
            <ac:spMk id="23" creationId="{2FC38C23-4F2F-43CC-80B8-AAB401548E3D}"/>
          </ac:spMkLst>
        </pc:spChg>
        <pc:spChg chg="mod">
          <ac:chgData name="Zion Steiner" userId="a47c478b-1305-4b60-b6c6-ed273fb4569e" providerId="ADAL" clId="{D2B817CC-DD1D-4FC4-B14C-ACA8AD326EB0}" dt="2019-11-30T19:19:31.957" v="3487" actId="1076"/>
          <ac:spMkLst>
            <pc:docMk/>
            <pc:sldMk cId="0" sldId="259"/>
            <ac:spMk id="25" creationId="{2151EF6C-2FDA-4CFD-8323-59D33F1957E4}"/>
          </ac:spMkLst>
        </pc:spChg>
        <pc:spChg chg="mod">
          <ac:chgData name="Zion Steiner" userId="a47c478b-1305-4b60-b6c6-ed273fb4569e" providerId="ADAL" clId="{D2B817CC-DD1D-4FC4-B14C-ACA8AD326EB0}" dt="2019-11-30T19:23:43.486" v="3493" actId="14100"/>
          <ac:spMkLst>
            <pc:docMk/>
            <pc:sldMk cId="0" sldId="259"/>
            <ac:spMk id="29" creationId="{F71060D4-31B8-4EAB-A30B-076C1F92AA53}"/>
          </ac:spMkLst>
        </pc:spChg>
        <pc:spChg chg="mod">
          <ac:chgData name="Zion Steiner" userId="a47c478b-1305-4b60-b6c6-ed273fb4569e" providerId="ADAL" clId="{D2B817CC-DD1D-4FC4-B14C-ACA8AD326EB0}" dt="2019-11-30T19:19:31.957" v="3487" actId="1076"/>
          <ac:spMkLst>
            <pc:docMk/>
            <pc:sldMk cId="0" sldId="259"/>
            <ac:spMk id="30" creationId="{A8CED7F2-5C64-415F-9C2A-371CC0AB2C07}"/>
          </ac:spMkLst>
        </pc:spChg>
        <pc:spChg chg="add mod">
          <ac:chgData name="Zion Steiner" userId="a47c478b-1305-4b60-b6c6-ed273fb4569e" providerId="ADAL" clId="{D2B817CC-DD1D-4FC4-B14C-ACA8AD326EB0}" dt="2019-11-30T18:43:58.538" v="330" actId="404"/>
          <ac:spMkLst>
            <pc:docMk/>
            <pc:sldMk cId="0" sldId="259"/>
            <ac:spMk id="230" creationId="{B1756C9A-4784-447A-8EEF-1952004CDD18}"/>
          </ac:spMkLst>
        </pc:spChg>
        <pc:spChg chg="mod">
          <ac:chgData name="Zion Steiner" userId="a47c478b-1305-4b60-b6c6-ed273fb4569e" providerId="ADAL" clId="{D2B817CC-DD1D-4FC4-B14C-ACA8AD326EB0}" dt="2019-11-30T18:38:05.401" v="200" actId="1076"/>
          <ac:spMkLst>
            <pc:docMk/>
            <pc:sldMk cId="0" sldId="259"/>
            <ac:spMk id="233" creationId="{45FF9948-A19C-47F6-93B3-396C289B3DB9}"/>
          </ac:spMkLst>
        </pc:spChg>
        <pc:spChg chg="add mod">
          <ac:chgData name="Zion Steiner" userId="a47c478b-1305-4b60-b6c6-ed273fb4569e" providerId="ADAL" clId="{D2B817CC-DD1D-4FC4-B14C-ACA8AD326EB0}" dt="2019-11-30T18:48:34.381" v="423" actId="207"/>
          <ac:spMkLst>
            <pc:docMk/>
            <pc:sldMk cId="0" sldId="259"/>
            <ac:spMk id="236" creationId="{C77207DE-F138-44BF-9EA6-69B2E698443D}"/>
          </ac:spMkLst>
        </pc:spChg>
        <pc:spChg chg="add del mod">
          <ac:chgData name="Zion Steiner" userId="a47c478b-1305-4b60-b6c6-ed273fb4569e" providerId="ADAL" clId="{D2B817CC-DD1D-4FC4-B14C-ACA8AD326EB0}" dt="2019-11-30T18:49:00.441" v="490"/>
          <ac:spMkLst>
            <pc:docMk/>
            <pc:sldMk cId="0" sldId="259"/>
            <ac:spMk id="238" creationId="{6A46C644-682D-488C-8F16-57D45039659D}"/>
          </ac:spMkLst>
        </pc:spChg>
        <pc:spChg chg="add del mod">
          <ac:chgData name="Zion Steiner" userId="a47c478b-1305-4b60-b6c6-ed273fb4569e" providerId="ADAL" clId="{D2B817CC-DD1D-4FC4-B14C-ACA8AD326EB0}" dt="2019-11-30T18:50:55.449" v="500"/>
          <ac:spMkLst>
            <pc:docMk/>
            <pc:sldMk cId="0" sldId="259"/>
            <ac:spMk id="239" creationId="{65D1B798-6C33-4739-A869-DE53BE8612F7}"/>
          </ac:spMkLst>
        </pc:spChg>
        <pc:spChg chg="add mod">
          <ac:chgData name="Zion Steiner" userId="a47c478b-1305-4b60-b6c6-ed273fb4569e" providerId="ADAL" clId="{D2B817CC-DD1D-4FC4-B14C-ACA8AD326EB0}" dt="2019-11-30T19:19:15.395" v="3486" actId="1076"/>
          <ac:spMkLst>
            <pc:docMk/>
            <pc:sldMk cId="0" sldId="259"/>
            <ac:spMk id="240" creationId="{26D561D3-C473-4A09-8CC6-3565564F0CED}"/>
          </ac:spMkLst>
        </pc:spChg>
        <pc:grpChg chg="mod">
          <ac:chgData name="Zion Steiner" userId="a47c478b-1305-4b60-b6c6-ed273fb4569e" providerId="ADAL" clId="{D2B817CC-DD1D-4FC4-B14C-ACA8AD326EB0}" dt="2019-11-30T18:37:42.128" v="195" actId="1076"/>
          <ac:grpSpMkLst>
            <pc:docMk/>
            <pc:sldMk cId="0" sldId="259"/>
            <ac:grpSpMk id="12" creationId="{3CA30FAF-694E-402C-BABE-165D9C10B8E4}"/>
          </ac:grpSpMkLst>
        </pc:grpChg>
        <pc:grpChg chg="add mod">
          <ac:chgData name="Zion Steiner" userId="a47c478b-1305-4b60-b6c6-ed273fb4569e" providerId="ADAL" clId="{D2B817CC-DD1D-4FC4-B14C-ACA8AD326EB0}" dt="2019-11-30T19:02:51.673" v="1438" actId="1076"/>
          <ac:grpSpMkLst>
            <pc:docMk/>
            <pc:sldMk cId="0" sldId="259"/>
            <ac:grpSpMk id="237" creationId="{D61FF386-ED0C-4036-86E8-8D4968AF3A17}"/>
          </ac:grpSpMkLst>
        </pc:grpChg>
        <pc:graphicFrameChg chg="mod modGraphic">
          <ac:chgData name="Zion Steiner" userId="a47c478b-1305-4b60-b6c6-ed273fb4569e" providerId="ADAL" clId="{D2B817CC-DD1D-4FC4-B14C-ACA8AD326EB0}" dt="2019-11-30T18:42:00.817" v="253" actId="1076"/>
          <ac:graphicFrameMkLst>
            <pc:docMk/>
            <pc:sldMk cId="0" sldId="259"/>
            <ac:graphicFrameMk id="229" creationId="{FE3B1DB7-BC5E-4414-B748-3035151220B2}"/>
          </ac:graphicFrameMkLst>
        </pc:graphicFrameChg>
        <pc:picChg chg="add mod modCrop">
          <ac:chgData name="Zion Steiner" userId="a47c478b-1305-4b60-b6c6-ed273fb4569e" providerId="ADAL" clId="{D2B817CC-DD1D-4FC4-B14C-ACA8AD326EB0}" dt="2019-12-01T00:16:15.682" v="3496" actId="1076"/>
          <ac:picMkLst>
            <pc:docMk/>
            <pc:sldMk cId="0" sldId="259"/>
            <ac:picMk id="7" creationId="{A020B645-FA9C-4A9F-97FB-5B919E830C0C}"/>
          </ac:picMkLst>
        </pc:picChg>
        <pc:picChg chg="add mod">
          <ac:chgData name="Zion Steiner" userId="a47c478b-1305-4b60-b6c6-ed273fb4569e" providerId="ADAL" clId="{D2B817CC-DD1D-4FC4-B14C-ACA8AD326EB0}" dt="2019-11-30T18:51:00.510" v="501" actId="1076"/>
          <ac:picMkLst>
            <pc:docMk/>
            <pc:sldMk cId="0" sldId="259"/>
            <ac:picMk id="13" creationId="{C098D696-E92D-4AE0-BF57-F62A08837E20}"/>
          </ac:picMkLst>
        </pc:picChg>
        <pc:picChg chg="add del mod">
          <ac:chgData name="Zion Steiner" userId="a47c478b-1305-4b60-b6c6-ed273fb4569e" providerId="ADAL" clId="{D2B817CC-DD1D-4FC4-B14C-ACA8AD326EB0}" dt="2019-11-30T18:45:49.523" v="363" actId="478"/>
          <ac:picMkLst>
            <pc:docMk/>
            <pc:sldMk cId="0" sldId="259"/>
            <ac:picMk id="19" creationId="{0DC39D38-846F-485F-878C-C8AF3A0515F9}"/>
          </ac:picMkLst>
        </pc:picChg>
        <pc:picChg chg="add del mod">
          <ac:chgData name="Zion Steiner" userId="a47c478b-1305-4b60-b6c6-ed273fb4569e" providerId="ADAL" clId="{D2B817CC-DD1D-4FC4-B14C-ACA8AD326EB0}" dt="2019-11-30T18:45:49.523" v="363" actId="478"/>
          <ac:picMkLst>
            <pc:docMk/>
            <pc:sldMk cId="0" sldId="259"/>
            <ac:picMk id="27" creationId="{A5AB9C37-971A-496B-8209-571DA0FAF195}"/>
          </ac:picMkLst>
        </pc:picChg>
        <pc:picChg chg="add mod">
          <ac:chgData name="Zion Steiner" userId="a47c478b-1305-4b60-b6c6-ed273fb4569e" providerId="ADAL" clId="{D2B817CC-DD1D-4FC4-B14C-ACA8AD326EB0}" dt="2019-11-30T18:47:19.590" v="414" actId="164"/>
          <ac:picMkLst>
            <pc:docMk/>
            <pc:sldMk cId="0" sldId="259"/>
            <ac:picMk id="45" creationId="{46E2EA36-B339-41C5-B7D1-01C0111FB746}"/>
          </ac:picMkLst>
        </pc:picChg>
        <pc:picChg chg="add mod">
          <ac:chgData name="Zion Steiner" userId="a47c478b-1305-4b60-b6c6-ed273fb4569e" providerId="ADAL" clId="{D2B817CC-DD1D-4FC4-B14C-ACA8AD326EB0}" dt="2019-11-30T18:47:19.590" v="414" actId="164"/>
          <ac:picMkLst>
            <pc:docMk/>
            <pc:sldMk cId="0" sldId="259"/>
            <ac:picMk id="46" creationId="{A1BC4BF7-8AF4-4E81-A20A-B4AC5866146C}"/>
          </ac:picMkLst>
        </pc:picChg>
        <pc:picChg chg="add mod">
          <ac:chgData name="Zion Steiner" userId="a47c478b-1305-4b60-b6c6-ed273fb4569e" providerId="ADAL" clId="{D2B817CC-DD1D-4FC4-B14C-ACA8AD326EB0}" dt="2019-11-30T18:47:19.590" v="414" actId="164"/>
          <ac:picMkLst>
            <pc:docMk/>
            <pc:sldMk cId="0" sldId="259"/>
            <ac:picMk id="47" creationId="{40260418-3DFF-4279-A6D6-2887D075FD35}"/>
          </ac:picMkLst>
        </pc:picChg>
        <pc:picChg chg="add mod">
          <ac:chgData name="Zion Steiner" userId="a47c478b-1305-4b60-b6c6-ed273fb4569e" providerId="ADAL" clId="{D2B817CC-DD1D-4FC4-B14C-ACA8AD326EB0}" dt="2019-11-30T18:47:19.590" v="414" actId="164"/>
          <ac:picMkLst>
            <pc:docMk/>
            <pc:sldMk cId="0" sldId="259"/>
            <ac:picMk id="48" creationId="{454AFC7B-4687-4DAB-AB71-506ACD95639F}"/>
          </ac:picMkLst>
        </pc:picChg>
        <pc:picChg chg="add mod">
          <ac:chgData name="Zion Steiner" userId="a47c478b-1305-4b60-b6c6-ed273fb4569e" providerId="ADAL" clId="{D2B817CC-DD1D-4FC4-B14C-ACA8AD326EB0}" dt="2019-11-30T18:47:19.590" v="414" actId="164"/>
          <ac:picMkLst>
            <pc:docMk/>
            <pc:sldMk cId="0" sldId="259"/>
            <ac:picMk id="49" creationId="{1D812B47-0938-40AF-B620-D5BD2F08C801}"/>
          </ac:picMkLst>
        </pc:picChg>
        <pc:picChg chg="add del mod">
          <ac:chgData name="Zion Steiner" userId="a47c478b-1305-4b60-b6c6-ed273fb4569e" providerId="ADAL" clId="{D2B817CC-DD1D-4FC4-B14C-ACA8AD326EB0}" dt="2019-11-30T18:45:47.385" v="362" actId="478"/>
          <ac:picMkLst>
            <pc:docMk/>
            <pc:sldMk cId="0" sldId="259"/>
            <ac:picMk id="50" creationId="{65D124C7-128A-4CF5-B2EE-5D2AFE2F1A5B}"/>
          </ac:picMkLst>
        </pc:picChg>
        <pc:picChg chg="add del mod">
          <ac:chgData name="Zion Steiner" userId="a47c478b-1305-4b60-b6c6-ed273fb4569e" providerId="ADAL" clId="{D2B817CC-DD1D-4FC4-B14C-ACA8AD326EB0}" dt="2019-11-30T18:45:47.385" v="362" actId="478"/>
          <ac:picMkLst>
            <pc:docMk/>
            <pc:sldMk cId="0" sldId="259"/>
            <ac:picMk id="51" creationId="{ECF9DE81-6DEA-4444-A1D0-19A2E43BB028}"/>
          </ac:picMkLst>
        </pc:picChg>
        <pc:picChg chg="add del mod">
          <ac:chgData name="Zion Steiner" userId="a47c478b-1305-4b60-b6c6-ed273fb4569e" providerId="ADAL" clId="{D2B817CC-DD1D-4FC4-B14C-ACA8AD326EB0}" dt="2019-11-30T18:45:47.385" v="362" actId="478"/>
          <ac:picMkLst>
            <pc:docMk/>
            <pc:sldMk cId="0" sldId="259"/>
            <ac:picMk id="52" creationId="{75EB11F8-5F9E-4066-A90A-AA05D1F6D661}"/>
          </ac:picMkLst>
        </pc:picChg>
        <pc:picChg chg="add del mod">
          <ac:chgData name="Zion Steiner" userId="a47c478b-1305-4b60-b6c6-ed273fb4569e" providerId="ADAL" clId="{D2B817CC-DD1D-4FC4-B14C-ACA8AD326EB0}" dt="2019-11-30T18:42:31.834" v="258" actId="478"/>
          <ac:picMkLst>
            <pc:docMk/>
            <pc:sldMk cId="0" sldId="259"/>
            <ac:picMk id="224" creationId="{9CA0B26E-EB8B-4CA0-BF51-1266728646F7}"/>
          </ac:picMkLst>
        </pc:picChg>
        <pc:picChg chg="add del mod">
          <ac:chgData name="Zion Steiner" userId="a47c478b-1305-4b60-b6c6-ed273fb4569e" providerId="ADAL" clId="{D2B817CC-DD1D-4FC4-B14C-ACA8AD326EB0}" dt="2019-11-30T18:45:47.385" v="362" actId="478"/>
          <ac:picMkLst>
            <pc:docMk/>
            <pc:sldMk cId="0" sldId="259"/>
            <ac:picMk id="226" creationId="{ED51BCFC-6BE0-418A-8207-1C3BA0CCCB54}"/>
          </ac:picMkLst>
        </pc:picChg>
        <pc:picChg chg="add del mod">
          <ac:chgData name="Zion Steiner" userId="a47c478b-1305-4b60-b6c6-ed273fb4569e" providerId="ADAL" clId="{D2B817CC-DD1D-4FC4-B14C-ACA8AD326EB0}" dt="2019-11-30T18:42:16.485" v="256" actId="478"/>
          <ac:picMkLst>
            <pc:docMk/>
            <pc:sldMk cId="0" sldId="259"/>
            <ac:picMk id="228" creationId="{1E68E895-7204-4268-82F0-F47F8ABD30EC}"/>
          </ac:picMkLst>
        </pc:picChg>
        <pc:picChg chg="add del mod">
          <ac:chgData name="Zion Steiner" userId="a47c478b-1305-4b60-b6c6-ed273fb4569e" providerId="ADAL" clId="{D2B817CC-DD1D-4FC4-B14C-ACA8AD326EB0}" dt="2019-11-30T18:45:47.385" v="362" actId="478"/>
          <ac:picMkLst>
            <pc:docMk/>
            <pc:sldMk cId="0" sldId="259"/>
            <ac:picMk id="232" creationId="{F4CB7F33-1977-4E5D-8A45-9370D559923E}"/>
          </ac:picMkLst>
        </pc:picChg>
        <pc:picChg chg="add del mod">
          <ac:chgData name="Zion Steiner" userId="a47c478b-1305-4b60-b6c6-ed273fb4569e" providerId="ADAL" clId="{D2B817CC-DD1D-4FC4-B14C-ACA8AD326EB0}" dt="2019-11-30T18:45:49.523" v="363" actId="478"/>
          <ac:picMkLst>
            <pc:docMk/>
            <pc:sldMk cId="0" sldId="259"/>
            <ac:picMk id="235" creationId="{F92F516B-0B4D-4D6F-970A-37816A14A60C}"/>
          </ac:picMkLst>
        </pc:picChg>
      </pc:sldChg>
    </pc:docChg>
  </pc:docChgLst>
  <pc:docChgLst>
    <pc:chgData name="Zion Steiner" userId="a47c478b-1305-4b60-b6c6-ed273fb4569e" providerId="ADAL" clId="{7E99D284-B4CA-4F69-8464-06432FA36EF1}"/>
    <pc:docChg chg="undo custSel modSld">
      <pc:chgData name="Zion Steiner" userId="a47c478b-1305-4b60-b6c6-ed273fb4569e" providerId="ADAL" clId="{7E99D284-B4CA-4F69-8464-06432FA36EF1}" dt="2019-12-01T00:19:22.336" v="142" actId="20577"/>
      <pc:docMkLst>
        <pc:docMk/>
      </pc:docMkLst>
      <pc:sldChg chg="addSp delSp modSp">
        <pc:chgData name="Zion Steiner" userId="a47c478b-1305-4b60-b6c6-ed273fb4569e" providerId="ADAL" clId="{7E99D284-B4CA-4F69-8464-06432FA36EF1}" dt="2019-12-01T00:19:22.336" v="142" actId="20577"/>
        <pc:sldMkLst>
          <pc:docMk/>
          <pc:sldMk cId="0" sldId="259"/>
        </pc:sldMkLst>
        <pc:spChg chg="mod">
          <ac:chgData name="Zion Steiner" userId="a47c478b-1305-4b60-b6c6-ed273fb4569e" providerId="ADAL" clId="{7E99D284-B4CA-4F69-8464-06432FA36EF1}" dt="2019-12-01T00:18:35.397" v="117" actId="20577"/>
          <ac:spMkLst>
            <pc:docMk/>
            <pc:sldMk cId="0" sldId="259"/>
            <ac:spMk id="2" creationId="{7E05CF12-9F62-4021-9108-45182179DE84}"/>
          </ac:spMkLst>
        </pc:spChg>
        <pc:spChg chg="mod">
          <ac:chgData name="Zion Steiner" userId="a47c478b-1305-4b60-b6c6-ed273fb4569e" providerId="ADAL" clId="{7E99D284-B4CA-4F69-8464-06432FA36EF1}" dt="2019-12-01T00:18:46.571" v="121" actId="20577"/>
          <ac:spMkLst>
            <pc:docMk/>
            <pc:sldMk cId="0" sldId="259"/>
            <ac:spMk id="3" creationId="{DE522F03-E7FA-45B8-AE5A-DE5F3E3DA657}"/>
          </ac:spMkLst>
        </pc:spChg>
        <pc:spChg chg="add del mod">
          <ac:chgData name="Zion Steiner" userId="a47c478b-1305-4b60-b6c6-ed273fb4569e" providerId="ADAL" clId="{7E99D284-B4CA-4F69-8464-06432FA36EF1}" dt="2019-12-01T00:19:17.487" v="141" actId="20577"/>
          <ac:spMkLst>
            <pc:docMk/>
            <pc:sldMk cId="0" sldId="259"/>
            <ac:spMk id="4" creationId="{EAE85D2B-26CE-4E2B-8FAD-9D69CC391379}"/>
          </ac:spMkLst>
        </pc:spChg>
        <pc:spChg chg="del mod">
          <ac:chgData name="Zion Steiner" userId="a47c478b-1305-4b60-b6c6-ed273fb4569e" providerId="ADAL" clId="{7E99D284-B4CA-4F69-8464-06432FA36EF1}" dt="2019-12-01T00:18:57.862" v="129" actId="478"/>
          <ac:spMkLst>
            <pc:docMk/>
            <pc:sldMk cId="0" sldId="259"/>
            <ac:spMk id="9" creationId="{00708EE2-2F97-46A9-912F-A8CCCA6F3989}"/>
          </ac:spMkLst>
        </pc:spChg>
        <pc:spChg chg="del">
          <ac:chgData name="Zion Steiner" userId="a47c478b-1305-4b60-b6c6-ed273fb4569e" providerId="ADAL" clId="{7E99D284-B4CA-4F69-8464-06432FA36EF1}" dt="2019-12-01T00:18:53.796" v="126" actId="478"/>
          <ac:spMkLst>
            <pc:docMk/>
            <pc:sldMk cId="0" sldId="259"/>
            <ac:spMk id="14" creationId="{308428EC-B950-430B-B378-972329B047AE}"/>
          </ac:spMkLst>
        </pc:spChg>
        <pc:spChg chg="del">
          <ac:chgData name="Zion Steiner" userId="a47c478b-1305-4b60-b6c6-ed273fb4569e" providerId="ADAL" clId="{7E99D284-B4CA-4F69-8464-06432FA36EF1}" dt="2019-12-01T00:18:53.200" v="125" actId="478"/>
          <ac:spMkLst>
            <pc:docMk/>
            <pc:sldMk cId="0" sldId="259"/>
            <ac:spMk id="15" creationId="{01392E77-3318-4781-8B36-C4770CC4504A}"/>
          </ac:spMkLst>
        </pc:spChg>
        <pc:spChg chg="mod">
          <ac:chgData name="Zion Steiner" userId="a47c478b-1305-4b60-b6c6-ed273fb4569e" providerId="ADAL" clId="{7E99D284-B4CA-4F69-8464-06432FA36EF1}" dt="2019-12-01T00:18:26.253" v="116" actId="20577"/>
          <ac:spMkLst>
            <pc:docMk/>
            <pc:sldMk cId="0" sldId="259"/>
            <ac:spMk id="17" creationId="{B2C25681-95AF-45D0-852E-DC3E00E2FDFE}"/>
          </ac:spMkLst>
        </pc:spChg>
        <pc:spChg chg="add del">
          <ac:chgData name="Zion Steiner" userId="a47c478b-1305-4b60-b6c6-ed273fb4569e" providerId="ADAL" clId="{7E99D284-B4CA-4F69-8464-06432FA36EF1}" dt="2019-12-01T00:19:12.257" v="139" actId="478"/>
          <ac:spMkLst>
            <pc:docMk/>
            <pc:sldMk cId="0" sldId="259"/>
            <ac:spMk id="23" creationId="{2FC38C23-4F2F-43CC-80B8-AAB401548E3D}"/>
          </ac:spMkLst>
        </pc:spChg>
        <pc:spChg chg="del">
          <ac:chgData name="Zion Steiner" userId="a47c478b-1305-4b60-b6c6-ed273fb4569e" providerId="ADAL" clId="{7E99D284-B4CA-4F69-8464-06432FA36EF1}" dt="2019-12-01T00:18:42.059" v="119" actId="478"/>
          <ac:spMkLst>
            <pc:docMk/>
            <pc:sldMk cId="0" sldId="259"/>
            <ac:spMk id="28" creationId="{2677B782-C45D-4152-9F80-84B5CD595A15}"/>
          </ac:spMkLst>
        </pc:spChg>
        <pc:spChg chg="del mod">
          <ac:chgData name="Zion Steiner" userId="a47c478b-1305-4b60-b6c6-ed273fb4569e" providerId="ADAL" clId="{7E99D284-B4CA-4F69-8464-06432FA36EF1}" dt="2019-12-01T00:18:43.249" v="120" actId="478"/>
          <ac:spMkLst>
            <pc:docMk/>
            <pc:sldMk cId="0" sldId="259"/>
            <ac:spMk id="29" creationId="{F71060D4-31B8-4EAB-A30B-076C1F92AA53}"/>
          </ac:spMkLst>
        </pc:spChg>
        <pc:spChg chg="add del">
          <ac:chgData name="Zion Steiner" userId="a47c478b-1305-4b60-b6c6-ed273fb4569e" providerId="ADAL" clId="{7E99D284-B4CA-4F69-8464-06432FA36EF1}" dt="2019-12-01T00:19:04.052" v="134" actId="478"/>
          <ac:spMkLst>
            <pc:docMk/>
            <pc:sldMk cId="0" sldId="259"/>
            <ac:spMk id="30" creationId="{A8CED7F2-5C64-415F-9C2A-371CC0AB2C07}"/>
          </ac:spMkLst>
        </pc:spChg>
        <pc:spChg chg="del">
          <ac:chgData name="Zion Steiner" userId="a47c478b-1305-4b60-b6c6-ed273fb4569e" providerId="ADAL" clId="{7E99D284-B4CA-4F69-8464-06432FA36EF1}" dt="2019-12-01T00:18:55.926" v="127" actId="478"/>
          <ac:spMkLst>
            <pc:docMk/>
            <pc:sldMk cId="0" sldId="259"/>
            <ac:spMk id="233" creationId="{45FF9948-A19C-47F6-93B3-396C289B3DB9}"/>
          </ac:spMkLst>
        </pc:spChg>
        <pc:spChg chg="add del mod">
          <ac:chgData name="Zion Steiner" userId="a47c478b-1305-4b60-b6c6-ed273fb4569e" providerId="ADAL" clId="{7E99D284-B4CA-4F69-8464-06432FA36EF1}" dt="2019-12-01T00:19:22.336" v="142" actId="20577"/>
          <ac:spMkLst>
            <pc:docMk/>
            <pc:sldMk cId="0" sldId="259"/>
            <ac:spMk id="240" creationId="{26D561D3-C473-4A09-8CC6-3565564F0CED}"/>
          </ac:spMkLst>
        </pc:spChg>
        <pc:grpChg chg="del">
          <ac:chgData name="Zion Steiner" userId="a47c478b-1305-4b60-b6c6-ed273fb4569e" providerId="ADAL" clId="{7E99D284-B4CA-4F69-8464-06432FA36EF1}" dt="2019-12-01T00:18:58.598" v="130" actId="478"/>
          <ac:grpSpMkLst>
            <pc:docMk/>
            <pc:sldMk cId="0" sldId="259"/>
            <ac:grpSpMk id="12" creationId="{3CA30FAF-694E-402C-BABE-165D9C10B8E4}"/>
          </ac:grpSpMkLst>
        </pc:grpChg>
        <pc:grpChg chg="del">
          <ac:chgData name="Zion Steiner" userId="a47c478b-1305-4b60-b6c6-ed273fb4569e" providerId="ADAL" clId="{7E99D284-B4CA-4F69-8464-06432FA36EF1}" dt="2019-12-01T00:18:59.238" v="131" actId="478"/>
          <ac:grpSpMkLst>
            <pc:docMk/>
            <pc:sldMk cId="0" sldId="259"/>
            <ac:grpSpMk id="237" creationId="{D61FF386-ED0C-4036-86E8-8D4968AF3A17}"/>
          </ac:grpSpMkLst>
        </pc:grpChg>
        <pc:graphicFrameChg chg="del">
          <ac:chgData name="Zion Steiner" userId="a47c478b-1305-4b60-b6c6-ed273fb4569e" providerId="ADAL" clId="{7E99D284-B4CA-4F69-8464-06432FA36EF1}" dt="2019-12-01T00:18:50.783" v="122" actId="478"/>
          <ac:graphicFrameMkLst>
            <pc:docMk/>
            <pc:sldMk cId="0" sldId="259"/>
            <ac:graphicFrameMk id="229" creationId="{FE3B1DB7-BC5E-4414-B748-3035151220B2}"/>
          </ac:graphicFrameMkLst>
        </pc:graphicFrameChg>
        <pc:picChg chg="del">
          <ac:chgData name="Zion Steiner" userId="a47c478b-1305-4b60-b6c6-ed273fb4569e" providerId="ADAL" clId="{7E99D284-B4CA-4F69-8464-06432FA36EF1}" dt="2019-12-01T00:18:52.182" v="124" actId="478"/>
          <ac:picMkLst>
            <pc:docMk/>
            <pc:sldMk cId="0" sldId="259"/>
            <ac:picMk id="7" creationId="{A020B645-FA9C-4A9F-97FB-5B919E830C0C}"/>
          </ac:picMkLst>
        </pc:picChg>
        <pc:picChg chg="del">
          <ac:chgData name="Zion Steiner" userId="a47c478b-1305-4b60-b6c6-ed273fb4569e" providerId="ADAL" clId="{7E99D284-B4CA-4F69-8464-06432FA36EF1}" dt="2019-12-01T00:18:51.737" v="123" actId="478"/>
          <ac:picMkLst>
            <pc:docMk/>
            <pc:sldMk cId="0" sldId="259"/>
            <ac:picMk id="13" creationId="{C098D696-E92D-4AE0-BF57-F62A08837E2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t" anchorCtr="0" compatLnSpc="1">
            <a:prstTxWarp prst="textNoShape">
              <a:avLst/>
            </a:prstTxWarp>
          </a:bodyPr>
          <a:lstStyle>
            <a:defPPr>
              <a:defRPr kern="1200" smtId="4294967295"/>
            </a:defPPr>
            <a:lvl1pPr algn="l" defTabSz="928688">
              <a:defRPr sz="1200" b="0">
                <a:solidFill>
                  <a:schemeClr val="tx1"/>
                </a:solidFill>
                <a:latin typeface="Arial" pitchFamily="34" charset="0"/>
              </a:defRPr>
            </a:lvl1pPr>
          </a:lstStyle>
          <a:p>
            <a:pPr>
              <a:defRPr/>
            </a:pPr>
            <a:endParaRPr lang="en-US"/>
          </a:p>
        </p:txBody>
      </p:sp>
      <p:sp>
        <p:nvSpPr>
          <p:cNvPr id="29699" name="Rectangle 3"/>
          <p:cNvSpPr>
            <a:spLocks noGrp="1" noChangeArrowheads="1"/>
          </p:cNvSpPr>
          <p:nvPr>
            <p:ph type="dt" sz="quarter" idx="1"/>
          </p:nvPr>
        </p:nvSpPr>
        <p:spPr bwMode="auto">
          <a:xfrm>
            <a:off x="3938588" y="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t" anchorCtr="0" compatLnSpc="1">
            <a:prstTxWarp prst="textNoShape">
              <a:avLst/>
            </a:prstTxWarp>
          </a:bodyPr>
          <a:lstStyle>
            <a:defPPr>
              <a:defRPr kern="1200" smtId="4294967295"/>
            </a:defPPr>
            <a:lvl1pPr algn="r" defTabSz="928688">
              <a:defRPr sz="1200" b="0">
                <a:solidFill>
                  <a:schemeClr val="tx1"/>
                </a:solidFill>
                <a:latin typeface="Arial" pitchFamily="34" charset="0"/>
              </a:defRPr>
            </a:lvl1pPr>
          </a:lstStyle>
          <a:p>
            <a:pPr>
              <a:defRPr/>
            </a:pPr>
            <a:endParaRPr lang="en-US"/>
          </a:p>
        </p:txBody>
      </p:sp>
      <p:sp>
        <p:nvSpPr>
          <p:cNvPr id="29700" name="Rectangle 4"/>
          <p:cNvSpPr>
            <a:spLocks noGrp="1" noChangeArrowheads="1"/>
          </p:cNvSpPr>
          <p:nvPr>
            <p:ph type="ftr" sz="quarter" idx="2"/>
          </p:nvPr>
        </p:nvSpPr>
        <p:spPr bwMode="auto">
          <a:xfrm>
            <a:off x="0" y="877570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b" anchorCtr="0" compatLnSpc="1">
            <a:prstTxWarp prst="textNoShape">
              <a:avLst/>
            </a:prstTxWarp>
          </a:bodyPr>
          <a:lstStyle>
            <a:defPPr>
              <a:defRPr kern="1200" smtId="4294967295"/>
            </a:defPPr>
            <a:lvl1pPr algn="l" defTabSz="928688">
              <a:defRPr sz="1200" b="0">
                <a:solidFill>
                  <a:schemeClr val="tx1"/>
                </a:solidFill>
                <a:latin typeface="Arial" pitchFamily="34" charset="0"/>
              </a:defRPr>
            </a:lvl1pPr>
          </a:lstStyle>
          <a:p>
            <a:pPr>
              <a:defRPr/>
            </a:pPr>
            <a:endParaRPr lang="en-US"/>
          </a:p>
        </p:txBody>
      </p:sp>
      <p:sp>
        <p:nvSpPr>
          <p:cNvPr id="29701" name="Rectangle 5"/>
          <p:cNvSpPr>
            <a:spLocks noGrp="1" noChangeArrowheads="1"/>
          </p:cNvSpPr>
          <p:nvPr>
            <p:ph type="sldNum" sz="quarter" idx="3"/>
          </p:nvPr>
        </p:nvSpPr>
        <p:spPr bwMode="auto">
          <a:xfrm>
            <a:off x="3938588" y="877570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b" anchorCtr="0" compatLnSpc="1">
            <a:prstTxWarp prst="textNoShape">
              <a:avLst/>
            </a:prstTxWarp>
          </a:bodyPr>
          <a:lstStyle>
            <a:defPPr>
              <a:defRPr kern="1200" smtId="4294967295"/>
            </a:defPPr>
            <a:lvl1pPr algn="r" defTabSz="928688">
              <a:defRPr sz="1200" b="0">
                <a:solidFill>
                  <a:schemeClr val="tx1"/>
                </a:solidFill>
                <a:latin typeface="Arial" pitchFamily="34" charset="0"/>
              </a:defRPr>
            </a:lvl1pPr>
          </a:lstStyle>
          <a:p>
            <a:pPr>
              <a:defRPr/>
            </a:pPr>
            <a:fld id="{54F1B5D8-D97D-47DE-99FD-BED51FB7C907}" type="slidenum">
              <a:rPr lang="en-US"/>
              <a:pPr>
                <a:defRPr/>
              </a:pPr>
              <a:t>‹#›</a:t>
            </a:fld>
            <a:endParaRPr lang="en-US"/>
          </a:p>
        </p:txBody>
      </p:sp>
    </p:spTree>
    <p:extLst>
      <p:ext uri="{BB962C8B-B14F-4D97-AF65-F5344CB8AC3E}">
        <p14:creationId xmlns:p14="http://schemas.microsoft.com/office/powerpoint/2010/main" val="74827842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6086" y="3124817"/>
            <a:ext cx="13212630" cy="2155649"/>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2331608" y="5699566"/>
            <a:ext cx="10881585" cy="2570868"/>
          </a:xfrm>
        </p:spPr>
        <p:txBody>
          <a:bodyPr/>
          <a:lstStyle>
            <a:defPPr>
              <a:defRPr kern="1200" smtId="4294967295"/>
            </a:defPPr>
            <a:lvl1pPr marL="0" indent="0" algn="ctr">
              <a:buNone/>
              <a:defRPr/>
            </a:lvl1pPr>
            <a:lvl2pPr marL="139720" indent="0" algn="ctr">
              <a:buNone/>
              <a:defRPr/>
            </a:lvl2pPr>
            <a:lvl3pPr marL="279441" indent="0" algn="ctr">
              <a:buNone/>
              <a:defRPr/>
            </a:lvl3pPr>
            <a:lvl4pPr marL="419161" indent="0" algn="ctr">
              <a:buNone/>
              <a:defRPr/>
            </a:lvl4pPr>
            <a:lvl5pPr marL="558881" indent="0" algn="ctr">
              <a:buNone/>
              <a:defRPr/>
            </a:lvl5pPr>
            <a:lvl6pPr marL="698602" indent="0" algn="ctr">
              <a:buNone/>
              <a:defRPr/>
            </a:lvl6pPr>
            <a:lvl7pPr marL="838322" indent="0" algn="ctr">
              <a:buNone/>
              <a:defRPr/>
            </a:lvl7pPr>
            <a:lvl8pPr marL="978042" indent="0" algn="ctr">
              <a:buNone/>
              <a:defRPr/>
            </a:lvl8pPr>
            <a:lvl9pPr marL="1117763"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5EDBB11-81A3-4CFA-BA97-1ABE9A8F32CF}" type="slidenum">
              <a:rPr lang="en-US"/>
              <a:pPr>
                <a:defRPr/>
              </a:pPr>
              <a:t>‹#›</a:t>
            </a:fld>
            <a:endParaRPr lang="en-US"/>
          </a:p>
        </p:txBody>
      </p:sp>
    </p:spTree>
    <p:extLst>
      <p:ext uri="{BB962C8B-B14F-4D97-AF65-F5344CB8AC3E}">
        <p14:creationId xmlns:p14="http://schemas.microsoft.com/office/powerpoint/2010/main" val="356581677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5ECC0F7-0140-4FFA-BB4D-270D63D3C308}" type="slidenum">
              <a:rPr lang="en-US"/>
              <a:pPr>
                <a:defRPr/>
              </a:pPr>
              <a:t>‹#›</a:t>
            </a:fld>
            <a:endParaRPr lang="en-US"/>
          </a:p>
        </p:txBody>
      </p:sp>
    </p:spTree>
    <p:extLst>
      <p:ext uri="{BB962C8B-B14F-4D97-AF65-F5344CB8AC3E}">
        <p14:creationId xmlns:p14="http://schemas.microsoft.com/office/powerpoint/2010/main" val="3707377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70094" y="402608"/>
            <a:ext cx="3497692" cy="8582819"/>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777015" y="402608"/>
            <a:ext cx="10439102" cy="8582819"/>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BC1B9D64-3336-481D-94A5-F579BB4A8A39}" type="slidenum">
              <a:rPr lang="en-US"/>
              <a:pPr>
                <a:defRPr/>
              </a:pPr>
              <a:t>‹#›</a:t>
            </a:fld>
            <a:endParaRPr lang="en-US"/>
          </a:p>
        </p:txBody>
      </p:sp>
    </p:spTree>
    <p:extLst>
      <p:ext uri="{BB962C8B-B14F-4D97-AF65-F5344CB8AC3E}">
        <p14:creationId xmlns:p14="http://schemas.microsoft.com/office/powerpoint/2010/main" val="183614209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77016" y="402608"/>
            <a:ext cx="13990770" cy="1676400"/>
          </a:xfrm>
        </p:spPr>
        <p:txBody>
          <a:bodyPr/>
          <a:lstStyle>
            <a:defPPr>
              <a:defRPr kern="1200" smtId="4294967295"/>
            </a:defPPr>
          </a:lstStyle>
          <a:p>
            <a:r>
              <a:rPr lang="en-US"/>
              <a:t>Click to edit Master title style</a:t>
            </a:r>
          </a:p>
        </p:txBody>
      </p:sp>
      <p:sp>
        <p:nvSpPr>
          <p:cNvPr id="3" name="Content Placeholder 2"/>
          <p:cNvSpPr>
            <a:spLocks noGrp="1"/>
          </p:cNvSpPr>
          <p:nvPr>
            <p:ph sz="quarter" idx="1"/>
          </p:nvPr>
        </p:nvSpPr>
        <p:spPr>
          <a:xfrm>
            <a:off x="777016" y="2346766"/>
            <a:ext cx="6968397" cy="3296047"/>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7799389" y="2346766"/>
            <a:ext cx="6968397" cy="3296047"/>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777016" y="5689380"/>
            <a:ext cx="6968397" cy="3296047"/>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7799389" y="5689380"/>
            <a:ext cx="6968397" cy="3296047"/>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2D98BD33-354E-4B11-91E6-709054688882}" type="slidenum">
              <a:rPr lang="en-US"/>
              <a:pPr>
                <a:defRPr/>
              </a:pPr>
              <a:t>‹#›</a:t>
            </a:fld>
            <a:endParaRPr lang="en-US"/>
          </a:p>
        </p:txBody>
      </p:sp>
    </p:spTree>
    <p:extLst>
      <p:ext uri="{BB962C8B-B14F-4D97-AF65-F5344CB8AC3E}">
        <p14:creationId xmlns:p14="http://schemas.microsoft.com/office/powerpoint/2010/main" val="11064980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5940B6B-3169-44D4-847B-7863905C32CF}" type="slidenum">
              <a:rPr lang="en-US"/>
              <a:pPr>
                <a:defRPr/>
              </a:pPr>
              <a:t>‹#›</a:t>
            </a:fld>
            <a:endParaRPr lang="en-US"/>
          </a:p>
        </p:txBody>
      </p:sp>
    </p:spTree>
    <p:extLst>
      <p:ext uri="{BB962C8B-B14F-4D97-AF65-F5344CB8AC3E}">
        <p14:creationId xmlns:p14="http://schemas.microsoft.com/office/powerpoint/2010/main" val="17305290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7931" y="6463552"/>
            <a:ext cx="13213193" cy="1997516"/>
          </a:xfrm>
        </p:spPr>
        <p:txBody>
          <a:bodyPr anchor="t"/>
          <a:lstStyle>
            <a:defPPr>
              <a:defRPr kern="1200" smtId="4294967295"/>
            </a:defPPr>
            <a:lvl1pPr algn="l">
              <a:defRPr sz="1222" b="1" cap="all"/>
            </a:lvl1pPr>
          </a:lstStyle>
          <a:p>
            <a:r>
              <a:rPr lang="en-US"/>
              <a:t>Click to edit Master title style</a:t>
            </a:r>
          </a:p>
        </p:txBody>
      </p:sp>
      <p:sp>
        <p:nvSpPr>
          <p:cNvPr id="3" name="Text Placeholder 2"/>
          <p:cNvSpPr>
            <a:spLocks noGrp="1"/>
          </p:cNvSpPr>
          <p:nvPr>
            <p:ph type="body" idx="1"/>
          </p:nvPr>
        </p:nvSpPr>
        <p:spPr>
          <a:xfrm>
            <a:off x="1227931" y="4263276"/>
            <a:ext cx="13213193" cy="2200275"/>
          </a:xfrm>
        </p:spPr>
        <p:txBody>
          <a:bodyPr anchor="b"/>
          <a:lstStyle>
            <a:defPPr>
              <a:defRPr kern="1200" smtId="4294967295"/>
            </a:defPPr>
            <a:lvl1pPr marL="0" indent="0">
              <a:buNone/>
              <a:defRPr sz="611"/>
            </a:lvl1pPr>
            <a:lvl2pPr marL="139720" indent="0">
              <a:buNone/>
              <a:defRPr sz="550"/>
            </a:lvl2pPr>
            <a:lvl3pPr marL="279441" indent="0">
              <a:buNone/>
              <a:defRPr sz="489"/>
            </a:lvl3pPr>
            <a:lvl4pPr marL="419161" indent="0">
              <a:buNone/>
              <a:defRPr sz="428"/>
            </a:lvl4pPr>
            <a:lvl5pPr marL="558881" indent="0">
              <a:buNone/>
              <a:defRPr sz="428"/>
            </a:lvl5pPr>
            <a:lvl6pPr marL="698602" indent="0">
              <a:buNone/>
              <a:defRPr sz="428"/>
            </a:lvl6pPr>
            <a:lvl7pPr marL="838322" indent="0">
              <a:buNone/>
              <a:defRPr sz="428"/>
            </a:lvl7pPr>
            <a:lvl8pPr marL="978042" indent="0">
              <a:buNone/>
              <a:defRPr sz="428"/>
            </a:lvl8pPr>
            <a:lvl9pPr marL="1117763" indent="0">
              <a:buNone/>
              <a:defRPr sz="428"/>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03A4FA6-7C07-49C1-973B-224AB06B993C}" type="slidenum">
              <a:rPr lang="en-US"/>
              <a:pPr>
                <a:defRPr/>
              </a:pPr>
              <a:t>‹#›</a:t>
            </a:fld>
            <a:endParaRPr lang="en-US"/>
          </a:p>
        </p:txBody>
      </p:sp>
    </p:spTree>
    <p:extLst>
      <p:ext uri="{BB962C8B-B14F-4D97-AF65-F5344CB8AC3E}">
        <p14:creationId xmlns:p14="http://schemas.microsoft.com/office/powerpoint/2010/main" val="239311738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777016" y="2346766"/>
            <a:ext cx="6968397" cy="6638660"/>
          </a:xfrm>
        </p:spPr>
        <p:txBody>
          <a:bodyPr/>
          <a:lstStyle>
            <a:defPPr>
              <a:defRPr kern="1200" smtId="4294967295"/>
            </a:defPPr>
            <a:lvl1pPr>
              <a:defRPr sz="856"/>
            </a:lvl1pPr>
            <a:lvl2pPr>
              <a:defRPr sz="733"/>
            </a:lvl2pPr>
            <a:lvl3pPr>
              <a:defRPr sz="611"/>
            </a:lvl3pPr>
            <a:lvl4pPr>
              <a:defRPr sz="550"/>
            </a:lvl4pPr>
            <a:lvl5pPr>
              <a:defRPr sz="550"/>
            </a:lvl5pPr>
            <a:lvl6pPr>
              <a:defRPr sz="550"/>
            </a:lvl6pPr>
            <a:lvl7pPr>
              <a:defRPr sz="550"/>
            </a:lvl7pPr>
            <a:lvl8pPr>
              <a:defRPr sz="550"/>
            </a:lvl8pPr>
            <a:lvl9pPr>
              <a:defRPr sz="5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799389" y="2346766"/>
            <a:ext cx="6968397" cy="6638660"/>
          </a:xfrm>
        </p:spPr>
        <p:txBody>
          <a:bodyPr/>
          <a:lstStyle>
            <a:defPPr>
              <a:defRPr kern="1200" smtId="4294967295"/>
            </a:defPPr>
            <a:lvl1pPr>
              <a:defRPr sz="856"/>
            </a:lvl1pPr>
            <a:lvl2pPr>
              <a:defRPr sz="733"/>
            </a:lvl2pPr>
            <a:lvl3pPr>
              <a:defRPr sz="611"/>
            </a:lvl3pPr>
            <a:lvl4pPr>
              <a:defRPr sz="550"/>
            </a:lvl4pPr>
            <a:lvl5pPr>
              <a:defRPr sz="550"/>
            </a:lvl5pPr>
            <a:lvl6pPr>
              <a:defRPr sz="550"/>
            </a:lvl6pPr>
            <a:lvl7pPr>
              <a:defRPr sz="550"/>
            </a:lvl7pPr>
            <a:lvl8pPr>
              <a:defRPr sz="550"/>
            </a:lvl8pPr>
            <a:lvl9pPr>
              <a:defRPr sz="5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B302B25C-7078-4EDD-9EEA-F171F39DFD5B}" type="slidenum">
              <a:rPr lang="en-US"/>
              <a:pPr>
                <a:defRPr/>
              </a:pPr>
              <a:t>‹#›</a:t>
            </a:fld>
            <a:endParaRPr lang="en-US"/>
          </a:p>
        </p:txBody>
      </p:sp>
    </p:spTree>
    <p:extLst>
      <p:ext uri="{BB962C8B-B14F-4D97-AF65-F5344CB8AC3E}">
        <p14:creationId xmlns:p14="http://schemas.microsoft.com/office/powerpoint/2010/main" val="35662033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777015" y="2251694"/>
            <a:ext cx="6868319" cy="938124"/>
          </a:xfrm>
        </p:spPr>
        <p:txBody>
          <a:bodyPr anchor="b"/>
          <a:lstStyle>
            <a:defPPr>
              <a:defRPr kern="1200" smtId="4294967295"/>
            </a:defPPr>
            <a:lvl1pPr marL="0" indent="0">
              <a:buNone/>
              <a:defRPr sz="733" b="1"/>
            </a:lvl1pPr>
            <a:lvl2pPr marL="139720" indent="0">
              <a:buNone/>
              <a:defRPr sz="611" b="1"/>
            </a:lvl2pPr>
            <a:lvl3pPr marL="279441" indent="0">
              <a:buNone/>
              <a:defRPr sz="550" b="1"/>
            </a:lvl3pPr>
            <a:lvl4pPr marL="419161" indent="0">
              <a:buNone/>
              <a:defRPr sz="489" b="1"/>
            </a:lvl4pPr>
            <a:lvl5pPr marL="558881" indent="0">
              <a:buNone/>
              <a:defRPr sz="489" b="1"/>
            </a:lvl5pPr>
            <a:lvl6pPr marL="698602" indent="0">
              <a:buNone/>
              <a:defRPr sz="489" b="1"/>
            </a:lvl6pPr>
            <a:lvl7pPr marL="838322" indent="0">
              <a:buNone/>
              <a:defRPr sz="489" b="1"/>
            </a:lvl7pPr>
            <a:lvl8pPr marL="978042" indent="0">
              <a:buNone/>
              <a:defRPr sz="489" b="1"/>
            </a:lvl8pPr>
            <a:lvl9pPr marL="1117763" indent="0">
              <a:buNone/>
              <a:defRPr sz="489" b="1"/>
            </a:lvl9pPr>
          </a:lstStyle>
          <a:p>
            <a:pPr lvl="0"/>
            <a:r>
              <a:rPr lang="en-US"/>
              <a:t>Click to edit Master text styles</a:t>
            </a:r>
          </a:p>
        </p:txBody>
      </p:sp>
      <p:sp>
        <p:nvSpPr>
          <p:cNvPr id="4" name="Content Placeholder 3"/>
          <p:cNvSpPr>
            <a:spLocks noGrp="1"/>
          </p:cNvSpPr>
          <p:nvPr>
            <p:ph sz="half" idx="2"/>
          </p:nvPr>
        </p:nvSpPr>
        <p:spPr>
          <a:xfrm>
            <a:off x="777015" y="3189816"/>
            <a:ext cx="6868319" cy="5795125"/>
          </a:xfrm>
        </p:spPr>
        <p:txBody>
          <a:bodyPr/>
          <a:lstStyle>
            <a:defPPr>
              <a:defRPr kern="1200" smtId="4294967295"/>
            </a:defPPr>
            <a:lvl1pPr>
              <a:defRPr sz="733"/>
            </a:lvl1pPr>
            <a:lvl2pPr>
              <a:defRPr sz="611"/>
            </a:lvl2pPr>
            <a:lvl3pPr>
              <a:defRPr sz="550"/>
            </a:lvl3pPr>
            <a:lvl4pPr>
              <a:defRPr sz="489"/>
            </a:lvl4pPr>
            <a:lvl5pPr>
              <a:defRPr sz="489"/>
            </a:lvl5pPr>
            <a:lvl6pPr>
              <a:defRPr sz="489"/>
            </a:lvl6pPr>
            <a:lvl7pPr>
              <a:defRPr sz="489"/>
            </a:lvl7pPr>
            <a:lvl8pPr>
              <a:defRPr sz="489"/>
            </a:lvl8pPr>
            <a:lvl9pPr>
              <a:defRPr sz="48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96655" y="2251694"/>
            <a:ext cx="6871130" cy="938124"/>
          </a:xfrm>
        </p:spPr>
        <p:txBody>
          <a:bodyPr anchor="b"/>
          <a:lstStyle>
            <a:defPPr>
              <a:defRPr kern="1200" smtId="4294967295"/>
            </a:defPPr>
            <a:lvl1pPr marL="0" indent="0">
              <a:buNone/>
              <a:defRPr sz="733" b="1"/>
            </a:lvl1pPr>
            <a:lvl2pPr marL="139720" indent="0">
              <a:buNone/>
              <a:defRPr sz="611" b="1"/>
            </a:lvl2pPr>
            <a:lvl3pPr marL="279441" indent="0">
              <a:buNone/>
              <a:defRPr sz="550" b="1"/>
            </a:lvl3pPr>
            <a:lvl4pPr marL="419161" indent="0">
              <a:buNone/>
              <a:defRPr sz="489" b="1"/>
            </a:lvl4pPr>
            <a:lvl5pPr marL="558881" indent="0">
              <a:buNone/>
              <a:defRPr sz="489" b="1"/>
            </a:lvl5pPr>
            <a:lvl6pPr marL="698602" indent="0">
              <a:buNone/>
              <a:defRPr sz="489" b="1"/>
            </a:lvl6pPr>
            <a:lvl7pPr marL="838322" indent="0">
              <a:buNone/>
              <a:defRPr sz="489" b="1"/>
            </a:lvl7pPr>
            <a:lvl8pPr marL="978042" indent="0">
              <a:buNone/>
              <a:defRPr sz="489" b="1"/>
            </a:lvl8pPr>
            <a:lvl9pPr marL="1117763" indent="0">
              <a:buNone/>
              <a:defRPr sz="489" b="1"/>
            </a:lvl9pPr>
          </a:lstStyle>
          <a:p>
            <a:pPr lvl="0"/>
            <a:r>
              <a:rPr lang="en-US"/>
              <a:t>Click to edit Master text styles</a:t>
            </a:r>
          </a:p>
        </p:txBody>
      </p:sp>
      <p:sp>
        <p:nvSpPr>
          <p:cNvPr id="6" name="Content Placeholder 5"/>
          <p:cNvSpPr>
            <a:spLocks noGrp="1"/>
          </p:cNvSpPr>
          <p:nvPr>
            <p:ph sz="quarter" idx="4"/>
          </p:nvPr>
        </p:nvSpPr>
        <p:spPr>
          <a:xfrm>
            <a:off x="7896655" y="3189816"/>
            <a:ext cx="6871130" cy="5795125"/>
          </a:xfrm>
        </p:spPr>
        <p:txBody>
          <a:bodyPr/>
          <a:lstStyle>
            <a:defPPr>
              <a:defRPr kern="1200" smtId="4294967295"/>
            </a:defPPr>
            <a:lvl1pPr>
              <a:defRPr sz="733"/>
            </a:lvl1pPr>
            <a:lvl2pPr>
              <a:defRPr sz="611"/>
            </a:lvl2pPr>
            <a:lvl3pPr>
              <a:defRPr sz="550"/>
            </a:lvl3pPr>
            <a:lvl4pPr>
              <a:defRPr sz="489"/>
            </a:lvl4pPr>
            <a:lvl5pPr>
              <a:defRPr sz="489"/>
            </a:lvl5pPr>
            <a:lvl6pPr>
              <a:defRPr sz="489"/>
            </a:lvl6pPr>
            <a:lvl7pPr>
              <a:defRPr sz="489"/>
            </a:lvl7pPr>
            <a:lvl8pPr>
              <a:defRPr sz="489"/>
            </a:lvl8pPr>
            <a:lvl9pPr>
              <a:defRPr sz="48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32F454DA-B8E5-407C-A8B0-B2982CBF7185}" type="slidenum">
              <a:rPr lang="en-US"/>
              <a:pPr>
                <a:defRPr/>
              </a:pPr>
              <a:t>‹#›</a:t>
            </a:fld>
            <a:endParaRPr lang="en-US"/>
          </a:p>
        </p:txBody>
      </p:sp>
    </p:spTree>
    <p:extLst>
      <p:ext uri="{BB962C8B-B14F-4D97-AF65-F5344CB8AC3E}">
        <p14:creationId xmlns:p14="http://schemas.microsoft.com/office/powerpoint/2010/main" val="180588905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865CC813-0CE0-4F7E-9B7F-FCCCD6CE8862}" type="slidenum">
              <a:rPr lang="en-US"/>
              <a:pPr>
                <a:defRPr/>
              </a:pPr>
              <a:t>‹#›</a:t>
            </a:fld>
            <a:endParaRPr lang="en-US"/>
          </a:p>
        </p:txBody>
      </p:sp>
    </p:spTree>
    <p:extLst>
      <p:ext uri="{BB962C8B-B14F-4D97-AF65-F5344CB8AC3E}">
        <p14:creationId xmlns:p14="http://schemas.microsoft.com/office/powerpoint/2010/main" val="226043568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A5D3508A-868C-432E-A93E-3C5AF7B204CE}" type="slidenum">
              <a:rPr lang="en-US"/>
              <a:pPr>
                <a:defRPr/>
              </a:pPr>
              <a:t>‹#›</a:t>
            </a:fld>
            <a:endParaRPr lang="en-US"/>
          </a:p>
        </p:txBody>
      </p:sp>
    </p:spTree>
    <p:extLst>
      <p:ext uri="{BB962C8B-B14F-4D97-AF65-F5344CB8AC3E}">
        <p14:creationId xmlns:p14="http://schemas.microsoft.com/office/powerpoint/2010/main" val="232937732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15" y="400667"/>
            <a:ext cx="5114131" cy="1704049"/>
          </a:xfrm>
        </p:spPr>
        <p:txBody>
          <a:bodyPr anchor="b"/>
          <a:lstStyle>
            <a:defPPr>
              <a:defRPr kern="1200" smtId="4294967295"/>
            </a:defPPr>
            <a:lvl1pPr algn="l">
              <a:defRPr sz="611" b="1"/>
            </a:lvl1pPr>
          </a:lstStyle>
          <a:p>
            <a:r>
              <a:rPr lang="en-US"/>
              <a:t>Click to edit Master title style</a:t>
            </a:r>
          </a:p>
        </p:txBody>
      </p:sp>
      <p:sp>
        <p:nvSpPr>
          <p:cNvPr id="3" name="Content Placeholder 2"/>
          <p:cNvSpPr>
            <a:spLocks noGrp="1"/>
          </p:cNvSpPr>
          <p:nvPr>
            <p:ph idx="1"/>
          </p:nvPr>
        </p:nvSpPr>
        <p:spPr>
          <a:xfrm>
            <a:off x="6077810" y="400667"/>
            <a:ext cx="8689975" cy="8584274"/>
          </a:xfrm>
        </p:spPr>
        <p:txBody>
          <a:bodyPr/>
          <a:lstStyle>
            <a:defPPr>
              <a:defRPr kern="1200" smtId="4294967295"/>
            </a:defPPr>
            <a:lvl1pPr>
              <a:defRPr sz="978"/>
            </a:lvl1pPr>
            <a:lvl2pPr>
              <a:defRPr sz="856"/>
            </a:lvl2pPr>
            <a:lvl3pPr>
              <a:defRPr sz="733"/>
            </a:lvl3pPr>
            <a:lvl4pPr>
              <a:defRPr sz="611"/>
            </a:lvl4pPr>
            <a:lvl5pPr>
              <a:defRPr sz="611"/>
            </a:lvl5pPr>
            <a:lvl6pPr>
              <a:defRPr sz="611"/>
            </a:lvl6pPr>
            <a:lvl7pPr>
              <a:defRPr sz="611"/>
            </a:lvl7pPr>
            <a:lvl8pPr>
              <a:defRPr sz="611"/>
            </a:lvl8pPr>
            <a:lvl9pPr>
              <a:defRPr sz="61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77015" y="2104716"/>
            <a:ext cx="5114131" cy="6880225"/>
          </a:xfrm>
        </p:spPr>
        <p:txBody>
          <a:bodyPr/>
          <a:lstStyle>
            <a:defPPr>
              <a:defRPr kern="1200" smtId="4294967295"/>
            </a:defPPr>
            <a:lvl1pPr marL="0" indent="0">
              <a:buNone/>
              <a:defRPr sz="428"/>
            </a:lvl1pPr>
            <a:lvl2pPr marL="139720" indent="0">
              <a:buNone/>
              <a:defRPr sz="367"/>
            </a:lvl2pPr>
            <a:lvl3pPr marL="279441" indent="0">
              <a:buNone/>
              <a:defRPr sz="306"/>
            </a:lvl3pPr>
            <a:lvl4pPr marL="419161" indent="0">
              <a:buNone/>
              <a:defRPr sz="275"/>
            </a:lvl4pPr>
            <a:lvl5pPr marL="558881" indent="0">
              <a:buNone/>
              <a:defRPr sz="275"/>
            </a:lvl5pPr>
            <a:lvl6pPr marL="698602" indent="0">
              <a:buNone/>
              <a:defRPr sz="275"/>
            </a:lvl6pPr>
            <a:lvl7pPr marL="838322" indent="0">
              <a:buNone/>
              <a:defRPr sz="275"/>
            </a:lvl7pPr>
            <a:lvl8pPr marL="978042" indent="0">
              <a:buNone/>
              <a:defRPr sz="275"/>
            </a:lvl8pPr>
            <a:lvl9pPr marL="1117763" indent="0">
              <a:buNone/>
              <a:defRPr sz="2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DEB5CAF5-4FB5-4E33-861E-BCE1A11039C1}" type="slidenum">
              <a:rPr lang="en-US"/>
              <a:pPr>
                <a:defRPr/>
              </a:pPr>
              <a:t>‹#›</a:t>
            </a:fld>
            <a:endParaRPr lang="en-US"/>
          </a:p>
        </p:txBody>
      </p:sp>
    </p:spTree>
    <p:extLst>
      <p:ext uri="{BB962C8B-B14F-4D97-AF65-F5344CB8AC3E}">
        <p14:creationId xmlns:p14="http://schemas.microsoft.com/office/powerpoint/2010/main" val="306706918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6777" y="7040785"/>
            <a:ext cx="9326993" cy="831409"/>
          </a:xfrm>
        </p:spPr>
        <p:txBody>
          <a:bodyPr anchor="b"/>
          <a:lstStyle>
            <a:defPPr>
              <a:defRPr kern="1200" smtId="4294967295"/>
            </a:defPPr>
            <a:lvl1pPr algn="l">
              <a:defRPr sz="611" b="1"/>
            </a:lvl1pPr>
          </a:lstStyle>
          <a:p>
            <a:r>
              <a:rPr lang="en-US"/>
              <a:t>Click to edit Master title style</a:t>
            </a:r>
          </a:p>
        </p:txBody>
      </p:sp>
      <p:sp>
        <p:nvSpPr>
          <p:cNvPr id="3" name="Picture Placeholder 2"/>
          <p:cNvSpPr>
            <a:spLocks noGrp="1"/>
          </p:cNvSpPr>
          <p:nvPr>
            <p:ph type="pic" idx="1"/>
          </p:nvPr>
        </p:nvSpPr>
        <p:spPr>
          <a:xfrm>
            <a:off x="3046777" y="898834"/>
            <a:ext cx="9326993" cy="6034749"/>
          </a:xfrm>
        </p:spPr>
        <p:txBody>
          <a:bodyPr/>
          <a:lstStyle>
            <a:defPPr>
              <a:defRPr kern="1200" smtId="4294967295"/>
            </a:defPPr>
            <a:lvl1pPr marL="0" indent="0">
              <a:buNone/>
              <a:defRPr sz="978"/>
            </a:lvl1pPr>
            <a:lvl2pPr marL="139720" indent="0">
              <a:buNone/>
              <a:defRPr sz="856"/>
            </a:lvl2pPr>
            <a:lvl3pPr marL="279441" indent="0">
              <a:buNone/>
              <a:defRPr sz="733"/>
            </a:lvl3pPr>
            <a:lvl4pPr marL="419161" indent="0">
              <a:buNone/>
              <a:defRPr sz="611"/>
            </a:lvl4pPr>
            <a:lvl5pPr marL="558881" indent="0">
              <a:buNone/>
              <a:defRPr sz="611"/>
            </a:lvl5pPr>
            <a:lvl6pPr marL="698602" indent="0">
              <a:buNone/>
              <a:defRPr sz="611"/>
            </a:lvl6pPr>
            <a:lvl7pPr marL="838322" indent="0">
              <a:buNone/>
              <a:defRPr sz="611"/>
            </a:lvl7pPr>
            <a:lvl8pPr marL="978042" indent="0">
              <a:buNone/>
              <a:defRPr sz="611"/>
            </a:lvl8pPr>
            <a:lvl9pPr marL="1117763" indent="0">
              <a:buNone/>
              <a:defRPr sz="611"/>
            </a:lvl9pPr>
          </a:lstStyle>
          <a:p>
            <a:pPr lvl="0"/>
            <a:endParaRPr lang="en-US" noProof="0"/>
          </a:p>
        </p:txBody>
      </p:sp>
      <p:sp>
        <p:nvSpPr>
          <p:cNvPr id="4" name="Text Placeholder 3"/>
          <p:cNvSpPr>
            <a:spLocks noGrp="1"/>
          </p:cNvSpPr>
          <p:nvPr>
            <p:ph type="body" sz="half" idx="2"/>
          </p:nvPr>
        </p:nvSpPr>
        <p:spPr>
          <a:xfrm>
            <a:off x="3046777" y="7872193"/>
            <a:ext cx="9326993" cy="1180174"/>
          </a:xfrm>
        </p:spPr>
        <p:txBody>
          <a:bodyPr/>
          <a:lstStyle>
            <a:defPPr>
              <a:defRPr kern="1200" smtId="4294967295"/>
            </a:defPPr>
            <a:lvl1pPr marL="0" indent="0">
              <a:buNone/>
              <a:defRPr sz="428"/>
            </a:lvl1pPr>
            <a:lvl2pPr marL="139720" indent="0">
              <a:buNone/>
              <a:defRPr sz="367"/>
            </a:lvl2pPr>
            <a:lvl3pPr marL="279441" indent="0">
              <a:buNone/>
              <a:defRPr sz="306"/>
            </a:lvl3pPr>
            <a:lvl4pPr marL="419161" indent="0">
              <a:buNone/>
              <a:defRPr sz="275"/>
            </a:lvl4pPr>
            <a:lvl5pPr marL="558881" indent="0">
              <a:buNone/>
              <a:defRPr sz="275"/>
            </a:lvl5pPr>
            <a:lvl6pPr marL="698602" indent="0">
              <a:buNone/>
              <a:defRPr sz="275"/>
            </a:lvl6pPr>
            <a:lvl7pPr marL="838322" indent="0">
              <a:buNone/>
              <a:defRPr sz="275"/>
            </a:lvl7pPr>
            <a:lvl8pPr marL="978042" indent="0">
              <a:buNone/>
              <a:defRPr sz="275"/>
            </a:lvl8pPr>
            <a:lvl9pPr marL="1117763" indent="0">
              <a:buNone/>
              <a:defRPr sz="2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E1738493-E10F-4F1A-B075-F4B94CA41991}" type="slidenum">
              <a:rPr lang="en-US"/>
              <a:pPr>
                <a:defRPr/>
              </a:pPr>
              <a:t>‹#›</a:t>
            </a:fld>
            <a:endParaRPr lang="en-US"/>
          </a:p>
        </p:txBody>
      </p:sp>
    </p:spTree>
    <p:extLst>
      <p:ext uri="{BB962C8B-B14F-4D97-AF65-F5344CB8AC3E}">
        <p14:creationId xmlns:p14="http://schemas.microsoft.com/office/powerpoint/2010/main" val="412977478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A9A9"/>
            </a:gs>
            <a:gs pos="50000">
              <a:srgbClr val="990000"/>
            </a:gs>
            <a:gs pos="100000">
              <a:srgbClr val="DDA9A9"/>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77015" y="402608"/>
            <a:ext cx="1399077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777015" y="2346766"/>
            <a:ext cx="13990770" cy="6638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777015" y="9160051"/>
            <a:ext cx="3627570" cy="69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vl1pPr algn="l" defTabSz="1149782">
              <a:defRPr sz="1742" b="0">
                <a:solidFill>
                  <a:schemeClr val="tx1"/>
                </a:solidFill>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5310915" y="9160051"/>
            <a:ext cx="4922970" cy="69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vl1pPr defTabSz="1149782">
              <a:defRPr sz="1742" b="0">
                <a:solidFill>
                  <a:schemeClr val="tx1"/>
                </a:solidFill>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11140215" y="9160051"/>
            <a:ext cx="3627570" cy="69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vl1pPr algn="r" defTabSz="1149782">
              <a:defRPr sz="1742" b="0">
                <a:solidFill>
                  <a:schemeClr val="tx1"/>
                </a:solidFill>
                <a:latin typeface="Arial" pitchFamily="34" charset="0"/>
              </a:defRPr>
            </a:lvl1pPr>
          </a:lstStyle>
          <a:p>
            <a:pPr>
              <a:defRPr/>
            </a:pPr>
            <a:fld id="{B42DBB13-E718-4C9A-AC99-89A36AFA8FDE}" type="slidenum">
              <a:rPr lang="en-US"/>
              <a:pPr>
                <a:defRPr/>
              </a:pPr>
              <a:t>‹#›</a:t>
            </a:fld>
            <a:endParaRPr lang="en-US"/>
          </a:p>
        </p:txBody>
      </p:sp>
      <p:pic>
        <p:nvPicPr>
          <p:cNvPr id="1031" name="New picture"/>
          <p:cNvPicPr/>
          <p:nvPr/>
        </p:nvPicPr>
        <p:blipFill>
          <a:blip r:embed="rId14"/>
          <a:stretch>
            <a:fillRect/>
          </a:stretch>
        </p:blipFill>
        <p:spPr>
          <a:xfrm rot="16200000">
            <a:off x="-3728155" y="4923014"/>
            <a:ext cx="4361744" cy="1547283"/>
          </a:xfrm>
          <a:prstGeom prst="rect">
            <a:avLst/>
          </a:prstGeom>
        </p:spPr>
      </p:pic>
      <p:pic>
        <p:nvPicPr>
          <p:cNvPr id="1032" name="New picture"/>
          <p:cNvPicPr/>
          <p:nvPr/>
        </p:nvPicPr>
        <p:blipFill>
          <a:blip r:embed="rId14"/>
          <a:stretch>
            <a:fillRect/>
          </a:stretch>
        </p:blipFill>
        <p:spPr>
          <a:xfrm rot="5400000">
            <a:off x="14911211" y="4923014"/>
            <a:ext cx="4361744" cy="1547283"/>
          </a:xfrm>
          <a:prstGeom prst="rect">
            <a:avLst/>
          </a:prstGeom>
        </p:spPr>
      </p:pic>
      <p:pic>
        <p:nvPicPr>
          <p:cNvPr id="1033" name="New picture"/>
          <p:cNvPicPr/>
          <p:nvPr/>
        </p:nvPicPr>
        <p:blipFill>
          <a:blip r:embed="rId15"/>
          <a:stretch>
            <a:fillRect/>
          </a:stretch>
        </p:blipFill>
        <p:spPr>
          <a:xfrm>
            <a:off x="2464859" y="10213622"/>
            <a:ext cx="10615083" cy="473428"/>
          </a:xfrm>
          <a:prstGeom prst="rect">
            <a:avLst/>
          </a:prstGeom>
        </p:spPr>
      </p:pic>
      <p:sp>
        <p:nvSpPr>
          <p:cNvPr id="1034" name="New shape"/>
          <p:cNvSpPr/>
          <p:nvPr/>
        </p:nvSpPr>
        <p:spPr>
          <a:xfrm>
            <a:off x="2464858" y="10388247"/>
            <a:ext cx="7772400" cy="388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491">
                <a:solidFill>
                  <a:srgbClr val="808080"/>
                </a:solidFill>
              </a:rPr>
              <a:t>Template ID: perceptualpewter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smtId="4294967295"/>
      </a:defPPr>
      <a:lvl1pPr algn="ctr" defTabSz="1149782" rtl="0" eaLnBrk="0" fontAlgn="base" hangingPunct="0">
        <a:spcBef>
          <a:spcPct val="0"/>
        </a:spcBef>
        <a:spcAft>
          <a:spcPct val="0"/>
        </a:spcAft>
        <a:defRPr sz="5562">
          <a:solidFill>
            <a:schemeClr val="tx2"/>
          </a:solidFill>
          <a:latin typeface="+mj-lt"/>
          <a:ea typeface="+mj-ea"/>
          <a:cs typeface="+mj-cs"/>
        </a:defRPr>
      </a:lvl1pPr>
      <a:lvl2pPr algn="ctr" defTabSz="1149782" rtl="0" eaLnBrk="0" fontAlgn="base" hangingPunct="0">
        <a:spcBef>
          <a:spcPct val="0"/>
        </a:spcBef>
        <a:spcAft>
          <a:spcPct val="0"/>
        </a:spcAft>
        <a:defRPr sz="5562">
          <a:solidFill>
            <a:schemeClr val="tx2"/>
          </a:solidFill>
          <a:latin typeface="Arial" pitchFamily="34" charset="0"/>
        </a:defRPr>
      </a:lvl2pPr>
      <a:lvl3pPr algn="ctr" defTabSz="1149782" rtl="0" eaLnBrk="0" fontAlgn="base" hangingPunct="0">
        <a:spcBef>
          <a:spcPct val="0"/>
        </a:spcBef>
        <a:spcAft>
          <a:spcPct val="0"/>
        </a:spcAft>
        <a:defRPr sz="5562">
          <a:solidFill>
            <a:schemeClr val="tx2"/>
          </a:solidFill>
          <a:latin typeface="Arial" pitchFamily="34" charset="0"/>
        </a:defRPr>
      </a:lvl3pPr>
      <a:lvl4pPr algn="ctr" defTabSz="1149782" rtl="0" eaLnBrk="0" fontAlgn="base" hangingPunct="0">
        <a:spcBef>
          <a:spcPct val="0"/>
        </a:spcBef>
        <a:spcAft>
          <a:spcPct val="0"/>
        </a:spcAft>
        <a:defRPr sz="5562">
          <a:solidFill>
            <a:schemeClr val="tx2"/>
          </a:solidFill>
          <a:latin typeface="Arial" pitchFamily="34" charset="0"/>
        </a:defRPr>
      </a:lvl4pPr>
      <a:lvl5pPr algn="ctr" defTabSz="1149782" rtl="0" eaLnBrk="0" fontAlgn="base" hangingPunct="0">
        <a:spcBef>
          <a:spcPct val="0"/>
        </a:spcBef>
        <a:spcAft>
          <a:spcPct val="0"/>
        </a:spcAft>
        <a:defRPr sz="5562">
          <a:solidFill>
            <a:schemeClr val="tx2"/>
          </a:solidFill>
          <a:latin typeface="Arial" pitchFamily="34" charset="0"/>
        </a:defRPr>
      </a:lvl5pPr>
      <a:lvl6pPr marL="139720" algn="ctr" defTabSz="1149782" rtl="0" fontAlgn="base">
        <a:spcBef>
          <a:spcPct val="0"/>
        </a:spcBef>
        <a:spcAft>
          <a:spcPct val="0"/>
        </a:spcAft>
        <a:defRPr sz="5562">
          <a:solidFill>
            <a:schemeClr val="tx2"/>
          </a:solidFill>
          <a:latin typeface="Arial" pitchFamily="34" charset="0"/>
        </a:defRPr>
      </a:lvl6pPr>
      <a:lvl7pPr marL="279441" algn="ctr" defTabSz="1149782" rtl="0" fontAlgn="base">
        <a:spcBef>
          <a:spcPct val="0"/>
        </a:spcBef>
        <a:spcAft>
          <a:spcPct val="0"/>
        </a:spcAft>
        <a:defRPr sz="5562">
          <a:solidFill>
            <a:schemeClr val="tx2"/>
          </a:solidFill>
          <a:latin typeface="Arial" pitchFamily="34" charset="0"/>
        </a:defRPr>
      </a:lvl7pPr>
      <a:lvl8pPr marL="419161" algn="ctr" defTabSz="1149782" rtl="0" fontAlgn="base">
        <a:spcBef>
          <a:spcPct val="0"/>
        </a:spcBef>
        <a:spcAft>
          <a:spcPct val="0"/>
        </a:spcAft>
        <a:defRPr sz="5562">
          <a:solidFill>
            <a:schemeClr val="tx2"/>
          </a:solidFill>
          <a:latin typeface="Arial" pitchFamily="34" charset="0"/>
        </a:defRPr>
      </a:lvl8pPr>
      <a:lvl9pPr marL="558881" algn="ctr" defTabSz="1149782" rtl="0" fontAlgn="base">
        <a:spcBef>
          <a:spcPct val="0"/>
        </a:spcBef>
        <a:spcAft>
          <a:spcPct val="0"/>
        </a:spcAft>
        <a:defRPr sz="5562">
          <a:solidFill>
            <a:schemeClr val="tx2"/>
          </a:solidFill>
          <a:latin typeface="Arial" pitchFamily="34" charset="0"/>
        </a:defRPr>
      </a:lvl9pPr>
    </p:titleStyle>
    <p:bodyStyle>
      <a:defPPr>
        <a:defRPr kern="1200" smtId="4294967295"/>
      </a:defPPr>
      <a:lvl1pPr marL="430804" indent="-430804" algn="l" defTabSz="1149782" rtl="0" eaLnBrk="0" fontAlgn="base" hangingPunct="0">
        <a:spcBef>
          <a:spcPct val="20000"/>
        </a:spcBef>
        <a:spcAft>
          <a:spcPct val="0"/>
        </a:spcAft>
        <a:buChar char="•"/>
        <a:defRPr sz="4034">
          <a:solidFill>
            <a:schemeClr val="tx1"/>
          </a:solidFill>
          <a:latin typeface="+mn-lt"/>
          <a:ea typeface="+mn-ea"/>
          <a:cs typeface="+mn-cs"/>
        </a:defRPr>
      </a:lvl1pPr>
      <a:lvl2pPr marL="934380" indent="-359489" algn="l" defTabSz="1149782" rtl="0" eaLnBrk="0" fontAlgn="base" hangingPunct="0">
        <a:spcBef>
          <a:spcPct val="20000"/>
        </a:spcBef>
        <a:spcAft>
          <a:spcPct val="0"/>
        </a:spcAft>
        <a:buChar char="–"/>
        <a:defRPr sz="3514">
          <a:solidFill>
            <a:schemeClr val="tx1"/>
          </a:solidFill>
          <a:latin typeface="+mn-lt"/>
        </a:defRPr>
      </a:lvl2pPr>
      <a:lvl3pPr marL="1436985" indent="-287203" algn="l" defTabSz="1149782" rtl="0" eaLnBrk="0" fontAlgn="base" hangingPunct="0">
        <a:spcBef>
          <a:spcPct val="20000"/>
        </a:spcBef>
        <a:spcAft>
          <a:spcPct val="0"/>
        </a:spcAft>
        <a:buChar char="•"/>
        <a:defRPr sz="3025">
          <a:solidFill>
            <a:schemeClr val="tx1"/>
          </a:solidFill>
          <a:latin typeface="+mn-lt"/>
        </a:defRPr>
      </a:lvl3pPr>
      <a:lvl4pPr marL="2011876" indent="-287203" algn="l" defTabSz="1149782" rtl="0" eaLnBrk="0" fontAlgn="base" hangingPunct="0">
        <a:spcBef>
          <a:spcPct val="20000"/>
        </a:spcBef>
        <a:spcAft>
          <a:spcPct val="0"/>
        </a:spcAft>
        <a:buChar char="–"/>
        <a:defRPr sz="2506">
          <a:solidFill>
            <a:schemeClr val="tx1"/>
          </a:solidFill>
          <a:latin typeface="+mn-lt"/>
        </a:defRPr>
      </a:lvl4pPr>
      <a:lvl5pPr marL="2587252" indent="-287688" algn="l" defTabSz="1149782" rtl="0" eaLnBrk="0" fontAlgn="base" hangingPunct="0">
        <a:spcBef>
          <a:spcPct val="20000"/>
        </a:spcBef>
        <a:spcAft>
          <a:spcPct val="0"/>
        </a:spcAft>
        <a:buChar char="»"/>
        <a:defRPr sz="2506">
          <a:solidFill>
            <a:schemeClr val="tx1"/>
          </a:solidFill>
          <a:latin typeface="+mn-lt"/>
        </a:defRPr>
      </a:lvl5pPr>
      <a:lvl6pPr marL="2726972" indent="-287688" algn="l" defTabSz="1149782" rtl="0" fontAlgn="base">
        <a:spcBef>
          <a:spcPct val="20000"/>
        </a:spcBef>
        <a:spcAft>
          <a:spcPct val="0"/>
        </a:spcAft>
        <a:buChar char="»"/>
        <a:defRPr sz="2506">
          <a:solidFill>
            <a:schemeClr val="tx1"/>
          </a:solidFill>
          <a:latin typeface="+mn-lt"/>
        </a:defRPr>
      </a:lvl6pPr>
      <a:lvl7pPr marL="2866692" indent="-287688" algn="l" defTabSz="1149782" rtl="0" fontAlgn="base">
        <a:spcBef>
          <a:spcPct val="20000"/>
        </a:spcBef>
        <a:spcAft>
          <a:spcPct val="0"/>
        </a:spcAft>
        <a:buChar char="»"/>
        <a:defRPr sz="2506">
          <a:solidFill>
            <a:schemeClr val="tx1"/>
          </a:solidFill>
          <a:latin typeface="+mn-lt"/>
        </a:defRPr>
      </a:lvl7pPr>
      <a:lvl8pPr marL="3006413" indent="-287688" algn="l" defTabSz="1149782" rtl="0" fontAlgn="base">
        <a:spcBef>
          <a:spcPct val="20000"/>
        </a:spcBef>
        <a:spcAft>
          <a:spcPct val="0"/>
        </a:spcAft>
        <a:buChar char="»"/>
        <a:defRPr sz="2506">
          <a:solidFill>
            <a:schemeClr val="tx1"/>
          </a:solidFill>
          <a:latin typeface="+mn-lt"/>
        </a:defRPr>
      </a:lvl8pPr>
      <a:lvl9pPr marL="3146133" indent="-287688" algn="l" defTabSz="1149782" rtl="0" fontAlgn="base">
        <a:spcBef>
          <a:spcPct val="20000"/>
        </a:spcBef>
        <a:spcAft>
          <a:spcPct val="0"/>
        </a:spcAft>
        <a:buChar char="»"/>
        <a:defRPr sz="2506">
          <a:solidFill>
            <a:schemeClr val="tx1"/>
          </a:solidFill>
          <a:latin typeface="+mn-lt"/>
        </a:defRPr>
      </a:lvl9pPr>
    </p:bodyStyle>
    <p:otherStyle>
      <a:defPPr>
        <a:defRPr lang="en-US"/>
      </a:defPPr>
      <a:lvl1pPr marL="0" algn="l" defTabSz="279441" rtl="0" eaLnBrk="1" latinLnBrk="0" hangingPunct="1">
        <a:defRPr sz="550" kern="1200">
          <a:solidFill>
            <a:schemeClr val="tx1"/>
          </a:solidFill>
          <a:latin typeface="+mn-lt"/>
          <a:ea typeface="+mn-ea"/>
          <a:cs typeface="+mn-cs"/>
        </a:defRPr>
      </a:lvl1pPr>
      <a:lvl2pPr marL="139720" algn="l" defTabSz="279441" rtl="0" eaLnBrk="1" latinLnBrk="0" hangingPunct="1">
        <a:defRPr sz="550" kern="1200">
          <a:solidFill>
            <a:schemeClr val="tx1"/>
          </a:solidFill>
          <a:latin typeface="+mn-lt"/>
          <a:ea typeface="+mn-ea"/>
          <a:cs typeface="+mn-cs"/>
        </a:defRPr>
      </a:lvl2pPr>
      <a:lvl3pPr marL="279441" algn="l" defTabSz="279441" rtl="0" eaLnBrk="1" latinLnBrk="0" hangingPunct="1">
        <a:defRPr sz="550" kern="1200">
          <a:solidFill>
            <a:schemeClr val="tx1"/>
          </a:solidFill>
          <a:latin typeface="+mn-lt"/>
          <a:ea typeface="+mn-ea"/>
          <a:cs typeface="+mn-cs"/>
        </a:defRPr>
      </a:lvl3pPr>
      <a:lvl4pPr marL="419161" algn="l" defTabSz="279441" rtl="0" eaLnBrk="1" latinLnBrk="0" hangingPunct="1">
        <a:defRPr sz="550" kern="1200">
          <a:solidFill>
            <a:schemeClr val="tx1"/>
          </a:solidFill>
          <a:latin typeface="+mn-lt"/>
          <a:ea typeface="+mn-ea"/>
          <a:cs typeface="+mn-cs"/>
        </a:defRPr>
      </a:lvl4pPr>
      <a:lvl5pPr marL="558881" algn="l" defTabSz="279441" rtl="0" eaLnBrk="1" latinLnBrk="0" hangingPunct="1">
        <a:defRPr sz="550" kern="1200">
          <a:solidFill>
            <a:schemeClr val="tx1"/>
          </a:solidFill>
          <a:latin typeface="+mn-lt"/>
          <a:ea typeface="+mn-ea"/>
          <a:cs typeface="+mn-cs"/>
        </a:defRPr>
      </a:lvl5pPr>
      <a:lvl6pPr marL="698602" algn="l" defTabSz="279441" rtl="0" eaLnBrk="1" latinLnBrk="0" hangingPunct="1">
        <a:defRPr sz="550" kern="1200">
          <a:solidFill>
            <a:schemeClr val="tx1"/>
          </a:solidFill>
          <a:latin typeface="+mn-lt"/>
          <a:ea typeface="+mn-ea"/>
          <a:cs typeface="+mn-cs"/>
        </a:defRPr>
      </a:lvl6pPr>
      <a:lvl7pPr marL="838322" algn="l" defTabSz="279441" rtl="0" eaLnBrk="1" latinLnBrk="0" hangingPunct="1">
        <a:defRPr sz="550" kern="1200">
          <a:solidFill>
            <a:schemeClr val="tx1"/>
          </a:solidFill>
          <a:latin typeface="+mn-lt"/>
          <a:ea typeface="+mn-ea"/>
          <a:cs typeface="+mn-cs"/>
        </a:defRPr>
      </a:lvl7pPr>
      <a:lvl8pPr marL="978042" algn="l" defTabSz="279441" rtl="0" eaLnBrk="1" latinLnBrk="0" hangingPunct="1">
        <a:defRPr sz="550" kern="1200">
          <a:solidFill>
            <a:schemeClr val="tx1"/>
          </a:solidFill>
          <a:latin typeface="+mn-lt"/>
          <a:ea typeface="+mn-ea"/>
          <a:cs typeface="+mn-cs"/>
        </a:defRPr>
      </a:lvl8pPr>
      <a:lvl9pPr marL="1117763" algn="l" defTabSz="279441" rtl="0" eaLnBrk="1" latinLnBrk="0" hangingPunct="1">
        <a:defRPr sz="5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tmp"/><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C8C8C8"/>
            </a:gs>
          </a:gsLst>
          <a:lin ang="5400000" scaled="1"/>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sz="quarter"/>
          </p:nvPr>
        </p:nvSpPr>
        <p:spPr>
          <a:xfrm>
            <a:off x="0" y="0"/>
            <a:ext cx="15544800" cy="1083953"/>
          </a:xfrm>
          <a:prstGeom prst="roundRect">
            <a:avLst>
              <a:gd name="adj" fmla="val 6990"/>
            </a:avLst>
          </a:prstGeom>
          <a:solidFill>
            <a:srgbClr val="2D3C50"/>
          </a:solidFill>
          <a:ln>
            <a:solidFill>
              <a:schemeClr val="tx1"/>
            </a:solidFill>
            <a:miter lim="800000"/>
          </a:ln>
        </p:spPr>
        <p:txBody>
          <a:bodyPr/>
          <a:lstStyle>
            <a:defPPr>
              <a:defRPr kern="1200" smtId="4294967295"/>
            </a:defPPr>
          </a:lstStyle>
          <a:p>
            <a:pPr eaLnBrk="1" hangingPunct="1"/>
            <a:endParaRPr lang="en-US" sz="1222" i="1" dirty="0">
              <a:noFill/>
            </a:endParaRPr>
          </a:p>
        </p:txBody>
      </p:sp>
      <p:sp>
        <p:nvSpPr>
          <p:cNvPr id="17" name="Text Placeholder 5">
            <a:extLst>
              <a:ext uri="{FF2B5EF4-FFF2-40B4-BE49-F238E27FC236}">
                <a16:creationId xmlns:a16="http://schemas.microsoft.com/office/drawing/2014/main" id="{B2C25681-95AF-45D0-852E-DC3E00E2FDFE}"/>
              </a:ext>
            </a:extLst>
          </p:cNvPr>
          <p:cNvSpPr txBox="1"/>
          <p:nvPr/>
        </p:nvSpPr>
        <p:spPr>
          <a:xfrm>
            <a:off x="2184400" y="186403"/>
            <a:ext cx="11176000" cy="897551"/>
          </a:xfrm>
          <a:prstGeom prst="rect">
            <a:avLst/>
          </a:prstGeom>
        </p:spPr>
        <p:txBody>
          <a:bodyPr lIns="0" tIns="0" rIns="0" bIns="0">
            <a:noAutofit/>
          </a:bodyPr>
          <a:ls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a:lstStyle>
          <a:p>
            <a:pPr algn="ctr" defTabSz="1149388">
              <a:spcBef>
                <a:spcPct val="20000"/>
              </a:spcBef>
              <a:defRPr/>
            </a:pPr>
            <a:r>
              <a:rPr lang="en-US" sz="2598" dirty="0">
                <a:solidFill>
                  <a:schemeClr val="bg1"/>
                </a:solidFill>
                <a:latin typeface="Nunito" panose="00000500000000000000" pitchFamily="2" charset="0"/>
              </a:rPr>
              <a:t>Increasing Neural Network Efficiency via Knowledge Distillation</a:t>
            </a:r>
          </a:p>
        </p:txBody>
      </p:sp>
      <p:sp>
        <p:nvSpPr>
          <p:cNvPr id="18" name="Text Placeholder 5">
            <a:extLst>
              <a:ext uri="{FF2B5EF4-FFF2-40B4-BE49-F238E27FC236}">
                <a16:creationId xmlns:a16="http://schemas.microsoft.com/office/drawing/2014/main" id="{EF872E11-D0DF-4446-BE76-A398B88E9B44}"/>
              </a:ext>
            </a:extLst>
          </p:cNvPr>
          <p:cNvSpPr txBox="1"/>
          <p:nvPr/>
        </p:nvSpPr>
        <p:spPr>
          <a:xfrm>
            <a:off x="2184400" y="701346"/>
            <a:ext cx="11176000" cy="246221"/>
          </a:xfrm>
          <a:prstGeom prst="rect">
            <a:avLst/>
          </a:prstGeom>
        </p:spPr>
        <p:txBody>
          <a:bodyPr lIns="0" tIns="0" rIns="0" bIns="0">
            <a:spAutoFit/>
          </a:bodyPr>
          <a:ls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a:lstStyle>
          <a:p>
            <a:pPr algn="ctr">
              <a:defRPr/>
            </a:pPr>
            <a:r>
              <a:rPr lang="en-US" sz="1600" b="0" dirty="0">
                <a:solidFill>
                  <a:schemeClr val="bg1"/>
                </a:solidFill>
                <a:latin typeface="Open Sans" panose="020B0606030504020204" pitchFamily="34" charset="0"/>
                <a:ea typeface="Open Sans" panose="020B0606030504020204" pitchFamily="34" charset="0"/>
                <a:cs typeface="Open Sans" panose="020B0606030504020204" pitchFamily="34" charset="0"/>
              </a:rPr>
              <a:t>Zion Steiner</a:t>
            </a:r>
          </a:p>
        </p:txBody>
      </p:sp>
      <p:sp>
        <p:nvSpPr>
          <p:cNvPr id="20" name="Rectangle 167">
            <a:extLst>
              <a:ext uri="{FF2B5EF4-FFF2-40B4-BE49-F238E27FC236}">
                <a16:creationId xmlns:a16="http://schemas.microsoft.com/office/drawing/2014/main" id="{F8160BCC-36FC-4419-BD0D-F8E0CD69D3FC}"/>
              </a:ext>
            </a:extLst>
          </p:cNvPr>
          <p:cNvSpPr>
            <a:spLocks noChangeArrowheads="1"/>
          </p:cNvSpPr>
          <p:nvPr/>
        </p:nvSpPr>
        <p:spPr bwMode="auto">
          <a:xfrm>
            <a:off x="5630376" y="1183110"/>
            <a:ext cx="3073400" cy="279400"/>
          </a:xfrm>
          <a:prstGeom prst="roundRect">
            <a:avLst/>
          </a:prstGeom>
          <a:solidFill>
            <a:srgbClr val="E64B3C"/>
          </a:solidFill>
          <a:ln w="9525">
            <a:noFill/>
            <a:miter lim="800000"/>
          </a:ln>
        </p:spPr>
        <p:txBody>
          <a:bodyPr wrap="none" lIns="41910" tIns="20955" rIns="41910" bIns="20955" anchor="ctr"/>
          <a:lstStyle>
            <a:defPPr>
              <a:defRPr kern="1200" smtId="4294967295"/>
            </a:defPPr>
          </a:lstStyle>
          <a:p>
            <a:pPr defTabSz="1149782"/>
            <a:r>
              <a:rPr lang="en-US" sz="1100" dirty="0">
                <a:solidFill>
                  <a:schemeClr val="bg1"/>
                </a:solidFill>
                <a:latin typeface="Nunito" panose="00000500000000000000" pitchFamily="2" charset="0"/>
              </a:rPr>
              <a:t>Methodology</a:t>
            </a:r>
          </a:p>
        </p:txBody>
      </p:sp>
      <p:sp>
        <p:nvSpPr>
          <p:cNvPr id="2" name="TextBox 1">
            <a:extLst>
              <a:ext uri="{FF2B5EF4-FFF2-40B4-BE49-F238E27FC236}">
                <a16:creationId xmlns:a16="http://schemas.microsoft.com/office/drawing/2014/main" id="{7E05CF12-9F62-4021-9108-45182179DE84}"/>
              </a:ext>
            </a:extLst>
          </p:cNvPr>
          <p:cNvSpPr txBox="1"/>
          <p:nvPr/>
        </p:nvSpPr>
        <p:spPr>
          <a:xfrm>
            <a:off x="63434" y="1502631"/>
            <a:ext cx="4441613" cy="5321137"/>
          </a:xfrm>
          <a:prstGeom prst="rect">
            <a:avLst/>
          </a:prstGeom>
          <a:noFill/>
        </p:spPr>
        <p:txBody>
          <a:bodyPr wrap="square" rtlCol="0">
            <a:spAutoFit/>
          </a:bodyPr>
          <a:lstStyle/>
          <a:p>
            <a:pPr algn="l">
              <a:lnSpc>
                <a:spcPct val="150000"/>
              </a:lnSpc>
            </a:pPr>
            <a:r>
              <a:rPr lang="en-US" sz="1200" dirty="0">
                <a:solidFill>
                  <a:schemeClr val="accent1">
                    <a:lumMod val="75000"/>
                  </a:schemeClr>
                </a:solidFill>
              </a:rPr>
              <a:t>Research on state-of-the-art neural network techniques continues to yield advances in accuracy and other performance metrics. As these models reach higher levels of performance, the room for further improvement decreases. Due to this trend and the nature of decreasing returns to scale, exponential increases in the costs of developing these networks are accompanied by marginal increases in performance. To account for this trend, the machine learning research community needs to place higher priority on advances in neural network efficiency. This research explores the hyperparameters of a technique that has shown some success in improving the time and space complexity of neural networks: knowledge distillation. Knowledge distillation is the training of a small neural network to match the probability distributions produced by the inference of large neural network, which can be used to increase the accuracy of the smaller network compared to the same model’s accuracy from a normal training schedule.</a:t>
            </a:r>
          </a:p>
        </p:txBody>
      </p:sp>
      <p:sp>
        <p:nvSpPr>
          <p:cNvPr id="24" name="Rectangle 167">
            <a:extLst>
              <a:ext uri="{FF2B5EF4-FFF2-40B4-BE49-F238E27FC236}">
                <a16:creationId xmlns:a16="http://schemas.microsoft.com/office/drawing/2014/main" id="{4C771A04-44A2-4DF5-96BD-8BD4FD3B9800}"/>
              </a:ext>
            </a:extLst>
          </p:cNvPr>
          <p:cNvSpPr>
            <a:spLocks noChangeArrowheads="1"/>
          </p:cNvSpPr>
          <p:nvPr/>
        </p:nvSpPr>
        <p:spPr bwMode="auto">
          <a:xfrm>
            <a:off x="422236" y="1206445"/>
            <a:ext cx="3073400" cy="279400"/>
          </a:xfrm>
          <a:prstGeom prst="roundRect">
            <a:avLst/>
          </a:prstGeom>
          <a:solidFill>
            <a:srgbClr val="E64B3C"/>
          </a:solidFill>
          <a:ln w="9525">
            <a:noFill/>
            <a:miter lim="800000"/>
          </a:ln>
        </p:spPr>
        <p:txBody>
          <a:bodyPr wrap="none" lIns="41910" tIns="20955" rIns="41910" bIns="20955" anchor="ctr"/>
          <a:lstStyle>
            <a:defPPr>
              <a:defRPr kern="1200" smtId="4294967295"/>
            </a:defPPr>
          </a:lstStyle>
          <a:p>
            <a:pPr defTabSz="1149782"/>
            <a:r>
              <a:rPr lang="en-US" sz="1100" dirty="0">
                <a:solidFill>
                  <a:schemeClr val="bg1"/>
                </a:solidFill>
                <a:latin typeface="Nunito" panose="00000500000000000000" pitchFamily="2" charset="0"/>
              </a:rPr>
              <a:t>Abstract</a:t>
            </a:r>
          </a:p>
        </p:txBody>
      </p:sp>
      <p:sp>
        <p:nvSpPr>
          <p:cNvPr id="3" name="TextBox 2">
            <a:extLst>
              <a:ext uri="{FF2B5EF4-FFF2-40B4-BE49-F238E27FC236}">
                <a16:creationId xmlns:a16="http://schemas.microsoft.com/office/drawing/2014/main" id="{DE522F03-E7FA-45B8-AE5A-DE5F3E3DA657}"/>
              </a:ext>
            </a:extLst>
          </p:cNvPr>
          <p:cNvSpPr txBox="1"/>
          <p:nvPr/>
        </p:nvSpPr>
        <p:spPr>
          <a:xfrm>
            <a:off x="4519762" y="1448377"/>
            <a:ext cx="4642523" cy="1627818"/>
          </a:xfrm>
          <a:prstGeom prst="rect">
            <a:avLst/>
          </a:prstGeom>
          <a:noFill/>
        </p:spPr>
        <p:txBody>
          <a:bodyPr wrap="square" rtlCol="0">
            <a:spAutoFit/>
          </a:bodyPr>
          <a:lstStyle/>
          <a:p>
            <a:pPr marL="228600" indent="-228600" algn="l">
              <a:lnSpc>
                <a:spcPct val="150000"/>
              </a:lnSpc>
              <a:buAutoNum type="arabicPeriod"/>
            </a:pPr>
            <a:r>
              <a:rPr lang="en-US" sz="1200" dirty="0">
                <a:solidFill>
                  <a:schemeClr val="accent1">
                    <a:lumMod val="75000"/>
                  </a:schemeClr>
                </a:solidFill>
              </a:rPr>
              <a:t>Train larger teacher CNN on CIFAR10 image dataset</a:t>
            </a:r>
          </a:p>
          <a:p>
            <a:pPr marL="228600" indent="-228600" algn="l">
              <a:buAutoNum type="arabicPeriod"/>
            </a:pPr>
            <a:r>
              <a:rPr lang="en-US" sz="1200" dirty="0">
                <a:solidFill>
                  <a:schemeClr val="accent1">
                    <a:lumMod val="75000"/>
                  </a:schemeClr>
                </a:solidFill>
              </a:rPr>
              <a:t>Remove </a:t>
            </a:r>
            <a:r>
              <a:rPr lang="en-US" sz="1200" dirty="0" err="1">
                <a:solidFill>
                  <a:schemeClr val="accent1">
                    <a:lumMod val="75000"/>
                  </a:schemeClr>
                </a:solidFill>
              </a:rPr>
              <a:t>softmax</a:t>
            </a:r>
            <a:r>
              <a:rPr lang="en-US" sz="1200" dirty="0">
                <a:solidFill>
                  <a:schemeClr val="accent1">
                    <a:lumMod val="75000"/>
                  </a:schemeClr>
                </a:solidFill>
              </a:rPr>
              <a:t> from teacher</a:t>
            </a:r>
          </a:p>
          <a:p>
            <a:pPr marL="228600" indent="-228600" algn="l">
              <a:lnSpc>
                <a:spcPct val="150000"/>
              </a:lnSpc>
              <a:buAutoNum type="arabicPeriod"/>
            </a:pPr>
            <a:r>
              <a:rPr lang="en-US" sz="1200" dirty="0">
                <a:solidFill>
                  <a:schemeClr val="accent1">
                    <a:lumMod val="75000"/>
                  </a:schemeClr>
                </a:solidFill>
              </a:rPr>
              <a:t>Collect outputs of penultimate dense layer (logits)</a:t>
            </a:r>
          </a:p>
          <a:p>
            <a:pPr marL="228600" indent="-228600" algn="l">
              <a:lnSpc>
                <a:spcPct val="150000"/>
              </a:lnSpc>
              <a:buAutoNum type="arabicPeriod"/>
            </a:pPr>
            <a:r>
              <a:rPr lang="en-US" sz="1200" dirty="0">
                <a:solidFill>
                  <a:schemeClr val="accent1">
                    <a:lumMod val="75000"/>
                  </a:schemeClr>
                </a:solidFill>
              </a:rPr>
              <a:t>Train smaller student CNN using loss function combining logit cross-entropy and label cross-entropy</a:t>
            </a:r>
          </a:p>
          <a:p>
            <a:pPr marL="228600" indent="-228600" algn="l">
              <a:lnSpc>
                <a:spcPct val="150000"/>
              </a:lnSpc>
              <a:buAutoNum type="arabicPeriod"/>
            </a:pPr>
            <a:endParaRPr lang="en-US" sz="1200" dirty="0">
              <a:solidFill>
                <a:schemeClr val="accent1">
                  <a:lumMod val="75000"/>
                </a:schemeClr>
              </a:solidFill>
            </a:endParaRPr>
          </a:p>
        </p:txBody>
      </p:sp>
      <p:sp>
        <p:nvSpPr>
          <p:cNvPr id="30" name="Rectangle 167">
            <a:extLst>
              <a:ext uri="{FF2B5EF4-FFF2-40B4-BE49-F238E27FC236}">
                <a16:creationId xmlns:a16="http://schemas.microsoft.com/office/drawing/2014/main" id="{A8CED7F2-5C64-415F-9C2A-371CC0AB2C07}"/>
              </a:ext>
            </a:extLst>
          </p:cNvPr>
          <p:cNvSpPr>
            <a:spLocks noChangeArrowheads="1"/>
          </p:cNvSpPr>
          <p:nvPr/>
        </p:nvSpPr>
        <p:spPr bwMode="auto">
          <a:xfrm>
            <a:off x="12351221" y="3016666"/>
            <a:ext cx="3073400" cy="279400"/>
          </a:xfrm>
          <a:prstGeom prst="roundRect">
            <a:avLst/>
          </a:prstGeom>
          <a:solidFill>
            <a:srgbClr val="E64B3C"/>
          </a:solidFill>
          <a:ln w="9525">
            <a:noFill/>
            <a:miter lim="800000"/>
          </a:ln>
        </p:spPr>
        <p:txBody>
          <a:bodyPr wrap="none" lIns="41910" tIns="20955" rIns="41910" bIns="20955" anchor="ctr"/>
          <a:lstStyle>
            <a:defPPr>
              <a:defRPr kern="1200" smtId="4294967295"/>
            </a:defPPr>
          </a:lstStyle>
          <a:p>
            <a:pPr defTabSz="1149782"/>
            <a:r>
              <a:rPr lang="en-US" sz="1100" dirty="0">
                <a:solidFill>
                  <a:schemeClr val="bg1"/>
                </a:solidFill>
                <a:latin typeface="Nunito" panose="00000500000000000000" pitchFamily="2" charset="0"/>
              </a:rPr>
              <a:t>Future Work</a:t>
            </a:r>
          </a:p>
        </p:txBody>
      </p:sp>
      <p:sp>
        <p:nvSpPr>
          <p:cNvPr id="4" name="TextBox 3">
            <a:extLst>
              <a:ext uri="{FF2B5EF4-FFF2-40B4-BE49-F238E27FC236}">
                <a16:creationId xmlns:a16="http://schemas.microsoft.com/office/drawing/2014/main" id="{EAE85D2B-26CE-4E2B-8FAD-9D69CC391379}"/>
              </a:ext>
            </a:extLst>
          </p:cNvPr>
          <p:cNvSpPr txBox="1"/>
          <p:nvPr/>
        </p:nvSpPr>
        <p:spPr>
          <a:xfrm>
            <a:off x="12351221" y="3296066"/>
            <a:ext cx="3073400" cy="335156"/>
          </a:xfrm>
          <a:prstGeom prst="rect">
            <a:avLst/>
          </a:prstGeom>
          <a:noFill/>
        </p:spPr>
        <p:txBody>
          <a:bodyPr wrap="square" rtlCol="0">
            <a:spAutoFit/>
          </a:bodyPr>
          <a:lstStyle/>
          <a:p>
            <a:pPr marL="171450" indent="-171450" algn="l">
              <a:lnSpc>
                <a:spcPct val="150000"/>
              </a:lnSpc>
              <a:buFont typeface="Arial" panose="020B0604020202020204" pitchFamily="34" charset="0"/>
              <a:buChar char="•"/>
            </a:pPr>
            <a:r>
              <a:rPr lang="en-US" sz="1200" dirty="0" err="1">
                <a:solidFill>
                  <a:schemeClr val="accent1">
                    <a:lumMod val="75000"/>
                  </a:schemeClr>
                </a:solidFill>
              </a:rPr>
              <a:t>Repea</a:t>
            </a:r>
            <a:endParaRPr lang="en-US" sz="1200" dirty="0">
              <a:solidFill>
                <a:schemeClr val="accent1">
                  <a:lumMod val="75000"/>
                </a:schemeClr>
              </a:solidFill>
            </a:endParaRPr>
          </a:p>
        </p:txBody>
      </p:sp>
      <p:sp>
        <p:nvSpPr>
          <p:cNvPr id="230" name="TextBox 229">
            <a:extLst>
              <a:ext uri="{FF2B5EF4-FFF2-40B4-BE49-F238E27FC236}">
                <a16:creationId xmlns:a16="http://schemas.microsoft.com/office/drawing/2014/main" id="{B1756C9A-4784-447A-8EEF-1952004CDD18}"/>
              </a:ext>
            </a:extLst>
          </p:cNvPr>
          <p:cNvSpPr txBox="1"/>
          <p:nvPr/>
        </p:nvSpPr>
        <p:spPr>
          <a:xfrm>
            <a:off x="10591800" y="3330215"/>
            <a:ext cx="1813705" cy="276999"/>
          </a:xfrm>
          <a:prstGeom prst="rect">
            <a:avLst/>
          </a:prstGeom>
          <a:noFill/>
        </p:spPr>
        <p:txBody>
          <a:bodyPr wrap="square" rtlCol="0">
            <a:spAutoFit/>
          </a:bodyPr>
          <a:lstStyle/>
          <a:p>
            <a:pPr algn="l"/>
            <a:endParaRPr lang="en-US" sz="1200" dirty="0"/>
          </a:p>
        </p:txBody>
      </p:sp>
      <p:pic>
        <p:nvPicPr>
          <p:cNvPr id="19" name="Picture 2">
            <a:extLst>
              <a:ext uri="{FF2B5EF4-FFF2-40B4-BE49-F238E27FC236}">
                <a16:creationId xmlns:a16="http://schemas.microsoft.com/office/drawing/2014/main" id="{5F63C184-54D4-4DDB-BA59-40DB0A7F703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46204" y="2973779"/>
            <a:ext cx="3912111" cy="166034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A drawing of a person&#10;&#10;Description automatically generated">
            <a:extLst>
              <a:ext uri="{FF2B5EF4-FFF2-40B4-BE49-F238E27FC236}">
                <a16:creationId xmlns:a16="http://schemas.microsoft.com/office/drawing/2014/main" id="{EB0B0F3B-1ADE-4683-9542-8C7B74E04AD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965" r="19465" b="19822"/>
          <a:stretch/>
        </p:blipFill>
        <p:spPr>
          <a:xfrm>
            <a:off x="6487884" y="4905303"/>
            <a:ext cx="1959910" cy="1309535"/>
          </a:xfrm>
          <a:prstGeom prst="rect">
            <a:avLst/>
          </a:prstGeom>
        </p:spPr>
      </p:pic>
      <p:pic>
        <p:nvPicPr>
          <p:cNvPr id="28" name="Picture 27" descr="A close up of a logo&#10;&#10;Description automatically generated">
            <a:extLst>
              <a:ext uri="{FF2B5EF4-FFF2-40B4-BE49-F238E27FC236}">
                <a16:creationId xmlns:a16="http://schemas.microsoft.com/office/drawing/2014/main" id="{25F2CD20-BCD5-486F-BEB8-112EA97A48A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6003" r="12764" b="23001"/>
          <a:stretch/>
        </p:blipFill>
        <p:spPr>
          <a:xfrm>
            <a:off x="4527974" y="4905303"/>
            <a:ext cx="1959910" cy="1309535"/>
          </a:xfrm>
          <a:prstGeom prst="rect">
            <a:avLst/>
          </a:prstGeom>
        </p:spPr>
      </p:pic>
      <p:pic>
        <p:nvPicPr>
          <p:cNvPr id="27" name="Content Placeholder 8" descr="A close up of a sign&#10;&#10;Description automatically generated">
            <a:extLst>
              <a:ext uri="{FF2B5EF4-FFF2-40B4-BE49-F238E27FC236}">
                <a16:creationId xmlns:a16="http://schemas.microsoft.com/office/drawing/2014/main" id="{76FDD2E1-3BBF-4641-ACA9-29747A1FAC58}"/>
              </a:ext>
            </a:extLst>
          </p:cNvPr>
          <p:cNvPicPr>
            <a:picLocks noGrp="1" noChangeAspect="1"/>
          </p:cNvPicPr>
          <p:nvPr>
            <p:ph idx="1"/>
          </p:nvPr>
        </p:nvPicPr>
        <p:blipFill rotWithShape="1">
          <a:blip r:embed="rId5" cstate="print">
            <a:extLst>
              <a:ext uri="{28A0092B-C50C-407E-A947-70E740481C1C}">
                <a14:useLocalDpi xmlns:a14="http://schemas.microsoft.com/office/drawing/2010/main" val="0"/>
              </a:ext>
            </a:extLst>
          </a:blip>
          <a:srcRect l="9165" t="4168" r="3676" b="6352"/>
          <a:stretch/>
        </p:blipFill>
        <p:spPr>
          <a:xfrm>
            <a:off x="5557193" y="5222266"/>
            <a:ext cx="1176413" cy="428054"/>
          </a:xfrm>
          <a:prstGeom prst="rect">
            <a:avLst/>
          </a:prstGeom>
        </p:spPr>
      </p:pic>
      <p:sp>
        <p:nvSpPr>
          <p:cNvPr id="5" name="TextBox 4">
            <a:extLst>
              <a:ext uri="{FF2B5EF4-FFF2-40B4-BE49-F238E27FC236}">
                <a16:creationId xmlns:a16="http://schemas.microsoft.com/office/drawing/2014/main" id="{ADB29FF8-ADA3-41BD-8859-9A321CCDC5E3}"/>
              </a:ext>
            </a:extLst>
          </p:cNvPr>
          <p:cNvSpPr txBox="1"/>
          <p:nvPr/>
        </p:nvSpPr>
        <p:spPr>
          <a:xfrm>
            <a:off x="4457126" y="4674471"/>
            <a:ext cx="5041900" cy="230832"/>
          </a:xfrm>
          <a:prstGeom prst="rect">
            <a:avLst/>
          </a:prstGeom>
          <a:noFill/>
        </p:spPr>
        <p:txBody>
          <a:bodyPr wrap="square" rtlCol="0">
            <a:spAutoFit/>
          </a:bodyPr>
          <a:lstStyle/>
          <a:p>
            <a:pPr algn="l"/>
            <a:r>
              <a:rPr lang="en-US" sz="900" i="1" dirty="0">
                <a:solidFill>
                  <a:schemeClr val="accent1">
                    <a:lumMod val="75000"/>
                  </a:schemeClr>
                </a:solidFill>
              </a:rPr>
              <a:t>Fig 1. Distillation is the process of transferring knowledge from one model to another.</a:t>
            </a:r>
          </a:p>
        </p:txBody>
      </p:sp>
      <p:sp>
        <p:nvSpPr>
          <p:cNvPr id="6" name="TextBox 5">
            <a:extLst>
              <a:ext uri="{FF2B5EF4-FFF2-40B4-BE49-F238E27FC236}">
                <a16:creationId xmlns:a16="http://schemas.microsoft.com/office/drawing/2014/main" id="{8B9303B8-FB28-4516-A273-DA195B7DDDF8}"/>
              </a:ext>
            </a:extLst>
          </p:cNvPr>
          <p:cNvSpPr txBox="1"/>
          <p:nvPr/>
        </p:nvSpPr>
        <p:spPr>
          <a:xfrm>
            <a:off x="4458170" y="6234527"/>
            <a:ext cx="5407914" cy="230832"/>
          </a:xfrm>
          <a:prstGeom prst="rect">
            <a:avLst/>
          </a:prstGeom>
          <a:noFill/>
        </p:spPr>
        <p:txBody>
          <a:bodyPr wrap="square" rtlCol="0">
            <a:spAutoFit/>
          </a:bodyPr>
          <a:lstStyle/>
          <a:p>
            <a:pPr algn="l"/>
            <a:r>
              <a:rPr lang="en-US" sz="900" i="1" dirty="0">
                <a:solidFill>
                  <a:schemeClr val="accent1">
                    <a:lumMod val="75000"/>
                  </a:schemeClr>
                </a:solidFill>
              </a:rPr>
              <a:t>Fig 2. The effect of temperature on the inference probability distribution on the MNIST dataset.</a:t>
            </a:r>
          </a:p>
        </p:txBody>
      </p:sp>
      <p:grpSp>
        <p:nvGrpSpPr>
          <p:cNvPr id="16" name="Group 15">
            <a:extLst>
              <a:ext uri="{FF2B5EF4-FFF2-40B4-BE49-F238E27FC236}">
                <a16:creationId xmlns:a16="http://schemas.microsoft.com/office/drawing/2014/main" id="{FD7AF596-71F4-4206-B1DB-EEB7E6E58973}"/>
              </a:ext>
            </a:extLst>
          </p:cNvPr>
          <p:cNvGrpSpPr/>
          <p:nvPr/>
        </p:nvGrpSpPr>
        <p:grpSpPr>
          <a:xfrm>
            <a:off x="2459281" y="6760698"/>
            <a:ext cx="9550882" cy="3013236"/>
            <a:chOff x="2459281" y="6245603"/>
            <a:chExt cx="9550882" cy="3013236"/>
          </a:xfrm>
        </p:grpSpPr>
        <p:sp>
          <p:nvSpPr>
            <p:cNvPr id="21" name="Rectangle 167">
              <a:extLst>
                <a:ext uri="{FF2B5EF4-FFF2-40B4-BE49-F238E27FC236}">
                  <a16:creationId xmlns:a16="http://schemas.microsoft.com/office/drawing/2014/main" id="{101B52F1-D8CA-4741-B86D-98C03F645847}"/>
                </a:ext>
              </a:extLst>
            </p:cNvPr>
            <p:cNvSpPr>
              <a:spLocks noChangeArrowheads="1"/>
            </p:cNvSpPr>
            <p:nvPr/>
          </p:nvSpPr>
          <p:spPr bwMode="auto">
            <a:xfrm>
              <a:off x="5630376" y="6245603"/>
              <a:ext cx="3073400" cy="279400"/>
            </a:xfrm>
            <a:prstGeom prst="roundRect">
              <a:avLst/>
            </a:prstGeom>
            <a:solidFill>
              <a:srgbClr val="E64B3C"/>
            </a:solidFill>
            <a:ln w="9525">
              <a:noFill/>
              <a:miter lim="800000"/>
            </a:ln>
          </p:spPr>
          <p:txBody>
            <a:bodyPr wrap="none" lIns="41910" tIns="20955" rIns="41910" bIns="20955" anchor="ctr"/>
            <a:lstStyle>
              <a:defPPr>
                <a:defRPr kern="1200" smtId="4294967295"/>
              </a:defPPr>
            </a:lstStyle>
            <a:p>
              <a:pPr defTabSz="1149782"/>
              <a:r>
                <a:rPr lang="en-US" sz="1100" dirty="0">
                  <a:solidFill>
                    <a:schemeClr val="bg1"/>
                  </a:solidFill>
                  <a:latin typeface="Nunito" panose="00000500000000000000" pitchFamily="2" charset="0"/>
                </a:rPr>
                <a:t>Results</a:t>
              </a:r>
            </a:p>
          </p:txBody>
        </p:sp>
        <p:grpSp>
          <p:nvGrpSpPr>
            <p:cNvPr id="15" name="Group 14">
              <a:extLst>
                <a:ext uri="{FF2B5EF4-FFF2-40B4-BE49-F238E27FC236}">
                  <a16:creationId xmlns:a16="http://schemas.microsoft.com/office/drawing/2014/main" id="{ADD98E66-5CE4-4059-ABE1-9E8D145516C6}"/>
                </a:ext>
              </a:extLst>
            </p:cNvPr>
            <p:cNvGrpSpPr/>
            <p:nvPr/>
          </p:nvGrpSpPr>
          <p:grpSpPr>
            <a:xfrm>
              <a:off x="2459281" y="6763585"/>
              <a:ext cx="9550882" cy="2495254"/>
              <a:chOff x="2085156" y="7039184"/>
              <a:chExt cx="9550882" cy="2495254"/>
            </a:xfrm>
          </p:grpSpPr>
          <p:sp>
            <p:nvSpPr>
              <p:cNvPr id="11" name="TextBox 10">
                <a:extLst>
                  <a:ext uri="{FF2B5EF4-FFF2-40B4-BE49-F238E27FC236}">
                    <a16:creationId xmlns:a16="http://schemas.microsoft.com/office/drawing/2014/main" id="{D9072286-1F26-4D68-98B1-F3BC30F8D5A4}"/>
                  </a:ext>
                </a:extLst>
              </p:cNvPr>
              <p:cNvSpPr txBox="1"/>
              <p:nvPr/>
            </p:nvSpPr>
            <p:spPr>
              <a:xfrm>
                <a:off x="2085156" y="9165106"/>
                <a:ext cx="3073399" cy="369332"/>
              </a:xfrm>
              <a:prstGeom prst="rect">
                <a:avLst/>
              </a:prstGeom>
              <a:noFill/>
            </p:spPr>
            <p:txBody>
              <a:bodyPr wrap="square" rtlCol="0">
                <a:spAutoFit/>
              </a:bodyPr>
              <a:lstStyle/>
              <a:p>
                <a:pPr algn="l"/>
                <a:r>
                  <a:rPr lang="en-US" sz="900" i="1" dirty="0">
                    <a:solidFill>
                      <a:schemeClr val="accent1">
                        <a:lumMod val="75000"/>
                      </a:schemeClr>
                    </a:solidFill>
                  </a:rPr>
                  <a:t>Fig 3. Student accuracy vs. distillation temp with a fixed hard loss weight of 0.15</a:t>
                </a:r>
              </a:p>
            </p:txBody>
          </p:sp>
          <p:sp>
            <p:nvSpPr>
              <p:cNvPr id="29" name="TextBox 28">
                <a:extLst>
                  <a:ext uri="{FF2B5EF4-FFF2-40B4-BE49-F238E27FC236}">
                    <a16:creationId xmlns:a16="http://schemas.microsoft.com/office/drawing/2014/main" id="{95C6583C-6E8C-4DCB-BDFA-6C4EA5E40CAB}"/>
                  </a:ext>
                </a:extLst>
              </p:cNvPr>
              <p:cNvSpPr txBox="1"/>
              <p:nvPr/>
            </p:nvSpPr>
            <p:spPr>
              <a:xfrm>
                <a:off x="5271574" y="9123656"/>
                <a:ext cx="3094868" cy="369332"/>
              </a:xfrm>
              <a:prstGeom prst="rect">
                <a:avLst/>
              </a:prstGeom>
              <a:noFill/>
            </p:spPr>
            <p:txBody>
              <a:bodyPr wrap="square" rtlCol="0">
                <a:spAutoFit/>
              </a:bodyPr>
              <a:lstStyle/>
              <a:p>
                <a:pPr algn="l"/>
                <a:r>
                  <a:rPr lang="en-US" sz="900" i="1" dirty="0">
                    <a:solidFill>
                      <a:schemeClr val="accent1">
                        <a:lumMod val="75000"/>
                      </a:schemeClr>
                    </a:solidFill>
                  </a:rPr>
                  <a:t>Fig 4. Student accuracy vs. distillation hard loss weight with a fixed temperature of 10</a:t>
                </a:r>
              </a:p>
            </p:txBody>
          </p:sp>
          <p:sp>
            <p:nvSpPr>
              <p:cNvPr id="31" name="TextBox 30">
                <a:extLst>
                  <a:ext uri="{FF2B5EF4-FFF2-40B4-BE49-F238E27FC236}">
                    <a16:creationId xmlns:a16="http://schemas.microsoft.com/office/drawing/2014/main" id="{C20F2D45-BA8A-448B-BECB-26F85E691DE9}"/>
                  </a:ext>
                </a:extLst>
              </p:cNvPr>
              <p:cNvSpPr txBox="1"/>
              <p:nvPr/>
            </p:nvSpPr>
            <p:spPr>
              <a:xfrm>
                <a:off x="8479461" y="9123656"/>
                <a:ext cx="3156577" cy="369332"/>
              </a:xfrm>
              <a:prstGeom prst="rect">
                <a:avLst/>
              </a:prstGeom>
              <a:noFill/>
            </p:spPr>
            <p:txBody>
              <a:bodyPr wrap="square" rtlCol="0">
                <a:spAutoFit/>
              </a:bodyPr>
              <a:lstStyle/>
              <a:p>
                <a:pPr algn="l"/>
                <a:r>
                  <a:rPr lang="en-US" sz="900" i="1" dirty="0">
                    <a:solidFill>
                      <a:schemeClr val="accent1">
                        <a:lumMod val="75000"/>
                      </a:schemeClr>
                    </a:solidFill>
                  </a:rPr>
                  <a:t>Fig 5. Student accuracy vs. student dilation factor (compared to teacher)</a:t>
                </a:r>
              </a:p>
            </p:txBody>
          </p:sp>
          <p:pic>
            <p:nvPicPr>
              <p:cNvPr id="32" name="Picture 31" descr="A screenshot of a cell phone&#10;&#10;Description automatically generated">
                <a:extLst>
                  <a:ext uri="{FF2B5EF4-FFF2-40B4-BE49-F238E27FC236}">
                    <a16:creationId xmlns:a16="http://schemas.microsoft.com/office/drawing/2014/main" id="{9B4C6541-E89E-4642-AA4C-97196A52C6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85156" y="7039184"/>
                <a:ext cx="3073400" cy="2048933"/>
              </a:xfrm>
              <a:prstGeom prst="rect">
                <a:avLst/>
              </a:prstGeom>
            </p:spPr>
          </p:pic>
          <p:pic>
            <p:nvPicPr>
              <p:cNvPr id="33" name="Picture 32" descr="A close up of a map&#10;&#10;Description automatically generated">
                <a:extLst>
                  <a:ext uri="{FF2B5EF4-FFF2-40B4-BE49-F238E27FC236}">
                    <a16:creationId xmlns:a16="http://schemas.microsoft.com/office/drawing/2014/main" id="{01B8239A-0AF8-415E-B53B-78E6799CDA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93042" y="7039184"/>
                <a:ext cx="3073400" cy="2048933"/>
              </a:xfrm>
              <a:prstGeom prst="rect">
                <a:avLst/>
              </a:prstGeom>
            </p:spPr>
          </p:pic>
          <p:pic>
            <p:nvPicPr>
              <p:cNvPr id="34" name="Picture 33" descr="A screenshot of a cell phone&#10;&#10;Description automatically generated">
                <a:extLst>
                  <a:ext uri="{FF2B5EF4-FFF2-40B4-BE49-F238E27FC236}">
                    <a16:creationId xmlns:a16="http://schemas.microsoft.com/office/drawing/2014/main" id="{928F9F99-33E5-4AFA-9F25-DE26B7F5A1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00928" y="7039184"/>
                <a:ext cx="3073399" cy="2048932"/>
              </a:xfrm>
              <a:prstGeom prst="rect">
                <a:avLst/>
              </a:prstGeom>
            </p:spPr>
          </p:pic>
        </p:grpSp>
      </p:grpSp>
      <p:sp>
        <p:nvSpPr>
          <p:cNvPr id="223" name="Rectangle 167">
            <a:extLst>
              <a:ext uri="{FF2B5EF4-FFF2-40B4-BE49-F238E27FC236}">
                <a16:creationId xmlns:a16="http://schemas.microsoft.com/office/drawing/2014/main" id="{9AB34DD2-1F3F-4EF9-8BF9-8EAA05AB2751}"/>
              </a:ext>
            </a:extLst>
          </p:cNvPr>
          <p:cNvSpPr>
            <a:spLocks noChangeArrowheads="1"/>
          </p:cNvSpPr>
          <p:nvPr/>
        </p:nvSpPr>
        <p:spPr bwMode="auto">
          <a:xfrm>
            <a:off x="11823700" y="1448377"/>
            <a:ext cx="3073400" cy="279400"/>
          </a:xfrm>
          <a:prstGeom prst="roundRect">
            <a:avLst/>
          </a:prstGeom>
          <a:solidFill>
            <a:srgbClr val="E64B3C"/>
          </a:solidFill>
          <a:ln w="9525">
            <a:noFill/>
            <a:miter lim="800000"/>
          </a:ln>
        </p:spPr>
        <p:txBody>
          <a:bodyPr wrap="none" lIns="41910" tIns="20955" rIns="41910" bIns="20955" anchor="ctr"/>
          <a:lstStyle>
            <a:defPPr>
              <a:defRPr kern="1200" smtId="4294967295"/>
            </a:defPPr>
          </a:lstStyle>
          <a:p>
            <a:pPr defTabSz="1149782"/>
            <a:r>
              <a:rPr lang="en-US" sz="1100" dirty="0">
                <a:solidFill>
                  <a:schemeClr val="bg1"/>
                </a:solidFill>
                <a:latin typeface="Nunito" panose="00000500000000000000" pitchFamily="2" charset="0"/>
              </a:rPr>
              <a:t>Conclusion</a:t>
            </a:r>
          </a:p>
        </p:txBody>
      </p:sp>
      <p:sp>
        <p:nvSpPr>
          <p:cNvPr id="256" name="Rectangle 167">
            <a:extLst>
              <a:ext uri="{FF2B5EF4-FFF2-40B4-BE49-F238E27FC236}">
                <a16:creationId xmlns:a16="http://schemas.microsoft.com/office/drawing/2014/main" id="{55E415CA-06C3-43AB-ADA9-E6576191D1B5}"/>
              </a:ext>
            </a:extLst>
          </p:cNvPr>
          <p:cNvSpPr>
            <a:spLocks noChangeArrowheads="1"/>
          </p:cNvSpPr>
          <p:nvPr/>
        </p:nvSpPr>
        <p:spPr bwMode="auto">
          <a:xfrm>
            <a:off x="11801779" y="4815275"/>
            <a:ext cx="3073400" cy="279400"/>
          </a:xfrm>
          <a:prstGeom prst="roundRect">
            <a:avLst/>
          </a:prstGeom>
          <a:solidFill>
            <a:srgbClr val="E64B3C"/>
          </a:solidFill>
          <a:ln w="9525">
            <a:noFill/>
            <a:miter lim="800000"/>
          </a:ln>
        </p:spPr>
        <p:txBody>
          <a:bodyPr wrap="none" lIns="41910" tIns="20955" rIns="41910" bIns="20955" anchor="ctr"/>
          <a:lstStyle>
            <a:defPPr>
              <a:defRPr kern="1200" smtId="4294967295"/>
            </a:defPPr>
          </a:lstStyle>
          <a:p>
            <a:pPr defTabSz="1149782"/>
            <a:r>
              <a:rPr lang="en-US" sz="1100" dirty="0">
                <a:solidFill>
                  <a:schemeClr val="bg1"/>
                </a:solidFill>
                <a:latin typeface="Nunito" panose="00000500000000000000" pitchFamily="2" charset="0"/>
              </a:rPr>
              <a:t>References</a:t>
            </a:r>
          </a:p>
        </p:txBody>
      </p:sp>
      <p:sp>
        <p:nvSpPr>
          <p:cNvPr id="257" name="TextBox 256">
            <a:extLst>
              <a:ext uri="{FF2B5EF4-FFF2-40B4-BE49-F238E27FC236}">
                <a16:creationId xmlns:a16="http://schemas.microsoft.com/office/drawing/2014/main" id="{43C0B572-DB8D-4A86-AA8C-2F7B7A6B4A10}"/>
              </a:ext>
            </a:extLst>
          </p:cNvPr>
          <p:cNvSpPr txBox="1"/>
          <p:nvPr/>
        </p:nvSpPr>
        <p:spPr>
          <a:xfrm>
            <a:off x="11353800" y="5130215"/>
            <a:ext cx="4404795" cy="1027654"/>
          </a:xfrm>
          <a:prstGeom prst="rect">
            <a:avLst/>
          </a:prstGeom>
          <a:noFill/>
        </p:spPr>
        <p:txBody>
          <a:bodyPr wrap="square" rtlCol="0">
            <a:spAutoFit/>
          </a:bodyPr>
          <a:lstStyle/>
          <a:p>
            <a:pPr algn="l"/>
            <a:r>
              <a:rPr lang="en-US" sz="900" b="0" dirty="0">
                <a:solidFill>
                  <a:schemeClr val="accent1">
                    <a:lumMod val="75000"/>
                  </a:schemeClr>
                </a:solidFill>
              </a:rPr>
              <a:t>[1] Schwartz, Roy, Jesse, Smith, Noah, Etzioni, Oren, and Dodge, “Green AI,” arXiv.org, 13-Aug-2019. [Online]. Available: https://arxiv.org/abs/1907.10597. [Accessed: 01-Dec-2019].</a:t>
            </a:r>
          </a:p>
          <a:p>
            <a:pPr algn="l"/>
            <a:r>
              <a:rPr lang="en-US" sz="900" b="0" dirty="0">
                <a:solidFill>
                  <a:schemeClr val="accent1">
                    <a:lumMod val="75000"/>
                  </a:schemeClr>
                </a:solidFill>
              </a:rPr>
              <a:t>[2] </a:t>
            </a:r>
            <a:r>
              <a:rPr lang="fr-FR" sz="900" b="0" dirty="0">
                <a:solidFill>
                  <a:schemeClr val="accent1">
                    <a:lumMod val="75000"/>
                  </a:schemeClr>
                </a:solidFill>
              </a:rPr>
              <a:t>https://nervanasystems.github.io/distiller/knowledge_distillation.html. (2019). [image].</a:t>
            </a:r>
          </a:p>
          <a:p>
            <a:pPr algn="l">
              <a:lnSpc>
                <a:spcPct val="150000"/>
              </a:lnSpc>
            </a:pPr>
            <a:endParaRPr lang="en-US" sz="1200" dirty="0">
              <a:solidFill>
                <a:schemeClr val="accent1">
                  <a:lumMod val="75000"/>
                </a:schemeClr>
              </a:solidFill>
            </a:endParaRPr>
          </a:p>
        </p:txBody>
      </p:sp>
      <p:sp>
        <p:nvSpPr>
          <p:cNvPr id="2175" name="TextBox 2174">
            <a:extLst>
              <a:ext uri="{FF2B5EF4-FFF2-40B4-BE49-F238E27FC236}">
                <a16:creationId xmlns:a16="http://schemas.microsoft.com/office/drawing/2014/main" id="{6E31DCEA-1C4D-498C-8DD7-2614EEC39604}"/>
              </a:ext>
            </a:extLst>
          </p:cNvPr>
          <p:cNvSpPr txBox="1"/>
          <p:nvPr/>
        </p:nvSpPr>
        <p:spPr>
          <a:xfrm>
            <a:off x="8210714" y="4466801"/>
            <a:ext cx="703799" cy="230832"/>
          </a:xfrm>
          <a:prstGeom prst="rect">
            <a:avLst/>
          </a:prstGeom>
          <a:noFill/>
        </p:spPr>
        <p:txBody>
          <a:bodyPr wrap="square" rtlCol="0">
            <a:spAutoFit/>
          </a:bodyPr>
          <a:lstStyle/>
          <a:p>
            <a:r>
              <a:rPr lang="en-US" sz="900" dirty="0">
                <a:solidFill>
                  <a:schemeClr val="accent1">
                    <a:lumMod val="75000"/>
                  </a:schemeClr>
                </a:solidFill>
              </a:rPr>
              <a:t>[1]</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erceptualpewter|09-2018"/>
</p:tagLst>
</file>

<file path=ppt/theme/theme1.xml><?xml version="1.0" encoding="utf-8"?>
<a:theme xmlns:a="http://schemas.openxmlformats.org/drawingml/2006/main" name="Default Desig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137160" tIns="68580" rIns="137160" bIns="68580" numCol="1" anchor="ctr" anchorCtr="0" compatLnSpc="1">
        <a:prstTxWarp prst="textNoShape">
          <a:avLst/>
        </a:prstTxWarp>
      </a:bodyPr>
      <a:lstStyle>
        <a:defPPr marL="0" marR="0" indent="0" algn="ctr" defTabSz="3762375" rtl="0" eaLnBrk="1" fontAlgn="base" latinLnBrk="0" hangingPunct="1">
          <a:lnSpc>
            <a:spcPct val="100000"/>
          </a:lnSpc>
          <a:spcBef>
            <a:spcPct val="0"/>
          </a:spcBef>
          <a:spcAft>
            <a:spcPct val="0"/>
          </a:spcAft>
          <a:buClrTx/>
          <a:buSzTx/>
          <a:buFontTx/>
          <a:buNone/>
          <a:tabLst/>
          <a:defRPr kumimoji="0" lang="en-US" sz="4300" b="1" i="0" u="none" strike="noStrike" cap="none" normalizeH="0" baseline="0" smtClean="0">
            <a:ln>
              <a:noFill/>
            </a:ln>
            <a:solidFill>
              <a:srgbClr val="FF9900"/>
            </a:solidFill>
            <a:effectLst/>
            <a:latin typeface="Arial" pitchFamily="34" charset="0"/>
          </a:defRPr>
        </a:defPPr>
      </a:lstStyle>
    </a:spDef>
    <a:lnDef>
      <a:spPr bwMode="auto">
        <a:xfrm>
          <a:off x="0" y="0"/>
          <a:ext cx="1" cy="1"/>
        </a:xfrm>
        <a:custGeom>
          <a:avLst/>
          <a:gdLst/>
          <a:ahLst/>
          <a:cxnLst/>
          <a:rect l="0" t="0" r="0" b="0"/>
          <a:pathLst/>
        </a:cu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137160" tIns="68580" rIns="137160" bIns="68580" numCol="1" anchor="ctr" anchorCtr="0" compatLnSpc="1">
        <a:prstTxWarp prst="textNoShape">
          <a:avLst/>
        </a:prstTxWarp>
      </a:bodyPr>
      <a:lstStyle>
        <a:defPPr marL="0" marR="0" indent="0" algn="ctr" defTabSz="3762375" rtl="0" eaLnBrk="1" fontAlgn="base" latinLnBrk="0" hangingPunct="1">
          <a:lnSpc>
            <a:spcPct val="100000"/>
          </a:lnSpc>
          <a:spcBef>
            <a:spcPct val="0"/>
          </a:spcBef>
          <a:spcAft>
            <a:spcPct val="0"/>
          </a:spcAft>
          <a:buClrTx/>
          <a:buSzTx/>
          <a:buFontTx/>
          <a:buNone/>
          <a:tabLst/>
          <a:defRPr kumimoji="0" lang="en-US" sz="4300" b="1" i="0" u="none" strike="noStrike" cap="none" normalizeH="0" baseline="0" smtClean="0">
            <a:ln>
              <a:noFill/>
            </a:ln>
            <a:solidFill>
              <a:srgbClr val="FF9900"/>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9DDA38D559544B87A61CAE0C5993E8" ma:contentTypeVersion="9" ma:contentTypeDescription="Create a new document." ma:contentTypeScope="" ma:versionID="07e3512386445211a5d769f306bdb65e">
  <xsd:schema xmlns:xsd="http://www.w3.org/2001/XMLSchema" xmlns:xs="http://www.w3.org/2001/XMLSchema" xmlns:p="http://schemas.microsoft.com/office/2006/metadata/properties" xmlns:ns3="2e5028d5-027c-4cb4-943a-bf603f908250" targetNamespace="http://schemas.microsoft.com/office/2006/metadata/properties" ma:root="true" ma:fieldsID="7df5ddac75cb3ff641ae7a35e5972ec6" ns3:_="">
    <xsd:import namespace="2e5028d5-027c-4cb4-943a-bf603f90825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EventHashCode" minOccurs="0"/>
                <xsd:element ref="ns3:MediaServiceGenerationTime"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5028d5-027c-4cb4-943a-bf603f90825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2F23C7-3DA7-4494-8A42-DCC30CBDCD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5028d5-027c-4cb4-943a-bf603f9082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009E66-E1B7-41A4-BA8A-20C1DA6CE39D}">
  <ds:schemaRefs>
    <ds:schemaRef ds:uri="http://schemas.microsoft.com/sharepoint/v3/contenttype/forms"/>
  </ds:schemaRefs>
</ds:datastoreItem>
</file>

<file path=customXml/itemProps3.xml><?xml version="1.0" encoding="utf-8"?>
<ds:datastoreItem xmlns:ds="http://schemas.openxmlformats.org/officeDocument/2006/customXml" ds:itemID="{1FF9BA97-5E30-4849-904E-F74A418F5E7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7544</TotalTime>
  <Words>372</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Open Sans</vt:lpstr>
      <vt:lpstr>Arial</vt:lpstr>
      <vt:lpstr>Nunito</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Zion Steiner</cp:lastModifiedBy>
  <cp:revision>178</cp:revision>
  <dcterms:modified xsi:type="dcterms:W3CDTF">2019-12-01T18:58:05Z</dcterms:modified>
  <cp:category>science research poster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0x0101000B9DDA38D559544B87A61CAE0C5993E8</vt:lpwstr>
  </property>
</Properties>
</file>