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sldIdLst>
    <p:sldId id="256" r:id="rId5"/>
  </p:sldIdLst>
  <p:sldSz cx="43891200" cy="329184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99D284-B4CA-4F69-8464-06432FA36EF1}" v="230" dt="2019-12-09T03:12:59.393"/>
  </p1510:revLst>
</p1510:revInfo>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330" y="-9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on Steiner" userId="a47c478b-1305-4b60-b6c6-ed273fb4569e" providerId="ADAL" clId="{7E99D284-B4CA-4F69-8464-06432FA36EF1}"/>
    <pc:docChg chg="undo custSel modSld">
      <pc:chgData name="Zion Steiner" userId="a47c478b-1305-4b60-b6c6-ed273fb4569e" providerId="ADAL" clId="{7E99D284-B4CA-4F69-8464-06432FA36EF1}" dt="2019-12-09T03:17:33.005" v="8437" actId="20577"/>
      <pc:docMkLst>
        <pc:docMk/>
      </pc:docMkLst>
      <pc:sldChg chg="addSp delSp modSp">
        <pc:chgData name="Zion Steiner" userId="a47c478b-1305-4b60-b6c6-ed273fb4569e" providerId="ADAL" clId="{7E99D284-B4CA-4F69-8464-06432FA36EF1}" dt="2019-12-09T03:17:33.005" v="8437" actId="20577"/>
        <pc:sldMkLst>
          <pc:docMk/>
          <pc:sldMk cId="0" sldId="256"/>
        </pc:sldMkLst>
        <pc:spChg chg="add mod">
          <ac:chgData name="Zion Steiner" userId="a47c478b-1305-4b60-b6c6-ed273fb4569e" providerId="ADAL" clId="{7E99D284-B4CA-4F69-8464-06432FA36EF1}" dt="2019-12-05T04:26:53.504" v="196" actId="164"/>
          <ac:spMkLst>
            <pc:docMk/>
            <pc:sldMk cId="0" sldId="256"/>
            <ac:spMk id="4" creationId="{F74CDD66-C0E6-4C7F-AFD9-71BCF2BF3C62}"/>
          </ac:spMkLst>
        </pc:spChg>
        <pc:spChg chg="mod">
          <ac:chgData name="Zion Steiner" userId="a47c478b-1305-4b60-b6c6-ed273fb4569e" providerId="ADAL" clId="{7E99D284-B4CA-4F69-8464-06432FA36EF1}" dt="2019-12-09T02:45:59.452" v="7806" actId="403"/>
          <ac:spMkLst>
            <pc:docMk/>
            <pc:sldMk cId="0" sldId="256"/>
            <ac:spMk id="7" creationId="{61EFC707-C4B1-422D-8449-D70E75F46DDD}"/>
          </ac:spMkLst>
        </pc:spChg>
        <pc:spChg chg="add mod">
          <ac:chgData name="Zion Steiner" userId="a47c478b-1305-4b60-b6c6-ed273fb4569e" providerId="ADAL" clId="{7E99D284-B4CA-4F69-8464-06432FA36EF1}" dt="2019-12-05T18:36:33.091" v="5525" actId="1076"/>
          <ac:spMkLst>
            <pc:docMk/>
            <pc:sldMk cId="0" sldId="256"/>
            <ac:spMk id="9" creationId="{A93A88C2-466D-43F0-AA1C-9871BC874436}"/>
          </ac:spMkLst>
        </pc:spChg>
        <pc:spChg chg="add del mod">
          <ac:chgData name="Zion Steiner" userId="a47c478b-1305-4b60-b6c6-ed273fb4569e" providerId="ADAL" clId="{7E99D284-B4CA-4F69-8464-06432FA36EF1}" dt="2019-12-05T04:32:36.126" v="683"/>
          <ac:spMkLst>
            <pc:docMk/>
            <pc:sldMk cId="0" sldId="256"/>
            <ac:spMk id="12" creationId="{E55A657E-BAC3-4E22-B010-718458E0B9C8}"/>
          </ac:spMkLst>
        </pc:spChg>
        <pc:spChg chg="add mod">
          <ac:chgData name="Zion Steiner" userId="a47c478b-1305-4b60-b6c6-ed273fb4569e" providerId="ADAL" clId="{7E99D284-B4CA-4F69-8464-06432FA36EF1}" dt="2019-12-09T03:13:53.531" v="7867" actId="20577"/>
          <ac:spMkLst>
            <pc:docMk/>
            <pc:sldMk cId="0" sldId="256"/>
            <ac:spMk id="24" creationId="{79983763-01A7-4AAA-85EE-A5053521AEC9}"/>
          </ac:spMkLst>
        </pc:spChg>
        <pc:spChg chg="add mod">
          <ac:chgData name="Zion Steiner" userId="a47c478b-1305-4b60-b6c6-ed273fb4569e" providerId="ADAL" clId="{7E99D284-B4CA-4F69-8464-06432FA36EF1}" dt="2019-12-09T02:43:15.792" v="7797" actId="403"/>
          <ac:spMkLst>
            <pc:docMk/>
            <pc:sldMk cId="0" sldId="256"/>
            <ac:spMk id="33" creationId="{D649F84C-E9A1-415A-8517-DF29ABC3A335}"/>
          </ac:spMkLst>
        </pc:spChg>
        <pc:spChg chg="add mod">
          <ac:chgData name="Zion Steiner" userId="a47c478b-1305-4b60-b6c6-ed273fb4569e" providerId="ADAL" clId="{7E99D284-B4CA-4F69-8464-06432FA36EF1}" dt="2019-12-09T03:14:22.627" v="7873" actId="14100"/>
          <ac:spMkLst>
            <pc:docMk/>
            <pc:sldMk cId="0" sldId="256"/>
            <ac:spMk id="34" creationId="{1BFAB043-A577-439B-A2C6-CD922FB2F677}"/>
          </ac:spMkLst>
        </pc:spChg>
        <pc:spChg chg="del mod">
          <ac:chgData name="Zion Steiner" userId="a47c478b-1305-4b60-b6c6-ed273fb4569e" providerId="ADAL" clId="{7E99D284-B4CA-4F69-8464-06432FA36EF1}" dt="2019-12-05T17:35:21.118" v="3639" actId="478"/>
          <ac:spMkLst>
            <pc:docMk/>
            <pc:sldMk cId="0" sldId="256"/>
            <ac:spMk id="58" creationId="{00000000-0000-0000-0000-000000000000}"/>
          </ac:spMkLst>
        </pc:spChg>
        <pc:spChg chg="del mod">
          <ac:chgData name="Zion Steiner" userId="a47c478b-1305-4b60-b6c6-ed273fb4569e" providerId="ADAL" clId="{7E99D284-B4CA-4F69-8464-06432FA36EF1}" dt="2019-12-05T05:26:59.193" v="1609" actId="478"/>
          <ac:spMkLst>
            <pc:docMk/>
            <pc:sldMk cId="0" sldId="256"/>
            <ac:spMk id="60" creationId="{00000000-0000-0000-0000-000000000000}"/>
          </ac:spMkLst>
        </pc:spChg>
        <pc:spChg chg="mod">
          <ac:chgData name="Zion Steiner" userId="a47c478b-1305-4b60-b6c6-ed273fb4569e" providerId="ADAL" clId="{7E99D284-B4CA-4F69-8464-06432FA36EF1}" dt="2019-12-05T18:39:56.671" v="5850" actId="20577"/>
          <ac:spMkLst>
            <pc:docMk/>
            <pc:sldMk cId="0" sldId="256"/>
            <ac:spMk id="62" creationId="{00000000-0000-0000-0000-000000000000}"/>
          </ac:spMkLst>
        </pc:spChg>
        <pc:spChg chg="add del mod">
          <ac:chgData name="Zion Steiner" userId="a47c478b-1305-4b60-b6c6-ed273fb4569e" providerId="ADAL" clId="{7E99D284-B4CA-4F69-8464-06432FA36EF1}" dt="2019-12-05T04:37:16.461" v="863" actId="1076"/>
          <ac:spMkLst>
            <pc:docMk/>
            <pc:sldMk cId="0" sldId="256"/>
            <ac:spMk id="64" creationId="{00000000-0000-0000-0000-000000000000}"/>
          </ac:spMkLst>
        </pc:spChg>
        <pc:spChg chg="mod">
          <ac:chgData name="Zion Steiner" userId="a47c478b-1305-4b60-b6c6-ed273fb4569e" providerId="ADAL" clId="{7E99D284-B4CA-4F69-8464-06432FA36EF1}" dt="2019-12-05T18:36:25.178" v="5524" actId="1076"/>
          <ac:spMkLst>
            <pc:docMk/>
            <pc:sldMk cId="0" sldId="256"/>
            <ac:spMk id="65" creationId="{00000000-0000-0000-0000-000000000000}"/>
          </ac:spMkLst>
        </pc:spChg>
        <pc:spChg chg="mod">
          <ac:chgData name="Zion Steiner" userId="a47c478b-1305-4b60-b6c6-ed273fb4569e" providerId="ADAL" clId="{7E99D284-B4CA-4F69-8464-06432FA36EF1}" dt="2019-12-05T17:32:10.790" v="3631" actId="20577"/>
          <ac:spMkLst>
            <pc:docMk/>
            <pc:sldMk cId="0" sldId="256"/>
            <ac:spMk id="67" creationId="{00000000-0000-0000-0000-000000000000}"/>
          </ac:spMkLst>
        </pc:spChg>
        <pc:spChg chg="add mod">
          <ac:chgData name="Zion Steiner" userId="a47c478b-1305-4b60-b6c6-ed273fb4569e" providerId="ADAL" clId="{7E99D284-B4CA-4F69-8464-06432FA36EF1}" dt="2019-12-09T02:46:09.744" v="7809" actId="1076"/>
          <ac:spMkLst>
            <pc:docMk/>
            <pc:sldMk cId="0" sldId="256"/>
            <ac:spMk id="69" creationId="{F01E91BB-E54C-4C85-BA85-ADBD6CB91355}"/>
          </ac:spMkLst>
        </pc:spChg>
        <pc:spChg chg="del">
          <ac:chgData name="Zion Steiner" userId="a47c478b-1305-4b60-b6c6-ed273fb4569e" providerId="ADAL" clId="{7E99D284-B4CA-4F69-8464-06432FA36EF1}" dt="2019-12-05T17:35:11.926" v="3632" actId="478"/>
          <ac:spMkLst>
            <pc:docMk/>
            <pc:sldMk cId="0" sldId="256"/>
            <ac:spMk id="71" creationId="{00000000-0000-0000-0000-000000000000}"/>
          </ac:spMkLst>
        </pc:spChg>
        <pc:spChg chg="del">
          <ac:chgData name="Zion Steiner" userId="a47c478b-1305-4b60-b6c6-ed273fb4569e" providerId="ADAL" clId="{7E99D284-B4CA-4F69-8464-06432FA36EF1}" dt="2019-12-05T17:35:24.809" v="3642" actId="478"/>
          <ac:spMkLst>
            <pc:docMk/>
            <pc:sldMk cId="0" sldId="256"/>
            <ac:spMk id="72" creationId="{00000000-0000-0000-0000-000000000000}"/>
          </ac:spMkLst>
        </pc:spChg>
        <pc:spChg chg="del">
          <ac:chgData name="Zion Steiner" userId="a47c478b-1305-4b60-b6c6-ed273fb4569e" providerId="ADAL" clId="{7E99D284-B4CA-4F69-8464-06432FA36EF1}" dt="2019-12-05T17:35:13.393" v="3633" actId="478"/>
          <ac:spMkLst>
            <pc:docMk/>
            <pc:sldMk cId="0" sldId="256"/>
            <ac:spMk id="73" creationId="{00000000-0000-0000-0000-000000000000}"/>
          </ac:spMkLst>
        </pc:spChg>
        <pc:spChg chg="add mod">
          <ac:chgData name="Zion Steiner" userId="a47c478b-1305-4b60-b6c6-ed273fb4569e" providerId="ADAL" clId="{7E99D284-B4CA-4F69-8464-06432FA36EF1}" dt="2019-12-05T16:44:15.180" v="1681" actId="113"/>
          <ac:spMkLst>
            <pc:docMk/>
            <pc:sldMk cId="0" sldId="256"/>
            <ac:spMk id="74" creationId="{C3E9EEB9-1C3D-497C-AAEA-7A34E754E984}"/>
          </ac:spMkLst>
        </pc:spChg>
        <pc:spChg chg="del">
          <ac:chgData name="Zion Steiner" userId="a47c478b-1305-4b60-b6c6-ed273fb4569e" providerId="ADAL" clId="{7E99D284-B4CA-4F69-8464-06432FA36EF1}" dt="2019-12-05T17:35:25.907" v="3643" actId="478"/>
          <ac:spMkLst>
            <pc:docMk/>
            <pc:sldMk cId="0" sldId="256"/>
            <ac:spMk id="75" creationId="{00000000-0000-0000-0000-000000000000}"/>
          </ac:spMkLst>
        </pc:spChg>
        <pc:spChg chg="del">
          <ac:chgData name="Zion Steiner" userId="a47c478b-1305-4b60-b6c6-ed273fb4569e" providerId="ADAL" clId="{7E99D284-B4CA-4F69-8464-06432FA36EF1}" dt="2019-12-05T17:35:19.332" v="3637" actId="478"/>
          <ac:spMkLst>
            <pc:docMk/>
            <pc:sldMk cId="0" sldId="256"/>
            <ac:spMk id="76" creationId="{00000000-0000-0000-0000-000000000000}"/>
          </ac:spMkLst>
        </pc:spChg>
        <pc:spChg chg="add del mod">
          <ac:chgData name="Zion Steiner" userId="a47c478b-1305-4b60-b6c6-ed273fb4569e" providerId="ADAL" clId="{7E99D284-B4CA-4F69-8464-06432FA36EF1}" dt="2019-12-05T04:35:35.886" v="760"/>
          <ac:spMkLst>
            <pc:docMk/>
            <pc:sldMk cId="0" sldId="256"/>
            <ac:spMk id="77" creationId="{DD5E1C5B-C8A6-426B-84BF-1D349103F9C0}"/>
          </ac:spMkLst>
        </pc:spChg>
        <pc:spChg chg="del">
          <ac:chgData name="Zion Steiner" userId="a47c478b-1305-4b60-b6c6-ed273fb4569e" providerId="ADAL" clId="{7E99D284-B4CA-4F69-8464-06432FA36EF1}" dt="2019-12-05T17:35:15.141" v="3634" actId="478"/>
          <ac:spMkLst>
            <pc:docMk/>
            <pc:sldMk cId="0" sldId="256"/>
            <ac:spMk id="78" creationId="{00000000-0000-0000-0000-000000000000}"/>
          </ac:spMkLst>
        </pc:spChg>
        <pc:spChg chg="mod">
          <ac:chgData name="Zion Steiner" userId="a47c478b-1305-4b60-b6c6-ed273fb4569e" providerId="ADAL" clId="{7E99D284-B4CA-4F69-8464-06432FA36EF1}" dt="2019-12-05T22:17:52.017" v="7781" actId="20577"/>
          <ac:spMkLst>
            <pc:docMk/>
            <pc:sldMk cId="0" sldId="256"/>
            <ac:spMk id="79" creationId="{00000000-0000-0000-0000-000000000000}"/>
          </ac:spMkLst>
        </pc:spChg>
        <pc:spChg chg="mod">
          <ac:chgData name="Zion Steiner" userId="a47c478b-1305-4b60-b6c6-ed273fb4569e" providerId="ADAL" clId="{7E99D284-B4CA-4F69-8464-06432FA36EF1}" dt="2019-12-05T18:48:32.331" v="6402" actId="1076"/>
          <ac:spMkLst>
            <pc:docMk/>
            <pc:sldMk cId="0" sldId="256"/>
            <ac:spMk id="81" creationId="{00000000-0000-0000-0000-000000000000}"/>
          </ac:spMkLst>
        </pc:spChg>
        <pc:spChg chg="mod">
          <ac:chgData name="Zion Steiner" userId="a47c478b-1305-4b60-b6c6-ed273fb4569e" providerId="ADAL" clId="{7E99D284-B4CA-4F69-8464-06432FA36EF1}" dt="2019-12-05T22:17:43.767" v="7769" actId="20577"/>
          <ac:spMkLst>
            <pc:docMk/>
            <pc:sldMk cId="0" sldId="256"/>
            <ac:spMk id="83" creationId="{00000000-0000-0000-0000-000000000000}"/>
          </ac:spMkLst>
        </pc:spChg>
        <pc:spChg chg="add mod">
          <ac:chgData name="Zion Steiner" userId="a47c478b-1305-4b60-b6c6-ed273fb4569e" providerId="ADAL" clId="{7E99D284-B4CA-4F69-8464-06432FA36EF1}" dt="2019-12-05T04:40:49.807" v="1268" actId="20577"/>
          <ac:spMkLst>
            <pc:docMk/>
            <pc:sldMk cId="0" sldId="256"/>
            <ac:spMk id="85" creationId="{0C83B80F-9BE9-47FA-980C-97B92816EE5F}"/>
          </ac:spMkLst>
        </pc:spChg>
        <pc:spChg chg="add mod">
          <ac:chgData name="Zion Steiner" userId="a47c478b-1305-4b60-b6c6-ed273fb4569e" providerId="ADAL" clId="{7E99D284-B4CA-4F69-8464-06432FA36EF1}" dt="2019-12-05T17:18:23.925" v="3317" actId="20577"/>
          <ac:spMkLst>
            <pc:docMk/>
            <pc:sldMk cId="0" sldId="256"/>
            <ac:spMk id="86" creationId="{DD7D5548-80DD-485E-9825-E606CCD35376}"/>
          </ac:spMkLst>
        </pc:spChg>
        <pc:spChg chg="add mod">
          <ac:chgData name="Zion Steiner" userId="a47c478b-1305-4b60-b6c6-ed273fb4569e" providerId="ADAL" clId="{7E99D284-B4CA-4F69-8464-06432FA36EF1}" dt="2019-12-09T03:15:38.662" v="8036" actId="20577"/>
          <ac:spMkLst>
            <pc:docMk/>
            <pc:sldMk cId="0" sldId="256"/>
            <ac:spMk id="88" creationId="{47FCE1C5-5842-4B69-A745-BFEC0EFA1D7B}"/>
          </ac:spMkLst>
        </pc:spChg>
        <pc:spChg chg="add mod">
          <ac:chgData name="Zion Steiner" userId="a47c478b-1305-4b60-b6c6-ed273fb4569e" providerId="ADAL" clId="{7E99D284-B4CA-4F69-8464-06432FA36EF1}" dt="2019-12-09T03:13:56.649" v="7869" actId="20577"/>
          <ac:spMkLst>
            <pc:docMk/>
            <pc:sldMk cId="0" sldId="256"/>
            <ac:spMk id="89" creationId="{487DAD1D-2D59-41D9-B6BC-9D5017673888}"/>
          </ac:spMkLst>
        </pc:spChg>
        <pc:spChg chg="add mod">
          <ac:chgData name="Zion Steiner" userId="a47c478b-1305-4b60-b6c6-ed273fb4569e" providerId="ADAL" clId="{7E99D284-B4CA-4F69-8464-06432FA36EF1}" dt="2019-12-09T03:17:33.005" v="8437" actId="20577"/>
          <ac:spMkLst>
            <pc:docMk/>
            <pc:sldMk cId="0" sldId="256"/>
            <ac:spMk id="90" creationId="{F22CAF36-23FC-43E8-AB06-5538E9DF962B}"/>
          </ac:spMkLst>
        </pc:spChg>
        <pc:spChg chg="add del mod">
          <ac:chgData name="Zion Steiner" userId="a47c478b-1305-4b60-b6c6-ed273fb4569e" providerId="ADAL" clId="{7E99D284-B4CA-4F69-8464-06432FA36EF1}" dt="2019-12-09T03:13:10.411" v="7851" actId="478"/>
          <ac:spMkLst>
            <pc:docMk/>
            <pc:sldMk cId="0" sldId="256"/>
            <ac:spMk id="91" creationId="{D142435E-ABEC-49A5-8498-84BC6580E2AF}"/>
          </ac:spMkLst>
        </pc:spChg>
        <pc:spChg chg="add del mod">
          <ac:chgData name="Zion Steiner" userId="a47c478b-1305-4b60-b6c6-ed273fb4569e" providerId="ADAL" clId="{7E99D284-B4CA-4F69-8464-06432FA36EF1}" dt="2019-12-09T03:13:07.943" v="7850" actId="478"/>
          <ac:spMkLst>
            <pc:docMk/>
            <pc:sldMk cId="0" sldId="256"/>
            <ac:spMk id="92" creationId="{D1407CB2-9047-4920-8FAD-21725B2831B5}"/>
          </ac:spMkLst>
        </pc:spChg>
        <pc:spChg chg="mod">
          <ac:chgData name="Zion Steiner" userId="a47c478b-1305-4b60-b6c6-ed273fb4569e" providerId="ADAL" clId="{7E99D284-B4CA-4F69-8464-06432FA36EF1}" dt="2019-12-09T02:45:56.726" v="7805" actId="255"/>
          <ac:spMkLst>
            <pc:docMk/>
            <pc:sldMk cId="0" sldId="256"/>
            <ac:spMk id="99" creationId="{6C14838E-AB79-448A-84C6-BF6289ED27A3}"/>
          </ac:spMkLst>
        </pc:spChg>
        <pc:spChg chg="mod">
          <ac:chgData name="Zion Steiner" userId="a47c478b-1305-4b60-b6c6-ed273fb4569e" providerId="ADAL" clId="{7E99D284-B4CA-4F69-8464-06432FA36EF1}" dt="2019-12-09T02:46:02.362" v="7807" actId="403"/>
          <ac:spMkLst>
            <pc:docMk/>
            <pc:sldMk cId="0" sldId="256"/>
            <ac:spMk id="101" creationId="{D266EE44-1164-4757-9978-10B3616631EC}"/>
          </ac:spMkLst>
        </pc:spChg>
        <pc:spChg chg="add mod">
          <ac:chgData name="Zion Steiner" userId="a47c478b-1305-4b60-b6c6-ed273fb4569e" providerId="ADAL" clId="{7E99D284-B4CA-4F69-8464-06432FA36EF1}" dt="2019-12-09T02:45:35.903" v="7802" actId="255"/>
          <ac:spMkLst>
            <pc:docMk/>
            <pc:sldMk cId="0" sldId="256"/>
            <ac:spMk id="105" creationId="{0FBFB194-38FF-448A-9893-C086984FE4F6}"/>
          </ac:spMkLst>
        </pc:spChg>
        <pc:spChg chg="add mod">
          <ac:chgData name="Zion Steiner" userId="a47c478b-1305-4b60-b6c6-ed273fb4569e" providerId="ADAL" clId="{7E99D284-B4CA-4F69-8464-06432FA36EF1}" dt="2019-12-05T18:33:07.673" v="5082" actId="164"/>
          <ac:spMkLst>
            <pc:docMk/>
            <pc:sldMk cId="0" sldId="256"/>
            <ac:spMk id="107" creationId="{74860A18-6D9E-487B-9F14-905F263F8029}"/>
          </ac:spMkLst>
        </pc:spChg>
        <pc:spChg chg="add del mod">
          <ac:chgData name="Zion Steiner" userId="a47c478b-1305-4b60-b6c6-ed273fb4569e" providerId="ADAL" clId="{7E99D284-B4CA-4F69-8464-06432FA36EF1}" dt="2019-12-09T03:03:12.456" v="7813" actId="478"/>
          <ac:spMkLst>
            <pc:docMk/>
            <pc:sldMk cId="0" sldId="256"/>
            <ac:spMk id="108" creationId="{B1BE6878-022E-4A91-9362-5990341C0D28}"/>
          </ac:spMkLst>
        </pc:spChg>
        <pc:spChg chg="mod">
          <ac:chgData name="Zion Steiner" userId="a47c478b-1305-4b60-b6c6-ed273fb4569e" providerId="ADAL" clId="{7E99D284-B4CA-4F69-8464-06432FA36EF1}" dt="2019-12-05T16:53:26.604" v="2595" actId="1076"/>
          <ac:spMkLst>
            <pc:docMk/>
            <pc:sldMk cId="0" sldId="256"/>
            <ac:spMk id="140" creationId="{00000000-0000-0000-0000-000000000000}"/>
          </ac:spMkLst>
        </pc:spChg>
        <pc:spChg chg="mod">
          <ac:chgData name="Zion Steiner" userId="a47c478b-1305-4b60-b6c6-ed273fb4569e" providerId="ADAL" clId="{7E99D284-B4CA-4F69-8464-06432FA36EF1}" dt="2019-12-05T16:53:38.678" v="2598" actId="1076"/>
          <ac:spMkLst>
            <pc:docMk/>
            <pc:sldMk cId="0" sldId="256"/>
            <ac:spMk id="141" creationId="{00000000-0000-0000-0000-000000000000}"/>
          </ac:spMkLst>
        </pc:spChg>
        <pc:grpChg chg="add mod">
          <ac:chgData name="Zion Steiner" userId="a47c478b-1305-4b60-b6c6-ed273fb4569e" providerId="ADAL" clId="{7E99D284-B4CA-4F69-8464-06432FA36EF1}" dt="2019-12-05T04:34:26.376" v="712" actId="164"/>
          <ac:grpSpMkLst>
            <pc:docMk/>
            <pc:sldMk cId="0" sldId="256"/>
            <ac:grpSpMk id="5" creationId="{A684F3CF-4858-4DB3-91D1-683B1D60D2EF}"/>
          </ac:grpSpMkLst>
        </pc:grpChg>
        <pc:grpChg chg="mod">
          <ac:chgData name="Zion Steiner" userId="a47c478b-1305-4b60-b6c6-ed273fb4569e" providerId="ADAL" clId="{7E99D284-B4CA-4F69-8464-06432FA36EF1}" dt="2019-12-05T18:40:02.088" v="5852" actId="1076"/>
          <ac:grpSpMkLst>
            <pc:docMk/>
            <pc:sldMk cId="0" sldId="256"/>
            <ac:grpSpMk id="8" creationId="{DE6832B2-6AB5-42F7-AA61-E75592C01AB3}"/>
          </ac:grpSpMkLst>
        </pc:grpChg>
        <pc:grpChg chg="mod">
          <ac:chgData name="Zion Steiner" userId="a47c478b-1305-4b60-b6c6-ed273fb4569e" providerId="ADAL" clId="{7E99D284-B4CA-4F69-8464-06432FA36EF1}" dt="2019-12-05T04:40:56.551" v="1270" actId="14100"/>
          <ac:grpSpMkLst>
            <pc:docMk/>
            <pc:sldMk cId="0" sldId="256"/>
            <ac:grpSpMk id="11" creationId="{1EB5678D-FA57-4CF4-9291-34A309EAD62B}"/>
          </ac:grpSpMkLst>
        </pc:grpChg>
        <pc:grpChg chg="add mod">
          <ac:chgData name="Zion Steiner" userId="a47c478b-1305-4b60-b6c6-ed273fb4569e" providerId="ADAL" clId="{7E99D284-B4CA-4F69-8464-06432FA36EF1}" dt="2019-12-05T04:40:23.947" v="1236" actId="1076"/>
          <ac:grpSpMkLst>
            <pc:docMk/>
            <pc:sldMk cId="0" sldId="256"/>
            <ac:grpSpMk id="13" creationId="{67B98B2C-F73E-4552-9BA3-4B6AF260E437}"/>
          </ac:grpSpMkLst>
        </pc:grpChg>
        <pc:grpChg chg="add del mod">
          <ac:chgData name="Zion Steiner" userId="a47c478b-1305-4b60-b6c6-ed273fb4569e" providerId="ADAL" clId="{7E99D284-B4CA-4F69-8464-06432FA36EF1}" dt="2019-12-05T20:02:52.658" v="6695" actId="478"/>
          <ac:grpSpMkLst>
            <pc:docMk/>
            <pc:sldMk cId="0" sldId="256"/>
            <ac:grpSpMk id="35" creationId="{23728B27-A5D2-4EEF-A8E9-AF9541AF4CF3}"/>
          </ac:grpSpMkLst>
        </pc:grpChg>
        <pc:grpChg chg="add mod">
          <ac:chgData name="Zion Steiner" userId="a47c478b-1305-4b60-b6c6-ed273fb4569e" providerId="ADAL" clId="{7E99D284-B4CA-4F69-8464-06432FA36EF1}" dt="2019-12-09T03:13:26.440" v="7857" actId="1076"/>
          <ac:grpSpMkLst>
            <pc:docMk/>
            <pc:sldMk cId="0" sldId="256"/>
            <ac:grpSpMk id="36" creationId="{6A70AA58-CC1D-465C-9132-D690C63B0248}"/>
          </ac:grpSpMkLst>
        </pc:grpChg>
        <pc:graphicFrameChg chg="mod">
          <ac:chgData name="Zion Steiner" userId="a47c478b-1305-4b60-b6c6-ed273fb4569e" providerId="ADAL" clId="{7E99D284-B4CA-4F69-8464-06432FA36EF1}" dt="2019-12-05T18:36:33.091" v="5525" actId="1076"/>
          <ac:graphicFrameMkLst>
            <pc:docMk/>
            <pc:sldMk cId="0" sldId="256"/>
            <ac:graphicFrameMk id="106" creationId="{96978F95-95AE-42F3-816C-E36AB5C28337}"/>
          </ac:graphicFrameMkLst>
        </pc:graphicFrameChg>
        <pc:picChg chg="mod">
          <ac:chgData name="Zion Steiner" userId="a47c478b-1305-4b60-b6c6-ed273fb4569e" providerId="ADAL" clId="{7E99D284-B4CA-4F69-8464-06432FA36EF1}" dt="2019-12-05T16:53:47.309" v="2599" actId="1076"/>
          <ac:picMkLst>
            <pc:docMk/>
            <pc:sldMk cId="0" sldId="256"/>
            <ac:picMk id="2" creationId="{00000000-0000-0000-0000-000000000000}"/>
          </ac:picMkLst>
        </pc:picChg>
        <pc:picChg chg="mod">
          <ac:chgData name="Zion Steiner" userId="a47c478b-1305-4b60-b6c6-ed273fb4569e" providerId="ADAL" clId="{7E99D284-B4CA-4F69-8464-06432FA36EF1}" dt="2019-12-05T18:36:15.797" v="5521" actId="1076"/>
          <ac:picMkLst>
            <pc:docMk/>
            <pc:sldMk cId="0" sldId="256"/>
            <ac:picMk id="10" creationId="{23D7B8CC-6BEB-45E2-AAB6-0F8660CD0F48}"/>
          </ac:picMkLst>
        </pc:picChg>
        <pc:picChg chg="add mod">
          <ac:chgData name="Zion Steiner" userId="a47c478b-1305-4b60-b6c6-ed273fb4569e" providerId="ADAL" clId="{7E99D284-B4CA-4F69-8464-06432FA36EF1}" dt="2019-12-09T03:15:54.141" v="8040" actId="1076"/>
          <ac:picMkLst>
            <pc:docMk/>
            <pc:sldMk cId="0" sldId="256"/>
            <ac:picMk id="14" creationId="{22DC76B2-999D-4206-A52A-2BDC3B5DEE77}"/>
          </ac:picMkLst>
        </pc:picChg>
        <pc:picChg chg="add del mod">
          <ac:chgData name="Zion Steiner" userId="a47c478b-1305-4b60-b6c6-ed273fb4569e" providerId="ADAL" clId="{7E99D284-B4CA-4F69-8464-06432FA36EF1}" dt="2019-12-05T17:24:23.687" v="3323" actId="478"/>
          <ac:picMkLst>
            <pc:docMk/>
            <pc:sldMk cId="0" sldId="256"/>
            <ac:picMk id="15" creationId="{19E8F1B6-2915-4B6E-A54C-6A8B078AF864}"/>
          </ac:picMkLst>
        </pc:picChg>
        <pc:picChg chg="add mod">
          <ac:chgData name="Zion Steiner" userId="a47c478b-1305-4b60-b6c6-ed273fb4569e" providerId="ADAL" clId="{7E99D284-B4CA-4F69-8464-06432FA36EF1}" dt="2019-12-09T03:14:33.084" v="7874" actId="1076"/>
          <ac:picMkLst>
            <pc:docMk/>
            <pc:sldMk cId="0" sldId="256"/>
            <ac:picMk id="16" creationId="{B0D75B19-B896-46D3-9D57-56D769F562B4}"/>
          </ac:picMkLst>
        </pc:picChg>
        <pc:picChg chg="add del mod">
          <ac:chgData name="Zion Steiner" userId="a47c478b-1305-4b60-b6c6-ed273fb4569e" providerId="ADAL" clId="{7E99D284-B4CA-4F69-8464-06432FA36EF1}" dt="2019-12-05T17:26:24.253" v="3374" actId="478"/>
          <ac:picMkLst>
            <pc:docMk/>
            <pc:sldMk cId="0" sldId="256"/>
            <ac:picMk id="17" creationId="{B3E40C17-AFE9-4F94-A824-65F84888B757}"/>
          </ac:picMkLst>
        </pc:picChg>
        <pc:picChg chg="add mod">
          <ac:chgData name="Zion Steiner" userId="a47c478b-1305-4b60-b6c6-ed273fb4569e" providerId="ADAL" clId="{7E99D284-B4CA-4F69-8464-06432FA36EF1}" dt="2019-12-09T03:15:54.141" v="8040" actId="1076"/>
          <ac:picMkLst>
            <pc:docMk/>
            <pc:sldMk cId="0" sldId="256"/>
            <ac:picMk id="18" creationId="{CCF7741D-D99A-40D7-B53D-B3F0AFE342A7}"/>
          </ac:picMkLst>
        </pc:picChg>
        <pc:picChg chg="add del mod">
          <ac:chgData name="Zion Steiner" userId="a47c478b-1305-4b60-b6c6-ed273fb4569e" providerId="ADAL" clId="{7E99D284-B4CA-4F69-8464-06432FA36EF1}" dt="2019-12-05T17:25:55.130" v="3360" actId="478"/>
          <ac:picMkLst>
            <pc:docMk/>
            <pc:sldMk cId="0" sldId="256"/>
            <ac:picMk id="19" creationId="{457301D7-75F0-4224-8116-83E5BE2E2DC7}"/>
          </ac:picMkLst>
        </pc:picChg>
        <pc:picChg chg="add mod">
          <ac:chgData name="Zion Steiner" userId="a47c478b-1305-4b60-b6c6-ed273fb4569e" providerId="ADAL" clId="{7E99D284-B4CA-4F69-8464-06432FA36EF1}" dt="2019-12-09T03:15:57.449" v="8041" actId="1076"/>
          <ac:picMkLst>
            <pc:docMk/>
            <pc:sldMk cId="0" sldId="256"/>
            <ac:picMk id="20" creationId="{8541705A-625A-4B82-A7F5-9BDDE1BC4BC2}"/>
          </ac:picMkLst>
        </pc:picChg>
        <pc:picChg chg="add del mod">
          <ac:chgData name="Zion Steiner" userId="a47c478b-1305-4b60-b6c6-ed273fb4569e" providerId="ADAL" clId="{7E99D284-B4CA-4F69-8464-06432FA36EF1}" dt="2019-12-05T17:25:52.702" v="3358" actId="931"/>
          <ac:picMkLst>
            <pc:docMk/>
            <pc:sldMk cId="0" sldId="256"/>
            <ac:picMk id="21" creationId="{02F88B7A-8551-4BBA-9222-C39FBAE4E63C}"/>
          </ac:picMkLst>
        </pc:picChg>
        <pc:picChg chg="add mod">
          <ac:chgData name="Zion Steiner" userId="a47c478b-1305-4b60-b6c6-ed273fb4569e" providerId="ADAL" clId="{7E99D284-B4CA-4F69-8464-06432FA36EF1}" dt="2019-12-05T17:31:25.919" v="3480" actId="1076"/>
          <ac:picMkLst>
            <pc:docMk/>
            <pc:sldMk cId="0" sldId="256"/>
            <ac:picMk id="23" creationId="{DF6803D3-F810-4161-B937-B21C75116E05}"/>
          </ac:picMkLst>
        </pc:picChg>
        <pc:picChg chg="add mod">
          <ac:chgData name="Zion Steiner" userId="a47c478b-1305-4b60-b6c6-ed273fb4569e" providerId="ADAL" clId="{7E99D284-B4CA-4F69-8464-06432FA36EF1}" dt="2019-12-05T18:33:17.706" v="5087" actId="164"/>
          <ac:picMkLst>
            <pc:docMk/>
            <pc:sldMk cId="0" sldId="256"/>
            <ac:picMk id="26" creationId="{07586D9C-F268-4BAD-8291-AE6F8518BB8A}"/>
          </ac:picMkLst>
        </pc:picChg>
        <pc:picChg chg="add mod">
          <ac:chgData name="Zion Steiner" userId="a47c478b-1305-4b60-b6c6-ed273fb4569e" providerId="ADAL" clId="{7E99D284-B4CA-4F69-8464-06432FA36EF1}" dt="2019-12-05T18:33:07.673" v="5082" actId="164"/>
          <ac:picMkLst>
            <pc:docMk/>
            <pc:sldMk cId="0" sldId="256"/>
            <ac:picMk id="28" creationId="{1BE29FD9-4396-442E-A838-58B13C6B0218}"/>
          </ac:picMkLst>
        </pc:picChg>
        <pc:picChg chg="add mod">
          <ac:chgData name="Zion Steiner" userId="a47c478b-1305-4b60-b6c6-ed273fb4569e" providerId="ADAL" clId="{7E99D284-B4CA-4F69-8464-06432FA36EF1}" dt="2019-12-05T18:33:39.049" v="5094" actId="14100"/>
          <ac:picMkLst>
            <pc:docMk/>
            <pc:sldMk cId="0" sldId="256"/>
            <ac:picMk id="30" creationId="{A7DF9591-0052-452A-8A5B-01F4F51CDAA5}"/>
          </ac:picMkLst>
        </pc:picChg>
        <pc:picChg chg="add mod">
          <ac:chgData name="Zion Steiner" userId="a47c478b-1305-4b60-b6c6-ed273fb4569e" providerId="ADAL" clId="{7E99D284-B4CA-4F69-8464-06432FA36EF1}" dt="2019-12-05T17:52:09.338" v="3698" actId="1076"/>
          <ac:picMkLst>
            <pc:docMk/>
            <pc:sldMk cId="0" sldId="256"/>
            <ac:picMk id="32" creationId="{00A25821-CEE0-4082-B8CD-DE355BE7134D}"/>
          </ac:picMkLst>
        </pc:picChg>
        <pc:picChg chg="add del mod">
          <ac:chgData name="Zion Steiner" userId="a47c478b-1305-4b60-b6c6-ed273fb4569e" providerId="ADAL" clId="{7E99D284-B4CA-4F69-8464-06432FA36EF1}" dt="2019-12-09T03:03:12.456" v="7813" actId="478"/>
          <ac:picMkLst>
            <pc:docMk/>
            <pc:sldMk cId="0" sldId="256"/>
            <ac:picMk id="38" creationId="{31558904-40C3-4701-BC86-CD09D553320F}"/>
          </ac:picMkLst>
        </pc:picChg>
        <pc:picChg chg="add del mod">
          <ac:chgData name="Zion Steiner" userId="a47c478b-1305-4b60-b6c6-ed273fb4569e" providerId="ADAL" clId="{7E99D284-B4CA-4F69-8464-06432FA36EF1}" dt="2019-12-05T17:35:22.499" v="3641" actId="478"/>
          <ac:picMkLst>
            <pc:docMk/>
            <pc:sldMk cId="0" sldId="256"/>
            <ac:picMk id="87" creationId="{98C9EBD4-A879-491E-BD80-0F2211B0A967}"/>
          </ac:picMkLst>
        </pc:picChg>
        <pc:picChg chg="mod modCrop">
          <ac:chgData name="Zion Steiner" userId="a47c478b-1305-4b60-b6c6-ed273fb4569e" providerId="ADAL" clId="{7E99D284-B4CA-4F69-8464-06432FA36EF1}" dt="2019-12-05T04:26:53.504" v="196" actId="164"/>
          <ac:picMkLst>
            <pc:docMk/>
            <pc:sldMk cId="0" sldId="256"/>
            <ac:picMk id="102" creationId="{E262CBA3-9D93-45CC-A4D5-116E50B0162A}"/>
          </ac:picMkLst>
        </pc:picChg>
        <pc:picChg chg="del mod">
          <ac:chgData name="Zion Steiner" userId="a47c478b-1305-4b60-b6c6-ed273fb4569e" providerId="ADAL" clId="{7E99D284-B4CA-4F69-8464-06432FA36EF1}" dt="2019-12-05T04:24:23.616" v="133" actId="478"/>
          <ac:picMkLst>
            <pc:docMk/>
            <pc:sldMk cId="0" sldId="256"/>
            <ac:picMk id="103" creationId="{CB2413BF-EB53-4321-86BA-E294E9B6CBB3}"/>
          </ac:picMkLst>
        </pc:picChg>
        <pc:picChg chg="mod modCrop">
          <ac:chgData name="Zion Steiner" userId="a47c478b-1305-4b60-b6c6-ed273fb4569e" providerId="ADAL" clId="{7E99D284-B4CA-4F69-8464-06432FA36EF1}" dt="2019-12-05T04:26:53.504" v="196" actId="164"/>
          <ac:picMkLst>
            <pc:docMk/>
            <pc:sldMk cId="0" sldId="256"/>
            <ac:picMk id="104" creationId="{B0721139-6296-42B2-9BF3-7B3E43717DC8}"/>
          </ac:picMkLst>
        </pc:picChg>
      </pc:sldChg>
    </pc:docChg>
  </pc:docChgLst>
  <pc:docChgLst>
    <pc:chgData name="Zion Steiner" userId="a47c478b-1305-4b60-b6c6-ed273fb4569e" providerId="ADAL" clId="{804603E1-C009-41D4-BED5-145F359A1E7E}"/>
    <pc:docChg chg="undo custSel modSld">
      <pc:chgData name="Zion Steiner" userId="a47c478b-1305-4b60-b6c6-ed273fb4569e" providerId="ADAL" clId="{804603E1-C009-41D4-BED5-145F359A1E7E}" dt="2019-12-06T19:17:20.891" v="7601" actId="14100"/>
      <pc:docMkLst>
        <pc:docMk/>
      </pc:docMkLst>
      <pc:sldChg chg="addSp delSp modSp">
        <pc:chgData name="Zion Steiner" userId="a47c478b-1305-4b60-b6c6-ed273fb4569e" providerId="ADAL" clId="{804603E1-C009-41D4-BED5-145F359A1E7E}" dt="2019-12-06T19:17:20.891" v="7601" actId="14100"/>
        <pc:sldMkLst>
          <pc:docMk/>
          <pc:sldMk cId="0" sldId="256"/>
        </pc:sldMkLst>
        <pc:spChg chg="add mod">
          <ac:chgData name="Zion Steiner" userId="a47c478b-1305-4b60-b6c6-ed273fb4569e" providerId="ADAL" clId="{804603E1-C009-41D4-BED5-145F359A1E7E}" dt="2019-12-04T19:47:20.047" v="4075" actId="20577"/>
          <ac:spMkLst>
            <pc:docMk/>
            <pc:sldMk cId="0" sldId="256"/>
            <ac:spMk id="7" creationId="{61EFC707-C4B1-422D-8449-D70E75F46DDD}"/>
          </ac:spMkLst>
        </pc:spChg>
        <pc:spChg chg="add del">
          <ac:chgData name="Zion Steiner" userId="a47c478b-1305-4b60-b6c6-ed273fb4569e" providerId="ADAL" clId="{804603E1-C009-41D4-BED5-145F359A1E7E}" dt="2019-12-05T01:08:06.381" v="6848"/>
          <ac:spMkLst>
            <pc:docMk/>
            <pc:sldMk cId="0" sldId="256"/>
            <ac:spMk id="12" creationId="{59139CAE-5C1F-4C77-8824-6FF7ABB642EE}"/>
          </ac:spMkLst>
        </pc:spChg>
        <pc:spChg chg="mod">
          <ac:chgData name="Zion Steiner" userId="a47c478b-1305-4b60-b6c6-ed273fb4569e" providerId="ADAL" clId="{804603E1-C009-41D4-BED5-145F359A1E7E}" dt="2019-12-04T22:52:57.596" v="4287" actId="20577"/>
          <ac:spMkLst>
            <pc:docMk/>
            <pc:sldMk cId="0" sldId="256"/>
            <ac:spMk id="62" creationId="{00000000-0000-0000-0000-000000000000}"/>
          </ac:spMkLst>
        </pc:spChg>
        <pc:spChg chg="mod">
          <ac:chgData name="Zion Steiner" userId="a47c478b-1305-4b60-b6c6-ed273fb4569e" providerId="ADAL" clId="{804603E1-C009-41D4-BED5-145F359A1E7E}" dt="2019-12-04T19:33:05.334" v="2727" actId="1076"/>
          <ac:spMkLst>
            <pc:docMk/>
            <pc:sldMk cId="0" sldId="256"/>
            <ac:spMk id="63" creationId="{00000000-0000-0000-0000-000000000000}"/>
          </ac:spMkLst>
        </pc:spChg>
        <pc:spChg chg="add del mod">
          <ac:chgData name="Zion Steiner" userId="a47c478b-1305-4b60-b6c6-ed273fb4569e" providerId="ADAL" clId="{804603E1-C009-41D4-BED5-145F359A1E7E}" dt="2019-12-05T01:30:03.992" v="7482" actId="20577"/>
          <ac:spMkLst>
            <pc:docMk/>
            <pc:sldMk cId="0" sldId="256"/>
            <ac:spMk id="64" creationId="{00000000-0000-0000-0000-000000000000}"/>
          </ac:spMkLst>
        </pc:spChg>
        <pc:spChg chg="del">
          <ac:chgData name="Zion Steiner" userId="a47c478b-1305-4b60-b6c6-ed273fb4569e" providerId="ADAL" clId="{804603E1-C009-41D4-BED5-145F359A1E7E}" dt="2019-12-04T22:54:15.757" v="4324" actId="478"/>
          <ac:spMkLst>
            <pc:docMk/>
            <pc:sldMk cId="0" sldId="256"/>
            <ac:spMk id="66" creationId="{00000000-0000-0000-0000-000000000000}"/>
          </ac:spMkLst>
        </pc:spChg>
        <pc:spChg chg="mod">
          <ac:chgData name="Zion Steiner" userId="a47c478b-1305-4b60-b6c6-ed273fb4569e" providerId="ADAL" clId="{804603E1-C009-41D4-BED5-145F359A1E7E}" dt="2019-12-04T23:02:09.955" v="4599" actId="20577"/>
          <ac:spMkLst>
            <pc:docMk/>
            <pc:sldMk cId="0" sldId="256"/>
            <ac:spMk id="83" creationId="{00000000-0000-0000-0000-000000000000}"/>
          </ac:spMkLst>
        </pc:spChg>
        <pc:spChg chg="add del mod">
          <ac:chgData name="Zion Steiner" userId="a47c478b-1305-4b60-b6c6-ed273fb4569e" providerId="ADAL" clId="{804603E1-C009-41D4-BED5-145F359A1E7E}" dt="2019-12-04T19:41:06.789" v="3711"/>
          <ac:spMkLst>
            <pc:docMk/>
            <pc:sldMk cId="0" sldId="256"/>
            <ac:spMk id="85" creationId="{2F352505-806D-4975-940F-113DB402EDD1}"/>
          </ac:spMkLst>
        </pc:spChg>
        <pc:spChg chg="add del mod">
          <ac:chgData name="Zion Steiner" userId="a47c478b-1305-4b60-b6c6-ed273fb4569e" providerId="ADAL" clId="{804603E1-C009-41D4-BED5-145F359A1E7E}" dt="2019-12-04T19:41:06.789" v="3711"/>
          <ac:spMkLst>
            <pc:docMk/>
            <pc:sldMk cId="0" sldId="256"/>
            <ac:spMk id="86" creationId="{D97C21E9-2551-4A04-A1BE-091941BFE05F}"/>
          </ac:spMkLst>
        </pc:spChg>
        <pc:spChg chg="add del mod">
          <ac:chgData name="Zion Steiner" userId="a47c478b-1305-4b60-b6c6-ed273fb4569e" providerId="ADAL" clId="{804603E1-C009-41D4-BED5-145F359A1E7E}" dt="2019-12-04T19:41:06.789" v="3711"/>
          <ac:spMkLst>
            <pc:docMk/>
            <pc:sldMk cId="0" sldId="256"/>
            <ac:spMk id="87" creationId="{DEEC97B0-A780-43EB-8245-47782CDBE6F2}"/>
          </ac:spMkLst>
        </pc:spChg>
        <pc:spChg chg="del mod">
          <ac:chgData name="Zion Steiner" userId="a47c478b-1305-4b60-b6c6-ed273fb4569e" providerId="ADAL" clId="{804603E1-C009-41D4-BED5-145F359A1E7E}" dt="2019-12-04T19:40:36.970" v="3703" actId="478"/>
          <ac:spMkLst>
            <pc:docMk/>
            <pc:sldMk cId="0" sldId="256"/>
            <ac:spMk id="89" creationId="{00000000-0000-0000-0000-000000000000}"/>
          </ac:spMkLst>
        </pc:spChg>
        <pc:spChg chg="add del mod">
          <ac:chgData name="Zion Steiner" userId="a47c478b-1305-4b60-b6c6-ed273fb4569e" providerId="ADAL" clId="{804603E1-C009-41D4-BED5-145F359A1E7E}" dt="2019-12-04T22:51:47.557" v="4275" actId="478"/>
          <ac:spMkLst>
            <pc:docMk/>
            <pc:sldMk cId="0" sldId="256"/>
            <ac:spMk id="96" creationId="{B372EF9D-8114-4554-AE98-DAD83017F76C}"/>
          </ac:spMkLst>
        </pc:spChg>
        <pc:spChg chg="add del mod">
          <ac:chgData name="Zion Steiner" userId="a47c478b-1305-4b60-b6c6-ed273fb4569e" providerId="ADAL" clId="{804603E1-C009-41D4-BED5-145F359A1E7E}" dt="2019-12-04T22:51:44.390" v="4272" actId="478"/>
          <ac:spMkLst>
            <pc:docMk/>
            <pc:sldMk cId="0" sldId="256"/>
            <ac:spMk id="97" creationId="{1112DFA3-B410-4234-B228-6B66CC7ADAB3}"/>
          </ac:spMkLst>
        </pc:spChg>
        <pc:spChg chg="add del mod">
          <ac:chgData name="Zion Steiner" userId="a47c478b-1305-4b60-b6c6-ed273fb4569e" providerId="ADAL" clId="{804603E1-C009-41D4-BED5-145F359A1E7E}" dt="2019-12-04T22:51:45.452" v="4273" actId="478"/>
          <ac:spMkLst>
            <pc:docMk/>
            <pc:sldMk cId="0" sldId="256"/>
            <ac:spMk id="98" creationId="{E4551B81-F10A-411E-949B-84DB30D6700E}"/>
          </ac:spMkLst>
        </pc:spChg>
        <pc:spChg chg="add mod">
          <ac:chgData name="Zion Steiner" userId="a47c478b-1305-4b60-b6c6-ed273fb4569e" providerId="ADAL" clId="{804603E1-C009-41D4-BED5-145F359A1E7E}" dt="2019-12-04T19:48:36.813" v="4247" actId="20577"/>
          <ac:spMkLst>
            <pc:docMk/>
            <pc:sldMk cId="0" sldId="256"/>
            <ac:spMk id="99" creationId="{6C14838E-AB79-448A-84C6-BF6289ED27A3}"/>
          </ac:spMkLst>
        </pc:spChg>
        <pc:spChg chg="add mod">
          <ac:chgData name="Zion Steiner" userId="a47c478b-1305-4b60-b6c6-ed273fb4569e" providerId="ADAL" clId="{804603E1-C009-41D4-BED5-145F359A1E7E}" dt="2019-12-05T01:09:39.192" v="6865" actId="1076"/>
          <ac:spMkLst>
            <pc:docMk/>
            <pc:sldMk cId="0" sldId="256"/>
            <ac:spMk id="101" creationId="{D266EE44-1164-4757-9978-10B3616631EC}"/>
          </ac:spMkLst>
        </pc:spChg>
        <pc:spChg chg="add del">
          <ac:chgData name="Zion Steiner" userId="a47c478b-1305-4b60-b6c6-ed273fb4569e" providerId="ADAL" clId="{804603E1-C009-41D4-BED5-145F359A1E7E}" dt="2019-12-05T01:26:27.447" v="7358" actId="478"/>
          <ac:spMkLst>
            <pc:docMk/>
            <pc:sldMk cId="0" sldId="256"/>
            <ac:spMk id="105" creationId="{2942EF8F-B811-496C-BDC4-F1C0E27BAD28}"/>
          </ac:spMkLst>
        </pc:spChg>
        <pc:spChg chg="mod">
          <ac:chgData name="Zion Steiner" userId="a47c478b-1305-4b60-b6c6-ed273fb4569e" providerId="ADAL" clId="{804603E1-C009-41D4-BED5-145F359A1E7E}" dt="2019-12-06T19:17:20.891" v="7601" actId="14100"/>
          <ac:spMkLst>
            <pc:docMk/>
            <pc:sldMk cId="0" sldId="256"/>
            <ac:spMk id="108" creationId="{B1BE6878-022E-4A91-9362-5990341C0D28}"/>
          </ac:spMkLst>
        </pc:spChg>
        <pc:spChg chg="mod">
          <ac:chgData name="Zion Steiner" userId="a47c478b-1305-4b60-b6c6-ed273fb4569e" providerId="ADAL" clId="{804603E1-C009-41D4-BED5-145F359A1E7E}" dt="2019-12-04T22:52:41.732" v="4282" actId="20577"/>
          <ac:spMkLst>
            <pc:docMk/>
            <pc:sldMk cId="0" sldId="256"/>
            <ac:spMk id="132" creationId="{00000000-0000-0000-0000-000000000000}"/>
          </ac:spMkLst>
        </pc:spChg>
        <pc:spChg chg="mod">
          <ac:chgData name="Zion Steiner" userId="a47c478b-1305-4b60-b6c6-ed273fb4569e" providerId="ADAL" clId="{804603E1-C009-41D4-BED5-145F359A1E7E}" dt="2019-12-05T01:27:50.626" v="7461" actId="1076"/>
          <ac:spMkLst>
            <pc:docMk/>
            <pc:sldMk cId="0" sldId="256"/>
            <ac:spMk id="133" creationId="{00000000-0000-0000-0000-000000000000}"/>
          </ac:spMkLst>
        </pc:spChg>
        <pc:grpChg chg="add mod">
          <ac:chgData name="Zion Steiner" userId="a47c478b-1305-4b60-b6c6-ed273fb4569e" providerId="ADAL" clId="{804603E1-C009-41D4-BED5-145F359A1E7E}" dt="2019-12-04T22:53:28.112" v="4289" actId="14100"/>
          <ac:grpSpMkLst>
            <pc:docMk/>
            <pc:sldMk cId="0" sldId="256"/>
            <ac:grpSpMk id="8" creationId="{DE6832B2-6AB5-42F7-AA61-E75592C01AB3}"/>
          </ac:grpSpMkLst>
        </pc:grpChg>
        <pc:grpChg chg="add mod">
          <ac:chgData name="Zion Steiner" userId="a47c478b-1305-4b60-b6c6-ed273fb4569e" providerId="ADAL" clId="{804603E1-C009-41D4-BED5-145F359A1E7E}" dt="2019-12-05T01:28:52.180" v="7472" actId="1076"/>
          <ac:grpSpMkLst>
            <pc:docMk/>
            <pc:sldMk cId="0" sldId="256"/>
            <ac:grpSpMk id="11" creationId="{1EB5678D-FA57-4CF4-9291-34A309EAD62B}"/>
          </ac:grpSpMkLst>
        </pc:grpChg>
        <pc:graphicFrameChg chg="add del mod">
          <ac:chgData name="Zion Steiner" userId="a47c478b-1305-4b60-b6c6-ed273fb4569e" providerId="ADAL" clId="{804603E1-C009-41D4-BED5-145F359A1E7E}" dt="2019-12-05T01:24:31.003" v="7327" actId="1032"/>
          <ac:graphicFrameMkLst>
            <pc:docMk/>
            <pc:sldMk cId="0" sldId="256"/>
            <ac:graphicFrameMk id="13" creationId="{66548004-AB51-46BF-9D54-E18685AAAD08}"/>
          </ac:graphicFrameMkLst>
        </pc:graphicFrameChg>
        <pc:graphicFrameChg chg="add del mod">
          <ac:chgData name="Zion Steiner" userId="a47c478b-1305-4b60-b6c6-ed273fb4569e" providerId="ADAL" clId="{804603E1-C009-41D4-BED5-145F359A1E7E}" dt="2019-12-05T01:26:02.096" v="7339" actId="1032"/>
          <ac:graphicFrameMkLst>
            <pc:docMk/>
            <pc:sldMk cId="0" sldId="256"/>
            <ac:graphicFrameMk id="14" creationId="{05275D3C-AD51-4A1D-BB22-E3974E7D2C1D}"/>
          </ac:graphicFrameMkLst>
        </pc:graphicFrameChg>
        <pc:graphicFrameChg chg="add del mod">
          <ac:chgData name="Zion Steiner" userId="a47c478b-1305-4b60-b6c6-ed273fb4569e" providerId="ADAL" clId="{804603E1-C009-41D4-BED5-145F359A1E7E}" dt="2019-12-05T01:27:08.837" v="7361" actId="1032"/>
          <ac:graphicFrameMkLst>
            <pc:docMk/>
            <pc:sldMk cId="0" sldId="256"/>
            <ac:graphicFrameMk id="15" creationId="{A0D0064E-D184-4FBB-A29F-BDCB5B86E3BE}"/>
          </ac:graphicFrameMkLst>
        </pc:graphicFrameChg>
        <pc:graphicFrameChg chg="add del mod modGraphic">
          <ac:chgData name="Zion Steiner" userId="a47c478b-1305-4b60-b6c6-ed273fb4569e" providerId="ADAL" clId="{804603E1-C009-41D4-BED5-145F359A1E7E}" dt="2019-12-04T19:41:06.789" v="3711"/>
          <ac:graphicFrameMkLst>
            <pc:docMk/>
            <pc:sldMk cId="0" sldId="256"/>
            <ac:graphicFrameMk id="74" creationId="{699D5C4B-8126-4B58-9AE5-7AD98F29E963}"/>
          </ac:graphicFrameMkLst>
        </pc:graphicFrameChg>
        <pc:graphicFrameChg chg="add del mod modGraphic">
          <ac:chgData name="Zion Steiner" userId="a47c478b-1305-4b60-b6c6-ed273fb4569e" providerId="ADAL" clId="{804603E1-C009-41D4-BED5-145F359A1E7E}" dt="2019-12-04T22:51:39.205" v="4268" actId="478"/>
          <ac:graphicFrameMkLst>
            <pc:docMk/>
            <pc:sldMk cId="0" sldId="256"/>
            <ac:graphicFrameMk id="93" creationId="{4444714C-3CCF-4146-A521-95C543329933}"/>
          </ac:graphicFrameMkLst>
        </pc:graphicFrameChg>
        <pc:graphicFrameChg chg="add del mod">
          <ac:chgData name="Zion Steiner" userId="a47c478b-1305-4b60-b6c6-ed273fb4569e" providerId="ADAL" clId="{804603E1-C009-41D4-BED5-145F359A1E7E}" dt="2019-12-05T01:32:53.669" v="7593" actId="20577"/>
          <ac:graphicFrameMkLst>
            <pc:docMk/>
            <pc:sldMk cId="0" sldId="256"/>
            <ac:graphicFrameMk id="106" creationId="{96978F95-95AE-42F3-816C-E36AB5C28337}"/>
          </ac:graphicFrameMkLst>
        </pc:graphicFrameChg>
        <pc:picChg chg="add del">
          <ac:chgData name="Zion Steiner" userId="a47c478b-1305-4b60-b6c6-ed273fb4569e" providerId="ADAL" clId="{804603E1-C009-41D4-BED5-145F359A1E7E}" dt="2019-12-04T19:43:01.119" v="3718"/>
          <ac:picMkLst>
            <pc:docMk/>
            <pc:sldMk cId="0" sldId="256"/>
            <ac:picMk id="5" creationId="{3D105F68-D6BF-4740-AE1E-DD3FC495732D}"/>
          </ac:picMkLst>
        </pc:picChg>
        <pc:picChg chg="add mod">
          <ac:chgData name="Zion Steiner" userId="a47c478b-1305-4b60-b6c6-ed273fb4569e" providerId="ADAL" clId="{804603E1-C009-41D4-BED5-145F359A1E7E}" dt="2019-12-04T22:53:37.492" v="4293" actId="1076"/>
          <ac:picMkLst>
            <pc:docMk/>
            <pc:sldMk cId="0" sldId="256"/>
            <ac:picMk id="6" creationId="{7445DFEB-CAAB-4087-99BC-770A9857BC89}"/>
          </ac:picMkLst>
        </pc:picChg>
        <pc:picChg chg="add mod">
          <ac:chgData name="Zion Steiner" userId="a47c478b-1305-4b60-b6c6-ed273fb4569e" providerId="ADAL" clId="{804603E1-C009-41D4-BED5-145F359A1E7E}" dt="2019-12-04T19:47:07.579" v="4071" actId="1076"/>
          <ac:picMkLst>
            <pc:docMk/>
            <pc:sldMk cId="0" sldId="256"/>
            <ac:picMk id="10" creationId="{23D7B8CC-6BEB-45E2-AAB6-0F8660CD0F48}"/>
          </ac:picMkLst>
        </pc:picChg>
        <pc:picChg chg="del">
          <ac:chgData name="Zion Steiner" userId="a47c478b-1305-4b60-b6c6-ed273fb4569e" providerId="ADAL" clId="{804603E1-C009-41D4-BED5-145F359A1E7E}" dt="2019-12-06T18:15:01.621" v="7600" actId="478"/>
          <ac:picMkLst>
            <pc:docMk/>
            <pc:sldMk cId="0" sldId="256"/>
            <ac:picMk id="14" creationId="{B0721139-6296-42B2-9BF3-7B3E43717DC8}"/>
          </ac:picMkLst>
        </pc:picChg>
        <pc:picChg chg="add del mod">
          <ac:chgData name="Zion Steiner" userId="a47c478b-1305-4b60-b6c6-ed273fb4569e" providerId="ADAL" clId="{804603E1-C009-41D4-BED5-145F359A1E7E}" dt="2019-12-04T19:41:06.789" v="3711"/>
          <ac:picMkLst>
            <pc:docMk/>
            <pc:sldMk cId="0" sldId="256"/>
            <ac:picMk id="57" creationId="{934530CE-BD8F-429D-8D68-E258E712EA6B}"/>
          </ac:picMkLst>
        </pc:picChg>
        <pc:picChg chg="add del mod">
          <ac:chgData name="Zion Steiner" userId="a47c478b-1305-4b60-b6c6-ed273fb4569e" providerId="ADAL" clId="{804603E1-C009-41D4-BED5-145F359A1E7E}" dt="2019-12-04T19:41:06.789" v="3711"/>
          <ac:picMkLst>
            <pc:docMk/>
            <pc:sldMk cId="0" sldId="256"/>
            <ac:picMk id="61" creationId="{CA5FD590-88CE-4DA2-83B2-B5B6D875BAEF}"/>
          </ac:picMkLst>
        </pc:picChg>
        <pc:picChg chg="add del mod">
          <ac:chgData name="Zion Steiner" userId="a47c478b-1305-4b60-b6c6-ed273fb4569e" providerId="ADAL" clId="{804603E1-C009-41D4-BED5-145F359A1E7E}" dt="2019-12-04T22:51:36.372" v="4267" actId="478"/>
          <ac:picMkLst>
            <pc:docMk/>
            <pc:sldMk cId="0" sldId="256"/>
            <ac:picMk id="88" creationId="{229A64B6-D166-419D-9733-373B3A3BDC08}"/>
          </ac:picMkLst>
        </pc:picChg>
        <pc:picChg chg="add del mod">
          <ac:chgData name="Zion Steiner" userId="a47c478b-1305-4b60-b6c6-ed273fb4569e" providerId="ADAL" clId="{804603E1-C009-41D4-BED5-145F359A1E7E}" dt="2019-12-04T22:51:46.203" v="4274" actId="478"/>
          <ac:picMkLst>
            <pc:docMk/>
            <pc:sldMk cId="0" sldId="256"/>
            <ac:picMk id="90" creationId="{3BEF6979-A2AB-4E1D-9462-003F3BC4D89E}"/>
          </ac:picMkLst>
        </pc:picChg>
        <pc:picChg chg="add mod">
          <ac:chgData name="Zion Steiner" userId="a47c478b-1305-4b60-b6c6-ed273fb4569e" providerId="ADAL" clId="{804603E1-C009-41D4-BED5-145F359A1E7E}" dt="2019-12-05T01:09:21.851" v="6862" actId="1076"/>
          <ac:picMkLst>
            <pc:docMk/>
            <pc:sldMk cId="0" sldId="256"/>
            <ac:picMk id="100" creationId="{7C572094-79D3-4924-B121-012A4F48159F}"/>
          </ac:picMkLst>
        </pc:picChg>
        <pc:picChg chg="add mod modCrop">
          <ac:chgData name="Zion Steiner" userId="a47c478b-1305-4b60-b6c6-ed273fb4569e" providerId="ADAL" clId="{804603E1-C009-41D4-BED5-145F359A1E7E}" dt="2019-12-05T01:37:25.882" v="7597" actId="1076"/>
          <ac:picMkLst>
            <pc:docMk/>
            <pc:sldMk cId="0" sldId="256"/>
            <ac:picMk id="102" creationId="{E262CBA3-9D93-45CC-A4D5-116E50B0162A}"/>
          </ac:picMkLst>
        </pc:picChg>
        <pc:picChg chg="add mod ord">
          <ac:chgData name="Zion Steiner" userId="a47c478b-1305-4b60-b6c6-ed273fb4569e" providerId="ADAL" clId="{804603E1-C009-41D4-BED5-145F359A1E7E}" dt="2019-12-05T01:33:04.131" v="7595" actId="1076"/>
          <ac:picMkLst>
            <pc:docMk/>
            <pc:sldMk cId="0" sldId="256"/>
            <ac:picMk id="103" creationId="{CB2413BF-EB53-4321-86BA-E294E9B6CBB3}"/>
          </ac:picMkLst>
        </pc:picChg>
        <pc:picChg chg="add mod modCrop">
          <ac:chgData name="Zion Steiner" userId="a47c478b-1305-4b60-b6c6-ed273fb4569e" providerId="ADAL" clId="{804603E1-C009-41D4-BED5-145F359A1E7E}" dt="2019-12-05T01:39:04.581" v="7599"/>
          <ac:picMkLst>
            <pc:docMk/>
            <pc:sldMk cId="0" sldId="256"/>
            <ac:picMk id="104" creationId="{B0721139-6296-42B2-9BF3-7B3E43717DC8}"/>
          </ac:picMkLst>
        </pc:picChg>
        <pc:cxnChg chg="add del mod">
          <ac:chgData name="Zion Steiner" userId="a47c478b-1305-4b60-b6c6-ed273fb4569e" providerId="ADAL" clId="{804603E1-C009-41D4-BED5-145F359A1E7E}" dt="2019-12-04T19:41:06.789" v="3711"/>
          <ac:cxnSpMkLst>
            <pc:docMk/>
            <pc:sldMk cId="0" sldId="256"/>
            <ac:cxnSpMk id="69" creationId="{01738515-9479-435A-BDAA-34C9CEC8A686}"/>
          </ac:cxnSpMkLst>
        </pc:cxnChg>
        <pc:cxnChg chg="add del mod">
          <ac:chgData name="Zion Steiner" userId="a47c478b-1305-4b60-b6c6-ed273fb4569e" providerId="ADAL" clId="{804603E1-C009-41D4-BED5-145F359A1E7E}" dt="2019-12-04T19:41:06.789" v="3711"/>
          <ac:cxnSpMkLst>
            <pc:docMk/>
            <pc:sldMk cId="0" sldId="256"/>
            <ac:cxnSpMk id="70" creationId="{B0767D67-72C2-45D2-BF08-9D4EC29C3715}"/>
          </ac:cxnSpMkLst>
        </pc:cxnChg>
        <pc:cxnChg chg="add del mod">
          <ac:chgData name="Zion Steiner" userId="a47c478b-1305-4b60-b6c6-ed273fb4569e" providerId="ADAL" clId="{804603E1-C009-41D4-BED5-145F359A1E7E}" dt="2019-12-04T19:41:06.789" v="3711"/>
          <ac:cxnSpMkLst>
            <pc:docMk/>
            <pc:sldMk cId="0" sldId="256"/>
            <ac:cxnSpMk id="77" creationId="{2DB1B96F-B681-4D83-8079-2DBF147048A7}"/>
          </ac:cxnSpMkLst>
        </pc:cxnChg>
        <pc:cxnChg chg="add del mod">
          <ac:chgData name="Zion Steiner" userId="a47c478b-1305-4b60-b6c6-ed273fb4569e" providerId="ADAL" clId="{804603E1-C009-41D4-BED5-145F359A1E7E}" dt="2019-12-04T22:51:40.200" v="4269" actId="478"/>
          <ac:cxnSpMkLst>
            <pc:docMk/>
            <pc:sldMk cId="0" sldId="256"/>
            <ac:cxnSpMk id="91" creationId="{F7F6ED24-C6D9-43B2-AEE2-F2DDD5BBCBD4}"/>
          </ac:cxnSpMkLst>
        </pc:cxnChg>
        <pc:cxnChg chg="add del mod">
          <ac:chgData name="Zion Steiner" userId="a47c478b-1305-4b60-b6c6-ed273fb4569e" providerId="ADAL" clId="{804603E1-C009-41D4-BED5-145F359A1E7E}" dt="2019-12-04T22:51:41.743" v="4270" actId="478"/>
          <ac:cxnSpMkLst>
            <pc:docMk/>
            <pc:sldMk cId="0" sldId="256"/>
            <ac:cxnSpMk id="92" creationId="{D43963D5-1C33-43CC-A3F1-D3DD961D4408}"/>
          </ac:cxnSpMkLst>
        </pc:cxnChg>
        <pc:cxnChg chg="add del mod">
          <ac:chgData name="Zion Steiner" userId="a47c478b-1305-4b60-b6c6-ed273fb4569e" providerId="ADAL" clId="{804603E1-C009-41D4-BED5-145F359A1E7E}" dt="2019-12-04T22:51:42.409" v="4271" actId="478"/>
          <ac:cxnSpMkLst>
            <pc:docMk/>
            <pc:sldMk cId="0" sldId="256"/>
            <ac:cxnSpMk id="94" creationId="{D4192EBF-0C5E-402C-8F53-8E1F67373934}"/>
          </ac:cxnSpMkLst>
        </pc:cxnChg>
        <pc:cxnChg chg="add del mod">
          <ac:chgData name="Zion Steiner" userId="a47c478b-1305-4b60-b6c6-ed273fb4569e" providerId="ADAL" clId="{804603E1-C009-41D4-BED5-145F359A1E7E}" dt="2019-12-04T22:51:33.801" v="4265" actId="478"/>
          <ac:cxnSpMkLst>
            <pc:docMk/>
            <pc:sldMk cId="0" sldId="256"/>
            <ac:cxnSpMk id="95" creationId="{916A6C90-4968-473B-8976-9853BD926F38}"/>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77B5B5-3965-41C0-A06A-270D9C6DB103}"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490B43A5-0E91-4988-8B47-CB1717E5C751}">
      <dgm:prSet phldrT="[Text]"/>
      <dgm:spPr/>
      <dgm:t>
        <a:bodyPr/>
        <a:lstStyle/>
        <a:p>
          <a:r>
            <a:rPr lang="en-US"/>
            <a:t>Train teacher network</a:t>
          </a:r>
          <a:endParaRPr lang="en-US" dirty="0"/>
        </a:p>
      </dgm:t>
    </dgm:pt>
    <dgm:pt modelId="{BEFC4B84-53B0-4322-AC84-85D406B05DC3}" type="parTrans" cxnId="{29C338DD-259D-4CE9-8510-AD9DA1512570}">
      <dgm:prSet/>
      <dgm:spPr/>
      <dgm:t>
        <a:bodyPr/>
        <a:lstStyle/>
        <a:p>
          <a:endParaRPr lang="en-US"/>
        </a:p>
      </dgm:t>
    </dgm:pt>
    <dgm:pt modelId="{19BD8FDB-5C18-4D8F-B90C-BAA49DEAD856}" type="sibTrans" cxnId="{29C338DD-259D-4CE9-8510-AD9DA1512570}">
      <dgm:prSet/>
      <dgm:spPr/>
      <dgm:t>
        <a:bodyPr/>
        <a:lstStyle/>
        <a:p>
          <a:endParaRPr lang="en-US"/>
        </a:p>
      </dgm:t>
    </dgm:pt>
    <dgm:pt modelId="{3993237F-291D-45DE-AAD1-BC79AE69781E}">
      <dgm:prSet phldrT="[Text]"/>
      <dgm:spPr/>
      <dgm:t>
        <a:bodyPr/>
        <a:lstStyle/>
        <a:p>
          <a:r>
            <a:rPr lang="en-US" dirty="0"/>
            <a:t>Collect logits from inference</a:t>
          </a:r>
        </a:p>
      </dgm:t>
    </dgm:pt>
    <dgm:pt modelId="{46453A43-6846-46FA-8287-B3AF94267512}" type="parTrans" cxnId="{DC5D1CC0-BDE8-4824-B178-78D3EB8359D8}">
      <dgm:prSet/>
      <dgm:spPr/>
      <dgm:t>
        <a:bodyPr/>
        <a:lstStyle/>
        <a:p>
          <a:endParaRPr lang="en-US"/>
        </a:p>
      </dgm:t>
    </dgm:pt>
    <dgm:pt modelId="{D0788110-D326-4335-A2B0-B705F9BF3885}" type="sibTrans" cxnId="{DC5D1CC0-BDE8-4824-B178-78D3EB8359D8}">
      <dgm:prSet/>
      <dgm:spPr/>
      <dgm:t>
        <a:bodyPr/>
        <a:lstStyle/>
        <a:p>
          <a:endParaRPr lang="en-US"/>
        </a:p>
      </dgm:t>
    </dgm:pt>
    <dgm:pt modelId="{95BE71FC-D6E6-4A75-A7AB-BEDE3E8221BD}">
      <dgm:prSet phldrT="[Text]"/>
      <dgm:spPr/>
      <dgm:t>
        <a:bodyPr/>
        <a:lstStyle/>
        <a:p>
          <a:r>
            <a:rPr lang="en-US" dirty="0"/>
            <a:t>Smooth logit distribution with temperature</a:t>
          </a:r>
        </a:p>
      </dgm:t>
    </dgm:pt>
    <dgm:pt modelId="{90EE9426-0FFD-45B2-859C-F955BB4DFE94}" type="parTrans" cxnId="{F53905FF-5B42-4405-84D8-69867395A321}">
      <dgm:prSet/>
      <dgm:spPr/>
      <dgm:t>
        <a:bodyPr/>
        <a:lstStyle/>
        <a:p>
          <a:endParaRPr lang="en-US"/>
        </a:p>
      </dgm:t>
    </dgm:pt>
    <dgm:pt modelId="{0F096A55-910A-40FE-A684-8EA1D13CD548}" type="sibTrans" cxnId="{F53905FF-5B42-4405-84D8-69867395A321}">
      <dgm:prSet/>
      <dgm:spPr/>
      <dgm:t>
        <a:bodyPr/>
        <a:lstStyle/>
        <a:p>
          <a:endParaRPr lang="en-US"/>
        </a:p>
      </dgm:t>
    </dgm:pt>
    <dgm:pt modelId="{084E9D21-0454-46E9-AAA6-F06B8B0C2450}">
      <dgm:prSet phldrT="[Text]"/>
      <dgm:spPr/>
      <dgm:t>
        <a:bodyPr/>
        <a:lstStyle/>
        <a:p>
          <a:r>
            <a:rPr lang="en-US" dirty="0"/>
            <a:t>Train student on dual-loss function</a:t>
          </a:r>
        </a:p>
      </dgm:t>
    </dgm:pt>
    <dgm:pt modelId="{75BE23C4-CEDE-4238-B323-792329BC2370}" type="parTrans" cxnId="{FDEF4C26-74F5-4F0C-AEE0-EC50BC5B5526}">
      <dgm:prSet/>
      <dgm:spPr/>
      <dgm:t>
        <a:bodyPr/>
        <a:lstStyle/>
        <a:p>
          <a:endParaRPr lang="en-US"/>
        </a:p>
      </dgm:t>
    </dgm:pt>
    <dgm:pt modelId="{6F12AA73-20E6-4A99-A5F1-FFAE2C5E2EDA}" type="sibTrans" cxnId="{FDEF4C26-74F5-4F0C-AEE0-EC50BC5B5526}">
      <dgm:prSet/>
      <dgm:spPr/>
      <dgm:t>
        <a:bodyPr/>
        <a:lstStyle/>
        <a:p>
          <a:endParaRPr lang="en-US"/>
        </a:p>
      </dgm:t>
    </dgm:pt>
    <dgm:pt modelId="{5C663C50-064B-4749-B861-0B0BF92A3659}" type="pres">
      <dgm:prSet presAssocID="{1977B5B5-3965-41C0-A06A-270D9C6DB103}" presName="Name0" presStyleCnt="0">
        <dgm:presLayoutVars>
          <dgm:dir/>
          <dgm:resizeHandles val="exact"/>
        </dgm:presLayoutVars>
      </dgm:prSet>
      <dgm:spPr/>
    </dgm:pt>
    <dgm:pt modelId="{56372FE7-FFF7-42CA-8E77-920A9424FD14}" type="pres">
      <dgm:prSet presAssocID="{490B43A5-0E91-4988-8B47-CB1717E5C751}" presName="composite" presStyleCnt="0"/>
      <dgm:spPr/>
    </dgm:pt>
    <dgm:pt modelId="{F19E2B10-B2CB-4AF4-98C2-ED0895C41385}" type="pres">
      <dgm:prSet presAssocID="{490B43A5-0E91-4988-8B47-CB1717E5C751}" presName="bgChev" presStyleLbl="node1" presStyleIdx="0" presStyleCnt="4"/>
      <dgm:spPr/>
    </dgm:pt>
    <dgm:pt modelId="{99221B46-E893-48E7-8BAC-DADF07FC8A78}" type="pres">
      <dgm:prSet presAssocID="{490B43A5-0E91-4988-8B47-CB1717E5C751}" presName="txNode" presStyleLbl="fgAcc1" presStyleIdx="0" presStyleCnt="4">
        <dgm:presLayoutVars>
          <dgm:bulletEnabled val="1"/>
        </dgm:presLayoutVars>
      </dgm:prSet>
      <dgm:spPr/>
    </dgm:pt>
    <dgm:pt modelId="{7594E1A9-79F4-4F70-B1E5-9D0DDD5FC12B}" type="pres">
      <dgm:prSet presAssocID="{19BD8FDB-5C18-4D8F-B90C-BAA49DEAD856}" presName="compositeSpace" presStyleCnt="0"/>
      <dgm:spPr/>
    </dgm:pt>
    <dgm:pt modelId="{93F2ADD1-9791-4D57-812B-DD3F8A361FB5}" type="pres">
      <dgm:prSet presAssocID="{3993237F-291D-45DE-AAD1-BC79AE69781E}" presName="composite" presStyleCnt="0"/>
      <dgm:spPr/>
    </dgm:pt>
    <dgm:pt modelId="{74D2C083-2758-49E3-A1B5-F9A6D3FB0844}" type="pres">
      <dgm:prSet presAssocID="{3993237F-291D-45DE-AAD1-BC79AE69781E}" presName="bgChev" presStyleLbl="node1" presStyleIdx="1" presStyleCnt="4"/>
      <dgm:spPr/>
    </dgm:pt>
    <dgm:pt modelId="{EC8F9BF0-EF77-4BBA-981B-A451F5DCE389}" type="pres">
      <dgm:prSet presAssocID="{3993237F-291D-45DE-AAD1-BC79AE69781E}" presName="txNode" presStyleLbl="fgAcc1" presStyleIdx="1" presStyleCnt="4">
        <dgm:presLayoutVars>
          <dgm:bulletEnabled val="1"/>
        </dgm:presLayoutVars>
      </dgm:prSet>
      <dgm:spPr/>
    </dgm:pt>
    <dgm:pt modelId="{8D8F0CF6-9D87-491B-8882-927264D75CE0}" type="pres">
      <dgm:prSet presAssocID="{D0788110-D326-4335-A2B0-B705F9BF3885}" presName="compositeSpace" presStyleCnt="0"/>
      <dgm:spPr/>
    </dgm:pt>
    <dgm:pt modelId="{1613EC0D-14FE-405C-BD11-771EECB0290E}" type="pres">
      <dgm:prSet presAssocID="{95BE71FC-D6E6-4A75-A7AB-BEDE3E8221BD}" presName="composite" presStyleCnt="0"/>
      <dgm:spPr/>
    </dgm:pt>
    <dgm:pt modelId="{BCBE5406-50D9-42F9-8972-7C4A560945CA}" type="pres">
      <dgm:prSet presAssocID="{95BE71FC-D6E6-4A75-A7AB-BEDE3E8221BD}" presName="bgChev" presStyleLbl="node1" presStyleIdx="2" presStyleCnt="4"/>
      <dgm:spPr/>
    </dgm:pt>
    <dgm:pt modelId="{0E451AB1-8CC4-414C-AF11-0110106DACC8}" type="pres">
      <dgm:prSet presAssocID="{95BE71FC-D6E6-4A75-A7AB-BEDE3E8221BD}" presName="txNode" presStyleLbl="fgAcc1" presStyleIdx="2" presStyleCnt="4">
        <dgm:presLayoutVars>
          <dgm:bulletEnabled val="1"/>
        </dgm:presLayoutVars>
      </dgm:prSet>
      <dgm:spPr/>
    </dgm:pt>
    <dgm:pt modelId="{CB349101-3FA2-43E2-BC22-CB45132934A2}" type="pres">
      <dgm:prSet presAssocID="{0F096A55-910A-40FE-A684-8EA1D13CD548}" presName="compositeSpace" presStyleCnt="0"/>
      <dgm:spPr/>
    </dgm:pt>
    <dgm:pt modelId="{81515C90-31C0-4BF9-8767-36033955CDA8}" type="pres">
      <dgm:prSet presAssocID="{084E9D21-0454-46E9-AAA6-F06B8B0C2450}" presName="composite" presStyleCnt="0"/>
      <dgm:spPr/>
    </dgm:pt>
    <dgm:pt modelId="{59ACC428-AEF0-4A35-9DCC-7AABA5E5BDBC}" type="pres">
      <dgm:prSet presAssocID="{084E9D21-0454-46E9-AAA6-F06B8B0C2450}" presName="bgChev" presStyleLbl="node1" presStyleIdx="3" presStyleCnt="4"/>
      <dgm:spPr/>
    </dgm:pt>
    <dgm:pt modelId="{A8FC7E10-FD6D-4160-81A9-F215BC13FC83}" type="pres">
      <dgm:prSet presAssocID="{084E9D21-0454-46E9-AAA6-F06B8B0C2450}" presName="txNode" presStyleLbl="fgAcc1" presStyleIdx="3" presStyleCnt="4">
        <dgm:presLayoutVars>
          <dgm:bulletEnabled val="1"/>
        </dgm:presLayoutVars>
      </dgm:prSet>
      <dgm:spPr/>
    </dgm:pt>
  </dgm:ptLst>
  <dgm:cxnLst>
    <dgm:cxn modelId="{FDEF4C26-74F5-4F0C-AEE0-EC50BC5B5526}" srcId="{1977B5B5-3965-41C0-A06A-270D9C6DB103}" destId="{084E9D21-0454-46E9-AAA6-F06B8B0C2450}" srcOrd="3" destOrd="0" parTransId="{75BE23C4-CEDE-4238-B323-792329BC2370}" sibTransId="{6F12AA73-20E6-4A99-A5F1-FFAE2C5E2EDA}"/>
    <dgm:cxn modelId="{CBD40734-2CD7-423B-9FCD-5B832F17073B}" type="presOf" srcId="{1977B5B5-3965-41C0-A06A-270D9C6DB103}" destId="{5C663C50-064B-4749-B861-0B0BF92A3659}" srcOrd="0" destOrd="0" presId="urn:microsoft.com/office/officeart/2005/8/layout/chevronAccent+Icon"/>
    <dgm:cxn modelId="{3C98283C-5852-4C00-AA5C-3F6A87B2B4EF}" type="presOf" srcId="{3993237F-291D-45DE-AAD1-BC79AE69781E}" destId="{EC8F9BF0-EF77-4BBA-981B-A451F5DCE389}" srcOrd="0" destOrd="0" presId="urn:microsoft.com/office/officeart/2005/8/layout/chevronAccent+Icon"/>
    <dgm:cxn modelId="{18CA6342-6237-411C-92BA-556CBAD782BA}" type="presOf" srcId="{084E9D21-0454-46E9-AAA6-F06B8B0C2450}" destId="{A8FC7E10-FD6D-4160-81A9-F215BC13FC83}" srcOrd="0" destOrd="0" presId="urn:microsoft.com/office/officeart/2005/8/layout/chevronAccent+Icon"/>
    <dgm:cxn modelId="{76DE0065-BFBF-4932-B7FC-FBEFCBBEAEA2}" type="presOf" srcId="{490B43A5-0E91-4988-8B47-CB1717E5C751}" destId="{99221B46-E893-48E7-8BAC-DADF07FC8A78}" srcOrd="0" destOrd="0" presId="urn:microsoft.com/office/officeart/2005/8/layout/chevronAccent+Icon"/>
    <dgm:cxn modelId="{DC5D1CC0-BDE8-4824-B178-78D3EB8359D8}" srcId="{1977B5B5-3965-41C0-A06A-270D9C6DB103}" destId="{3993237F-291D-45DE-AAD1-BC79AE69781E}" srcOrd="1" destOrd="0" parTransId="{46453A43-6846-46FA-8287-B3AF94267512}" sibTransId="{D0788110-D326-4335-A2B0-B705F9BF3885}"/>
    <dgm:cxn modelId="{A6D51EC6-6CBD-4871-B3BB-C28327064B65}" type="presOf" srcId="{95BE71FC-D6E6-4A75-A7AB-BEDE3E8221BD}" destId="{0E451AB1-8CC4-414C-AF11-0110106DACC8}" srcOrd="0" destOrd="0" presId="urn:microsoft.com/office/officeart/2005/8/layout/chevronAccent+Icon"/>
    <dgm:cxn modelId="{29C338DD-259D-4CE9-8510-AD9DA1512570}" srcId="{1977B5B5-3965-41C0-A06A-270D9C6DB103}" destId="{490B43A5-0E91-4988-8B47-CB1717E5C751}" srcOrd="0" destOrd="0" parTransId="{BEFC4B84-53B0-4322-AC84-85D406B05DC3}" sibTransId="{19BD8FDB-5C18-4D8F-B90C-BAA49DEAD856}"/>
    <dgm:cxn modelId="{F53905FF-5B42-4405-84D8-69867395A321}" srcId="{1977B5B5-3965-41C0-A06A-270D9C6DB103}" destId="{95BE71FC-D6E6-4A75-A7AB-BEDE3E8221BD}" srcOrd="2" destOrd="0" parTransId="{90EE9426-0FFD-45B2-859C-F955BB4DFE94}" sibTransId="{0F096A55-910A-40FE-A684-8EA1D13CD548}"/>
    <dgm:cxn modelId="{4C3F2680-ACA6-402B-8491-90E622C90A72}" type="presParOf" srcId="{5C663C50-064B-4749-B861-0B0BF92A3659}" destId="{56372FE7-FFF7-42CA-8E77-920A9424FD14}" srcOrd="0" destOrd="0" presId="urn:microsoft.com/office/officeart/2005/8/layout/chevronAccent+Icon"/>
    <dgm:cxn modelId="{6389B394-6095-41C9-B1C1-FAC5D9E359B6}" type="presParOf" srcId="{56372FE7-FFF7-42CA-8E77-920A9424FD14}" destId="{F19E2B10-B2CB-4AF4-98C2-ED0895C41385}" srcOrd="0" destOrd="0" presId="urn:microsoft.com/office/officeart/2005/8/layout/chevronAccent+Icon"/>
    <dgm:cxn modelId="{33EF7621-DA1A-4F64-BB6C-6E3667BB27A0}" type="presParOf" srcId="{56372FE7-FFF7-42CA-8E77-920A9424FD14}" destId="{99221B46-E893-48E7-8BAC-DADF07FC8A78}" srcOrd="1" destOrd="0" presId="urn:microsoft.com/office/officeart/2005/8/layout/chevronAccent+Icon"/>
    <dgm:cxn modelId="{E04E2833-9F02-44DD-9E53-03A1456137F6}" type="presParOf" srcId="{5C663C50-064B-4749-B861-0B0BF92A3659}" destId="{7594E1A9-79F4-4F70-B1E5-9D0DDD5FC12B}" srcOrd="1" destOrd="0" presId="urn:microsoft.com/office/officeart/2005/8/layout/chevronAccent+Icon"/>
    <dgm:cxn modelId="{C76049FD-A104-4253-973F-66ECFFA06B05}" type="presParOf" srcId="{5C663C50-064B-4749-B861-0B0BF92A3659}" destId="{93F2ADD1-9791-4D57-812B-DD3F8A361FB5}" srcOrd="2" destOrd="0" presId="urn:microsoft.com/office/officeart/2005/8/layout/chevronAccent+Icon"/>
    <dgm:cxn modelId="{5066569F-A31F-4A51-988E-D397772E735D}" type="presParOf" srcId="{93F2ADD1-9791-4D57-812B-DD3F8A361FB5}" destId="{74D2C083-2758-49E3-A1B5-F9A6D3FB0844}" srcOrd="0" destOrd="0" presId="urn:microsoft.com/office/officeart/2005/8/layout/chevronAccent+Icon"/>
    <dgm:cxn modelId="{68A140B6-7EB9-45D4-80C8-7A0CBBD1C915}" type="presParOf" srcId="{93F2ADD1-9791-4D57-812B-DD3F8A361FB5}" destId="{EC8F9BF0-EF77-4BBA-981B-A451F5DCE389}" srcOrd="1" destOrd="0" presId="urn:microsoft.com/office/officeart/2005/8/layout/chevronAccent+Icon"/>
    <dgm:cxn modelId="{A0895AAF-9C7E-43C6-A268-6A69A52CFB73}" type="presParOf" srcId="{5C663C50-064B-4749-B861-0B0BF92A3659}" destId="{8D8F0CF6-9D87-491B-8882-927264D75CE0}" srcOrd="3" destOrd="0" presId="urn:microsoft.com/office/officeart/2005/8/layout/chevronAccent+Icon"/>
    <dgm:cxn modelId="{A8E52E2C-429E-4853-A49A-2F7926E2F55F}" type="presParOf" srcId="{5C663C50-064B-4749-B861-0B0BF92A3659}" destId="{1613EC0D-14FE-405C-BD11-771EECB0290E}" srcOrd="4" destOrd="0" presId="urn:microsoft.com/office/officeart/2005/8/layout/chevronAccent+Icon"/>
    <dgm:cxn modelId="{0D4674C8-67C1-4346-BE0B-6DE09163A523}" type="presParOf" srcId="{1613EC0D-14FE-405C-BD11-771EECB0290E}" destId="{BCBE5406-50D9-42F9-8972-7C4A560945CA}" srcOrd="0" destOrd="0" presId="urn:microsoft.com/office/officeart/2005/8/layout/chevronAccent+Icon"/>
    <dgm:cxn modelId="{F9BEEBC3-C076-4981-A4E7-2F0E659937B8}" type="presParOf" srcId="{1613EC0D-14FE-405C-BD11-771EECB0290E}" destId="{0E451AB1-8CC4-414C-AF11-0110106DACC8}" srcOrd="1" destOrd="0" presId="urn:microsoft.com/office/officeart/2005/8/layout/chevronAccent+Icon"/>
    <dgm:cxn modelId="{29DE760A-F1B9-4DA5-B597-68ECC34DB5A0}" type="presParOf" srcId="{5C663C50-064B-4749-B861-0B0BF92A3659}" destId="{CB349101-3FA2-43E2-BC22-CB45132934A2}" srcOrd="5" destOrd="0" presId="urn:microsoft.com/office/officeart/2005/8/layout/chevronAccent+Icon"/>
    <dgm:cxn modelId="{70823C57-1AF7-4064-B761-91B37F636E01}" type="presParOf" srcId="{5C663C50-064B-4749-B861-0B0BF92A3659}" destId="{81515C90-31C0-4BF9-8767-36033955CDA8}" srcOrd="6" destOrd="0" presId="urn:microsoft.com/office/officeart/2005/8/layout/chevronAccent+Icon"/>
    <dgm:cxn modelId="{7FAA669A-C3EF-42C2-9247-2CAD9F1D8985}" type="presParOf" srcId="{81515C90-31C0-4BF9-8767-36033955CDA8}" destId="{59ACC428-AEF0-4A35-9DCC-7AABA5E5BDBC}" srcOrd="0" destOrd="0" presId="urn:microsoft.com/office/officeart/2005/8/layout/chevronAccent+Icon"/>
    <dgm:cxn modelId="{5590FFE4-DEAE-41F2-9F0D-A13EB1F2B795}" type="presParOf" srcId="{81515C90-31C0-4BF9-8767-36033955CDA8}" destId="{A8FC7E10-FD6D-4160-81A9-F215BC13FC83}" srcOrd="1" destOrd="0" presId="urn:microsoft.com/office/officeart/2005/8/layout/chevronAccent+Icon"/>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E2B10-B2CB-4AF4-98C2-ED0895C41385}">
      <dsp:nvSpPr>
        <dsp:cNvPr id="0" name=""/>
        <dsp:cNvSpPr/>
      </dsp:nvSpPr>
      <dsp:spPr>
        <a:xfrm>
          <a:off x="4688" y="395818"/>
          <a:ext cx="2206716" cy="851792"/>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221B46-E893-48E7-8BAC-DADF07FC8A78}">
      <dsp:nvSpPr>
        <dsp:cNvPr id="0" name=""/>
        <dsp:cNvSpPr/>
      </dsp:nvSpPr>
      <dsp:spPr>
        <a:xfrm>
          <a:off x="593146" y="608766"/>
          <a:ext cx="1863449" cy="8517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Train teacher network</a:t>
          </a:r>
          <a:endParaRPr lang="en-US" sz="1400" kern="1200" dirty="0"/>
        </a:p>
      </dsp:txBody>
      <dsp:txXfrm>
        <a:off x="618094" y="633714"/>
        <a:ext cx="1813553" cy="801896"/>
      </dsp:txXfrm>
    </dsp:sp>
    <dsp:sp modelId="{74D2C083-2758-49E3-A1B5-F9A6D3FB0844}">
      <dsp:nvSpPr>
        <dsp:cNvPr id="0" name=""/>
        <dsp:cNvSpPr/>
      </dsp:nvSpPr>
      <dsp:spPr>
        <a:xfrm>
          <a:off x="2525248" y="395818"/>
          <a:ext cx="2206716" cy="851792"/>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8F9BF0-EF77-4BBA-981B-A451F5DCE389}">
      <dsp:nvSpPr>
        <dsp:cNvPr id="0" name=""/>
        <dsp:cNvSpPr/>
      </dsp:nvSpPr>
      <dsp:spPr>
        <a:xfrm>
          <a:off x="3113706" y="608766"/>
          <a:ext cx="1863449" cy="8517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Collect logits from inference</a:t>
          </a:r>
        </a:p>
      </dsp:txBody>
      <dsp:txXfrm>
        <a:off x="3138654" y="633714"/>
        <a:ext cx="1813553" cy="801896"/>
      </dsp:txXfrm>
    </dsp:sp>
    <dsp:sp modelId="{BCBE5406-50D9-42F9-8972-7C4A560945CA}">
      <dsp:nvSpPr>
        <dsp:cNvPr id="0" name=""/>
        <dsp:cNvSpPr/>
      </dsp:nvSpPr>
      <dsp:spPr>
        <a:xfrm>
          <a:off x="5045809" y="395818"/>
          <a:ext cx="2206716" cy="851792"/>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451AB1-8CC4-414C-AF11-0110106DACC8}">
      <dsp:nvSpPr>
        <dsp:cNvPr id="0" name=""/>
        <dsp:cNvSpPr/>
      </dsp:nvSpPr>
      <dsp:spPr>
        <a:xfrm>
          <a:off x="5634266" y="608766"/>
          <a:ext cx="1863449" cy="8517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Smooth logit distribution with temperature</a:t>
          </a:r>
        </a:p>
      </dsp:txBody>
      <dsp:txXfrm>
        <a:off x="5659214" y="633714"/>
        <a:ext cx="1813553" cy="801896"/>
      </dsp:txXfrm>
    </dsp:sp>
    <dsp:sp modelId="{59ACC428-AEF0-4A35-9DCC-7AABA5E5BDBC}">
      <dsp:nvSpPr>
        <dsp:cNvPr id="0" name=""/>
        <dsp:cNvSpPr/>
      </dsp:nvSpPr>
      <dsp:spPr>
        <a:xfrm>
          <a:off x="7566369" y="395818"/>
          <a:ext cx="2206716" cy="851792"/>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FC7E10-FD6D-4160-81A9-F215BC13FC83}">
      <dsp:nvSpPr>
        <dsp:cNvPr id="0" name=""/>
        <dsp:cNvSpPr/>
      </dsp:nvSpPr>
      <dsp:spPr>
        <a:xfrm>
          <a:off x="8154827" y="608766"/>
          <a:ext cx="1863449" cy="8517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Train student on dual-loss function</a:t>
          </a:r>
        </a:p>
      </dsp:txBody>
      <dsp:txXfrm>
        <a:off x="8179775" y="633714"/>
        <a:ext cx="1813553" cy="801896"/>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3831669954"/>
      </p:ext>
    </p:extLst>
  </p:cSld>
  <p:clrMap bg1="lt1" tx1="dk1" bg2="dk2" tx2="lt2" accent1="accent1" accent2="accent2" accent3="accent3" accent4="accent4" accent5="accent5" accent6="accent6" hlink="hlink" folHlink="folHlink"/>
  <p:notesStyle>
    <a:lvl1pPr marL="0" algn="l" defTabSz="914303" rtl="0" eaLnBrk="1" latinLnBrk="0" hangingPunct="1">
      <a:defRPr sz="1200" kern="1200">
        <a:solidFill>
          <a:schemeClr val="tx1"/>
        </a:solidFill>
        <a:latin typeface="+mn-lt"/>
        <a:ea typeface="+mn-ea"/>
        <a:cs typeface="+mn-cs"/>
      </a:defRPr>
    </a:lvl1pPr>
    <a:lvl2pPr marL="457151" algn="l" defTabSz="914303" rtl="0" eaLnBrk="1" latinLnBrk="0" hangingPunct="1">
      <a:defRPr sz="1200" kern="1200">
        <a:solidFill>
          <a:schemeClr val="tx1"/>
        </a:solidFill>
        <a:latin typeface="+mn-lt"/>
        <a:ea typeface="+mn-ea"/>
        <a:cs typeface="+mn-cs"/>
      </a:defRPr>
    </a:lvl2pPr>
    <a:lvl3pPr marL="914303" algn="l" defTabSz="914303" rtl="0" eaLnBrk="1" latinLnBrk="0" hangingPunct="1">
      <a:defRPr sz="1200" kern="1200">
        <a:solidFill>
          <a:schemeClr val="tx1"/>
        </a:solidFill>
        <a:latin typeface="+mn-lt"/>
        <a:ea typeface="+mn-ea"/>
        <a:cs typeface="+mn-cs"/>
      </a:defRPr>
    </a:lvl3pPr>
    <a:lvl4pPr marL="1371453" algn="l" defTabSz="914303" rtl="0" eaLnBrk="1" latinLnBrk="0" hangingPunct="1">
      <a:defRPr sz="1200" kern="1200">
        <a:solidFill>
          <a:schemeClr val="tx1"/>
        </a:solidFill>
        <a:latin typeface="+mn-lt"/>
        <a:ea typeface="+mn-ea"/>
        <a:cs typeface="+mn-cs"/>
      </a:defRPr>
    </a:lvl4pPr>
    <a:lvl5pPr marL="1828604" algn="l" defTabSz="914303" rtl="0" eaLnBrk="1" latinLnBrk="0" hangingPunct="1">
      <a:defRPr sz="1200" kern="1200">
        <a:solidFill>
          <a:schemeClr val="tx1"/>
        </a:solidFill>
        <a:latin typeface="+mn-lt"/>
        <a:ea typeface="+mn-ea"/>
        <a:cs typeface="+mn-cs"/>
      </a:defRPr>
    </a:lvl5pPr>
    <a:lvl6pPr marL="2285755" algn="l" defTabSz="914303" rtl="0" eaLnBrk="1" latinLnBrk="0" hangingPunct="1">
      <a:defRPr sz="1200" kern="1200">
        <a:solidFill>
          <a:schemeClr val="tx1"/>
        </a:solidFill>
        <a:latin typeface="+mn-lt"/>
        <a:ea typeface="+mn-ea"/>
        <a:cs typeface="+mn-cs"/>
      </a:defRPr>
    </a:lvl6pPr>
    <a:lvl7pPr marL="2742907" algn="l" defTabSz="914303" rtl="0" eaLnBrk="1" latinLnBrk="0" hangingPunct="1">
      <a:defRPr sz="1200" kern="1200">
        <a:solidFill>
          <a:schemeClr val="tx1"/>
        </a:solidFill>
        <a:latin typeface="+mn-lt"/>
        <a:ea typeface="+mn-ea"/>
        <a:cs typeface="+mn-cs"/>
      </a:defRPr>
    </a:lvl7pPr>
    <a:lvl8pPr marL="3200057" algn="l" defTabSz="914303" rtl="0" eaLnBrk="1" latinLnBrk="0" hangingPunct="1">
      <a:defRPr sz="1200" kern="1200">
        <a:solidFill>
          <a:schemeClr val="tx1"/>
        </a:solidFill>
        <a:latin typeface="+mn-lt"/>
        <a:ea typeface="+mn-ea"/>
        <a:cs typeface="+mn-cs"/>
      </a:defRPr>
    </a:lvl8pPr>
    <a:lvl9pPr marL="3657208" algn="l" defTabSz="9143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040" cy="4114439"/>
          </a:xfrm>
          <a:prstGeom prst="rect">
            <a:avLst/>
          </a:prstGeom>
          <a:noFill/>
          <a:ln>
            <a:noFill/>
          </a:ln>
        </p:spPr>
        <p:txBody>
          <a:bodyPr lIns="0" tIns="0" rIns="0" bIns="0" anchor="t" anchorCtr="0">
            <a:noAutofit/>
          </a:bodyPr>
          <a:lstStyle/>
          <a:p>
            <a:endParaRPr/>
          </a:p>
        </p:txBody>
      </p:sp>
      <p:sp>
        <p:nvSpPr>
          <p:cNvPr id="185" name="Shape 185"/>
          <p:cNvSpPr txBox="1"/>
          <p:nvPr/>
        </p:nvSpPr>
        <p:spPr>
          <a:xfrm>
            <a:off x="3884760" y="8685360"/>
            <a:ext cx="2971440" cy="45684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buSzPct val="25000"/>
              <a:buNone/>
            </a:pPr>
            <a:r>
              <a:rPr lang="en-US"/>
              <a:t> </a:t>
            </a:r>
          </a:p>
        </p:txBody>
      </p:sp>
      <p:sp>
        <p:nvSpPr>
          <p:cNvPr id="186" name="Shape 1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17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8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119" name="Shape 119"/>
          <p:cNvSpPr txBox="1">
            <a:spLocks noGrp="1"/>
          </p:cNvSpPr>
          <p:nvPr>
            <p:ph type="body" idx="1"/>
          </p:nvPr>
        </p:nvSpPr>
        <p:spPr>
          <a:xfrm>
            <a:off x="904320" y="6004441"/>
            <a:ext cx="13591080" cy="9324718"/>
          </a:xfrm>
          <a:prstGeom prst="rect">
            <a:avLst/>
          </a:prstGeom>
          <a:noFill/>
          <a:ln>
            <a:noFill/>
          </a:ln>
        </p:spPr>
        <p:txBody>
          <a:bodyPr lIns="91425" tIns="91425" rIns="91425" bIns="91425" anchor="ctr" anchorCtr="0"/>
          <a:lstStyle>
            <a:lvl1pPr>
              <a:buNone/>
              <a:defRPr/>
            </a:lvl1pPr>
          </a:lstStyle>
          <a:p>
            <a:endParaRPr/>
          </a:p>
        </p:txBody>
      </p:sp>
      <p:sp>
        <p:nvSpPr>
          <p:cNvPr id="120" name="Shape 120"/>
          <p:cNvSpPr txBox="1">
            <a:spLocks noGrp="1"/>
          </p:cNvSpPr>
          <p:nvPr>
            <p:ph type="body" idx="2"/>
          </p:nvPr>
        </p:nvSpPr>
        <p:spPr>
          <a:xfrm>
            <a:off x="904320" y="16215123"/>
            <a:ext cx="13591080" cy="9324718"/>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123" name="Shape 123"/>
          <p:cNvSpPr txBox="1">
            <a:spLocks noGrp="1"/>
          </p:cNvSpPr>
          <p:nvPr>
            <p:ph type="body" idx="1"/>
          </p:nvPr>
        </p:nvSpPr>
        <p:spPr>
          <a:xfrm>
            <a:off x="90432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24" name="Shape 124"/>
          <p:cNvSpPr txBox="1">
            <a:spLocks noGrp="1"/>
          </p:cNvSpPr>
          <p:nvPr>
            <p:ph type="body" idx="2"/>
          </p:nvPr>
        </p:nvSpPr>
        <p:spPr>
          <a:xfrm>
            <a:off x="786816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25" name="Shape 125"/>
          <p:cNvSpPr txBox="1">
            <a:spLocks noGrp="1"/>
          </p:cNvSpPr>
          <p:nvPr>
            <p:ph type="body" idx="3"/>
          </p:nvPr>
        </p:nvSpPr>
        <p:spPr>
          <a:xfrm>
            <a:off x="7868163" y="16215123"/>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26" name="Shape 126"/>
          <p:cNvSpPr txBox="1">
            <a:spLocks noGrp="1"/>
          </p:cNvSpPr>
          <p:nvPr>
            <p:ph type="body" idx="4"/>
          </p:nvPr>
        </p:nvSpPr>
        <p:spPr>
          <a:xfrm>
            <a:off x="904323" y="16215123"/>
            <a:ext cx="6631918" cy="9324718"/>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129" name="Shape 129"/>
          <p:cNvSpPr txBox="1">
            <a:spLocks noGrp="1"/>
          </p:cNvSpPr>
          <p:nvPr>
            <p:ph type="body" idx="1"/>
          </p:nvPr>
        </p:nvSpPr>
        <p:spPr>
          <a:xfrm>
            <a:off x="90432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30" name="Shape 130"/>
          <p:cNvSpPr txBox="1">
            <a:spLocks noGrp="1"/>
          </p:cNvSpPr>
          <p:nvPr>
            <p:ph type="body" idx="2"/>
          </p:nvPr>
        </p:nvSpPr>
        <p:spPr>
          <a:xfrm>
            <a:off x="7868163" y="6004441"/>
            <a:ext cx="6631918" cy="9324718"/>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90" name="Shape 90"/>
          <p:cNvSpPr txBox="1">
            <a:spLocks noGrp="1"/>
          </p:cNvSpPr>
          <p:nvPr>
            <p:ph type="subTitle" idx="1"/>
          </p:nvPr>
        </p:nvSpPr>
        <p:spPr>
          <a:xfrm>
            <a:off x="904320" y="6004441"/>
            <a:ext cx="13591080" cy="1955015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93" name="Shape 93"/>
          <p:cNvSpPr txBox="1">
            <a:spLocks noGrp="1"/>
          </p:cNvSpPr>
          <p:nvPr>
            <p:ph type="body" idx="1"/>
          </p:nvPr>
        </p:nvSpPr>
        <p:spPr>
          <a:xfrm>
            <a:off x="904320" y="6004438"/>
            <a:ext cx="13591080" cy="1954980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96" name="Shape 96"/>
          <p:cNvSpPr txBox="1">
            <a:spLocks noGrp="1"/>
          </p:cNvSpPr>
          <p:nvPr>
            <p:ph type="body" idx="1"/>
          </p:nvPr>
        </p:nvSpPr>
        <p:spPr>
          <a:xfrm>
            <a:off x="904323" y="6004438"/>
            <a:ext cx="6631918" cy="19549800"/>
          </a:xfrm>
          <a:prstGeom prst="rect">
            <a:avLst/>
          </a:prstGeom>
          <a:noFill/>
          <a:ln>
            <a:noFill/>
          </a:ln>
        </p:spPr>
        <p:txBody>
          <a:bodyPr lIns="91425" tIns="91425" rIns="91425" bIns="91425" anchor="ctr" anchorCtr="0"/>
          <a:lstStyle>
            <a:lvl1pPr>
              <a:buNone/>
              <a:defRPr/>
            </a:lvl1pPr>
          </a:lstStyle>
          <a:p>
            <a:endParaRPr/>
          </a:p>
        </p:txBody>
      </p:sp>
      <p:sp>
        <p:nvSpPr>
          <p:cNvPr id="97" name="Shape 97"/>
          <p:cNvSpPr txBox="1">
            <a:spLocks noGrp="1"/>
          </p:cNvSpPr>
          <p:nvPr>
            <p:ph type="body" idx="2"/>
          </p:nvPr>
        </p:nvSpPr>
        <p:spPr>
          <a:xfrm>
            <a:off x="7868163" y="6004438"/>
            <a:ext cx="6631918" cy="1954980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98"/>
        <p:cNvGrpSpPr/>
        <p:nvPr/>
      </p:nvGrpSpPr>
      <p:grpSpPr>
        <a:xfrm>
          <a:off x="0" y="0"/>
          <a:ext cx="0" cy="0"/>
          <a:chOff x="0" y="0"/>
          <a:chExt cx="0" cy="0"/>
        </a:xfrm>
      </p:grpSpPr>
      <p:sp>
        <p:nvSpPr>
          <p:cNvPr id="99" name="Shape 99"/>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100"/>
        <p:cNvGrpSpPr/>
        <p:nvPr/>
      </p:nvGrpSpPr>
      <p:grpSpPr>
        <a:xfrm>
          <a:off x="0" y="0"/>
          <a:ext cx="0" cy="0"/>
          <a:chOff x="0" y="0"/>
          <a:chExt cx="0" cy="0"/>
        </a:xfrm>
      </p:grpSpPr>
      <p:sp>
        <p:nvSpPr>
          <p:cNvPr id="101" name="Shape 101"/>
          <p:cNvSpPr txBox="1">
            <a:spLocks noGrp="1"/>
          </p:cNvSpPr>
          <p:nvPr>
            <p:ph type="subTitle" idx="1"/>
          </p:nvPr>
        </p:nvSpPr>
        <p:spPr>
          <a:xfrm>
            <a:off x="2194558" y="1313281"/>
            <a:ext cx="39501720" cy="24240962"/>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104" name="Shape 104"/>
          <p:cNvSpPr txBox="1">
            <a:spLocks noGrp="1"/>
          </p:cNvSpPr>
          <p:nvPr>
            <p:ph type="body" idx="1"/>
          </p:nvPr>
        </p:nvSpPr>
        <p:spPr>
          <a:xfrm>
            <a:off x="90432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05" name="Shape 105"/>
          <p:cNvSpPr txBox="1">
            <a:spLocks noGrp="1"/>
          </p:cNvSpPr>
          <p:nvPr>
            <p:ph type="body" idx="2"/>
          </p:nvPr>
        </p:nvSpPr>
        <p:spPr>
          <a:xfrm>
            <a:off x="904323" y="16215123"/>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06" name="Shape 106"/>
          <p:cNvSpPr txBox="1">
            <a:spLocks noGrp="1"/>
          </p:cNvSpPr>
          <p:nvPr>
            <p:ph type="body" idx="3"/>
          </p:nvPr>
        </p:nvSpPr>
        <p:spPr>
          <a:xfrm>
            <a:off x="7868163" y="6004438"/>
            <a:ext cx="6631918" cy="19549800"/>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109" name="Shape 109"/>
          <p:cNvSpPr txBox="1">
            <a:spLocks noGrp="1"/>
          </p:cNvSpPr>
          <p:nvPr>
            <p:ph type="body" idx="1"/>
          </p:nvPr>
        </p:nvSpPr>
        <p:spPr>
          <a:xfrm>
            <a:off x="904323" y="6004438"/>
            <a:ext cx="6631918" cy="19549800"/>
          </a:xfrm>
          <a:prstGeom prst="rect">
            <a:avLst/>
          </a:prstGeom>
          <a:noFill/>
          <a:ln>
            <a:noFill/>
          </a:ln>
        </p:spPr>
        <p:txBody>
          <a:bodyPr lIns="91425" tIns="91425" rIns="91425" bIns="91425" anchor="ctr" anchorCtr="0"/>
          <a:lstStyle>
            <a:lvl1pPr>
              <a:buNone/>
              <a:defRPr/>
            </a:lvl1pPr>
          </a:lstStyle>
          <a:p>
            <a:endParaRPr/>
          </a:p>
        </p:txBody>
      </p:sp>
      <p:sp>
        <p:nvSpPr>
          <p:cNvPr id="110" name="Shape 110"/>
          <p:cNvSpPr txBox="1">
            <a:spLocks noGrp="1"/>
          </p:cNvSpPr>
          <p:nvPr>
            <p:ph type="body" idx="2"/>
          </p:nvPr>
        </p:nvSpPr>
        <p:spPr>
          <a:xfrm>
            <a:off x="786816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11" name="Shape 111"/>
          <p:cNvSpPr txBox="1">
            <a:spLocks noGrp="1"/>
          </p:cNvSpPr>
          <p:nvPr>
            <p:ph type="body" idx="3"/>
          </p:nvPr>
        </p:nvSpPr>
        <p:spPr>
          <a:xfrm>
            <a:off x="7868163" y="16215123"/>
            <a:ext cx="6631918" cy="9324718"/>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2194558" y="1313281"/>
            <a:ext cx="39501720" cy="5497198"/>
          </a:xfrm>
          <a:prstGeom prst="rect">
            <a:avLst/>
          </a:prstGeom>
          <a:noFill/>
          <a:ln>
            <a:noFill/>
          </a:ln>
        </p:spPr>
        <p:txBody>
          <a:bodyPr lIns="91425" tIns="91425" rIns="91425" bIns="91425" anchor="ctr" anchorCtr="0"/>
          <a:lstStyle>
            <a:lvl1pPr>
              <a:buNone/>
              <a:defRPr/>
            </a:lvl1pPr>
          </a:lstStyle>
          <a:p>
            <a:endParaRPr/>
          </a:p>
        </p:txBody>
      </p:sp>
      <p:sp>
        <p:nvSpPr>
          <p:cNvPr id="114" name="Shape 114"/>
          <p:cNvSpPr txBox="1">
            <a:spLocks noGrp="1"/>
          </p:cNvSpPr>
          <p:nvPr>
            <p:ph type="body" idx="1"/>
          </p:nvPr>
        </p:nvSpPr>
        <p:spPr>
          <a:xfrm>
            <a:off x="90432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15" name="Shape 115"/>
          <p:cNvSpPr txBox="1">
            <a:spLocks noGrp="1"/>
          </p:cNvSpPr>
          <p:nvPr>
            <p:ph type="body" idx="2"/>
          </p:nvPr>
        </p:nvSpPr>
        <p:spPr>
          <a:xfrm>
            <a:off x="7868163" y="6004441"/>
            <a:ext cx="6631918" cy="9324718"/>
          </a:xfrm>
          <a:prstGeom prst="rect">
            <a:avLst/>
          </a:prstGeom>
          <a:noFill/>
          <a:ln>
            <a:noFill/>
          </a:ln>
        </p:spPr>
        <p:txBody>
          <a:bodyPr lIns="91425" tIns="91425" rIns="91425" bIns="91425" anchor="ctr" anchorCtr="0"/>
          <a:lstStyle>
            <a:lvl1pPr>
              <a:buNone/>
              <a:defRPr/>
            </a:lvl1pPr>
          </a:lstStyle>
          <a:p>
            <a:endParaRPr/>
          </a:p>
        </p:txBody>
      </p:sp>
      <p:sp>
        <p:nvSpPr>
          <p:cNvPr id="116" name="Shape 116"/>
          <p:cNvSpPr txBox="1">
            <a:spLocks noGrp="1"/>
          </p:cNvSpPr>
          <p:nvPr>
            <p:ph type="body" idx="3"/>
          </p:nvPr>
        </p:nvSpPr>
        <p:spPr>
          <a:xfrm>
            <a:off x="904323" y="16215123"/>
            <a:ext cx="13590358" cy="9324718"/>
          </a:xfrm>
          <a:prstGeom prst="rect">
            <a:avLst/>
          </a:prstGeom>
          <a:noFill/>
          <a:ln>
            <a:noFill/>
          </a:ln>
        </p:spPr>
        <p:txBody>
          <a:bodyPr lIns="91425" tIns="91425" rIns="91425" bIns="91425" anchor="ctr" anchorCtr="0"/>
          <a:lstStyle>
            <a:lvl1pPr>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
        <p:cNvGrpSpPr/>
        <p:nvPr/>
      </p:nvGrpSpPr>
      <p:grpSpPr>
        <a:xfrm>
          <a:off x="0" y="0"/>
          <a:ext cx="0" cy="0"/>
          <a:chOff x="0" y="0"/>
          <a:chExt cx="0" cy="0"/>
        </a:xfrm>
      </p:grpSpPr>
      <p:sp>
        <p:nvSpPr>
          <p:cNvPr id="5" name="Shape 5"/>
          <p:cNvSpPr/>
          <p:nvPr/>
        </p:nvSpPr>
        <p:spPr>
          <a:xfrm>
            <a:off x="1" y="0"/>
            <a:ext cx="43890838" cy="4800240"/>
          </a:xfrm>
          <a:prstGeom prst="rect">
            <a:avLst/>
          </a:prstGeom>
          <a:solidFill>
            <a:srgbClr val="435EAA"/>
          </a:solidFill>
          <a:ln w="9525" cap="flat">
            <a:solidFill>
              <a:srgbClr val="000000"/>
            </a:solidFill>
            <a:prstDash val="solid"/>
            <a:miter/>
            <a:headEnd type="none" w="med" len="med"/>
            <a:tailEnd type="none" w="med" len="med"/>
          </a:ln>
        </p:spPr>
        <p:txBody>
          <a:bodyPr lIns="91425" tIns="91425" rIns="91425" bIns="91425" anchor="ctr" anchorCtr="0">
            <a:noAutofit/>
          </a:bodyPr>
          <a:lstStyle/>
          <a:p>
            <a:endParaRPr sz="818"/>
          </a:p>
        </p:txBody>
      </p:sp>
      <p:sp>
        <p:nvSpPr>
          <p:cNvPr id="6" name="Shape 6"/>
          <p:cNvSpPr/>
          <p:nvPr/>
        </p:nvSpPr>
        <p:spPr>
          <a:xfrm>
            <a:off x="914403" y="5245201"/>
            <a:ext cx="13584958" cy="26745842"/>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91425" tIns="91425" rIns="91425" bIns="91425" anchor="ctr" anchorCtr="0">
            <a:noAutofit/>
          </a:bodyPr>
          <a:lstStyle/>
          <a:p>
            <a:endParaRPr sz="818"/>
          </a:p>
        </p:txBody>
      </p:sp>
      <p:sp>
        <p:nvSpPr>
          <p:cNvPr id="7" name="Shape 7"/>
          <p:cNvSpPr/>
          <p:nvPr/>
        </p:nvSpPr>
        <p:spPr>
          <a:xfrm>
            <a:off x="1" y="4805283"/>
            <a:ext cx="43890838" cy="151918"/>
          </a:xfrm>
          <a:prstGeom prst="rect">
            <a:avLst/>
          </a:prstGeom>
          <a:solidFill>
            <a:srgbClr val="2C3F71"/>
          </a:solidFill>
          <a:ln>
            <a:noFill/>
          </a:ln>
        </p:spPr>
        <p:txBody>
          <a:bodyPr lIns="91425" tIns="91425" rIns="91425" bIns="91425" anchor="ctr" anchorCtr="0">
            <a:noAutofit/>
          </a:bodyPr>
          <a:lstStyle/>
          <a:p>
            <a:endParaRPr sz="818"/>
          </a:p>
        </p:txBody>
      </p:sp>
      <p:sp>
        <p:nvSpPr>
          <p:cNvPr id="8" name="Shape 8"/>
          <p:cNvSpPr/>
          <p:nvPr/>
        </p:nvSpPr>
        <p:spPr>
          <a:xfrm>
            <a:off x="1638361" y="32232600"/>
            <a:ext cx="2514238" cy="329760"/>
          </a:xfrm>
          <a:prstGeom prst="rect">
            <a:avLst/>
          </a:prstGeom>
          <a:noFill/>
          <a:ln>
            <a:noFill/>
          </a:ln>
        </p:spPr>
        <p:txBody>
          <a:bodyPr lIns="91075" tIns="45699" rIns="91075" bIns="45699" anchor="t" anchorCtr="0">
            <a:noAutofit/>
          </a:bodyPr>
          <a:lstStyle/>
          <a:p>
            <a:pPr marL="0" marR="0" lvl="0" indent="0" algn="l" rtl="0">
              <a:lnSpc>
                <a:spcPct val="75000"/>
              </a:lnSpc>
              <a:spcBef>
                <a:spcPts val="0"/>
              </a:spcBef>
              <a:buSzPct val="25000"/>
              <a:buNone/>
            </a:pPr>
            <a:r>
              <a:rPr lang="en-US" sz="600" b="1" i="0" u="none" strike="noStrike" cap="none" baseline="0">
                <a:solidFill>
                  <a:srgbClr val="BFBFBF"/>
                </a:solidFill>
                <a:latin typeface="Arial"/>
                <a:ea typeface="Arial"/>
                <a:cs typeface="Arial"/>
                <a:sym typeface="Arial"/>
              </a:rPr>
              <a:t>RESEARCH POSTER PRESENTATION DESIGN © 2012</a:t>
            </a:r>
          </a:p>
          <a:p>
            <a:pPr marL="0" marR="0" lvl="0" indent="0" algn="l" rtl="0">
              <a:lnSpc>
                <a:spcPct val="75000"/>
              </a:lnSpc>
              <a:buSzPct val="25000"/>
              <a:buNone/>
            </a:pPr>
            <a:r>
              <a:rPr lang="en-US" sz="1101" b="1" i="0" u="none" strike="noStrike" cap="none" baseline="0">
                <a:solidFill>
                  <a:srgbClr val="BFBFBF"/>
                </a:solidFill>
                <a:latin typeface="Arial"/>
                <a:ea typeface="Arial"/>
                <a:cs typeface="Arial"/>
                <a:sym typeface="Arial"/>
              </a:rPr>
              <a:t>www.PosterPresentations.com</a:t>
            </a:r>
          </a:p>
        </p:txBody>
      </p:sp>
      <p:sp>
        <p:nvSpPr>
          <p:cNvPr id="9" name="Shape 9"/>
          <p:cNvSpPr/>
          <p:nvPr/>
        </p:nvSpPr>
        <p:spPr>
          <a:xfrm>
            <a:off x="44222043" y="0"/>
            <a:ext cx="10050118" cy="32918040"/>
          </a:xfrm>
          <a:prstGeom prst="rect">
            <a:avLst/>
          </a:prstGeom>
          <a:solidFill>
            <a:srgbClr val="0D0D0D"/>
          </a:solidFill>
          <a:ln w="25550" cap="flat">
            <a:solidFill>
              <a:srgbClr val="5D9A2B"/>
            </a:solidFill>
            <a:prstDash val="solid"/>
            <a:round/>
            <a:headEnd type="none" w="med" len="med"/>
            <a:tailEnd type="none" w="med" len="med"/>
          </a:ln>
        </p:spPr>
        <p:txBody>
          <a:bodyPr lIns="182875" tIns="365750" rIns="182875" bIns="182875" anchor="t" anchorCtr="0">
            <a:noAutofit/>
          </a:bodyPr>
          <a:lstStyle/>
          <a:p>
            <a:pPr marL="0" marR="0" lvl="0" indent="0" algn="ctr" rtl="0">
              <a:lnSpc>
                <a:spcPct val="100000"/>
              </a:lnSpc>
              <a:spcBef>
                <a:spcPts val="0"/>
              </a:spcBef>
              <a:buSzPct val="25000"/>
              <a:buNone/>
            </a:pPr>
            <a:r>
              <a:rPr lang="en-US" sz="4299"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4101" b="1" i="0" u="none" strike="noStrike" cap="none" baseline="0">
                <a:solidFill>
                  <a:srgbClr val="FFFF00"/>
                </a:solidFill>
                <a:latin typeface="Trebuchet MS"/>
                <a:ea typeface="Trebuchet MS"/>
                <a:cs typeface="Trebuchet MS"/>
                <a:sym typeface="Trebuchet MS"/>
              </a:rPr>
              <a:t>(--THIS SECTION DOES NOT PRINT--)</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3201"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4299" b="1" i="0" u="none" strike="noStrike" cap="none" baseline="0">
                <a:solidFill>
                  <a:srgbClr val="FFFFFF"/>
                </a:solidFill>
                <a:latin typeface="Trebuchet MS"/>
                <a:ea typeface="Trebuchet MS"/>
                <a:cs typeface="Trebuchet MS"/>
                <a:sym typeface="Trebuchet MS"/>
              </a:rPr>
              <a:t>Using the template</a:t>
            </a:r>
          </a:p>
          <a:p>
            <a:endParaRPr lang="en-US" sz="4299"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201"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50% the size of the final poster. All text and graphics will be printed at 200% their size. To see what your poster will look like when printed, set the zoom to 200% and evaluate the quality of all your graphics and photos before you submit your poster for printing. </a:t>
            </a:r>
          </a:p>
          <a:p>
            <a:pPr marL="0" marR="0" lvl="0" indent="0" algn="l" rtl="0">
              <a:lnSpc>
                <a:spcPct val="100000"/>
              </a:lnSpc>
              <a:buSzPct val="25000"/>
              <a:buNone/>
            </a:pPr>
            <a:r>
              <a:rPr lang="en-US" sz="3201" b="1"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To add text to this template click inside a placeholder and type in or paste your text. To move a placeholder, click on it </a:t>
            </a:r>
            <a:r>
              <a:rPr lang="en-US" sz="3201" b="0" i="0" u="sng" strike="noStrike" cap="none" baseline="0">
                <a:solidFill>
                  <a:srgbClr val="FFFFFF"/>
                </a:solidFill>
                <a:latin typeface="Trebuchet MS"/>
                <a:ea typeface="Trebuchet MS"/>
                <a:cs typeface="Trebuchet MS"/>
                <a:sym typeface="Trebuchet MS"/>
              </a:rPr>
              <a:t>once</a:t>
            </a:r>
            <a:r>
              <a:rPr lang="en-US" sz="3201"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Then, click </a:t>
            </a:r>
            <a:r>
              <a:rPr lang="en-US" sz="3201" b="0" i="0" u="sng" strike="noStrike" cap="none" baseline="0">
                <a:solidFill>
                  <a:srgbClr val="FFFFFF"/>
                </a:solidFill>
                <a:latin typeface="Trebuchet MS"/>
                <a:ea typeface="Trebuchet MS"/>
                <a:cs typeface="Trebuchet MS"/>
                <a:sym typeface="Trebuchet MS"/>
              </a:rPr>
              <a:t>once</a:t>
            </a:r>
            <a:r>
              <a:rPr lang="en-US" sz="3201" b="0" i="0" u="none" strike="noStrike" cap="none" baseline="0">
                <a:solidFill>
                  <a:srgbClr val="FFFFFF"/>
                </a:solidFill>
                <a:latin typeface="Trebuchet MS"/>
                <a:ea typeface="Trebuchet MS"/>
                <a:cs typeface="Trebuchet MS"/>
                <a:sym typeface="Trebuchet MS"/>
              </a:rPr>
              <a:t> and drag it to its new location where you can resize it as needed. Additional placeholders can be found on the left side of this template.</a:t>
            </a:r>
          </a:p>
          <a:p>
            <a:endParaRPr lang="en-US" sz="3201"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201"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This template has four</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3201" b="0" i="0" u="sng" strike="noStrike" cap="none" baseline="0">
                <a:solidFill>
                  <a:srgbClr val="FFFFFF"/>
                </a:solidFill>
                <a:latin typeface="Trebuchet MS"/>
                <a:ea typeface="Trebuchet MS"/>
                <a:cs typeface="Trebuchet MS"/>
                <a:sym typeface="Trebuchet MS"/>
              </a:rPr>
              <a:t>Right-click</a:t>
            </a:r>
            <a:r>
              <a:rPr lang="en-US" sz="3201" b="0" i="0" u="none" strike="noStrike" cap="none" baseline="0">
                <a:solidFill>
                  <a:srgbClr val="FFFFFF"/>
                </a:solidFill>
                <a:latin typeface="Trebuchet MS"/>
                <a:ea typeface="Trebuchet MS"/>
                <a:cs typeface="Trebuchet MS"/>
                <a:sym typeface="Trebuchet MS"/>
              </a:rPr>
              <a:t> your mouse</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on the background and </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click on “Layout” to see </a:t>
            </a: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the layout options.  The columns in the provided layouts are fixed and cannot be moved but advanced users can modify any layout by going to VIEW and then SLIDE MASTER.</a:t>
            </a:r>
          </a:p>
          <a:p>
            <a:endParaRPr lang="en-US" sz="3201"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201"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3201" b="1" i="0" u="sng" strike="noStrike" cap="none" baseline="0">
                <a:solidFill>
                  <a:srgbClr val="FFFFFF"/>
                </a:solidFill>
                <a:latin typeface="Trebuchet MS"/>
                <a:ea typeface="Trebuchet MS"/>
                <a:cs typeface="Trebuchet MS"/>
                <a:sym typeface="Trebuchet MS"/>
              </a:rPr>
              <a:t>TEXT: </a:t>
            </a:r>
            <a:r>
              <a:rPr lang="en-US" sz="3201"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pPr marL="0" marR="0" lvl="0" indent="0" algn="l" rtl="0">
              <a:lnSpc>
                <a:spcPct val="100000"/>
              </a:lnSpc>
              <a:buSzPct val="25000"/>
              <a:buNone/>
            </a:pPr>
            <a:r>
              <a:rPr lang="en-US" sz="3201" b="1" i="0" u="sng" strike="noStrike" cap="none" baseline="0">
                <a:solidFill>
                  <a:srgbClr val="FFFFFF"/>
                </a:solidFill>
                <a:latin typeface="Trebuchet MS"/>
                <a:ea typeface="Trebuchet MS"/>
                <a:cs typeface="Trebuchet MS"/>
                <a:sym typeface="Trebuchet MS"/>
              </a:rPr>
              <a:t>PHOTOS: </a:t>
            </a:r>
            <a:r>
              <a:rPr lang="en-US" sz="3201" b="0" i="0" u="none" strike="noStrike" cap="none" baseline="0">
                <a:solidFill>
                  <a:srgbClr val="FFFFFF"/>
                </a:solidFill>
                <a:latin typeface="Trebuchet MS"/>
                <a:ea typeface="Trebuchet MS"/>
                <a:cs typeface="Trebuchet MS"/>
                <a:sym typeface="Trebuchet MS"/>
              </a:rPr>
              <a:t>Drag in a picture placeholder, size it </a:t>
            </a:r>
            <a:r>
              <a:rPr lang="en-US" sz="3201" b="0" i="0" u="sng" strike="noStrike" cap="none" baseline="0">
                <a:solidFill>
                  <a:srgbClr val="FFFFFF"/>
                </a:solidFill>
                <a:latin typeface="Trebuchet MS"/>
                <a:ea typeface="Trebuchet MS"/>
                <a:cs typeface="Trebuchet MS"/>
                <a:sym typeface="Trebuchet MS"/>
              </a:rPr>
              <a:t>first</a:t>
            </a:r>
            <a:r>
              <a:rPr lang="en-US" sz="3201" b="0" i="0" u="none" strike="noStrike" cap="none" baseline="0">
                <a:solidFill>
                  <a:srgbClr val="FFFFFF"/>
                </a:solidFill>
                <a:latin typeface="Trebuchet MS"/>
                <a:ea typeface="Trebuchet MS"/>
                <a:cs typeface="Trebuchet MS"/>
                <a:sym typeface="Trebuchet MS"/>
              </a:rPr>
              <a:t>, click in it and insert a photo from the menu.</a:t>
            </a:r>
          </a:p>
          <a:p>
            <a:pPr marL="0" marR="0" lvl="0" indent="0" algn="l" rtl="0">
              <a:lnSpc>
                <a:spcPct val="100000"/>
              </a:lnSpc>
              <a:buSzPct val="25000"/>
              <a:buNone/>
            </a:pPr>
            <a:r>
              <a:rPr lang="en-US" sz="3201" b="1" i="0" u="sng" strike="noStrike" cap="none" baseline="0">
                <a:solidFill>
                  <a:srgbClr val="FFFFFF"/>
                </a:solidFill>
                <a:latin typeface="Trebuchet MS"/>
                <a:ea typeface="Trebuchet MS"/>
                <a:cs typeface="Trebuchet MS"/>
                <a:sym typeface="Trebuchet MS"/>
              </a:rPr>
              <a:t>TABLES: </a:t>
            </a:r>
            <a:r>
              <a:rPr lang="en-US" sz="3201"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3201" b="0" i="0" u="sng" strike="noStrike" cap="none" baseline="0">
                <a:solidFill>
                  <a:srgbClr val="FFFFFF"/>
                </a:solidFill>
                <a:latin typeface="Trebuchet MS"/>
                <a:ea typeface="Trebuchet MS"/>
                <a:cs typeface="Trebuchet MS"/>
                <a:sym typeface="Trebuchet MS"/>
              </a:rPr>
              <a:t>right-click</a:t>
            </a:r>
            <a:r>
              <a:rPr lang="en-US" sz="3201"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3201"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 color combinations or you can create your own.</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p:txBody>
      </p:sp>
      <p:sp>
        <p:nvSpPr>
          <p:cNvPr id="10" name="Shape 10"/>
          <p:cNvSpPr/>
          <p:nvPr/>
        </p:nvSpPr>
        <p:spPr>
          <a:xfrm>
            <a:off x="49630683" y="15537600"/>
            <a:ext cx="3966118" cy="2558160"/>
          </a:xfrm>
          <a:prstGeom prst="rect">
            <a:avLst/>
          </a:prstGeom>
          <a:noFill/>
          <a:ln>
            <a:noFill/>
          </a:ln>
        </p:spPr>
        <p:txBody>
          <a:bodyPr lIns="91425" tIns="91425" rIns="91425" bIns="91425" anchor="ctr" anchorCtr="0">
            <a:noAutofit/>
          </a:bodyPr>
          <a:lstStyle/>
          <a:p>
            <a:endParaRPr sz="818"/>
          </a:p>
        </p:txBody>
      </p:sp>
      <p:sp>
        <p:nvSpPr>
          <p:cNvPr id="11" name="Shape 11"/>
          <p:cNvSpPr/>
          <p:nvPr/>
        </p:nvSpPr>
        <p:spPr>
          <a:xfrm>
            <a:off x="53120883" y="12620523"/>
            <a:ext cx="590038" cy="437758"/>
          </a:xfrm>
          <a:prstGeom prst="rect">
            <a:avLst/>
          </a:prstGeom>
          <a:noFill/>
          <a:ln w="9525" cap="flat">
            <a:solidFill>
              <a:srgbClr val="000000"/>
            </a:solidFill>
            <a:prstDash val="solid"/>
            <a:miter/>
            <a:headEnd type="none" w="med" len="med"/>
            <a:tailEnd type="none" w="med" len="med"/>
          </a:ln>
        </p:spPr>
        <p:txBody>
          <a:bodyPr lIns="91425" tIns="91425" rIns="91425" bIns="91425" anchor="ctr" anchorCtr="0">
            <a:noAutofit/>
          </a:bodyPr>
          <a:lstStyle/>
          <a:p>
            <a:endParaRPr sz="818"/>
          </a:p>
        </p:txBody>
      </p:sp>
      <p:sp>
        <p:nvSpPr>
          <p:cNvPr id="12" name="Shape 12"/>
          <p:cNvSpPr/>
          <p:nvPr/>
        </p:nvSpPr>
        <p:spPr>
          <a:xfrm>
            <a:off x="44335440" y="30844083"/>
            <a:ext cx="9159840" cy="1940038"/>
          </a:xfrm>
          <a:prstGeom prst="rect">
            <a:avLst/>
          </a:prstGeom>
          <a:noFill/>
          <a:ln>
            <a:noFill/>
          </a:ln>
        </p:spPr>
        <p:txBody>
          <a:bodyPr lIns="91425" tIns="45699" rIns="91425" bIns="45699" anchor="t" anchorCtr="0">
            <a:noAutofit/>
          </a:bodyPr>
          <a:lstStyle/>
          <a:p>
            <a:pPr marL="0" marR="0" lvl="0" indent="0" algn="l" rtl="0">
              <a:lnSpc>
                <a:spcPct val="75000"/>
              </a:lnSpc>
              <a:spcBef>
                <a:spcPts val="0"/>
              </a:spcBef>
              <a:buSzPct val="25000"/>
              <a:buNone/>
            </a:pPr>
            <a:r>
              <a:rPr lang="en-US" sz="2799" b="0" i="0" u="none" strike="noStrike" cap="none" baseline="0">
                <a:solidFill>
                  <a:srgbClr val="FFFFFF"/>
                </a:solidFill>
                <a:latin typeface="Calibri"/>
                <a:ea typeface="Calibri"/>
                <a:cs typeface="Calibri"/>
                <a:sym typeface="Calibri"/>
              </a:rPr>
              <a:t>© 2013 PosterPresentations.com     </a:t>
            </a:r>
            <a:r>
              <a:rPr lang="en-US" sz="2499"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2499" b="0" i="0" u="none" strike="noStrike" cap="none" baseline="0">
                <a:solidFill>
                  <a:srgbClr val="FFFFFF"/>
                </a:solidFill>
                <a:latin typeface="Calibri"/>
                <a:ea typeface="Calibri"/>
                <a:cs typeface="Calibri"/>
                <a:sym typeface="Calibri"/>
              </a:rPr>
              <a:t>     Berkeley CA </a:t>
            </a:r>
            <a:r>
              <a:rPr lang="en-US" sz="2199" b="0" i="0" u="none" strike="noStrike" cap="none" baseline="0">
                <a:solidFill>
                  <a:srgbClr val="FFFFFF"/>
                </a:solidFill>
                <a:latin typeface="Calibri"/>
                <a:ea typeface="Calibri"/>
                <a:cs typeface="Calibri"/>
                <a:sym typeface="Calibri"/>
              </a:rPr>
              <a:t>94710</a:t>
            </a:r>
            <a:r>
              <a:rPr lang="en-US" sz="2499" b="0" i="0" u="none" strike="noStrike" cap="none" baseline="0">
                <a:solidFill>
                  <a:srgbClr val="FFFFFF"/>
                </a:solidFill>
                <a:latin typeface="Calibri"/>
                <a:ea typeface="Calibri"/>
                <a:cs typeface="Calibri"/>
                <a:sym typeface="Calibri"/>
              </a:rPr>
              <a:t>     </a:t>
            </a:r>
            <a:r>
              <a:rPr lang="en-US" sz="2499" b="1" i="0" u="none" strike="noStrike" cap="none" baseline="0">
                <a:solidFill>
                  <a:srgbClr val="FFFF00"/>
                </a:solidFill>
                <a:latin typeface="Calibri"/>
                <a:ea typeface="Calibri"/>
                <a:cs typeface="Calibri"/>
                <a:sym typeface="Calibri"/>
              </a:rPr>
              <a:t>posterpresenter@gmail.com</a:t>
            </a:r>
          </a:p>
        </p:txBody>
      </p:sp>
      <p:cxnSp>
        <p:nvCxnSpPr>
          <p:cNvPr id="13" name="Shape 13"/>
          <p:cNvCxnSpPr/>
          <p:nvPr/>
        </p:nvCxnSpPr>
        <p:spPr>
          <a:xfrm>
            <a:off x="44195761" y="30844083"/>
            <a:ext cx="10050478" cy="2518"/>
          </a:xfrm>
          <a:prstGeom prst="straightConnector1">
            <a:avLst/>
          </a:prstGeom>
          <a:noFill/>
          <a:ln w="9525" cap="flat">
            <a:solidFill>
              <a:srgbClr val="D9D9D9"/>
            </a:solidFill>
            <a:prstDash val="solid"/>
            <a:round/>
            <a:headEnd type="none" w="med" len="med"/>
            <a:tailEnd type="none" w="med" len="med"/>
          </a:ln>
        </p:spPr>
      </p:cxnSp>
      <p:cxnSp>
        <p:nvCxnSpPr>
          <p:cNvPr id="14" name="Shape 14"/>
          <p:cNvCxnSpPr/>
          <p:nvPr/>
        </p:nvCxnSpPr>
        <p:spPr>
          <a:xfrm>
            <a:off x="44222043" y="4524121"/>
            <a:ext cx="10050478" cy="2518"/>
          </a:xfrm>
          <a:prstGeom prst="straightConnector1">
            <a:avLst/>
          </a:prstGeom>
          <a:noFill/>
          <a:ln w="9525" cap="flat">
            <a:solidFill>
              <a:srgbClr val="D9D9D9"/>
            </a:solidFill>
            <a:prstDash val="solid"/>
            <a:round/>
            <a:headEnd type="none" w="med" len="med"/>
            <a:tailEnd type="none" w="med" len="med"/>
          </a:ln>
        </p:spPr>
      </p:cxnSp>
      <p:sp>
        <p:nvSpPr>
          <p:cNvPr id="15" name="Shape 15"/>
          <p:cNvSpPr/>
          <p:nvPr/>
        </p:nvSpPr>
        <p:spPr>
          <a:xfrm>
            <a:off x="29387161" y="5245201"/>
            <a:ext cx="13584958" cy="26745842"/>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91425" tIns="91425" rIns="91425" bIns="91425" anchor="ctr" anchorCtr="0">
            <a:noAutofit/>
          </a:bodyPr>
          <a:lstStyle/>
          <a:p>
            <a:endParaRPr sz="818"/>
          </a:p>
        </p:txBody>
      </p:sp>
      <p:sp>
        <p:nvSpPr>
          <p:cNvPr id="16" name="Shape 16"/>
          <p:cNvSpPr/>
          <p:nvPr/>
        </p:nvSpPr>
        <p:spPr>
          <a:xfrm>
            <a:off x="15150961" y="5245201"/>
            <a:ext cx="13584958" cy="26745842"/>
          </a:xfrm>
          <a:prstGeom prst="roundRect">
            <a:avLst>
              <a:gd name="adj" fmla="val 3486"/>
            </a:avLst>
          </a:prstGeom>
          <a:gradFill>
            <a:gsLst>
              <a:gs pos="0">
                <a:srgbClr val="DCE1EC"/>
              </a:gs>
              <a:gs pos="100000">
                <a:srgbClr val="F3F5FA"/>
              </a:gs>
            </a:gsLst>
            <a:lin ang="16200000" scaled="0"/>
          </a:gradFill>
          <a:ln w="9525" cap="flat">
            <a:solidFill>
              <a:srgbClr val="4E5B6F"/>
            </a:solidFill>
            <a:prstDash val="solid"/>
            <a:miter/>
            <a:headEnd type="none" w="med" len="med"/>
            <a:tailEnd type="none" w="med" len="med"/>
          </a:ln>
        </p:spPr>
        <p:txBody>
          <a:bodyPr lIns="91425" tIns="91425" rIns="91425" bIns="91425" anchor="ctr" anchorCtr="0">
            <a:noAutofit/>
          </a:bodyPr>
          <a:lstStyle/>
          <a:p>
            <a:endParaRPr sz="818"/>
          </a:p>
        </p:txBody>
      </p:sp>
      <p:sp>
        <p:nvSpPr>
          <p:cNvPr id="17" name="Shape 17"/>
          <p:cNvSpPr/>
          <p:nvPr/>
        </p:nvSpPr>
        <p:spPr>
          <a:xfrm>
            <a:off x="-10402559" y="-19438"/>
            <a:ext cx="10050118" cy="32918040"/>
          </a:xfrm>
          <a:prstGeom prst="rect">
            <a:avLst/>
          </a:prstGeom>
          <a:solidFill>
            <a:srgbClr val="0D0D0D"/>
          </a:solidFill>
          <a:ln w="25550" cap="flat">
            <a:solidFill>
              <a:srgbClr val="5D9A2B"/>
            </a:solidFill>
            <a:prstDash val="solid"/>
            <a:round/>
            <a:headEnd type="none" w="med" len="med"/>
            <a:tailEnd type="none" w="med" len="med"/>
          </a:ln>
        </p:spPr>
        <p:txBody>
          <a:bodyPr lIns="182875" tIns="365750" rIns="182875" bIns="182875" anchor="t" anchorCtr="0">
            <a:noAutofit/>
          </a:bodyPr>
          <a:lstStyle/>
          <a:p>
            <a:pPr marL="0" marR="0" lvl="0" indent="0" algn="ctr" rtl="0">
              <a:lnSpc>
                <a:spcPct val="100000"/>
              </a:lnSpc>
              <a:spcBef>
                <a:spcPts val="0"/>
              </a:spcBef>
              <a:buSzPct val="25000"/>
              <a:buNone/>
            </a:pPr>
            <a:r>
              <a:rPr lang="en-US" sz="4299" b="1" i="0" u="none" strike="noStrike" cap="none" baseline="0">
                <a:solidFill>
                  <a:srgbClr val="FFFFFF"/>
                </a:solidFill>
                <a:latin typeface="Trebuchet MS"/>
                <a:ea typeface="Trebuchet MS"/>
                <a:cs typeface="Trebuchet MS"/>
                <a:sym typeface="Trebuchet MS"/>
              </a:rPr>
              <a:t>QUICK DESIGN GUIDE</a:t>
            </a:r>
          </a:p>
          <a:p>
            <a:pPr marL="0" marR="0" lvl="0" indent="0" algn="ctr" rtl="0">
              <a:lnSpc>
                <a:spcPct val="100000"/>
              </a:lnSpc>
              <a:buSzPct val="25000"/>
              <a:buNone/>
            </a:pPr>
            <a:r>
              <a:rPr lang="en-US" sz="4101" b="1" i="0" u="none" strike="noStrike" cap="none" baseline="0">
                <a:solidFill>
                  <a:srgbClr val="FFFF00"/>
                </a:solidFill>
                <a:latin typeface="Trebuchet MS"/>
                <a:ea typeface="Trebuchet MS"/>
                <a:cs typeface="Trebuchet MS"/>
                <a:sym typeface="Trebuchet MS"/>
              </a:rPr>
              <a:t>(--THIS SECTION DOES NOT PRINT--)</a:t>
            </a:r>
          </a:p>
          <a:p>
            <a:endParaRPr lang="en-US" sz="4101"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3201" b="0" i="0" u="none" strike="noStrike" cap="none" baseline="0">
                <a:solidFill>
                  <a:srgbClr val="FFFFFF"/>
                </a:solidFill>
                <a:latin typeface="Trebuchet MS"/>
                <a:ea typeface="Trebuchet MS"/>
                <a:cs typeface="Trebuchet MS"/>
                <a:sym typeface="Trebuchet MS"/>
              </a:rPr>
              <a:t>This PowerPoint 2007 template produces a 48”x72” professional  poster. </a:t>
            </a:r>
            <a:r>
              <a:rPr lang="en-US" sz="3399" b="0" i="0" u="none" strike="noStrike" cap="none" baseline="0">
                <a:solidFill>
                  <a:srgbClr val="FFFFFF"/>
                </a:solidFill>
                <a:latin typeface="Trebuchet MS"/>
                <a:ea typeface="Trebuchet MS"/>
                <a:cs typeface="Trebuchet MS"/>
                <a:sym typeface="Trebuchet MS"/>
              </a:rPr>
              <a:t>You can use it to create your research poster and save valuable time placing titles, subtitles, text, and graphics. </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We provide a series of online tutorials that will guide you through the poster design process and answer your poster production questions. </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To view our template tutorials, go online to </a:t>
            </a:r>
            <a:r>
              <a:rPr lang="en-US" sz="3399" b="1" i="0" u="none" strike="noStrike" cap="none" baseline="0">
                <a:solidFill>
                  <a:srgbClr val="FFFF00"/>
                </a:solidFill>
                <a:latin typeface="Trebuchet MS"/>
                <a:ea typeface="Trebuchet MS"/>
                <a:cs typeface="Trebuchet MS"/>
                <a:sym typeface="Trebuchet MS"/>
              </a:rPr>
              <a:t>PosterPresentations.com </a:t>
            </a:r>
            <a:r>
              <a:rPr lang="en-US" sz="3399" b="0" i="0" u="none" strike="noStrike" cap="none" baseline="0">
                <a:solidFill>
                  <a:srgbClr val="FFFFFF"/>
                </a:solidFill>
                <a:latin typeface="Trebuchet MS"/>
                <a:ea typeface="Trebuchet MS"/>
                <a:cs typeface="Trebuchet MS"/>
                <a:sym typeface="Trebuchet MS"/>
              </a:rPr>
              <a:t>and click on </a:t>
            </a:r>
            <a:r>
              <a:rPr lang="en-US" sz="3399" b="0" i="0" u="none" strike="noStrike" cap="none" baseline="0">
                <a:solidFill>
                  <a:srgbClr val="FFFF00"/>
                </a:solidFill>
                <a:latin typeface="Trebuchet MS"/>
                <a:ea typeface="Trebuchet MS"/>
                <a:cs typeface="Trebuchet MS"/>
                <a:sym typeface="Trebuchet MS"/>
              </a:rPr>
              <a:t>HELP DESK.</a:t>
            </a:r>
          </a:p>
          <a:p>
            <a:endParaRPr lang="en-US" sz="3399" b="0"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When you are ready to  print your poster, go online to</a:t>
            </a:r>
            <a:r>
              <a:rPr lang="en-US" sz="3900" b="0" i="0" u="none" strike="noStrike" cap="none" baseline="0">
                <a:solidFill>
                  <a:srgbClr val="FFFFFF"/>
                </a:solidFill>
                <a:latin typeface="Trebuchet MS"/>
                <a:ea typeface="Trebuchet MS"/>
                <a:cs typeface="Trebuchet MS"/>
                <a:sym typeface="Trebuchet MS"/>
              </a:rPr>
              <a:t> </a:t>
            </a:r>
            <a:r>
              <a:rPr lang="en-US" sz="4200" b="1" i="0" u="none" strike="noStrike" cap="none" baseline="0">
                <a:solidFill>
                  <a:srgbClr val="FFFF00"/>
                </a:solidFill>
                <a:latin typeface="Trebuchet MS"/>
                <a:ea typeface="Trebuchet MS"/>
                <a:cs typeface="Trebuchet MS"/>
                <a:sym typeface="Trebuchet MS"/>
              </a:rPr>
              <a:t>PosterPresentations.com</a:t>
            </a:r>
            <a:r>
              <a:rPr lang="en-US" sz="4500" b="1" i="0" u="none" strike="noStrike" cap="none" baseline="0">
                <a:solidFill>
                  <a:srgbClr val="FFFFFF"/>
                </a:solidFill>
                <a:latin typeface="Trebuchet MS"/>
                <a:ea typeface="Trebuchet MS"/>
                <a:cs typeface="Trebuchet MS"/>
                <a:sym typeface="Trebuchet MS"/>
              </a:rPr>
              <a:t>.</a:t>
            </a:r>
            <a:r>
              <a:rPr lang="en-US" sz="3399" b="0" i="0" u="none" strike="noStrike" cap="none" baseline="0">
                <a:solidFill>
                  <a:srgbClr val="FFFFFF"/>
                </a:solidFill>
                <a:latin typeface="Trebuchet MS"/>
                <a:ea typeface="Trebuchet MS"/>
                <a:cs typeface="Trebuchet MS"/>
                <a:sym typeface="Trebuchet MS"/>
              </a:rPr>
              <a:t> </a:t>
            </a:r>
          </a:p>
          <a:p>
            <a:pPr marL="0" marR="0" lvl="0" indent="0" algn="l" rtl="0">
              <a:lnSpc>
                <a:spcPct val="100000"/>
              </a:lnSpc>
              <a:buSzPct val="25000"/>
              <a:buNone/>
            </a:pPr>
            <a:r>
              <a:rPr lang="en-US" sz="3399" b="1" i="0" u="none" strike="noStrike" cap="none" baseline="0">
                <a:solidFill>
                  <a:srgbClr val="FFFFFF"/>
                </a:solidFill>
                <a:latin typeface="Trebuchet MS"/>
                <a:ea typeface="Trebuchet MS"/>
                <a:cs typeface="Trebuchet MS"/>
                <a:sym typeface="Trebuchet MS"/>
              </a:rPr>
              <a:t>Need Assistance?  </a:t>
            </a:r>
            <a:r>
              <a:rPr lang="en-US" sz="3900" b="1" i="0" u="none" strike="noStrike" cap="none" baseline="0">
                <a:solidFill>
                  <a:srgbClr val="FFFF00"/>
                </a:solidFill>
                <a:latin typeface="Trebuchet MS"/>
                <a:ea typeface="Trebuchet MS"/>
                <a:cs typeface="Trebuchet MS"/>
                <a:sym typeface="Trebuchet MS"/>
              </a:rPr>
              <a:t>Call  us at 1.866.649.3004</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 </a:t>
            </a:r>
          </a:p>
          <a:p>
            <a:pPr marL="0" marR="0" lvl="0" indent="0" algn="ctr" rtl="0">
              <a:lnSpc>
                <a:spcPct val="100000"/>
              </a:lnSpc>
              <a:buSzPct val="25000"/>
              <a:buNone/>
            </a:pPr>
            <a:r>
              <a:rPr lang="en-US" sz="4200" b="1" i="0" u="none" strike="noStrike" cap="none" baseline="0">
                <a:solidFill>
                  <a:srgbClr val="FFFFFF"/>
                </a:solidFill>
                <a:latin typeface="Trebuchet MS"/>
                <a:ea typeface="Trebuchet MS"/>
                <a:cs typeface="Trebuchet MS"/>
                <a:sym typeface="Trebuchet MS"/>
              </a:rPr>
              <a:t>Object Placeholders</a:t>
            </a:r>
          </a:p>
          <a:p>
            <a:endParaRPr lang="en-US" sz="420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0" i="0" u="none" strike="noStrike" cap="none" baseline="0">
                <a:solidFill>
                  <a:srgbClr val="FFFF00"/>
                </a:solidFill>
                <a:latin typeface="Trebuchet MS"/>
                <a:ea typeface="Trebuchet MS"/>
                <a:cs typeface="Trebuchet MS"/>
                <a:sym typeface="Trebuchet MS"/>
              </a:rPr>
              <a:t>Using the placeholders</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To add text, click inside a placeholder on the poster and type or paste your text.  To move a placeholder, click it </a:t>
            </a:r>
            <a:r>
              <a:rPr lang="en-US" sz="3399" b="0" i="0" u="sng" strike="noStrike" cap="none" baseline="0">
                <a:solidFill>
                  <a:srgbClr val="FFFFFF"/>
                </a:solidFill>
                <a:latin typeface="Trebuchet MS"/>
                <a:ea typeface="Trebuchet MS"/>
                <a:cs typeface="Trebuchet MS"/>
                <a:sym typeface="Trebuchet MS"/>
              </a:rPr>
              <a:t>once</a:t>
            </a:r>
            <a:r>
              <a:rPr lang="en-US" sz="3399" b="0" i="0" u="none" strike="noStrike" cap="none" baseline="0">
                <a:solidFill>
                  <a:srgbClr val="FFFFFF"/>
                </a:solidFill>
                <a:latin typeface="Trebuchet MS"/>
                <a:ea typeface="Trebuchet MS"/>
                <a:cs typeface="Trebuchet MS"/>
                <a:sym typeface="Trebuchet MS"/>
              </a:rPr>
              <a:t> (to select it).  Place your cursor on its frame, and your cursor will change to this symbol    .  Click </a:t>
            </a:r>
            <a:r>
              <a:rPr lang="en-US" sz="3399" b="0" i="0" u="sng" strike="noStrike" cap="none" baseline="0">
                <a:solidFill>
                  <a:srgbClr val="FFFFFF"/>
                </a:solidFill>
                <a:latin typeface="Trebuchet MS"/>
                <a:ea typeface="Trebuchet MS"/>
                <a:cs typeface="Trebuchet MS"/>
                <a:sym typeface="Trebuchet MS"/>
              </a:rPr>
              <a:t>once</a:t>
            </a:r>
            <a:r>
              <a:rPr lang="en-US" sz="3399" b="0" i="0" u="none" strike="noStrike" cap="none" baseline="0">
                <a:solidFill>
                  <a:srgbClr val="FFFFFF"/>
                </a:solidFill>
                <a:latin typeface="Trebuchet MS"/>
                <a:ea typeface="Trebuchet MS"/>
                <a:cs typeface="Trebuchet MS"/>
                <a:sym typeface="Trebuchet MS"/>
              </a:rPr>
              <a:t> and drag it to a new location where you can resize it. </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Section Header placeholder</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Click and drag this preformatted section header placeholder to the poster area to add another section header. Use section headers to separate topics or concepts within your presentation. </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Text placeholder</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Move this preformatted text placeholder to the poster to add a new body of text.</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Picture placeholder</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Move this graphic placeholder onto your poster, size it first, and then click it to add a picture to the poster.</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p:txBody>
      </p:sp>
      <p:sp>
        <p:nvSpPr>
          <p:cNvPr id="18" name="Shape 18"/>
          <p:cNvSpPr/>
          <p:nvPr/>
        </p:nvSpPr>
        <p:spPr>
          <a:xfrm>
            <a:off x="-10370519" y="23582878"/>
            <a:ext cx="10018078" cy="776880"/>
          </a:xfrm>
          <a:prstGeom prst="rect">
            <a:avLst/>
          </a:prstGeom>
          <a:solidFill>
            <a:srgbClr val="D9D9D9"/>
          </a:solidFill>
          <a:ln>
            <a:noFill/>
          </a:ln>
        </p:spPr>
        <p:txBody>
          <a:bodyPr lIns="91425" tIns="91425" rIns="91425" bIns="91425" anchor="ctr" anchorCtr="0">
            <a:noAutofit/>
          </a:bodyPr>
          <a:lstStyle/>
          <a:p>
            <a:endParaRPr sz="818"/>
          </a:p>
        </p:txBody>
      </p:sp>
      <p:sp>
        <p:nvSpPr>
          <p:cNvPr id="19" name="Shape 19"/>
          <p:cNvSpPr/>
          <p:nvPr/>
        </p:nvSpPr>
        <p:spPr>
          <a:xfrm>
            <a:off x="-1100519" y="15295681"/>
            <a:ext cx="590038" cy="437758"/>
          </a:xfrm>
          <a:prstGeom prst="rect">
            <a:avLst/>
          </a:prstGeom>
          <a:noFill/>
          <a:ln w="9525" cap="flat">
            <a:solidFill>
              <a:srgbClr val="000000"/>
            </a:solidFill>
            <a:prstDash val="solid"/>
            <a:miter/>
            <a:headEnd type="none" w="med" len="med"/>
            <a:tailEnd type="none" w="med" len="med"/>
          </a:ln>
        </p:spPr>
        <p:txBody>
          <a:bodyPr lIns="91425" tIns="91425" rIns="91425" bIns="91425" anchor="ctr" anchorCtr="0">
            <a:noAutofit/>
          </a:bodyPr>
          <a:lstStyle/>
          <a:p>
            <a:endParaRPr sz="818"/>
          </a:p>
        </p:txBody>
      </p:sp>
      <p:sp>
        <p:nvSpPr>
          <p:cNvPr id="20" name="Shape 20"/>
          <p:cNvSpPr/>
          <p:nvPr/>
        </p:nvSpPr>
        <p:spPr>
          <a:xfrm>
            <a:off x="-9966960" y="31446000"/>
            <a:ext cx="9309240" cy="1090440"/>
          </a:xfrm>
          <a:prstGeom prst="roundRect">
            <a:avLst>
              <a:gd name="adj" fmla="val 16667"/>
            </a:avLst>
          </a:prstGeom>
          <a:solidFill>
            <a:srgbClr val="FFFFFF"/>
          </a:solidFill>
          <a:ln>
            <a:noFill/>
          </a:ln>
        </p:spPr>
        <p:txBody>
          <a:bodyPr lIns="91425" tIns="91425" rIns="91425" bIns="91425" anchor="ctr" anchorCtr="0">
            <a:noAutofit/>
          </a:bodyPr>
          <a:lstStyle/>
          <a:p>
            <a:endParaRPr sz="818"/>
          </a:p>
        </p:txBody>
      </p:sp>
      <p:sp>
        <p:nvSpPr>
          <p:cNvPr id="21" name="Shape 21"/>
          <p:cNvSpPr/>
          <p:nvPr/>
        </p:nvSpPr>
        <p:spPr>
          <a:xfrm>
            <a:off x="-9844560" y="31564443"/>
            <a:ext cx="870840" cy="914038"/>
          </a:xfrm>
          <a:prstGeom prst="rect">
            <a:avLst/>
          </a:prstGeom>
          <a:noFill/>
          <a:ln>
            <a:noFill/>
          </a:ln>
        </p:spPr>
        <p:txBody>
          <a:bodyPr lIns="91425" tIns="91425" rIns="91425" bIns="91425" anchor="ctr" anchorCtr="0">
            <a:noAutofit/>
          </a:bodyPr>
          <a:lstStyle/>
          <a:p>
            <a:endParaRPr sz="818"/>
          </a:p>
        </p:txBody>
      </p:sp>
      <p:sp>
        <p:nvSpPr>
          <p:cNvPr id="22" name="Shape 22"/>
          <p:cNvSpPr/>
          <p:nvPr/>
        </p:nvSpPr>
        <p:spPr>
          <a:xfrm>
            <a:off x="-8918999" y="31546082"/>
            <a:ext cx="8260918" cy="852120"/>
          </a:xfrm>
          <a:prstGeom prst="rect">
            <a:avLst/>
          </a:prstGeom>
          <a:noFill/>
          <a:ln>
            <a:noFill/>
          </a:ln>
        </p:spPr>
        <p:txBody>
          <a:bodyPr lIns="90000" tIns="45000" rIns="90000" bIns="45000" anchor="t" anchorCtr="0">
            <a:noAutofit/>
          </a:bodyPr>
          <a:lstStyle/>
          <a:p>
            <a:pPr marL="0" marR="0" lvl="0" indent="0" algn="l" rtl="0">
              <a:lnSpc>
                <a:spcPct val="100000"/>
              </a:lnSpc>
              <a:spcBef>
                <a:spcPts val="0"/>
              </a:spcBef>
              <a:buSzPct val="25000"/>
              <a:buNone/>
            </a:pPr>
            <a:r>
              <a:rPr lang="en-US" sz="2499" b="0" i="0" u="none" strike="noStrike" cap="none" baseline="0">
                <a:solidFill>
                  <a:srgbClr val="4E5B6F"/>
                </a:solidFill>
                <a:latin typeface="Trebuchet MS"/>
                <a:ea typeface="Trebuchet MS"/>
                <a:cs typeface="Trebuchet MS"/>
                <a:sym typeface="Trebuchet MS"/>
              </a:rPr>
              <a:t>Student discounts are available on our Facebook page. </a:t>
            </a:r>
          </a:p>
          <a:p>
            <a:pPr marL="0" marR="0" lvl="0" indent="0" algn="l" rtl="0">
              <a:lnSpc>
                <a:spcPct val="100000"/>
              </a:lnSpc>
              <a:buSzPct val="25000"/>
              <a:buNone/>
            </a:pPr>
            <a:r>
              <a:rPr lang="en-US" sz="2499" b="0" i="0" u="none" strike="noStrike" cap="none" baseline="0">
                <a:solidFill>
                  <a:srgbClr val="4E5B6F"/>
                </a:solidFill>
                <a:latin typeface="Trebuchet MS"/>
                <a:ea typeface="Trebuchet MS"/>
                <a:cs typeface="Trebuchet MS"/>
                <a:sym typeface="Trebuchet MS"/>
              </a:rPr>
              <a:t>Go to </a:t>
            </a:r>
            <a:r>
              <a:rPr lang="en-US" sz="2499" b="0" i="0" u="sng" strike="noStrike" cap="none" baseline="0">
                <a:solidFill>
                  <a:srgbClr val="4E5B6F"/>
                </a:solidFill>
                <a:latin typeface="Trebuchet MS"/>
                <a:ea typeface="Trebuchet MS"/>
                <a:cs typeface="Trebuchet MS"/>
                <a:sym typeface="Trebuchet MS"/>
              </a:rPr>
              <a:t>PosterPresentations.com</a:t>
            </a:r>
            <a:r>
              <a:rPr lang="en-US" sz="2499" b="0" i="0" u="none" strike="noStrike" cap="none" baseline="0">
                <a:solidFill>
                  <a:srgbClr val="4E5B6F"/>
                </a:solidFill>
                <a:latin typeface="Trebuchet MS"/>
                <a:ea typeface="Trebuchet MS"/>
                <a:cs typeface="Trebuchet MS"/>
                <a:sym typeface="Trebuchet MS"/>
              </a:rPr>
              <a:t> and click on the FB icon.</a:t>
            </a:r>
          </a:p>
        </p:txBody>
      </p:sp>
      <p:cxnSp>
        <p:nvCxnSpPr>
          <p:cNvPr id="23" name="Shape 23"/>
          <p:cNvCxnSpPr/>
          <p:nvPr/>
        </p:nvCxnSpPr>
        <p:spPr>
          <a:xfrm>
            <a:off x="-10402199" y="11518200"/>
            <a:ext cx="10050478" cy="2160"/>
          </a:xfrm>
          <a:prstGeom prst="straightConnector1">
            <a:avLst/>
          </a:prstGeom>
          <a:noFill/>
          <a:ln w="9525" cap="flat">
            <a:solidFill>
              <a:srgbClr val="D9D9D9"/>
            </a:solidFill>
            <a:prstDash val="solid"/>
            <a:round/>
            <a:headEnd type="none" w="med" len="med"/>
            <a:tailEnd type="none" w="med" len="med"/>
          </a:ln>
        </p:spPr>
      </p:cxnSp>
      <p:sp>
        <p:nvSpPr>
          <p:cNvPr id="24" name="Shape 24"/>
          <p:cNvSpPr/>
          <p:nvPr/>
        </p:nvSpPr>
        <p:spPr>
          <a:xfrm>
            <a:off x="-10370519" y="20381400"/>
            <a:ext cx="10018078" cy="776880"/>
          </a:xfrm>
          <a:prstGeom prst="rect">
            <a:avLst/>
          </a:prstGeom>
          <a:solidFill>
            <a:srgbClr val="D9D9D9"/>
          </a:solidFill>
          <a:ln>
            <a:noFill/>
          </a:ln>
        </p:spPr>
        <p:txBody>
          <a:bodyPr lIns="91425" tIns="91425" rIns="91425" bIns="91425" anchor="ctr" anchorCtr="0">
            <a:noAutofit/>
          </a:bodyPr>
          <a:lstStyle/>
          <a:p>
            <a:endParaRPr sz="818"/>
          </a:p>
        </p:txBody>
      </p:sp>
      <p:sp>
        <p:nvSpPr>
          <p:cNvPr id="25" name="Shape 25"/>
          <p:cNvSpPr/>
          <p:nvPr/>
        </p:nvSpPr>
        <p:spPr>
          <a:xfrm>
            <a:off x="44222043" y="0"/>
            <a:ext cx="10050118" cy="32918040"/>
          </a:xfrm>
          <a:prstGeom prst="rect">
            <a:avLst/>
          </a:prstGeom>
          <a:solidFill>
            <a:srgbClr val="0D0D0D"/>
          </a:solidFill>
          <a:ln w="25550" cap="flat">
            <a:solidFill>
              <a:srgbClr val="5D9A2B"/>
            </a:solidFill>
            <a:prstDash val="solid"/>
            <a:round/>
            <a:headEnd type="none" w="med" len="med"/>
            <a:tailEnd type="none" w="med" len="med"/>
          </a:ln>
        </p:spPr>
        <p:txBody>
          <a:bodyPr lIns="182875" tIns="365750" rIns="182875" bIns="182875" anchor="t" anchorCtr="0">
            <a:noAutofit/>
          </a:bodyPr>
          <a:lstStyle/>
          <a:p>
            <a:pPr marL="0" marR="0" lvl="0" indent="0" algn="ctr" rtl="0">
              <a:lnSpc>
                <a:spcPct val="100000"/>
              </a:lnSpc>
              <a:spcBef>
                <a:spcPts val="0"/>
              </a:spcBef>
              <a:buSzPct val="25000"/>
              <a:buNone/>
            </a:pPr>
            <a:r>
              <a:rPr lang="en-US" sz="4299" b="1" i="0" u="none" strike="noStrike" cap="none" baseline="0">
                <a:solidFill>
                  <a:srgbClr val="FFFFFF"/>
                </a:solidFill>
                <a:latin typeface="Trebuchet MS"/>
                <a:ea typeface="Trebuchet MS"/>
                <a:cs typeface="Trebuchet MS"/>
                <a:sym typeface="Trebuchet MS"/>
              </a:rPr>
              <a:t>QUICK TIPS</a:t>
            </a:r>
          </a:p>
          <a:p>
            <a:pPr marL="0" marR="0" lvl="0" indent="0" algn="ctr" rtl="0">
              <a:lnSpc>
                <a:spcPct val="100000"/>
              </a:lnSpc>
              <a:buSzPct val="25000"/>
              <a:buNone/>
            </a:pPr>
            <a:r>
              <a:rPr lang="en-US" sz="4101" b="1" i="0" u="none" strike="noStrike" cap="none" baseline="0">
                <a:solidFill>
                  <a:srgbClr val="FFFF00"/>
                </a:solidFill>
                <a:latin typeface="Trebuchet MS"/>
                <a:ea typeface="Trebuchet MS"/>
                <a:cs typeface="Trebuchet MS"/>
                <a:sym typeface="Trebuchet MS"/>
              </a:rPr>
              <a:t>(--THIS SECTION DOES NOT PRINT--)</a:t>
            </a:r>
          </a:p>
          <a:p>
            <a:endParaRPr lang="en-US" sz="4101" b="1" i="0" u="none" strike="noStrike" cap="none" baseline="0">
              <a:solidFill>
                <a:srgbClr val="FFFF00"/>
              </a:solidFill>
              <a:latin typeface="Trebuchet MS"/>
              <a:ea typeface="Trebuchet MS"/>
              <a:cs typeface="Trebuchet MS"/>
              <a:sym typeface="Trebuchet MS"/>
            </a:endParaRP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This PowerPoint template requires basic PowerPoint (version 2007 or newer) skills. Below is a list of commonly asked questions specific to this template.  If you are using an older version of PowerPoint some template features may not work properly.</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ctr" rtl="0">
              <a:lnSpc>
                <a:spcPct val="100000"/>
              </a:lnSpc>
              <a:buSzPct val="25000"/>
              <a:buNone/>
            </a:pPr>
            <a:r>
              <a:rPr lang="en-US" sz="4500" b="1" i="0" u="none" strike="noStrike" cap="none" baseline="0">
                <a:solidFill>
                  <a:srgbClr val="FFFFFF"/>
                </a:solidFill>
                <a:latin typeface="Trebuchet MS"/>
                <a:ea typeface="Trebuchet MS"/>
                <a:cs typeface="Trebuchet MS"/>
                <a:sym typeface="Trebuchet MS"/>
              </a:rPr>
              <a:t>Template FAQs</a:t>
            </a:r>
          </a:p>
          <a:p>
            <a:endParaRPr lang="en-US" sz="4500" b="1"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Verifying the quality of your graphics</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Go to the 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 </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Modifying the layout</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This template has four </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different column layouts.   </a:t>
            </a:r>
          </a:p>
          <a:p>
            <a:pPr marL="0" marR="0" lvl="0" indent="0" algn="l" rtl="0">
              <a:lnSpc>
                <a:spcPct val="100000"/>
              </a:lnSpc>
              <a:buSzPct val="25000"/>
              <a:buNone/>
            </a:pPr>
            <a:r>
              <a:rPr lang="en-US" sz="3399" b="0" i="0" u="sng" strike="noStrike" cap="none" baseline="0">
                <a:solidFill>
                  <a:srgbClr val="FFFFFF"/>
                </a:solidFill>
                <a:latin typeface="Trebuchet MS"/>
                <a:ea typeface="Trebuchet MS"/>
                <a:cs typeface="Trebuchet MS"/>
                <a:sym typeface="Trebuchet MS"/>
              </a:rPr>
              <a:t>Right-click</a:t>
            </a:r>
            <a:r>
              <a:rPr lang="en-US" sz="3399" b="0" i="0" u="none" strike="noStrike" cap="none" baseline="0">
                <a:solidFill>
                  <a:srgbClr val="FFFFFF"/>
                </a:solidFill>
                <a:latin typeface="Trebuchet MS"/>
                <a:ea typeface="Trebuchet MS"/>
                <a:cs typeface="Trebuchet MS"/>
                <a:sym typeface="Trebuchet MS"/>
              </a:rPr>
              <a:t> your mouse on the </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background  and click on </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LAYOUT to see the layout options.  The columns in the provided  layouts are fixed and cannot be moved but advanced users can modify any layout by going to VIEW and then SLIDE MASTER.</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Importing text and graphics from external sources</a:t>
            </a:r>
          </a:p>
          <a:p>
            <a:pPr marL="0" marR="0" lvl="0" indent="0" algn="l" rtl="0">
              <a:lnSpc>
                <a:spcPct val="100000"/>
              </a:lnSpc>
              <a:buSzPct val="25000"/>
              <a:buNone/>
            </a:pPr>
            <a:r>
              <a:rPr lang="en-US" sz="3399" b="1" i="0" u="sng" strike="noStrike" cap="none" baseline="0">
                <a:solidFill>
                  <a:srgbClr val="FFFFFF"/>
                </a:solidFill>
                <a:latin typeface="Trebuchet MS"/>
                <a:ea typeface="Trebuchet MS"/>
                <a:cs typeface="Trebuchet MS"/>
                <a:sym typeface="Trebuchet MS"/>
              </a:rPr>
              <a:t>TEXT</a:t>
            </a:r>
            <a:r>
              <a:rPr lang="en-US" sz="3399" b="1" i="0" u="none" strike="noStrike" cap="none" baseline="0">
                <a:solidFill>
                  <a:srgbClr val="FFFFFF"/>
                </a:solidFill>
                <a:latin typeface="Trebuchet MS"/>
                <a:ea typeface="Trebuchet MS"/>
                <a:cs typeface="Trebuchet MS"/>
                <a:sym typeface="Trebuchet MS"/>
              </a:rPr>
              <a:t>: </a:t>
            </a:r>
            <a:r>
              <a:rPr lang="en-US" sz="3399" b="0" i="0" u="none" strike="noStrike" cap="none" baseline="0">
                <a:solidFill>
                  <a:srgbClr val="FFFFFF"/>
                </a:solidFill>
                <a:latin typeface="Trebuchet MS"/>
                <a:ea typeface="Trebuchet MS"/>
                <a:cs typeface="Trebuchet MS"/>
                <a:sym typeface="Trebuchet MS"/>
              </a:rPr>
              <a:t>Paste or type your text into a pre-existing placeholder or drag in a new placeholder from the left side of the template. Move it anywhere as needed.</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sng" strike="noStrike" cap="none" baseline="0">
                <a:solidFill>
                  <a:srgbClr val="FFFFFF"/>
                </a:solidFill>
                <a:latin typeface="Trebuchet MS"/>
                <a:ea typeface="Trebuchet MS"/>
                <a:cs typeface="Trebuchet MS"/>
                <a:sym typeface="Trebuchet MS"/>
              </a:rPr>
              <a:t>PHOTOS</a:t>
            </a:r>
            <a:r>
              <a:rPr lang="en-US" sz="3399" b="1" i="0" u="none" strike="noStrike" cap="none" baseline="0">
                <a:solidFill>
                  <a:srgbClr val="FFFFFF"/>
                </a:solidFill>
                <a:latin typeface="Trebuchet MS"/>
                <a:ea typeface="Trebuchet MS"/>
                <a:cs typeface="Trebuchet MS"/>
                <a:sym typeface="Trebuchet MS"/>
              </a:rPr>
              <a:t>: </a:t>
            </a:r>
            <a:r>
              <a:rPr lang="en-US" sz="3399" b="0" i="0" u="none" strike="noStrike" cap="none" baseline="0">
                <a:solidFill>
                  <a:srgbClr val="FFFFFF"/>
                </a:solidFill>
                <a:latin typeface="Trebuchet MS"/>
                <a:ea typeface="Trebuchet MS"/>
                <a:cs typeface="Trebuchet MS"/>
                <a:sym typeface="Trebuchet MS"/>
              </a:rPr>
              <a:t>Drag in a picture placeholder, size it </a:t>
            </a:r>
            <a:r>
              <a:rPr lang="en-US" sz="3399" b="0" i="0" u="sng" strike="noStrike" cap="none" baseline="0">
                <a:solidFill>
                  <a:srgbClr val="FFFFFF"/>
                </a:solidFill>
                <a:latin typeface="Trebuchet MS"/>
                <a:ea typeface="Trebuchet MS"/>
                <a:cs typeface="Trebuchet MS"/>
                <a:sym typeface="Trebuchet MS"/>
              </a:rPr>
              <a:t>first</a:t>
            </a:r>
            <a:r>
              <a:rPr lang="en-US" sz="3399" b="0" i="0" u="none" strike="noStrike" cap="none" baseline="0">
                <a:solidFill>
                  <a:srgbClr val="FFFFFF"/>
                </a:solidFill>
                <a:latin typeface="Trebuchet MS"/>
                <a:ea typeface="Trebuchet MS"/>
                <a:cs typeface="Trebuchet MS"/>
                <a:sym typeface="Trebuchet MS"/>
              </a:rPr>
              <a:t>, click in it and insert a photo from the menu.</a:t>
            </a: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sng" strike="noStrike" cap="none" baseline="0">
                <a:solidFill>
                  <a:srgbClr val="FFFFFF"/>
                </a:solidFill>
                <a:latin typeface="Trebuchet MS"/>
                <a:ea typeface="Trebuchet MS"/>
                <a:cs typeface="Trebuchet MS"/>
                <a:sym typeface="Trebuchet MS"/>
              </a:rPr>
              <a:t>TABLES</a:t>
            </a:r>
            <a:r>
              <a:rPr lang="en-US" sz="3399" b="1" i="0" u="none" strike="noStrike" cap="none" baseline="0">
                <a:solidFill>
                  <a:srgbClr val="FFFFFF"/>
                </a:solidFill>
                <a:latin typeface="Trebuchet MS"/>
                <a:ea typeface="Trebuchet MS"/>
                <a:cs typeface="Trebuchet MS"/>
                <a:sym typeface="Trebuchet MS"/>
              </a:rPr>
              <a:t>: </a:t>
            </a:r>
            <a:r>
              <a:rPr lang="en-US" sz="3399" b="0" i="0" u="none" strike="noStrike" cap="none" baseline="0">
                <a:solidFill>
                  <a:srgbClr val="FFFFFF"/>
                </a:solidFill>
                <a:latin typeface="Trebuchet MS"/>
                <a:ea typeface="Trebuchet MS"/>
                <a:cs typeface="Trebuchet MS"/>
                <a:sym typeface="Trebuchet MS"/>
              </a:rPr>
              <a:t>You can copy and paste a table from an external document onto this poster template. To adjust the way the text fits within the cells of a table that has been pasted, </a:t>
            </a:r>
            <a:r>
              <a:rPr lang="en-US" sz="3399" b="0" i="0" u="sng" strike="noStrike" cap="none" baseline="0">
                <a:solidFill>
                  <a:srgbClr val="FFFFFF"/>
                </a:solidFill>
                <a:latin typeface="Trebuchet MS"/>
                <a:ea typeface="Trebuchet MS"/>
                <a:cs typeface="Trebuchet MS"/>
                <a:sym typeface="Trebuchet MS"/>
              </a:rPr>
              <a:t>right-click</a:t>
            </a:r>
            <a:r>
              <a:rPr lang="en-US" sz="3399" b="0" i="0" u="none" strike="noStrike" cap="none" baseline="0">
                <a:solidFill>
                  <a:srgbClr val="FFFFFF"/>
                </a:solidFill>
                <a:latin typeface="Trebuchet MS"/>
                <a:ea typeface="Trebuchet MS"/>
                <a:cs typeface="Trebuchet MS"/>
                <a:sym typeface="Trebuchet MS"/>
              </a:rPr>
              <a:t> on the table, click FORMAT SHAPE  then click on TEXT BOX and change the INTERNAL MARGIN values to 0.25.</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pPr marL="0" marR="0" lvl="0" indent="0" algn="l" rtl="0">
              <a:lnSpc>
                <a:spcPct val="100000"/>
              </a:lnSpc>
              <a:buSzPct val="25000"/>
              <a:buNone/>
            </a:pPr>
            <a:r>
              <a:rPr lang="en-US" sz="3399" b="1" i="0" u="none" strike="noStrike" cap="none" baseline="0">
                <a:solidFill>
                  <a:srgbClr val="FFFF00"/>
                </a:solidFill>
                <a:latin typeface="Trebuchet MS"/>
                <a:ea typeface="Trebuchet MS"/>
                <a:cs typeface="Trebuchet MS"/>
                <a:sym typeface="Trebuchet MS"/>
              </a:rPr>
              <a:t>Modifying the color scheme</a:t>
            </a:r>
          </a:p>
          <a:p>
            <a:pPr marL="0" marR="0" lvl="0" indent="0" algn="l" rtl="0">
              <a:lnSpc>
                <a:spcPct val="100000"/>
              </a:lnSpc>
              <a:buSzPct val="25000"/>
              <a:buNone/>
            </a:pPr>
            <a:r>
              <a:rPr lang="en-US" sz="3399" b="0" i="0" u="none" strike="noStrike" cap="none" baseline="0">
                <a:solidFill>
                  <a:srgbClr val="FFFFFF"/>
                </a:solidFill>
                <a:latin typeface="Trebuchet MS"/>
                <a:ea typeface="Trebuchet MS"/>
                <a:cs typeface="Trebuchet MS"/>
                <a:sym typeface="Trebuchet MS"/>
              </a:rPr>
              <a:t>To change the color scheme of this template go to the DESIGN menu and click on COLORS. You can choose from the provided color combinations or create your own.</a:t>
            </a: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a:p>
            <a:endParaRPr lang="en-US" sz="3399" b="0" i="0" u="none" strike="noStrike" cap="none" baseline="0">
              <a:solidFill>
                <a:srgbClr val="FFFFFF"/>
              </a:solidFill>
              <a:latin typeface="Trebuchet MS"/>
              <a:ea typeface="Trebuchet MS"/>
              <a:cs typeface="Trebuchet MS"/>
              <a:sym typeface="Trebuchet MS"/>
            </a:endParaRPr>
          </a:p>
        </p:txBody>
      </p:sp>
      <p:sp>
        <p:nvSpPr>
          <p:cNvPr id="26" name="Shape 26"/>
          <p:cNvSpPr/>
          <p:nvPr/>
        </p:nvSpPr>
        <p:spPr>
          <a:xfrm>
            <a:off x="50095083" y="12363478"/>
            <a:ext cx="3966118" cy="2558160"/>
          </a:xfrm>
          <a:prstGeom prst="rect">
            <a:avLst/>
          </a:prstGeom>
          <a:noFill/>
          <a:ln>
            <a:noFill/>
          </a:ln>
        </p:spPr>
        <p:txBody>
          <a:bodyPr lIns="91425" tIns="91425" rIns="91425" bIns="91425" anchor="ctr" anchorCtr="0">
            <a:noAutofit/>
          </a:bodyPr>
          <a:lstStyle/>
          <a:p>
            <a:endParaRPr sz="818"/>
          </a:p>
        </p:txBody>
      </p:sp>
      <p:sp>
        <p:nvSpPr>
          <p:cNvPr id="27" name="Shape 27"/>
          <p:cNvSpPr/>
          <p:nvPr/>
        </p:nvSpPr>
        <p:spPr>
          <a:xfrm>
            <a:off x="44335440" y="30844083"/>
            <a:ext cx="9159840" cy="1940038"/>
          </a:xfrm>
          <a:prstGeom prst="rect">
            <a:avLst/>
          </a:prstGeom>
          <a:noFill/>
          <a:ln>
            <a:noFill/>
          </a:ln>
        </p:spPr>
        <p:txBody>
          <a:bodyPr lIns="91425" tIns="45699" rIns="91425" bIns="45699" anchor="t" anchorCtr="0">
            <a:noAutofit/>
          </a:bodyPr>
          <a:lstStyle/>
          <a:p>
            <a:pPr marL="0" marR="0" lvl="0" indent="0" algn="l" rtl="0">
              <a:lnSpc>
                <a:spcPct val="75000"/>
              </a:lnSpc>
              <a:spcBef>
                <a:spcPts val="0"/>
              </a:spcBef>
              <a:buSzPct val="25000"/>
              <a:buNone/>
            </a:pPr>
            <a:r>
              <a:rPr lang="en-US" sz="2799" b="0" i="0" u="none" strike="noStrike" cap="none" baseline="0">
                <a:solidFill>
                  <a:srgbClr val="FFFFFF"/>
                </a:solidFill>
                <a:latin typeface="Calibri"/>
                <a:ea typeface="Calibri"/>
                <a:cs typeface="Calibri"/>
                <a:sym typeface="Calibri"/>
              </a:rPr>
              <a:t>© 2013 PosterPresentations.com     </a:t>
            </a:r>
            <a:r>
              <a:rPr lang="en-US" sz="2499" b="0" i="0" u="none" strike="noStrike" cap="none" baseline="0">
                <a:solidFill>
                  <a:srgbClr val="FFFFFF"/>
                </a:solidFill>
                <a:latin typeface="Calibri"/>
                <a:ea typeface="Calibri"/>
                <a:cs typeface="Calibri"/>
                <a:sym typeface="Calibri"/>
              </a:rPr>
              <a:t>2117 Fourth Street , Unit C        </a:t>
            </a:r>
          </a:p>
          <a:p>
            <a:pPr marL="0" marR="0" lvl="0" indent="0" algn="l" rtl="0">
              <a:lnSpc>
                <a:spcPct val="75000"/>
              </a:lnSpc>
              <a:buSzPct val="25000"/>
              <a:buNone/>
            </a:pPr>
            <a:r>
              <a:rPr lang="en-US" sz="2499" b="0" i="0" u="none" strike="noStrike" cap="none" baseline="0">
                <a:solidFill>
                  <a:srgbClr val="FFFFFF"/>
                </a:solidFill>
                <a:latin typeface="Calibri"/>
                <a:ea typeface="Calibri"/>
                <a:cs typeface="Calibri"/>
                <a:sym typeface="Calibri"/>
              </a:rPr>
              <a:t>     Berkeley CA </a:t>
            </a:r>
            <a:r>
              <a:rPr lang="en-US" sz="2199" b="0" i="0" u="none" strike="noStrike" cap="none" baseline="0">
                <a:solidFill>
                  <a:srgbClr val="FFFFFF"/>
                </a:solidFill>
                <a:latin typeface="Calibri"/>
                <a:ea typeface="Calibri"/>
                <a:cs typeface="Calibri"/>
                <a:sym typeface="Calibri"/>
              </a:rPr>
              <a:t>94710</a:t>
            </a:r>
            <a:r>
              <a:rPr lang="en-US" sz="2499" b="0" i="0" u="none" strike="noStrike" cap="none" baseline="0">
                <a:solidFill>
                  <a:srgbClr val="FFFFFF"/>
                </a:solidFill>
                <a:latin typeface="Calibri"/>
                <a:ea typeface="Calibri"/>
                <a:cs typeface="Calibri"/>
                <a:sym typeface="Calibri"/>
              </a:rPr>
              <a:t>     </a:t>
            </a:r>
            <a:r>
              <a:rPr lang="en-US" sz="2499" b="1" i="0" u="none" strike="noStrike" cap="none" baseline="0">
                <a:solidFill>
                  <a:srgbClr val="FFFF00"/>
                </a:solidFill>
                <a:latin typeface="Calibri"/>
                <a:ea typeface="Calibri"/>
                <a:cs typeface="Calibri"/>
                <a:sym typeface="Calibri"/>
              </a:rPr>
              <a:t>posterpresenter@gmail.com</a:t>
            </a:r>
          </a:p>
        </p:txBody>
      </p:sp>
      <p:cxnSp>
        <p:nvCxnSpPr>
          <p:cNvPr id="28" name="Shape 28"/>
          <p:cNvCxnSpPr/>
          <p:nvPr/>
        </p:nvCxnSpPr>
        <p:spPr>
          <a:xfrm>
            <a:off x="44195761" y="30844083"/>
            <a:ext cx="10050478" cy="2518"/>
          </a:xfrm>
          <a:prstGeom prst="straightConnector1">
            <a:avLst/>
          </a:prstGeom>
          <a:noFill/>
          <a:ln w="9525" cap="flat">
            <a:solidFill>
              <a:srgbClr val="D9D9D9"/>
            </a:solidFill>
            <a:prstDash val="solid"/>
            <a:round/>
            <a:headEnd type="none" w="med" len="med"/>
            <a:tailEnd type="none" w="med" len="med"/>
          </a:ln>
        </p:spPr>
      </p:cxnSp>
      <p:cxnSp>
        <p:nvCxnSpPr>
          <p:cNvPr id="29" name="Shape 29"/>
          <p:cNvCxnSpPr/>
          <p:nvPr/>
        </p:nvCxnSpPr>
        <p:spPr>
          <a:xfrm>
            <a:off x="44222043" y="5230801"/>
            <a:ext cx="10050478" cy="2518"/>
          </a:xfrm>
          <a:prstGeom prst="straightConnector1">
            <a:avLst/>
          </a:prstGeom>
          <a:noFill/>
          <a:ln w="9525" cap="flat">
            <a:solidFill>
              <a:srgbClr val="D9D9D9"/>
            </a:solidFill>
            <a:prstDash val="solid"/>
            <a:round/>
            <a:headEnd type="none" w="med" len="med"/>
            <a:tailEnd type="none" w="med" len="med"/>
          </a:ln>
        </p:spPr>
      </p:cxnSp>
      <p:sp>
        <p:nvSpPr>
          <p:cNvPr id="30" name="Shape 30"/>
          <p:cNvSpPr txBox="1">
            <a:spLocks noGrp="1"/>
          </p:cNvSpPr>
          <p:nvPr>
            <p:ph type="body" idx="1"/>
          </p:nvPr>
        </p:nvSpPr>
        <p:spPr>
          <a:xfrm>
            <a:off x="904320" y="6004438"/>
            <a:ext cx="1359108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1" name="Shape 31"/>
          <p:cNvSpPr txBox="1">
            <a:spLocks noGrp="1"/>
          </p:cNvSpPr>
          <p:nvPr>
            <p:ph type="body" idx="2"/>
          </p:nvPr>
        </p:nvSpPr>
        <p:spPr>
          <a:xfrm>
            <a:off x="922320" y="-3973317"/>
            <a:ext cx="13572720"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2" name="Shape 32"/>
          <p:cNvSpPr txBox="1">
            <a:spLocks noGrp="1"/>
          </p:cNvSpPr>
          <p:nvPr>
            <p:ph type="body" idx="3"/>
          </p:nvPr>
        </p:nvSpPr>
        <p:spPr>
          <a:xfrm>
            <a:off x="922323" y="18035278"/>
            <a:ext cx="13592518"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3" name="Shape 33"/>
          <p:cNvSpPr txBox="1">
            <a:spLocks noGrp="1"/>
          </p:cNvSpPr>
          <p:nvPr>
            <p:ph type="body" idx="4"/>
          </p:nvPr>
        </p:nvSpPr>
        <p:spPr>
          <a:xfrm>
            <a:off x="942120" y="8004241"/>
            <a:ext cx="13572720"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4" name="Shape 34"/>
          <p:cNvSpPr txBox="1">
            <a:spLocks noGrp="1"/>
          </p:cNvSpPr>
          <p:nvPr>
            <p:ph type="body" idx="5"/>
          </p:nvPr>
        </p:nvSpPr>
        <p:spPr>
          <a:xfrm>
            <a:off x="15154203" y="21389758"/>
            <a:ext cx="13571278"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5" name="Shape 35"/>
          <p:cNvSpPr txBox="1">
            <a:spLocks noGrp="1"/>
          </p:cNvSpPr>
          <p:nvPr>
            <p:ph type="body" idx="6"/>
          </p:nvPr>
        </p:nvSpPr>
        <p:spPr>
          <a:xfrm>
            <a:off x="15154203" y="11334603"/>
            <a:ext cx="1357127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6" name="Shape 36"/>
          <p:cNvSpPr txBox="1">
            <a:spLocks noGrp="1"/>
          </p:cNvSpPr>
          <p:nvPr>
            <p:ph type="body" idx="7"/>
          </p:nvPr>
        </p:nvSpPr>
        <p:spPr>
          <a:xfrm>
            <a:off x="15162123" y="6004438"/>
            <a:ext cx="13571278"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7" name="Shape 37"/>
          <p:cNvSpPr txBox="1">
            <a:spLocks noGrp="1"/>
          </p:cNvSpPr>
          <p:nvPr>
            <p:ph type="body" idx="8"/>
          </p:nvPr>
        </p:nvSpPr>
        <p:spPr>
          <a:xfrm>
            <a:off x="15156000" y="-3973317"/>
            <a:ext cx="13579200"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8" name="Shape 38"/>
          <p:cNvSpPr txBox="1">
            <a:spLocks noGrp="1"/>
          </p:cNvSpPr>
          <p:nvPr>
            <p:ph type="body" idx="9"/>
          </p:nvPr>
        </p:nvSpPr>
        <p:spPr>
          <a:xfrm>
            <a:off x="29395803" y="-3973317"/>
            <a:ext cx="1357559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39" name="Shape 39"/>
          <p:cNvSpPr txBox="1">
            <a:spLocks noGrp="1"/>
          </p:cNvSpPr>
          <p:nvPr>
            <p:ph type="body" idx="13"/>
          </p:nvPr>
        </p:nvSpPr>
        <p:spPr>
          <a:xfrm>
            <a:off x="29395803" y="6004438"/>
            <a:ext cx="13575598"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0" name="Shape 40"/>
          <p:cNvSpPr txBox="1">
            <a:spLocks noGrp="1"/>
          </p:cNvSpPr>
          <p:nvPr>
            <p:ph type="body" idx="14"/>
          </p:nvPr>
        </p:nvSpPr>
        <p:spPr>
          <a:xfrm>
            <a:off x="29395803" y="7971841"/>
            <a:ext cx="1357559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1" name="Shape 41"/>
          <p:cNvSpPr txBox="1">
            <a:spLocks noGrp="1"/>
          </p:cNvSpPr>
          <p:nvPr>
            <p:ph type="body" idx="15"/>
          </p:nvPr>
        </p:nvSpPr>
        <p:spPr>
          <a:xfrm>
            <a:off x="29390761" y="17949600"/>
            <a:ext cx="13580638"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2" name="Shape 42"/>
          <p:cNvSpPr txBox="1">
            <a:spLocks noGrp="1"/>
          </p:cNvSpPr>
          <p:nvPr>
            <p:ph type="body" idx="16"/>
          </p:nvPr>
        </p:nvSpPr>
        <p:spPr>
          <a:xfrm>
            <a:off x="29395803" y="16354803"/>
            <a:ext cx="1357559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3" name="Shape 43"/>
          <p:cNvSpPr txBox="1">
            <a:spLocks noGrp="1"/>
          </p:cNvSpPr>
          <p:nvPr>
            <p:ph type="body" idx="17"/>
          </p:nvPr>
        </p:nvSpPr>
        <p:spPr>
          <a:xfrm>
            <a:off x="29395803" y="26418240"/>
            <a:ext cx="13580638"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4" name="Shape 44"/>
          <p:cNvSpPr txBox="1">
            <a:spLocks noGrp="1"/>
          </p:cNvSpPr>
          <p:nvPr>
            <p:ph type="body" idx="18"/>
          </p:nvPr>
        </p:nvSpPr>
        <p:spPr>
          <a:xfrm>
            <a:off x="914403" y="1143003"/>
            <a:ext cx="4419358" cy="251423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5" name="Shape 45"/>
          <p:cNvSpPr txBox="1">
            <a:spLocks noGrp="1"/>
          </p:cNvSpPr>
          <p:nvPr>
            <p:ph type="body" idx="19"/>
          </p:nvPr>
        </p:nvSpPr>
        <p:spPr>
          <a:xfrm>
            <a:off x="38557083" y="1143003"/>
            <a:ext cx="4419358" cy="251423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6" name="Shape 46"/>
          <p:cNvSpPr txBox="1">
            <a:spLocks noGrp="1"/>
          </p:cNvSpPr>
          <p:nvPr>
            <p:ph type="body" idx="20"/>
          </p:nvPr>
        </p:nvSpPr>
        <p:spPr>
          <a:xfrm>
            <a:off x="5837403" y="2283480"/>
            <a:ext cx="32216038" cy="12074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7" name="Shape 47"/>
          <p:cNvSpPr txBox="1">
            <a:spLocks noGrp="1"/>
          </p:cNvSpPr>
          <p:nvPr>
            <p:ph type="body" idx="21"/>
          </p:nvPr>
        </p:nvSpPr>
        <p:spPr>
          <a:xfrm>
            <a:off x="5837403" y="3458160"/>
            <a:ext cx="32216038" cy="95148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8" name="Shape 48"/>
          <p:cNvSpPr txBox="1">
            <a:spLocks noGrp="1"/>
          </p:cNvSpPr>
          <p:nvPr>
            <p:ph type="body" idx="22"/>
          </p:nvPr>
        </p:nvSpPr>
        <p:spPr>
          <a:xfrm>
            <a:off x="5837403" y="478800"/>
            <a:ext cx="32216038" cy="180432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49" name="Shape 49"/>
          <p:cNvSpPr txBox="1">
            <a:spLocks noGrp="1"/>
          </p:cNvSpPr>
          <p:nvPr>
            <p:ph type="body" idx="23"/>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0" name="Shape 50"/>
          <p:cNvSpPr txBox="1">
            <a:spLocks noGrp="1"/>
          </p:cNvSpPr>
          <p:nvPr>
            <p:ph type="body" idx="24"/>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1" name="Shape 51"/>
          <p:cNvSpPr txBox="1">
            <a:spLocks noGrp="1"/>
          </p:cNvSpPr>
          <p:nvPr>
            <p:ph type="body" idx="25"/>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2" name="Shape 52"/>
          <p:cNvSpPr txBox="1">
            <a:spLocks noGrp="1"/>
          </p:cNvSpPr>
          <p:nvPr>
            <p:ph type="body" idx="26"/>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3" name="Shape 53"/>
          <p:cNvSpPr txBox="1">
            <a:spLocks noGrp="1"/>
          </p:cNvSpPr>
          <p:nvPr>
            <p:ph type="body" idx="27"/>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4" name="Shape 54"/>
          <p:cNvSpPr txBox="1">
            <a:spLocks noGrp="1"/>
          </p:cNvSpPr>
          <p:nvPr>
            <p:ph type="body" idx="28"/>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5" name="Shape 55"/>
          <p:cNvSpPr txBox="1">
            <a:spLocks noGrp="1"/>
          </p:cNvSpPr>
          <p:nvPr>
            <p:ph type="body" idx="29"/>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6" name="Shape 56"/>
          <p:cNvSpPr txBox="1">
            <a:spLocks noGrp="1"/>
          </p:cNvSpPr>
          <p:nvPr>
            <p:ph type="body" idx="30"/>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7" name="Shape 57"/>
          <p:cNvSpPr txBox="1">
            <a:spLocks noGrp="1"/>
          </p:cNvSpPr>
          <p:nvPr>
            <p:ph type="body" idx="31"/>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8" name="Shape 58"/>
          <p:cNvSpPr txBox="1">
            <a:spLocks noGrp="1"/>
          </p:cNvSpPr>
          <p:nvPr>
            <p:ph type="body" idx="32"/>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59" name="Shape 59"/>
          <p:cNvSpPr txBox="1">
            <a:spLocks noGrp="1"/>
          </p:cNvSpPr>
          <p:nvPr>
            <p:ph type="body" idx="33"/>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0" name="Shape 60"/>
          <p:cNvSpPr txBox="1">
            <a:spLocks noGrp="1"/>
          </p:cNvSpPr>
          <p:nvPr>
            <p:ph type="body" idx="34"/>
          </p:nvPr>
        </p:nvSpPr>
        <p:spPr>
          <a:xfrm>
            <a:off x="-10408320" y="23571720"/>
            <a:ext cx="10056600" cy="1954980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1" name="Shape 61"/>
          <p:cNvSpPr txBox="1">
            <a:spLocks noGrp="1"/>
          </p:cNvSpPr>
          <p:nvPr>
            <p:ph type="body" idx="35"/>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2" name="Shape 62"/>
          <p:cNvSpPr txBox="1">
            <a:spLocks noGrp="1"/>
          </p:cNvSpPr>
          <p:nvPr>
            <p:ph type="body" idx="36"/>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3" name="Shape 63"/>
          <p:cNvSpPr txBox="1">
            <a:spLocks noGrp="1"/>
          </p:cNvSpPr>
          <p:nvPr>
            <p:ph type="body" idx="37"/>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4" name="Shape 64"/>
          <p:cNvSpPr txBox="1">
            <a:spLocks noGrp="1"/>
          </p:cNvSpPr>
          <p:nvPr>
            <p:ph type="body" idx="38"/>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5" name="Shape 65"/>
          <p:cNvSpPr txBox="1">
            <a:spLocks noGrp="1"/>
          </p:cNvSpPr>
          <p:nvPr>
            <p:ph type="body" idx="39"/>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6" name="Shape 66"/>
          <p:cNvSpPr txBox="1">
            <a:spLocks noGrp="1"/>
          </p:cNvSpPr>
          <p:nvPr>
            <p:ph type="body" idx="40"/>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7" name="Shape 67"/>
          <p:cNvSpPr txBox="1">
            <a:spLocks noGrp="1"/>
          </p:cNvSpPr>
          <p:nvPr>
            <p:ph type="body" idx="41"/>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8" name="Shape 68"/>
          <p:cNvSpPr txBox="1">
            <a:spLocks noGrp="1"/>
          </p:cNvSpPr>
          <p:nvPr>
            <p:ph type="body" idx="42"/>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69" name="Shape 69"/>
          <p:cNvSpPr txBox="1">
            <a:spLocks noGrp="1"/>
          </p:cNvSpPr>
          <p:nvPr>
            <p:ph type="body" idx="43"/>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0" name="Shape 70"/>
          <p:cNvSpPr txBox="1">
            <a:spLocks noGrp="1"/>
          </p:cNvSpPr>
          <p:nvPr>
            <p:ph type="body" idx="44"/>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1" name="Shape 71"/>
          <p:cNvSpPr txBox="1">
            <a:spLocks noGrp="1"/>
          </p:cNvSpPr>
          <p:nvPr>
            <p:ph type="body" idx="45"/>
          </p:nvPr>
        </p:nvSpPr>
        <p:spPr>
          <a:xfrm>
            <a:off x="-8564760" y="27492483"/>
            <a:ext cx="6197760" cy="365039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2" name="Shape 72"/>
          <p:cNvSpPr txBox="1">
            <a:spLocks noGrp="1"/>
          </p:cNvSpPr>
          <p:nvPr>
            <p:ph type="body" idx="46"/>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3" name="Shape 73"/>
          <p:cNvSpPr txBox="1">
            <a:spLocks noGrp="1"/>
          </p:cNvSpPr>
          <p:nvPr>
            <p:ph type="body" idx="47"/>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4" name="Shape 74"/>
          <p:cNvSpPr txBox="1">
            <a:spLocks noGrp="1"/>
          </p:cNvSpPr>
          <p:nvPr>
            <p:ph type="body" idx="48"/>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5" name="Shape 75"/>
          <p:cNvSpPr txBox="1">
            <a:spLocks noGrp="1"/>
          </p:cNvSpPr>
          <p:nvPr>
            <p:ph type="body" idx="49"/>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6" name="Shape 76"/>
          <p:cNvSpPr txBox="1">
            <a:spLocks noGrp="1"/>
          </p:cNvSpPr>
          <p:nvPr>
            <p:ph type="body" idx="50"/>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7" name="Shape 77"/>
          <p:cNvSpPr txBox="1">
            <a:spLocks noGrp="1"/>
          </p:cNvSpPr>
          <p:nvPr>
            <p:ph type="body" idx="51"/>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8" name="Shape 78"/>
          <p:cNvSpPr txBox="1">
            <a:spLocks noGrp="1"/>
          </p:cNvSpPr>
          <p:nvPr>
            <p:ph type="body" idx="52"/>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79" name="Shape 79"/>
          <p:cNvSpPr txBox="1">
            <a:spLocks noGrp="1"/>
          </p:cNvSpPr>
          <p:nvPr>
            <p:ph type="body" idx="53"/>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0" name="Shape 80"/>
          <p:cNvSpPr txBox="1">
            <a:spLocks noGrp="1"/>
          </p:cNvSpPr>
          <p:nvPr>
            <p:ph type="body" idx="54"/>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1" name="Shape 81"/>
          <p:cNvSpPr txBox="1">
            <a:spLocks noGrp="1"/>
          </p:cNvSpPr>
          <p:nvPr>
            <p:ph type="body" idx="55"/>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2" name="Shape 82"/>
          <p:cNvSpPr txBox="1">
            <a:spLocks noGrp="1"/>
          </p:cNvSpPr>
          <p:nvPr>
            <p:ph type="body" idx="56"/>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3" name="Shape 83"/>
          <p:cNvSpPr txBox="1">
            <a:spLocks noGrp="1"/>
          </p:cNvSpPr>
          <p:nvPr>
            <p:ph type="body" idx="57"/>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4" name="Shape 84"/>
          <p:cNvSpPr txBox="1">
            <a:spLocks noGrp="1"/>
          </p:cNvSpPr>
          <p:nvPr>
            <p:ph type="body" idx="58"/>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5" name="Shape 85"/>
          <p:cNvSpPr txBox="1">
            <a:spLocks noGrp="1"/>
          </p:cNvSpPr>
          <p:nvPr>
            <p:ph type="body" idx="59"/>
          </p:nvPr>
        </p:nvSpPr>
        <p:spPr>
          <a:xfrm>
            <a:off x="-10408319" y="11108881"/>
            <a:ext cx="10050118" cy="19275478"/>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
        <p:nvSpPr>
          <p:cNvPr id="86" name="Shape 86"/>
          <p:cNvSpPr txBox="1">
            <a:spLocks noGrp="1"/>
          </p:cNvSpPr>
          <p:nvPr>
            <p:ph type="title"/>
          </p:nvPr>
        </p:nvSpPr>
        <p:spPr>
          <a:xfrm>
            <a:off x="2194558" y="1313278"/>
            <a:ext cx="39501720" cy="5496840"/>
          </a:xfrm>
          <a:prstGeom prst="rect">
            <a:avLst/>
          </a:prstGeom>
          <a:noFill/>
          <a:ln>
            <a:noFill/>
          </a:ln>
        </p:spPr>
        <p:txBody>
          <a:bodyPr lIns="91425" tIns="91425" rIns="91425" bIns="91425" anchor="ctr" anchorCtr="0"/>
          <a:lstStyle>
            <a:lvl1pPr>
              <a:defRPr/>
            </a:lvl1pPr>
            <a:lvl2pPr>
              <a:defRPr/>
            </a:lvl2pPr>
            <a:lvl3pPr>
              <a:defRPr/>
            </a:lvl3pPr>
            <a:lvl4pPr>
              <a:defRPr/>
            </a:lvl4pPr>
            <a:lvl5pPr>
              <a:defRPr/>
            </a:lvl5pPr>
            <a:lvl6pPr>
              <a:defRPr/>
            </a:lvl6pPr>
            <a:lvl7pPr>
              <a:defRPr/>
            </a:lvl7pPr>
            <a:lvl8pPr>
              <a:defRPr/>
            </a:lvl8pPr>
            <a:lvl9pP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1"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diagramDrawing" Target="../diagrams/drawing1.xml"/><Relationship Id="rId18" Type="http://schemas.openxmlformats.org/officeDocument/2006/relationships/image" Target="../media/image11.png"/><Relationship Id="rId3" Type="http://schemas.openxmlformats.org/officeDocument/2006/relationships/image" Target="../media/image1.png"/><Relationship Id="rId21" Type="http://schemas.openxmlformats.org/officeDocument/2006/relationships/image" Target="../media/image14.png"/><Relationship Id="rId7" Type="http://schemas.openxmlformats.org/officeDocument/2006/relationships/image" Target="../media/image5.tmp"/><Relationship Id="rId12" Type="http://schemas.openxmlformats.org/officeDocument/2006/relationships/diagramColors" Target="../diagrams/colors1.xml"/><Relationship Id="rId17" Type="http://schemas.openxmlformats.org/officeDocument/2006/relationships/image" Target="../media/image10.png"/><Relationship Id="rId25" Type="http://schemas.openxmlformats.org/officeDocument/2006/relationships/image" Target="../media/image18.png"/><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diagramQuickStyle" Target="../diagrams/quickStyle1.xml"/><Relationship Id="rId24" Type="http://schemas.openxmlformats.org/officeDocument/2006/relationships/image" Target="../media/image17.png"/><Relationship Id="rId5" Type="http://schemas.openxmlformats.org/officeDocument/2006/relationships/image" Target="../media/image3.gif"/><Relationship Id="rId15" Type="http://schemas.openxmlformats.org/officeDocument/2006/relationships/image" Target="../media/image8.png"/><Relationship Id="rId23" Type="http://schemas.openxmlformats.org/officeDocument/2006/relationships/image" Target="../media/image16.png"/><Relationship Id="rId10" Type="http://schemas.openxmlformats.org/officeDocument/2006/relationships/diagramLayout" Target="../diagrams/layout1.xml"/><Relationship Id="rId19"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diagramData" Target="../diagrams/data1.xml"/><Relationship Id="rId14" Type="http://schemas.openxmlformats.org/officeDocument/2006/relationships/image" Target="../media/image7.png"/><Relationship Id="rId2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p:nvPr/>
        </p:nvSpPr>
        <p:spPr>
          <a:xfrm>
            <a:off x="904198" y="6400791"/>
            <a:ext cx="13591198" cy="3383565"/>
          </a:xfrm>
          <a:prstGeom prst="rect">
            <a:avLst/>
          </a:prstGeom>
          <a:noFill/>
          <a:ln>
            <a:noFill/>
          </a:ln>
        </p:spPr>
        <p:txBody>
          <a:bodyPr lIns="228600" tIns="228600" rIns="228600" bIns="228600" anchor="t" anchorCtr="0">
            <a:noAutofit/>
          </a:bodyPr>
          <a:lstStyle/>
          <a:p>
            <a:pPr>
              <a:buClr>
                <a:srgbClr val="000000"/>
              </a:buClr>
              <a:buSzPct val="25000"/>
            </a:pPr>
            <a:r>
              <a:rPr lang="en-US" sz="3201" dirty="0"/>
              <a:t>Knowledge distillation is the process of transferring the knowledge learned by a large teacher neural network into a smaller student network. This process has been shown to increase the accuracy of the student network as compared to a student architecture not trained using distillation. This project explores the effects of three distillation hyperparameters on inference accuracy: temperature, hard loss weight, and student dilation.</a:t>
            </a:r>
          </a:p>
        </p:txBody>
      </p:sp>
      <p:sp>
        <p:nvSpPr>
          <p:cNvPr id="133" name="Shape 133"/>
          <p:cNvSpPr txBox="1"/>
          <p:nvPr/>
        </p:nvSpPr>
        <p:spPr>
          <a:xfrm>
            <a:off x="922798" y="5707678"/>
            <a:ext cx="13572598" cy="738298"/>
          </a:xfrm>
          <a:prstGeom prst="rect">
            <a:avLst/>
          </a:prstGeom>
          <a:noFill/>
          <a:ln>
            <a:noFill/>
          </a:ln>
        </p:spPr>
        <p:txBody>
          <a:bodyPr lIns="91425" tIns="91425" rIns="91425" bIns="91425" anchor="ctr" anchorCtr="0">
            <a:noAutofit/>
          </a:bodyPr>
          <a:lstStyle/>
          <a:p>
            <a:pPr>
              <a:buClr>
                <a:srgbClr val="000000"/>
              </a:buClr>
              <a:buSzPct val="25000"/>
            </a:pPr>
            <a:r>
              <a:rPr lang="en-US" sz="4800" b="1" dirty="0"/>
              <a:t>Abstract</a:t>
            </a:r>
          </a:p>
        </p:txBody>
      </p:sp>
      <p:sp>
        <p:nvSpPr>
          <p:cNvPr id="140" name="Shape 140"/>
          <p:cNvSpPr txBox="1"/>
          <p:nvPr/>
        </p:nvSpPr>
        <p:spPr>
          <a:xfrm>
            <a:off x="5471593" y="1992017"/>
            <a:ext cx="32216038" cy="951480"/>
          </a:xfrm>
          <a:prstGeom prst="rect">
            <a:avLst/>
          </a:prstGeom>
          <a:noFill/>
          <a:ln>
            <a:noFill/>
          </a:ln>
        </p:spPr>
        <p:txBody>
          <a:bodyPr lIns="128150" tIns="64075" rIns="128150" bIns="64075" anchor="t" anchorCtr="0">
            <a:noAutofit/>
          </a:bodyPr>
          <a:lstStyle/>
          <a:p>
            <a:pPr algn="ctr">
              <a:buClr>
                <a:srgbClr val="000000"/>
              </a:buClr>
              <a:buSzPct val="25000"/>
            </a:pPr>
            <a:r>
              <a:rPr lang="en-US" sz="6600" dirty="0">
                <a:solidFill>
                  <a:schemeClr val="bg1"/>
                </a:solidFill>
              </a:rPr>
              <a:t>Zion Steiner</a:t>
            </a:r>
          </a:p>
          <a:p>
            <a:pPr algn="ctr">
              <a:buClr>
                <a:srgbClr val="000000"/>
              </a:buClr>
              <a:buSzPct val="25000"/>
            </a:pPr>
            <a:r>
              <a:rPr lang="en-US" sz="6600" dirty="0">
                <a:solidFill>
                  <a:schemeClr val="bg1"/>
                </a:solidFill>
              </a:rPr>
              <a:t>Machine Intelligence in Clean Energy ----- Fall 2019</a:t>
            </a:r>
          </a:p>
        </p:txBody>
      </p:sp>
      <p:sp>
        <p:nvSpPr>
          <p:cNvPr id="141" name="Shape 141"/>
          <p:cNvSpPr txBox="1"/>
          <p:nvPr/>
        </p:nvSpPr>
        <p:spPr>
          <a:xfrm>
            <a:off x="1428404" y="478185"/>
            <a:ext cx="40302415" cy="1804320"/>
          </a:xfrm>
          <a:prstGeom prst="rect">
            <a:avLst/>
          </a:prstGeom>
          <a:noFill/>
          <a:ln>
            <a:noFill/>
          </a:ln>
        </p:spPr>
        <p:txBody>
          <a:bodyPr lIns="128150" tIns="64075" rIns="128150" bIns="64075" anchor="t" anchorCtr="0">
            <a:noAutofit/>
          </a:bodyPr>
          <a:lstStyle/>
          <a:p>
            <a:pPr algn="ctr">
              <a:buClr>
                <a:srgbClr val="000000"/>
              </a:buClr>
              <a:buSzPct val="25000"/>
              <a:buFont typeface="Arial"/>
              <a:buChar char=""/>
            </a:pPr>
            <a:r>
              <a:rPr lang="en-US" sz="8800" dirty="0">
                <a:solidFill>
                  <a:schemeClr val="bg1"/>
                </a:solidFill>
              </a:rPr>
              <a:t>Increasing the efficiency of neural network inference via </a:t>
            </a:r>
            <a:r>
              <a:rPr lang="en-US" sz="8000" dirty="0">
                <a:solidFill>
                  <a:schemeClr val="bg1"/>
                </a:solidFill>
              </a:rPr>
              <a:t>distillation</a:t>
            </a:r>
            <a:endParaRPr lang="en-US" sz="8800" dirty="0">
              <a:solidFill>
                <a:schemeClr val="bg1"/>
              </a:solidFill>
            </a:endParaRPr>
          </a:p>
        </p:txBody>
      </p:sp>
      <p:sp>
        <p:nvSpPr>
          <p:cNvPr id="142" name="Shape 142"/>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43" name="Shape 143"/>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44" name="Shape 144"/>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45" name="Shape 145"/>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46" name="Shape 146"/>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47" name="Shape 147"/>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48" name="Shape 148"/>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49" name="Shape 149"/>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50" name="Shape 150"/>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51" name="Shape 151"/>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52" name="Shape 152"/>
          <p:cNvSpPr txBox="1"/>
          <p:nvPr/>
        </p:nvSpPr>
        <p:spPr>
          <a:xfrm>
            <a:off x="2103504" y="10515595"/>
            <a:ext cx="10056600" cy="846000"/>
          </a:xfrm>
          <a:prstGeom prst="rect">
            <a:avLst/>
          </a:prstGeom>
          <a:noFill/>
          <a:ln>
            <a:noFill/>
          </a:ln>
        </p:spPr>
        <p:txBody>
          <a:bodyPr lIns="228600" tIns="228600" rIns="228600" bIns="228600" anchor="t" anchorCtr="0">
            <a:noAutofit/>
          </a:bodyPr>
          <a:lstStyle/>
          <a:p>
            <a:endParaRPr sz="818"/>
          </a:p>
        </p:txBody>
      </p:sp>
      <p:sp>
        <p:nvSpPr>
          <p:cNvPr id="153" name="Shape 153"/>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54" name="Shape 154"/>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55" name="Shape 155"/>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56" name="Shape 156"/>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57" name="Shape 157"/>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58" name="Shape 158"/>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59" name="Shape 159"/>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0" name="Shape 160"/>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1" name="Shape 161"/>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2" name="Shape 162"/>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3" name="Shape 163"/>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4" name="Shape 164"/>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5" name="Shape 165"/>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6" name="Shape 166"/>
          <p:cNvSpPr txBox="1"/>
          <p:nvPr/>
        </p:nvSpPr>
        <p:spPr>
          <a:xfrm>
            <a:off x="-10408320" y="20377440"/>
            <a:ext cx="10050118" cy="738360"/>
          </a:xfrm>
          <a:prstGeom prst="rect">
            <a:avLst/>
          </a:prstGeom>
          <a:noFill/>
          <a:ln>
            <a:noFill/>
          </a:ln>
        </p:spPr>
        <p:txBody>
          <a:bodyPr lIns="91425" tIns="91425" rIns="91425" bIns="91425" anchor="ctr" anchorCtr="0">
            <a:noAutofit/>
          </a:bodyPr>
          <a:lstStyle/>
          <a:p>
            <a:endParaRPr sz="818"/>
          </a:p>
        </p:txBody>
      </p:sp>
      <p:sp>
        <p:nvSpPr>
          <p:cNvPr id="168" name="Shape 168"/>
          <p:cNvSpPr/>
          <p:nvPr/>
        </p:nvSpPr>
        <p:spPr>
          <a:xfrm>
            <a:off x="34564318" y="798841"/>
            <a:ext cx="6309360" cy="3544558"/>
          </a:xfrm>
          <a:prstGeom prst="rect">
            <a:avLst/>
          </a:prstGeom>
          <a:noFill/>
          <a:ln>
            <a:noFill/>
          </a:ln>
        </p:spPr>
        <p:txBody>
          <a:bodyPr lIns="91425" tIns="91425" rIns="91425" bIns="91425" anchor="ctr" anchorCtr="0">
            <a:noAutofit/>
          </a:bodyPr>
          <a:lstStyle/>
          <a:p>
            <a:endParaRPr sz="818"/>
          </a:p>
        </p:txBody>
      </p:sp>
      <p:sp>
        <p:nvSpPr>
          <p:cNvPr id="62" name="Shape 132"/>
          <p:cNvSpPr txBox="1"/>
          <p:nvPr/>
        </p:nvSpPr>
        <p:spPr>
          <a:xfrm>
            <a:off x="953362" y="10728438"/>
            <a:ext cx="13591198" cy="3331115"/>
          </a:xfrm>
          <a:prstGeom prst="rect">
            <a:avLst/>
          </a:prstGeom>
          <a:noFill/>
          <a:ln>
            <a:noFill/>
          </a:ln>
        </p:spPr>
        <p:txBody>
          <a:bodyPr lIns="228600" tIns="228600" rIns="228600" bIns="228600" anchor="t" anchorCtr="0">
            <a:noAutofit/>
          </a:bodyPr>
          <a:lstStyle/>
          <a:p>
            <a:pPr>
              <a:buClr>
                <a:srgbClr val="000000"/>
              </a:buClr>
              <a:buSzPct val="25000"/>
            </a:pPr>
            <a:r>
              <a:rPr lang="en-US" sz="3201" dirty="0"/>
              <a:t>In recent years, state-of-the-art neural networks have grown to consume large amounts of electricity for training and inference. Electricity production is costly and often carries a large carbon footprint, which creates an incentive to increase the efficiency of developing and operating these networks. This project focuses on improving the efficiency of inference on a single sample by exploring a model compression technique. </a:t>
            </a:r>
          </a:p>
        </p:txBody>
      </p:sp>
      <p:sp>
        <p:nvSpPr>
          <p:cNvPr id="63" name="Shape 133"/>
          <p:cNvSpPr txBox="1"/>
          <p:nvPr/>
        </p:nvSpPr>
        <p:spPr>
          <a:xfrm>
            <a:off x="1125900" y="10084597"/>
            <a:ext cx="13572598" cy="738298"/>
          </a:xfrm>
          <a:prstGeom prst="rect">
            <a:avLst/>
          </a:prstGeom>
          <a:noFill/>
          <a:ln>
            <a:noFill/>
          </a:ln>
        </p:spPr>
        <p:txBody>
          <a:bodyPr lIns="91425" tIns="91425" rIns="91425" bIns="91425" anchor="ctr" anchorCtr="0">
            <a:noAutofit/>
          </a:bodyPr>
          <a:lstStyle/>
          <a:p>
            <a:pPr>
              <a:buClr>
                <a:srgbClr val="000000"/>
              </a:buClr>
              <a:buSzPct val="25000"/>
            </a:pPr>
            <a:r>
              <a:rPr lang="en-US" sz="4800" b="1" dirty="0"/>
              <a:t>Problem Description</a:t>
            </a:r>
          </a:p>
        </p:txBody>
      </p:sp>
      <mc:AlternateContent xmlns:mc="http://schemas.openxmlformats.org/markup-compatibility/2006" xmlns:a14="http://schemas.microsoft.com/office/drawing/2010/main">
        <mc:Choice Requires="a14">
          <p:sp>
            <p:nvSpPr>
              <p:cNvPr id="64" name="Shape 132"/>
              <p:cNvSpPr txBox="1"/>
              <p:nvPr/>
            </p:nvSpPr>
            <p:spPr>
              <a:xfrm>
                <a:off x="2420307" y="20839287"/>
                <a:ext cx="10706101" cy="959368"/>
              </a:xfrm>
              <a:prstGeom prst="rect">
                <a:avLst/>
              </a:prstGeom>
              <a:noFill/>
              <a:ln>
                <a:noFill/>
              </a:ln>
            </p:spPr>
            <p:txBody>
              <a:bodyPr lIns="228600" tIns="228600" rIns="228600" bIns="228600" anchor="t" anchorCtr="0">
                <a:noAutofit/>
              </a:bodyPr>
              <a:lstStyle/>
              <a:p>
                <a:pPr algn="ctr">
                  <a:buClr>
                    <a:srgbClr val="000000"/>
                  </a:buClr>
                  <a:buSzPct val="25000"/>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𝑙𝑜𝑠𝑠</m:t>
                      </m:r>
                      <m:r>
                        <a:rPr lang="en-US" sz="2800" i="1">
                          <a:latin typeface="Cambria Math" panose="02040503050406030204" pitchFamily="18" charset="0"/>
                        </a:rPr>
                        <m:t>=</m:t>
                      </m:r>
                      <m:r>
                        <a:rPr lang="en-US" sz="2800" i="1">
                          <a:latin typeface="Cambria Math" panose="02040503050406030204" pitchFamily="18" charset="0"/>
                        </a:rPr>
                        <m:t>𝑙𝑜𝑔𝑙𝑜𝑠𝑠</m:t>
                      </m:r>
                      <m:d>
                        <m:dPr>
                          <m:ctrlPr>
                            <a:rPr lang="en-US" sz="2800" i="1">
                              <a:latin typeface="Cambria Math" panose="02040503050406030204" pitchFamily="18" charset="0"/>
                            </a:rPr>
                          </m:ctrlPr>
                        </m:dPr>
                        <m:e>
                          <m:r>
                            <a:rPr lang="en-US" sz="2800" i="1">
                              <a:latin typeface="Cambria Math" panose="02040503050406030204" pitchFamily="18" charset="0"/>
                            </a:rPr>
                            <m:t>𝑙𝑜𝑔𝑖𝑡𝑠</m:t>
                          </m:r>
                        </m:e>
                      </m:d>
                      <m:r>
                        <a:rPr lang="en-US" sz="2800" i="1">
                          <a:latin typeface="Cambria Math" panose="02040503050406030204" pitchFamily="18" charset="0"/>
                        </a:rPr>
                        <m:t> + </m:t>
                      </m:r>
                      <m:r>
                        <m:rPr>
                          <m:sty m:val="p"/>
                        </m:rPr>
                        <a:rPr lang="en-US" sz="2800" i="1">
                          <a:latin typeface="Cambria Math" panose="02040503050406030204" pitchFamily="18" charset="0"/>
                        </a:rPr>
                        <m:t>α</m:t>
                      </m:r>
                      <m:r>
                        <a:rPr lang="en-US" sz="2800" i="1">
                          <a:latin typeface="Cambria Math" panose="02040503050406030204" pitchFamily="18" charset="0"/>
                        </a:rPr>
                        <m:t>∗</m:t>
                      </m:r>
                      <m:r>
                        <a:rPr lang="en-US" sz="2800" i="1">
                          <a:latin typeface="Cambria Math" panose="02040503050406030204" pitchFamily="18" charset="0"/>
                        </a:rPr>
                        <m:t>𝑙𝑜𝑔𝑙𝑜𝑠𝑠</m:t>
                      </m:r>
                      <m:d>
                        <m:dPr>
                          <m:ctrlPr>
                            <a:rPr lang="en-US" sz="2800" i="1">
                              <a:latin typeface="Cambria Math" panose="02040503050406030204" pitchFamily="18" charset="0"/>
                            </a:rPr>
                          </m:ctrlPr>
                        </m:dPr>
                        <m:e>
                          <m:r>
                            <a:rPr lang="en-US" sz="2800" i="1">
                              <a:latin typeface="Cambria Math" panose="02040503050406030204" pitchFamily="18" charset="0"/>
                            </a:rPr>
                            <m:t>𝑝𝑟𝑒𝑑𝑖𝑐𝑡𝑖𝑜𝑛𝑠</m:t>
                          </m:r>
                        </m:e>
                      </m:d>
                    </m:oMath>
                  </m:oMathPara>
                </a14:m>
                <a:endParaRPr lang="en-US" sz="3201" dirty="0"/>
              </a:p>
              <a:p>
                <a:pPr>
                  <a:buClr>
                    <a:srgbClr val="000000"/>
                  </a:buClr>
                  <a:buSzPct val="25000"/>
                </a:pPr>
                <a:endParaRPr lang="en-US" sz="3201" dirty="0"/>
              </a:p>
            </p:txBody>
          </p:sp>
        </mc:Choice>
        <mc:Fallback xmlns="">
          <p:sp>
            <p:nvSpPr>
              <p:cNvPr id="64" name="Shape 132"/>
              <p:cNvSpPr txBox="1">
                <a:spLocks noRot="1" noChangeAspect="1" noMove="1" noResize="1" noEditPoints="1" noAdjustHandles="1" noChangeArrowheads="1" noChangeShapeType="1" noTextEdit="1"/>
              </p:cNvSpPr>
              <p:nvPr/>
            </p:nvSpPr>
            <p:spPr>
              <a:xfrm>
                <a:off x="2420307" y="20839287"/>
                <a:ext cx="10706101" cy="959368"/>
              </a:xfrm>
              <a:prstGeom prst="rect">
                <a:avLst/>
              </a:prstGeom>
              <a:blipFill>
                <a:blip r:embed="rId3"/>
                <a:stretch>
                  <a:fillRect/>
                </a:stretch>
              </a:blipFill>
              <a:ln>
                <a:noFill/>
              </a:ln>
            </p:spPr>
            <p:txBody>
              <a:bodyPr/>
              <a:lstStyle/>
              <a:p>
                <a:r>
                  <a:rPr lang="en-US">
                    <a:noFill/>
                  </a:rPr>
                  <a:t> </a:t>
                </a:r>
              </a:p>
            </p:txBody>
          </p:sp>
        </mc:Fallback>
      </mc:AlternateContent>
      <p:sp>
        <p:nvSpPr>
          <p:cNvPr id="65" name="Shape 133"/>
          <p:cNvSpPr txBox="1"/>
          <p:nvPr/>
        </p:nvSpPr>
        <p:spPr>
          <a:xfrm>
            <a:off x="1178951" y="18492834"/>
            <a:ext cx="13572598" cy="738298"/>
          </a:xfrm>
          <a:prstGeom prst="rect">
            <a:avLst/>
          </a:prstGeom>
          <a:noFill/>
          <a:ln>
            <a:noFill/>
          </a:ln>
        </p:spPr>
        <p:txBody>
          <a:bodyPr lIns="91425" tIns="91425" rIns="91425" bIns="91425" anchor="ctr" anchorCtr="0">
            <a:noAutofit/>
          </a:bodyPr>
          <a:lstStyle/>
          <a:p>
            <a:pPr>
              <a:buClr>
                <a:srgbClr val="000000"/>
              </a:buClr>
              <a:buSzPct val="25000"/>
            </a:pPr>
            <a:r>
              <a:rPr lang="en-US" sz="4800" b="1" dirty="0"/>
              <a:t>Method</a:t>
            </a:r>
          </a:p>
        </p:txBody>
      </p:sp>
      <p:sp>
        <p:nvSpPr>
          <p:cNvPr id="67" name="Shape 132"/>
          <p:cNvSpPr txBox="1"/>
          <p:nvPr/>
        </p:nvSpPr>
        <p:spPr>
          <a:xfrm>
            <a:off x="15286547" y="6611389"/>
            <a:ext cx="13591198" cy="5059798"/>
          </a:xfrm>
          <a:prstGeom prst="rect">
            <a:avLst/>
          </a:prstGeom>
          <a:noFill/>
          <a:ln>
            <a:noFill/>
          </a:ln>
        </p:spPr>
        <p:txBody>
          <a:bodyPr lIns="228600" tIns="228600" rIns="228600" bIns="228600" anchor="t" anchorCtr="0">
            <a:noAutofit/>
          </a:bodyPr>
          <a:lstStyle/>
          <a:p>
            <a:pPr>
              <a:buClr>
                <a:srgbClr val="000000"/>
              </a:buClr>
              <a:buSzPct val="25000"/>
            </a:pPr>
            <a:r>
              <a:rPr lang="en-US" sz="3201" dirty="0"/>
              <a:t>The graphs below show how accuracy is affected by different levels of temperature and hard loss weight applied during the distillation process. </a:t>
            </a:r>
          </a:p>
        </p:txBody>
      </p:sp>
      <p:sp>
        <p:nvSpPr>
          <p:cNvPr id="68" name="Shape 133"/>
          <p:cNvSpPr txBox="1"/>
          <p:nvPr/>
        </p:nvSpPr>
        <p:spPr>
          <a:xfrm>
            <a:off x="15323495" y="5688453"/>
            <a:ext cx="13572598" cy="738298"/>
          </a:xfrm>
          <a:prstGeom prst="rect">
            <a:avLst/>
          </a:prstGeom>
          <a:noFill/>
          <a:ln>
            <a:noFill/>
          </a:ln>
        </p:spPr>
        <p:txBody>
          <a:bodyPr lIns="91425" tIns="91425" rIns="91425" bIns="91425" anchor="ctr" anchorCtr="0">
            <a:noAutofit/>
          </a:bodyPr>
          <a:lstStyle/>
          <a:p>
            <a:pPr>
              <a:buClr>
                <a:srgbClr val="000000"/>
              </a:buClr>
              <a:buSzPct val="25000"/>
            </a:pPr>
            <a:r>
              <a:rPr lang="en-US" sz="4800" b="1" dirty="0"/>
              <a:t>Results</a:t>
            </a:r>
          </a:p>
        </p:txBody>
      </p:sp>
      <p:sp>
        <p:nvSpPr>
          <p:cNvPr id="79" name="Shape 132"/>
          <p:cNvSpPr txBox="1"/>
          <p:nvPr/>
        </p:nvSpPr>
        <p:spPr>
          <a:xfrm>
            <a:off x="29503923" y="6397412"/>
            <a:ext cx="13591198" cy="2867949"/>
          </a:xfrm>
          <a:prstGeom prst="rect">
            <a:avLst/>
          </a:prstGeom>
          <a:noFill/>
          <a:ln>
            <a:noFill/>
          </a:ln>
        </p:spPr>
        <p:txBody>
          <a:bodyPr lIns="228600" tIns="228600" rIns="228600" bIns="228600" anchor="t" anchorCtr="0">
            <a:noAutofit/>
          </a:bodyPr>
          <a:lstStyle/>
          <a:p>
            <a:pPr>
              <a:buClr>
                <a:srgbClr val="000000"/>
              </a:buClr>
              <a:buSzPct val="25000"/>
            </a:pPr>
            <a:r>
              <a:rPr lang="en-US" sz="3201" dirty="0"/>
              <a:t>Although distillation works in principle, it was not found to be a reliable method of model compression in this research. Additionally, one would expect the accuracy versus temperature curve to contain a peak, not a plateau. This indicates that training the student on logits hindered training more than aiding it. This is contrary to </a:t>
            </a:r>
            <a:r>
              <a:rPr lang="en-US" sz="3201"/>
              <a:t>the findings in [3].</a:t>
            </a:r>
            <a:r>
              <a:rPr lang="en-US" sz="3201" dirty="0"/>
              <a:t> </a:t>
            </a:r>
          </a:p>
        </p:txBody>
      </p:sp>
      <p:sp>
        <p:nvSpPr>
          <p:cNvPr id="80" name="Shape 133"/>
          <p:cNvSpPr txBox="1"/>
          <p:nvPr/>
        </p:nvSpPr>
        <p:spPr>
          <a:xfrm>
            <a:off x="30072659" y="5626711"/>
            <a:ext cx="13572598" cy="738298"/>
          </a:xfrm>
          <a:prstGeom prst="rect">
            <a:avLst/>
          </a:prstGeom>
          <a:noFill/>
          <a:ln>
            <a:noFill/>
          </a:ln>
        </p:spPr>
        <p:txBody>
          <a:bodyPr lIns="91425" tIns="91425" rIns="91425" bIns="91425" anchor="ctr" anchorCtr="0">
            <a:noAutofit/>
          </a:bodyPr>
          <a:lstStyle/>
          <a:p>
            <a:pPr>
              <a:buClr>
                <a:srgbClr val="000000"/>
              </a:buClr>
              <a:buSzPct val="25000"/>
            </a:pPr>
            <a:r>
              <a:rPr lang="en-US" sz="4800" b="1" dirty="0"/>
              <a:t>Summary</a:t>
            </a:r>
          </a:p>
        </p:txBody>
      </p:sp>
      <p:sp>
        <p:nvSpPr>
          <p:cNvPr id="81" name="Shape 132"/>
          <p:cNvSpPr txBox="1"/>
          <p:nvPr/>
        </p:nvSpPr>
        <p:spPr>
          <a:xfrm>
            <a:off x="29588219" y="10081760"/>
            <a:ext cx="13276631" cy="3074863"/>
          </a:xfrm>
          <a:prstGeom prst="rect">
            <a:avLst/>
          </a:prstGeom>
          <a:noFill/>
          <a:ln>
            <a:noFill/>
          </a:ln>
        </p:spPr>
        <p:txBody>
          <a:bodyPr lIns="228600" tIns="228600" rIns="228600" bIns="228600" anchor="t" anchorCtr="0">
            <a:noAutofit/>
          </a:bodyPr>
          <a:lstStyle/>
          <a:p>
            <a:pPr>
              <a:buClr>
                <a:srgbClr val="000000"/>
              </a:buClr>
              <a:buSzPct val="25000"/>
            </a:pPr>
            <a:r>
              <a:rPr lang="en-US" sz="3201" dirty="0"/>
              <a:t>It makes intuitive sense why knowledge distillation should work. However, the distillation process is very dependent upon the correct hyperparameter configuration and teacher/student architecture. For distillation to be a practical method of model compression, a deeper understanding of the relationship between optimal distillation hyperparameters and teacher/student architecture is required.</a:t>
            </a:r>
          </a:p>
          <a:p>
            <a:pPr>
              <a:buClr>
                <a:srgbClr val="000000"/>
              </a:buClr>
              <a:buSzPct val="25000"/>
              <a:buFont typeface="Arial"/>
              <a:buChar char=""/>
            </a:pPr>
            <a:endParaRPr lang="en-US" sz="3201" dirty="0"/>
          </a:p>
        </p:txBody>
      </p:sp>
      <p:sp>
        <p:nvSpPr>
          <p:cNvPr id="82" name="Shape 133"/>
          <p:cNvSpPr txBox="1"/>
          <p:nvPr/>
        </p:nvSpPr>
        <p:spPr>
          <a:xfrm>
            <a:off x="29661207" y="9447454"/>
            <a:ext cx="13572598" cy="738298"/>
          </a:xfrm>
          <a:prstGeom prst="rect">
            <a:avLst/>
          </a:prstGeom>
          <a:noFill/>
          <a:ln>
            <a:noFill/>
          </a:ln>
        </p:spPr>
        <p:txBody>
          <a:bodyPr lIns="91425" tIns="91425" rIns="91425" bIns="91425" anchor="ctr" anchorCtr="0">
            <a:noAutofit/>
          </a:bodyPr>
          <a:lstStyle/>
          <a:p>
            <a:pPr>
              <a:buClr>
                <a:srgbClr val="000000"/>
              </a:buClr>
              <a:buSzPct val="25000"/>
            </a:pPr>
            <a:r>
              <a:rPr lang="en-US" sz="4800" b="1" dirty="0"/>
              <a:t>Conclusion</a:t>
            </a:r>
          </a:p>
        </p:txBody>
      </p:sp>
      <p:sp>
        <p:nvSpPr>
          <p:cNvPr id="83" name="Shape 132"/>
          <p:cNvSpPr txBox="1"/>
          <p:nvPr/>
        </p:nvSpPr>
        <p:spPr>
          <a:xfrm>
            <a:off x="29588219" y="28896550"/>
            <a:ext cx="13591198" cy="3176534"/>
          </a:xfrm>
          <a:prstGeom prst="rect">
            <a:avLst/>
          </a:prstGeom>
          <a:noFill/>
          <a:ln>
            <a:noFill/>
          </a:ln>
        </p:spPr>
        <p:txBody>
          <a:bodyPr lIns="228600" tIns="228600" rIns="228600" bIns="228600" anchor="t" anchorCtr="0">
            <a:noAutofit/>
          </a:bodyPr>
          <a:lstStyle/>
          <a:p>
            <a:pPr indent="-914400">
              <a:buClr>
                <a:srgbClr val="000000"/>
              </a:buClr>
              <a:buSzPct val="25000"/>
            </a:pPr>
            <a:r>
              <a:rPr lang="en-US" sz="2000" dirty="0"/>
              <a:t>[1] Schwartz, Roy, Jesse, Smith, Noah, Etzioni, Oren, and Dodge, “Green AI,” arXiv.org, 13-Aug-2019. [Online]. 	Available: https://arxiv.org/abs/1907.10597. [Accessed: 04-Dec-2019].</a:t>
            </a:r>
          </a:p>
          <a:p>
            <a:pPr indent="-914400">
              <a:buClr>
                <a:srgbClr val="000000"/>
              </a:buClr>
              <a:buSzPct val="25000"/>
            </a:pPr>
            <a:r>
              <a:rPr lang="en-US" sz="2000" dirty="0"/>
              <a:t>[2] Process of knowledge distillation. [Online]. Available: 	https://nervanasystems.github.io/distiller/index.html. 	[Accessed: 04-	Dec-2019]</a:t>
            </a:r>
          </a:p>
          <a:p>
            <a:pPr indent="-914400">
              <a:buClr>
                <a:srgbClr val="000000"/>
              </a:buClr>
              <a:buSzPct val="25000"/>
            </a:pPr>
            <a:r>
              <a:rPr lang="en-US" sz="2000" dirty="0"/>
              <a:t>[3] Hinton, Geoffrey, Dean, Jeff, and Oriol, “Distilling the Knowledge in a Neural Network,” arXiv.org, 09-Mar-2015. 	[Online]. Available: https://arxiv.org/abs/1503.02531. [Accessed: 05-Dec-2019].</a:t>
            </a:r>
          </a:p>
        </p:txBody>
      </p:sp>
      <p:sp>
        <p:nvSpPr>
          <p:cNvPr id="84" name="Shape 133"/>
          <p:cNvSpPr txBox="1"/>
          <p:nvPr/>
        </p:nvSpPr>
        <p:spPr>
          <a:xfrm>
            <a:off x="29588219" y="28149088"/>
            <a:ext cx="13572598" cy="738298"/>
          </a:xfrm>
          <a:prstGeom prst="rect">
            <a:avLst/>
          </a:prstGeom>
          <a:noFill/>
          <a:ln>
            <a:noFill/>
          </a:ln>
        </p:spPr>
        <p:txBody>
          <a:bodyPr lIns="91425" tIns="91425" rIns="91425" bIns="91425" anchor="ctr" anchorCtr="0">
            <a:noAutofit/>
          </a:bodyPr>
          <a:lstStyle/>
          <a:p>
            <a:pPr>
              <a:buClr>
                <a:srgbClr val="000000"/>
              </a:buClr>
              <a:buSzPct val="25000"/>
            </a:pPr>
            <a:r>
              <a:rPr lang="en-US" sz="4800" b="1" dirty="0"/>
              <a:t>References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47650" y="409357"/>
            <a:ext cx="5397607" cy="1378113"/>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302" y="505303"/>
            <a:ext cx="4368103" cy="3953503"/>
          </a:xfrm>
          <a:prstGeom prst="rect">
            <a:avLst/>
          </a:prstGeom>
        </p:spPr>
      </p:pic>
      <p:sp>
        <p:nvSpPr>
          <p:cNvPr id="59" name="Shape 133"/>
          <p:cNvSpPr txBox="1"/>
          <p:nvPr/>
        </p:nvSpPr>
        <p:spPr>
          <a:xfrm>
            <a:off x="29722990" y="13566760"/>
            <a:ext cx="13572598" cy="738298"/>
          </a:xfrm>
          <a:prstGeom prst="rect">
            <a:avLst/>
          </a:prstGeom>
          <a:noFill/>
          <a:ln>
            <a:noFill/>
          </a:ln>
        </p:spPr>
        <p:txBody>
          <a:bodyPr lIns="91425" tIns="91425" rIns="91425" bIns="91425" anchor="ctr" anchorCtr="0">
            <a:noAutofit/>
          </a:bodyPr>
          <a:lstStyle/>
          <a:p>
            <a:pPr>
              <a:buClr>
                <a:srgbClr val="000000"/>
              </a:buClr>
              <a:buSzPct val="25000"/>
            </a:pPr>
            <a:r>
              <a:rPr lang="en-US" sz="4800" b="1" dirty="0"/>
              <a:t>Computational Study</a:t>
            </a:r>
          </a:p>
        </p:txBody>
      </p:sp>
      <p:grpSp>
        <p:nvGrpSpPr>
          <p:cNvPr id="8" name="Group 7">
            <a:extLst>
              <a:ext uri="{FF2B5EF4-FFF2-40B4-BE49-F238E27FC236}">
                <a16:creationId xmlns:a16="http://schemas.microsoft.com/office/drawing/2014/main" id="{DE6832B2-6AB5-42F7-AA61-E75592C01AB3}"/>
              </a:ext>
            </a:extLst>
          </p:cNvPr>
          <p:cNvGrpSpPr/>
          <p:nvPr/>
        </p:nvGrpSpPr>
        <p:grpSpPr>
          <a:xfrm>
            <a:off x="6301070" y="14002882"/>
            <a:ext cx="7795472" cy="4364949"/>
            <a:chOff x="2601043" y="13678247"/>
            <a:chExt cx="10701882" cy="5471005"/>
          </a:xfrm>
        </p:grpSpPr>
        <p:pic>
          <p:nvPicPr>
            <p:cNvPr id="6" name="Picture 5">
              <a:extLst>
                <a:ext uri="{FF2B5EF4-FFF2-40B4-BE49-F238E27FC236}">
                  <a16:creationId xmlns:a16="http://schemas.microsoft.com/office/drawing/2014/main" id="{7445DFEB-CAAB-4087-99BC-770A9857BC89}"/>
                </a:ext>
              </a:extLst>
            </p:cNvPr>
            <p:cNvPicPr>
              <a:picLocks noChangeAspect="1"/>
            </p:cNvPicPr>
            <p:nvPr/>
          </p:nvPicPr>
          <p:blipFill>
            <a:blip r:embed="rId6"/>
            <a:stretch>
              <a:fillRect/>
            </a:stretch>
          </p:blipFill>
          <p:spPr>
            <a:xfrm>
              <a:off x="2601043" y="13678247"/>
              <a:ext cx="10701882" cy="4696984"/>
            </a:xfrm>
            <a:prstGeom prst="rect">
              <a:avLst/>
            </a:prstGeom>
          </p:spPr>
        </p:pic>
        <p:sp>
          <p:nvSpPr>
            <p:cNvPr id="7" name="TextBox 6">
              <a:extLst>
                <a:ext uri="{FF2B5EF4-FFF2-40B4-BE49-F238E27FC236}">
                  <a16:creationId xmlns:a16="http://schemas.microsoft.com/office/drawing/2014/main" id="{61EFC707-C4B1-422D-8449-D70E75F46DDD}"/>
                </a:ext>
              </a:extLst>
            </p:cNvPr>
            <p:cNvSpPr txBox="1"/>
            <p:nvPr/>
          </p:nvSpPr>
          <p:spPr>
            <a:xfrm>
              <a:off x="5029199" y="18416298"/>
              <a:ext cx="4600425" cy="732954"/>
            </a:xfrm>
            <a:prstGeom prst="rect">
              <a:avLst/>
            </a:prstGeom>
            <a:noFill/>
          </p:spPr>
          <p:txBody>
            <a:bodyPr wrap="square" rtlCol="0">
              <a:spAutoFit/>
            </a:bodyPr>
            <a:lstStyle/>
            <a:p>
              <a:r>
                <a:rPr lang="en-US" sz="1600" i="1" dirty="0"/>
                <a:t>Fig 2. The three general areas for improvements in efficiency</a:t>
              </a:r>
              <a:endParaRPr lang="en-US" sz="1800" i="1" dirty="0"/>
            </a:p>
          </p:txBody>
        </p:sp>
      </p:grpSp>
      <p:pic>
        <p:nvPicPr>
          <p:cNvPr id="10" name="Picture 9" descr="A close up of a map&#10;&#10;Description automatically generated">
            <a:extLst>
              <a:ext uri="{FF2B5EF4-FFF2-40B4-BE49-F238E27FC236}">
                <a16:creationId xmlns:a16="http://schemas.microsoft.com/office/drawing/2014/main" id="{23D7B8CC-6BEB-45E2-AAB6-0F8660CD0F48}"/>
              </a:ext>
            </a:extLst>
          </p:cNvPr>
          <p:cNvPicPr>
            <a:picLocks noChangeAspect="1"/>
          </p:cNvPicPr>
          <p:nvPr/>
        </p:nvPicPr>
        <p:blipFill>
          <a:blip r:embed="rId7"/>
          <a:stretch>
            <a:fillRect/>
          </a:stretch>
        </p:blipFill>
        <p:spPr>
          <a:xfrm>
            <a:off x="1125900" y="14454051"/>
            <a:ext cx="4809554" cy="3355314"/>
          </a:xfrm>
          <a:prstGeom prst="rect">
            <a:avLst/>
          </a:prstGeom>
        </p:spPr>
      </p:pic>
      <p:sp>
        <p:nvSpPr>
          <p:cNvPr id="99" name="TextBox 98">
            <a:extLst>
              <a:ext uri="{FF2B5EF4-FFF2-40B4-BE49-F238E27FC236}">
                <a16:creationId xmlns:a16="http://schemas.microsoft.com/office/drawing/2014/main" id="{6C14838E-AB79-448A-84C6-BF6289ED27A3}"/>
              </a:ext>
            </a:extLst>
          </p:cNvPr>
          <p:cNvSpPr txBox="1"/>
          <p:nvPr/>
        </p:nvSpPr>
        <p:spPr>
          <a:xfrm>
            <a:off x="1178951" y="17870650"/>
            <a:ext cx="4756504" cy="830997"/>
          </a:xfrm>
          <a:prstGeom prst="rect">
            <a:avLst/>
          </a:prstGeom>
          <a:noFill/>
        </p:spPr>
        <p:txBody>
          <a:bodyPr wrap="square" rtlCol="0">
            <a:spAutoFit/>
          </a:bodyPr>
          <a:lstStyle/>
          <a:p>
            <a:r>
              <a:rPr lang="en-US" sz="1600" i="1" dirty="0"/>
              <a:t>Fig 1. The number of computations required to train state-of-the-art models has grown by ~300,000x in 6 years [1].</a:t>
            </a:r>
          </a:p>
        </p:txBody>
      </p:sp>
      <p:grpSp>
        <p:nvGrpSpPr>
          <p:cNvPr id="11" name="Group 10">
            <a:extLst>
              <a:ext uri="{FF2B5EF4-FFF2-40B4-BE49-F238E27FC236}">
                <a16:creationId xmlns:a16="http://schemas.microsoft.com/office/drawing/2014/main" id="{1EB5678D-FA57-4CF4-9291-34A309EAD62B}"/>
              </a:ext>
            </a:extLst>
          </p:cNvPr>
          <p:cNvGrpSpPr/>
          <p:nvPr/>
        </p:nvGrpSpPr>
        <p:grpSpPr>
          <a:xfrm>
            <a:off x="4115047" y="21761495"/>
            <a:ext cx="7305788" cy="3376376"/>
            <a:chOff x="1900884" y="26817632"/>
            <a:chExt cx="8932500" cy="4084272"/>
          </a:xfrm>
        </p:grpSpPr>
        <p:pic>
          <p:nvPicPr>
            <p:cNvPr id="100" name="Picture 2">
              <a:extLst>
                <a:ext uri="{FF2B5EF4-FFF2-40B4-BE49-F238E27FC236}">
                  <a16:creationId xmlns:a16="http://schemas.microsoft.com/office/drawing/2014/main" id="{7C572094-79D3-4924-B121-012A4F4815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0884" y="26817632"/>
              <a:ext cx="8932500" cy="4038310"/>
            </a:xfrm>
            <a:prstGeom prst="rect">
              <a:avLst/>
            </a:prstGeom>
            <a:noFill/>
            <a:extLst>
              <a:ext uri="{909E8E84-426E-40DD-AFC4-6F175D3DCCD1}">
                <a14:hiddenFill xmlns:a14="http://schemas.microsoft.com/office/drawing/2010/main">
                  <a:solidFill>
                    <a:srgbClr val="FFFFFF"/>
                  </a:solidFill>
                </a14:hiddenFill>
              </a:ext>
            </a:extLst>
          </p:spPr>
        </p:pic>
        <p:sp>
          <p:nvSpPr>
            <p:cNvPr id="101" name="TextBox 100">
              <a:extLst>
                <a:ext uri="{FF2B5EF4-FFF2-40B4-BE49-F238E27FC236}">
                  <a16:creationId xmlns:a16="http://schemas.microsoft.com/office/drawing/2014/main" id="{D266EE44-1164-4757-9978-10B3616631EC}"/>
                </a:ext>
              </a:extLst>
            </p:cNvPr>
            <p:cNvSpPr txBox="1"/>
            <p:nvPr/>
          </p:nvSpPr>
          <p:spPr>
            <a:xfrm>
              <a:off x="2017541" y="29896679"/>
              <a:ext cx="6045443" cy="1005225"/>
            </a:xfrm>
            <a:prstGeom prst="rect">
              <a:avLst/>
            </a:prstGeom>
            <a:noFill/>
          </p:spPr>
          <p:txBody>
            <a:bodyPr wrap="square" rtlCol="0">
              <a:spAutoFit/>
            </a:bodyPr>
            <a:lstStyle/>
            <a:p>
              <a:r>
                <a:rPr lang="en-US" sz="1600" i="1" dirty="0"/>
                <a:t>Fig 3. Distillation is done by training a student to approximate the inference probability distribution of a teacher [2].</a:t>
              </a:r>
              <a:endParaRPr lang="en-US" sz="1800" i="1" dirty="0"/>
            </a:p>
          </p:txBody>
        </p:sp>
      </p:grpSp>
      <p:graphicFrame>
        <p:nvGraphicFramePr>
          <p:cNvPr id="106" name="Diagram 105">
            <a:extLst>
              <a:ext uri="{FF2B5EF4-FFF2-40B4-BE49-F238E27FC236}">
                <a16:creationId xmlns:a16="http://schemas.microsoft.com/office/drawing/2014/main" id="{96978F95-95AE-42F3-816C-E36AB5C28337}"/>
              </a:ext>
            </a:extLst>
          </p:cNvPr>
          <p:cNvGraphicFramePr/>
          <p:nvPr>
            <p:extLst>
              <p:ext uri="{D42A27DB-BD31-4B8C-83A1-F6EECF244321}">
                <p14:modId xmlns:p14="http://schemas.microsoft.com/office/powerpoint/2010/main" val="4198402656"/>
              </p:ext>
            </p:extLst>
          </p:nvPr>
        </p:nvGraphicFramePr>
        <p:xfrm>
          <a:off x="2731739" y="19465750"/>
          <a:ext cx="10022965" cy="185637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13" name="Group 12">
            <a:extLst>
              <a:ext uri="{FF2B5EF4-FFF2-40B4-BE49-F238E27FC236}">
                <a16:creationId xmlns:a16="http://schemas.microsoft.com/office/drawing/2014/main" id="{67B98B2C-F73E-4552-9BA3-4B6AF260E437}"/>
              </a:ext>
            </a:extLst>
          </p:cNvPr>
          <p:cNvGrpSpPr/>
          <p:nvPr/>
        </p:nvGrpSpPr>
        <p:grpSpPr>
          <a:xfrm>
            <a:off x="1624819" y="27588257"/>
            <a:ext cx="12297076" cy="4484827"/>
            <a:chOff x="1630558" y="26764846"/>
            <a:chExt cx="12297076" cy="4484827"/>
          </a:xfrm>
        </p:grpSpPr>
        <p:grpSp>
          <p:nvGrpSpPr>
            <p:cNvPr id="5" name="Group 4">
              <a:extLst>
                <a:ext uri="{FF2B5EF4-FFF2-40B4-BE49-F238E27FC236}">
                  <a16:creationId xmlns:a16="http://schemas.microsoft.com/office/drawing/2014/main" id="{A684F3CF-4858-4DB3-91D1-683B1D60D2EF}"/>
                </a:ext>
              </a:extLst>
            </p:cNvPr>
            <p:cNvGrpSpPr/>
            <p:nvPr/>
          </p:nvGrpSpPr>
          <p:grpSpPr>
            <a:xfrm>
              <a:off x="1630558" y="26764846"/>
              <a:ext cx="12297076" cy="4263408"/>
              <a:chOff x="1878430" y="22882946"/>
              <a:chExt cx="12297076" cy="4263408"/>
            </a:xfrm>
          </p:grpSpPr>
          <p:pic>
            <p:nvPicPr>
              <p:cNvPr id="102" name="Picture 101" descr="A drawing of a person&#10;&#10;Description automatically generated">
                <a:extLst>
                  <a:ext uri="{FF2B5EF4-FFF2-40B4-BE49-F238E27FC236}">
                    <a16:creationId xmlns:a16="http://schemas.microsoft.com/office/drawing/2014/main" id="{E262CBA3-9D93-45CC-A4D5-116E50B0162A}"/>
                  </a:ext>
                </a:extLst>
              </p:cNvPr>
              <p:cNvPicPr>
                <a:picLocks noChangeAspect="1"/>
              </p:cNvPicPr>
              <p:nvPr/>
            </p:nvPicPr>
            <p:blipFill rotWithShape="1">
              <a:blip r:embed="rId14">
                <a:extLst>
                  <a:ext uri="{28A0092B-C50C-407E-A947-70E740481C1C}">
                    <a14:useLocalDpi xmlns:a14="http://schemas.microsoft.com/office/drawing/2010/main" val="0"/>
                  </a:ext>
                </a:extLst>
              </a:blip>
              <a:srcRect l="16944" r="20806" b="21338"/>
              <a:stretch/>
            </p:blipFill>
            <p:spPr>
              <a:xfrm>
                <a:off x="8177508" y="22882947"/>
                <a:ext cx="5997998" cy="4263407"/>
              </a:xfrm>
              <a:prstGeom prst="rect">
                <a:avLst/>
              </a:prstGeom>
            </p:spPr>
          </p:pic>
          <p:pic>
            <p:nvPicPr>
              <p:cNvPr id="104" name="Picture 103" descr="A close up of a logo&#10;&#10;Description automatically generated">
                <a:extLst>
                  <a:ext uri="{FF2B5EF4-FFF2-40B4-BE49-F238E27FC236}">
                    <a16:creationId xmlns:a16="http://schemas.microsoft.com/office/drawing/2014/main" id="{B0721139-6296-42B2-9BF3-7B3E43717DC8}"/>
                  </a:ext>
                </a:extLst>
              </p:cNvPr>
              <p:cNvPicPr>
                <a:picLocks noChangeAspect="1"/>
              </p:cNvPicPr>
              <p:nvPr/>
            </p:nvPicPr>
            <p:blipFill rotWithShape="1">
              <a:blip r:embed="rId15">
                <a:extLst>
                  <a:ext uri="{28A0092B-C50C-407E-A947-70E740481C1C}">
                    <a14:useLocalDpi xmlns:a14="http://schemas.microsoft.com/office/drawing/2010/main" val="0"/>
                  </a:ext>
                </a:extLst>
              </a:blip>
              <a:srcRect l="16305" r="11855" b="21338"/>
              <a:stretch/>
            </p:blipFill>
            <p:spPr>
              <a:xfrm>
                <a:off x="1878430" y="22882946"/>
                <a:ext cx="6299078" cy="4263407"/>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74CDD66-C0E6-4C7F-AFD9-71BCF2BF3C62}"/>
                      </a:ext>
                    </a:extLst>
                  </p:cNvPr>
                  <p:cNvSpPr txBox="1"/>
                  <p:nvPr/>
                </p:nvSpPr>
                <p:spPr>
                  <a:xfrm>
                    <a:off x="4195514" y="23953802"/>
                    <a:ext cx="6281300" cy="12298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𝑠𝑜𝑓𝑡𝑚𝑎𝑥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m:rPr>
                                  <m:sty m:val="p"/>
                                </m:rPr>
                                <a:rPr lang="en-US" sz="2800" b="0" i="0" smtClean="0">
                                  <a:latin typeface="Cambria Math" panose="02040503050406030204" pitchFamily="18" charset="0"/>
                                </a:rPr>
                                <m:t>exp</m:t>
                              </m:r>
                              <m:r>
                                <a:rPr lang="en-US" sz="2800" b="0" i="1" smtClean="0">
                                  <a:latin typeface="Cambria Math" panose="02040503050406030204" pitchFamily="18" charset="0"/>
                                </a:rPr>
                                <m:t>⁡(</m:t>
                              </m:r>
                              <m:f>
                                <m:fPr>
                                  <m:type m:val="skw"/>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𝑖</m:t>
                                      </m:r>
                                    </m:sub>
                                  </m:sSub>
                                </m:num>
                                <m:den>
                                  <m:r>
                                    <a:rPr lang="en-US" sz="2800" b="0" i="1" smtClean="0">
                                      <a:latin typeface="Cambria Math" panose="02040503050406030204" pitchFamily="18" charset="0"/>
                                    </a:rPr>
                                    <m:t>𝑇</m:t>
                                  </m:r>
                                </m:den>
                              </m:f>
                              <m:r>
                                <a:rPr lang="en-US" sz="2800" b="0" i="1" smtClean="0">
                                  <a:latin typeface="Cambria Math" panose="02040503050406030204" pitchFamily="18" charset="0"/>
                                </a:rPr>
                                <m:t>)</m:t>
                              </m:r>
                            </m:num>
                            <m:den>
                              <m:r>
                                <m:rPr>
                                  <m:sty m:val="p"/>
                                </m:rPr>
                                <a:rPr lang="en-US" sz="2800" b="0" i="0" smtClean="0">
                                  <a:latin typeface="Cambria Math" panose="02040503050406030204" pitchFamily="18" charset="0"/>
                                </a:rPr>
                                <m:t>exp</m:t>
                              </m:r>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𝑗</m:t>
                                  </m:r>
                                </m:sub>
                                <m:sup/>
                                <m:e>
                                  <m:f>
                                    <m:fPr>
                                      <m:type m:val="skw"/>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𝑧</m:t>
                                          </m:r>
                                        </m:e>
                                        <m:sub>
                                          <m:r>
                                            <a:rPr lang="en-US" sz="2800" b="0" i="1" smtClean="0">
                                              <a:latin typeface="Cambria Math" panose="02040503050406030204" pitchFamily="18" charset="0"/>
                                            </a:rPr>
                                            <m:t>𝑗</m:t>
                                          </m:r>
                                        </m:sub>
                                      </m:sSub>
                                    </m:num>
                                    <m:den>
                                      <m:r>
                                        <a:rPr lang="en-US" sz="2800" b="0" i="1" smtClean="0">
                                          <a:latin typeface="Cambria Math" panose="02040503050406030204" pitchFamily="18" charset="0"/>
                                        </a:rPr>
                                        <m:t>𝑇</m:t>
                                      </m:r>
                                    </m:den>
                                  </m:f>
                                  <m:r>
                                    <a:rPr lang="en-US" sz="2800" b="0" i="1" smtClean="0">
                                      <a:latin typeface="Cambria Math" panose="02040503050406030204" pitchFamily="18" charset="0"/>
                                    </a:rPr>
                                    <m:t>)</m:t>
                                  </m:r>
                                </m:e>
                              </m:nary>
                            </m:den>
                          </m:f>
                        </m:oMath>
                      </m:oMathPara>
                    </a14:m>
                    <a:endParaRPr lang="en-US" sz="2800" dirty="0"/>
                  </a:p>
                </p:txBody>
              </p:sp>
            </mc:Choice>
            <mc:Fallback xmlns="">
              <p:sp>
                <p:nvSpPr>
                  <p:cNvPr id="4" name="TextBox 3">
                    <a:extLst>
                      <a:ext uri="{FF2B5EF4-FFF2-40B4-BE49-F238E27FC236}">
                        <a16:creationId xmlns:a16="http://schemas.microsoft.com/office/drawing/2014/main" id="{F74CDD66-C0E6-4C7F-AFD9-71BCF2BF3C62}"/>
                      </a:ext>
                    </a:extLst>
                  </p:cNvPr>
                  <p:cNvSpPr txBox="1">
                    <a:spLocks noRot="1" noChangeAspect="1" noMove="1" noResize="1" noEditPoints="1" noAdjustHandles="1" noChangeArrowheads="1" noChangeShapeType="1" noTextEdit="1"/>
                  </p:cNvSpPr>
                  <p:nvPr/>
                </p:nvSpPr>
                <p:spPr>
                  <a:xfrm>
                    <a:off x="4195514" y="23953802"/>
                    <a:ext cx="6281300" cy="1229888"/>
                  </a:xfrm>
                  <a:prstGeom prst="rect">
                    <a:avLst/>
                  </a:prstGeom>
                  <a:blipFill>
                    <a:blip r:embed="rId16"/>
                    <a:stretch>
                      <a:fillRect/>
                    </a:stretch>
                  </a:blipFill>
                </p:spPr>
                <p:txBody>
                  <a:bodyPr/>
                  <a:lstStyle/>
                  <a:p>
                    <a:r>
                      <a:rPr lang="en-US">
                        <a:noFill/>
                      </a:rPr>
                      <a:t> </a:t>
                    </a:r>
                  </a:p>
                </p:txBody>
              </p:sp>
            </mc:Fallback>
          </mc:AlternateContent>
        </p:grpSp>
        <p:sp>
          <p:nvSpPr>
            <p:cNvPr id="69" name="TextBox 68">
              <a:extLst>
                <a:ext uri="{FF2B5EF4-FFF2-40B4-BE49-F238E27FC236}">
                  <a16:creationId xmlns:a16="http://schemas.microsoft.com/office/drawing/2014/main" id="{F01E91BB-E54C-4C85-BA85-ADBD6CB91355}"/>
                </a:ext>
              </a:extLst>
            </p:cNvPr>
            <p:cNvSpPr txBox="1"/>
            <p:nvPr/>
          </p:nvSpPr>
          <p:spPr>
            <a:xfrm>
              <a:off x="4422127" y="30664898"/>
              <a:ext cx="7549635" cy="584775"/>
            </a:xfrm>
            <a:prstGeom prst="rect">
              <a:avLst/>
            </a:prstGeom>
            <a:noFill/>
          </p:spPr>
          <p:txBody>
            <a:bodyPr wrap="square" rtlCol="0">
              <a:spAutoFit/>
            </a:bodyPr>
            <a:lstStyle/>
            <a:p>
              <a:r>
                <a:rPr lang="en-US" sz="1600" i="1" dirty="0"/>
                <a:t>Fig 4. Example effect of temperature on logit distribution from inference on MNIST</a:t>
              </a:r>
              <a:endParaRPr lang="en-US" sz="1800" i="1" dirty="0"/>
            </a:p>
          </p:txBody>
        </p:sp>
      </p:grpSp>
      <p:sp>
        <p:nvSpPr>
          <p:cNvPr id="9" name="TextBox 8">
            <a:extLst>
              <a:ext uri="{FF2B5EF4-FFF2-40B4-BE49-F238E27FC236}">
                <a16:creationId xmlns:a16="http://schemas.microsoft.com/office/drawing/2014/main" id="{A93A88C2-466D-43F0-AA1C-9871BC874436}"/>
              </a:ext>
            </a:extLst>
          </p:cNvPr>
          <p:cNvSpPr txBox="1"/>
          <p:nvPr/>
        </p:nvSpPr>
        <p:spPr>
          <a:xfrm>
            <a:off x="5060302" y="19090718"/>
            <a:ext cx="5328153" cy="707886"/>
          </a:xfrm>
          <a:prstGeom prst="rect">
            <a:avLst/>
          </a:prstGeom>
          <a:noFill/>
        </p:spPr>
        <p:txBody>
          <a:bodyPr wrap="square" rtlCol="0">
            <a:spAutoFit/>
          </a:bodyPr>
          <a:lstStyle/>
          <a:p>
            <a:pPr algn="ctr"/>
            <a:r>
              <a:rPr lang="en-US" sz="4000" b="1" dirty="0"/>
              <a:t>Distillation</a:t>
            </a:r>
          </a:p>
        </p:txBody>
      </p:sp>
      <p:sp>
        <p:nvSpPr>
          <p:cNvPr id="74" name="TextBox 73">
            <a:extLst>
              <a:ext uri="{FF2B5EF4-FFF2-40B4-BE49-F238E27FC236}">
                <a16:creationId xmlns:a16="http://schemas.microsoft.com/office/drawing/2014/main" id="{C3E9EEB9-1C3D-497C-AAEA-7A34E754E984}"/>
              </a:ext>
            </a:extLst>
          </p:cNvPr>
          <p:cNvSpPr txBox="1"/>
          <p:nvPr/>
        </p:nvSpPr>
        <p:spPr>
          <a:xfrm>
            <a:off x="5229074" y="25253316"/>
            <a:ext cx="5328153" cy="707886"/>
          </a:xfrm>
          <a:prstGeom prst="rect">
            <a:avLst/>
          </a:prstGeom>
          <a:noFill/>
        </p:spPr>
        <p:txBody>
          <a:bodyPr wrap="square" rtlCol="0">
            <a:spAutoFit/>
          </a:bodyPr>
          <a:lstStyle/>
          <a:p>
            <a:pPr algn="ctr"/>
            <a:r>
              <a:rPr lang="en-US" sz="4000" b="1" dirty="0"/>
              <a:t>Temperature</a:t>
            </a:r>
          </a:p>
        </p:txBody>
      </p:sp>
      <p:sp>
        <p:nvSpPr>
          <p:cNvPr id="85" name="TextBox 84">
            <a:extLst>
              <a:ext uri="{FF2B5EF4-FFF2-40B4-BE49-F238E27FC236}">
                <a16:creationId xmlns:a16="http://schemas.microsoft.com/office/drawing/2014/main" id="{0C83B80F-9BE9-47FA-980C-97B92816EE5F}"/>
              </a:ext>
            </a:extLst>
          </p:cNvPr>
          <p:cNvSpPr txBox="1"/>
          <p:nvPr/>
        </p:nvSpPr>
        <p:spPr>
          <a:xfrm>
            <a:off x="953362" y="25961203"/>
            <a:ext cx="13542034" cy="1569660"/>
          </a:xfrm>
          <a:prstGeom prst="rect">
            <a:avLst/>
          </a:prstGeom>
          <a:noFill/>
        </p:spPr>
        <p:txBody>
          <a:bodyPr wrap="square" rtlCol="0">
            <a:spAutoFit/>
          </a:bodyPr>
          <a:lstStyle/>
          <a:p>
            <a:r>
              <a:rPr lang="en-US" sz="3200" dirty="0"/>
              <a:t>Smoothing the logit distribution accentuates generalizations learned by the teacher. Assuming handwritten 4s sometimes look like 9s, the figure below shows how smoothing affects inference probability distributions.</a:t>
            </a:r>
          </a:p>
        </p:txBody>
      </p:sp>
      <p:sp>
        <p:nvSpPr>
          <p:cNvPr id="86" name="Shape 132">
            <a:extLst>
              <a:ext uri="{FF2B5EF4-FFF2-40B4-BE49-F238E27FC236}">
                <a16:creationId xmlns:a16="http://schemas.microsoft.com/office/drawing/2014/main" id="{DD7D5548-80DD-485E-9825-E606CCD35376}"/>
              </a:ext>
            </a:extLst>
          </p:cNvPr>
          <p:cNvSpPr txBox="1"/>
          <p:nvPr/>
        </p:nvSpPr>
        <p:spPr>
          <a:xfrm>
            <a:off x="29651907" y="14384863"/>
            <a:ext cx="13591198" cy="5059798"/>
          </a:xfrm>
          <a:prstGeom prst="rect">
            <a:avLst/>
          </a:prstGeom>
          <a:noFill/>
          <a:ln>
            <a:noFill/>
          </a:ln>
        </p:spPr>
        <p:txBody>
          <a:bodyPr lIns="228600" tIns="228600" rIns="228600" bIns="228600" anchor="t" anchorCtr="0">
            <a:noAutofit/>
          </a:bodyPr>
          <a:lstStyle/>
          <a:p>
            <a:pPr>
              <a:buClr>
                <a:srgbClr val="000000"/>
              </a:buClr>
              <a:buSzPct val="25000"/>
            </a:pPr>
            <a:r>
              <a:rPr lang="en-US" sz="3600" b="1" dirty="0"/>
              <a:t>Dataset: CIFAR10 (</a:t>
            </a:r>
            <a:r>
              <a:rPr lang="en-US" sz="3600" dirty="0"/>
              <a:t>10 32x32 color image categories)</a:t>
            </a:r>
            <a:endParaRPr lang="en-US" sz="3600" b="1" dirty="0"/>
          </a:p>
          <a:p>
            <a:pPr>
              <a:buClr>
                <a:srgbClr val="000000"/>
              </a:buClr>
              <a:buSzPct val="25000"/>
            </a:pPr>
            <a:endParaRPr lang="en-US" sz="3600" b="1" dirty="0"/>
          </a:p>
          <a:p>
            <a:pPr>
              <a:buClr>
                <a:srgbClr val="000000"/>
              </a:buClr>
              <a:buSzPct val="25000"/>
            </a:pPr>
            <a:r>
              <a:rPr lang="en-US" sz="3600" b="1" dirty="0"/>
              <a:t>Independent Variables</a:t>
            </a:r>
          </a:p>
          <a:p>
            <a:pPr marL="457200" indent="-457200">
              <a:buClr>
                <a:srgbClr val="000000"/>
              </a:buClr>
              <a:buSzPct val="100000"/>
              <a:buFont typeface="Arial" panose="020B0604020202020204" pitchFamily="34" charset="0"/>
              <a:buChar char="•"/>
            </a:pPr>
            <a:r>
              <a:rPr lang="en-US" sz="3200" b="1" dirty="0"/>
              <a:t>Temperature</a:t>
            </a:r>
            <a:r>
              <a:rPr lang="en-US" sz="3200" dirty="0"/>
              <a:t>: parameter that controls the degree of logit distribution smoothing</a:t>
            </a:r>
          </a:p>
          <a:p>
            <a:pPr marL="457200" indent="-457200">
              <a:buClr>
                <a:srgbClr val="000000"/>
              </a:buClr>
              <a:buSzPct val="100000"/>
              <a:buFont typeface="Arial" panose="020B0604020202020204" pitchFamily="34" charset="0"/>
              <a:buChar char="•"/>
            </a:pPr>
            <a:r>
              <a:rPr lang="en-US" sz="3200" b="1" dirty="0"/>
              <a:t>Hard loss weight</a:t>
            </a:r>
            <a:r>
              <a:rPr lang="en-US" sz="3200" dirty="0"/>
              <a:t>: controls relative contribution of class label loss compared with logit cross-entropy</a:t>
            </a:r>
          </a:p>
          <a:p>
            <a:pPr marL="457200" indent="-457200">
              <a:buClr>
                <a:srgbClr val="000000"/>
              </a:buClr>
              <a:buSzPct val="100000"/>
              <a:buFont typeface="Arial" panose="020B0604020202020204" pitchFamily="34" charset="0"/>
              <a:buChar char="•"/>
            </a:pPr>
            <a:r>
              <a:rPr lang="en-US" sz="3200" b="1" dirty="0"/>
              <a:t>Dilation</a:t>
            </a:r>
            <a:r>
              <a:rPr lang="en-US" sz="3200" dirty="0"/>
              <a:t>: controls the width of the student architecture (number of CNN filters, dense nodes) compared to the teacher architecture</a:t>
            </a:r>
          </a:p>
          <a:p>
            <a:pPr marL="457200" indent="-457200">
              <a:buClr>
                <a:srgbClr val="000000"/>
              </a:buClr>
              <a:buSzPct val="100000"/>
              <a:buFont typeface="Arial" panose="020B0604020202020204" pitchFamily="34" charset="0"/>
              <a:buChar char="•"/>
            </a:pPr>
            <a:endParaRPr lang="en-US" sz="3200" b="1" dirty="0"/>
          </a:p>
          <a:p>
            <a:pPr>
              <a:buClr>
                <a:srgbClr val="000000"/>
              </a:buClr>
              <a:buSzPct val="25000"/>
            </a:pPr>
            <a:r>
              <a:rPr lang="en-US" sz="3600" b="1" dirty="0"/>
              <a:t>Dependent Variables</a:t>
            </a:r>
          </a:p>
          <a:p>
            <a:pPr marL="571500" indent="-571500">
              <a:buClr>
                <a:srgbClr val="000000"/>
              </a:buClr>
              <a:buSzPct val="100000"/>
              <a:buFont typeface="Arial" panose="020B0604020202020204" pitchFamily="34" charset="0"/>
              <a:buChar char="•"/>
            </a:pPr>
            <a:r>
              <a:rPr lang="en-US" sz="3200" b="1" dirty="0"/>
              <a:t>Accuracy: </a:t>
            </a:r>
            <a:r>
              <a:rPr lang="en-US" sz="3200" dirty="0"/>
              <a:t>overall student inference accuracy on a validation dataset</a:t>
            </a:r>
          </a:p>
          <a:p>
            <a:pPr marL="571500" indent="-571500">
              <a:buClr>
                <a:srgbClr val="000000"/>
              </a:buClr>
              <a:buSzPct val="100000"/>
              <a:buFont typeface="Arial" panose="020B0604020202020204" pitchFamily="34" charset="0"/>
              <a:buChar char="•"/>
            </a:pPr>
            <a:r>
              <a:rPr lang="en-US" sz="3200" b="1" dirty="0"/>
              <a:t>Soft log loss: </a:t>
            </a:r>
            <a:r>
              <a:rPr lang="en-US" sz="3200" dirty="0"/>
              <a:t>categorical cross-entropy from student inference on teacher logits</a:t>
            </a:r>
          </a:p>
          <a:p>
            <a:pPr marL="571500" indent="-571500">
              <a:buClr>
                <a:srgbClr val="000000"/>
              </a:buClr>
              <a:buSzPct val="100000"/>
              <a:buFont typeface="Arial" panose="020B0604020202020204" pitchFamily="34" charset="0"/>
              <a:buChar char="•"/>
            </a:pPr>
            <a:r>
              <a:rPr lang="en-US" sz="3200" b="1" dirty="0"/>
              <a:t>Hard loss </a:t>
            </a:r>
            <a:r>
              <a:rPr lang="en-US" sz="3200" b="1" dirty="0" err="1"/>
              <a:t>loss</a:t>
            </a:r>
            <a:r>
              <a:rPr lang="en-US" sz="3200" b="1" dirty="0"/>
              <a:t>: </a:t>
            </a:r>
            <a:r>
              <a:rPr lang="en-US" sz="3200" dirty="0"/>
              <a:t>categorical cross-entropy from student inference on class labels</a:t>
            </a:r>
          </a:p>
          <a:p>
            <a:pPr marL="571500" indent="-571500">
              <a:buClr>
                <a:srgbClr val="000000"/>
              </a:buClr>
              <a:buSzPct val="100000"/>
              <a:buFont typeface="Arial" panose="020B0604020202020204" pitchFamily="34" charset="0"/>
              <a:buChar char="•"/>
            </a:pPr>
            <a:endParaRPr lang="en-US" sz="3200" b="1" dirty="0"/>
          </a:p>
          <a:p>
            <a:pPr>
              <a:buClr>
                <a:srgbClr val="000000"/>
              </a:buClr>
              <a:buSzPct val="100000"/>
            </a:pPr>
            <a:r>
              <a:rPr lang="en-US" sz="3600" b="1" dirty="0"/>
              <a:t>Controls</a:t>
            </a:r>
          </a:p>
          <a:p>
            <a:pPr marL="457200" indent="-457200">
              <a:buClr>
                <a:srgbClr val="000000"/>
              </a:buClr>
              <a:buSzPct val="100000"/>
              <a:buFont typeface="Arial" panose="020B0604020202020204" pitchFamily="34" charset="0"/>
              <a:buChar char="•"/>
            </a:pPr>
            <a:r>
              <a:rPr lang="en-US" sz="3200" b="1" dirty="0"/>
              <a:t>Student architecture</a:t>
            </a:r>
          </a:p>
          <a:p>
            <a:pPr marL="457200" indent="-457200">
              <a:buClr>
                <a:srgbClr val="000000"/>
              </a:buClr>
              <a:buSzPct val="100000"/>
              <a:buFont typeface="Arial" panose="020B0604020202020204" pitchFamily="34" charset="0"/>
              <a:buChar char="•"/>
            </a:pPr>
            <a:r>
              <a:rPr lang="en-US" sz="3200" b="1" dirty="0"/>
              <a:t>Training configuration</a:t>
            </a:r>
          </a:p>
          <a:p>
            <a:pPr marL="457200" indent="-457200">
              <a:buClr>
                <a:srgbClr val="000000"/>
              </a:buClr>
              <a:buSzPct val="100000"/>
              <a:buFont typeface="Arial" panose="020B0604020202020204" pitchFamily="34" charset="0"/>
              <a:buChar char="•"/>
            </a:pPr>
            <a:r>
              <a:rPr lang="en-US" sz="3200" b="1" dirty="0"/>
              <a:t>Dataset</a:t>
            </a:r>
          </a:p>
        </p:txBody>
      </p:sp>
      <p:pic>
        <p:nvPicPr>
          <p:cNvPr id="87" name="Picture 86" descr="A picture containing clock&#10;&#10;Description automatically generated">
            <a:extLst>
              <a:ext uri="{FF2B5EF4-FFF2-40B4-BE49-F238E27FC236}">
                <a16:creationId xmlns:a16="http://schemas.microsoft.com/office/drawing/2014/main" id="{98C9EBD4-A879-491E-BD80-0F2211B0A967}"/>
              </a:ext>
            </a:extLst>
          </p:cNvPr>
          <p:cNvPicPr>
            <a:picLocks noChangeAspect="1"/>
          </p:cNvPicPr>
          <p:nvPr/>
        </p:nvPicPr>
        <p:blipFill>
          <a:blip r:embed="rId17"/>
          <a:stretch>
            <a:fillRect/>
          </a:stretch>
        </p:blipFill>
        <p:spPr>
          <a:xfrm>
            <a:off x="23031450" y="21933946"/>
            <a:ext cx="18288000" cy="9229725"/>
          </a:xfrm>
          <a:prstGeom prst="rect">
            <a:avLst/>
          </a:prstGeom>
        </p:spPr>
      </p:pic>
      <p:pic>
        <p:nvPicPr>
          <p:cNvPr id="23" name="Picture 22" descr="A picture containing clock&#10;&#10;Description automatically generated">
            <a:extLst>
              <a:ext uri="{FF2B5EF4-FFF2-40B4-BE49-F238E27FC236}">
                <a16:creationId xmlns:a16="http://schemas.microsoft.com/office/drawing/2014/main" id="{DF6803D3-F810-4161-B937-B21C75116E05}"/>
              </a:ext>
            </a:extLst>
          </p:cNvPr>
          <p:cNvPicPr>
            <a:picLocks noChangeAspect="1"/>
          </p:cNvPicPr>
          <p:nvPr/>
        </p:nvPicPr>
        <p:blipFill>
          <a:blip r:embed="rId18"/>
          <a:stretch>
            <a:fillRect/>
          </a:stretch>
        </p:blipFill>
        <p:spPr>
          <a:xfrm>
            <a:off x="29569442" y="20262764"/>
            <a:ext cx="15497047" cy="8231900"/>
          </a:xfrm>
          <a:prstGeom prst="rect">
            <a:avLst/>
          </a:prstGeom>
        </p:spPr>
      </p:pic>
      <p:sp>
        <p:nvSpPr>
          <p:cNvPr id="24" name="TextBox 23">
            <a:extLst>
              <a:ext uri="{FF2B5EF4-FFF2-40B4-BE49-F238E27FC236}">
                <a16:creationId xmlns:a16="http://schemas.microsoft.com/office/drawing/2014/main" id="{79983763-01A7-4AAA-85EE-A5053521AEC9}"/>
              </a:ext>
            </a:extLst>
          </p:cNvPr>
          <p:cNvSpPr txBox="1"/>
          <p:nvPr/>
        </p:nvSpPr>
        <p:spPr>
          <a:xfrm>
            <a:off x="37498307" y="25538994"/>
            <a:ext cx="4460492" cy="338554"/>
          </a:xfrm>
          <a:prstGeom prst="rect">
            <a:avLst/>
          </a:prstGeom>
          <a:noFill/>
        </p:spPr>
        <p:txBody>
          <a:bodyPr wrap="square" rtlCol="0">
            <a:spAutoFit/>
          </a:bodyPr>
          <a:lstStyle/>
          <a:p>
            <a:r>
              <a:rPr lang="en-US" sz="1600" i="1" dirty="0"/>
              <a:t>Fig 10. Teacher model CNN architecture</a:t>
            </a:r>
          </a:p>
        </p:txBody>
      </p:sp>
      <p:sp>
        <p:nvSpPr>
          <p:cNvPr id="89" name="TextBox 88">
            <a:extLst>
              <a:ext uri="{FF2B5EF4-FFF2-40B4-BE49-F238E27FC236}">
                <a16:creationId xmlns:a16="http://schemas.microsoft.com/office/drawing/2014/main" id="{487DAD1D-2D59-41D9-B6BC-9D5017673888}"/>
              </a:ext>
            </a:extLst>
          </p:cNvPr>
          <p:cNvSpPr txBox="1"/>
          <p:nvPr/>
        </p:nvSpPr>
        <p:spPr>
          <a:xfrm>
            <a:off x="32146243" y="27995135"/>
            <a:ext cx="4460492" cy="338554"/>
          </a:xfrm>
          <a:prstGeom prst="rect">
            <a:avLst/>
          </a:prstGeom>
          <a:noFill/>
        </p:spPr>
        <p:txBody>
          <a:bodyPr wrap="square" rtlCol="0">
            <a:spAutoFit/>
          </a:bodyPr>
          <a:lstStyle/>
          <a:p>
            <a:r>
              <a:rPr lang="en-US" sz="1600" i="1" dirty="0"/>
              <a:t>Fig 11. Student model CNN architecture</a:t>
            </a:r>
          </a:p>
        </p:txBody>
      </p:sp>
      <p:pic>
        <p:nvPicPr>
          <p:cNvPr id="30" name="Picture 29" descr="A close up of a map&#10;&#10;Description automatically generated">
            <a:extLst>
              <a:ext uri="{FF2B5EF4-FFF2-40B4-BE49-F238E27FC236}">
                <a16:creationId xmlns:a16="http://schemas.microsoft.com/office/drawing/2014/main" id="{A7DF9591-0052-452A-8A5B-01F4F51CDAA5}"/>
              </a:ext>
            </a:extLst>
          </p:cNvPr>
          <p:cNvPicPr>
            <a:picLocks noChangeAspect="1"/>
          </p:cNvPicPr>
          <p:nvPr/>
        </p:nvPicPr>
        <p:blipFill>
          <a:blip r:embed="rId19"/>
          <a:stretch>
            <a:fillRect/>
          </a:stretch>
        </p:blipFill>
        <p:spPr>
          <a:xfrm>
            <a:off x="15351800" y="8694487"/>
            <a:ext cx="6384156" cy="4256103"/>
          </a:xfrm>
          <a:prstGeom prst="rect">
            <a:avLst/>
          </a:prstGeom>
        </p:spPr>
      </p:pic>
      <p:pic>
        <p:nvPicPr>
          <p:cNvPr id="32" name="Picture 31" descr="A screenshot of a cell phone&#10;&#10;Description automatically generated">
            <a:extLst>
              <a:ext uri="{FF2B5EF4-FFF2-40B4-BE49-F238E27FC236}">
                <a16:creationId xmlns:a16="http://schemas.microsoft.com/office/drawing/2014/main" id="{00A25821-CEE0-4082-B8CD-DE355BE7134D}"/>
              </a:ext>
            </a:extLst>
          </p:cNvPr>
          <p:cNvPicPr>
            <a:picLocks noChangeAspect="1"/>
          </p:cNvPicPr>
          <p:nvPr/>
        </p:nvPicPr>
        <p:blipFill>
          <a:blip r:embed="rId20"/>
          <a:stretch>
            <a:fillRect/>
          </a:stretch>
        </p:blipFill>
        <p:spPr>
          <a:xfrm>
            <a:off x="22155246" y="8694487"/>
            <a:ext cx="6384157" cy="4256104"/>
          </a:xfrm>
          <a:prstGeom prst="rect">
            <a:avLst/>
          </a:prstGeom>
        </p:spPr>
      </p:pic>
      <p:sp>
        <p:nvSpPr>
          <p:cNvPr id="33" name="TextBox 32">
            <a:extLst>
              <a:ext uri="{FF2B5EF4-FFF2-40B4-BE49-F238E27FC236}">
                <a16:creationId xmlns:a16="http://schemas.microsoft.com/office/drawing/2014/main" id="{D649F84C-E9A1-415A-8517-DF29ABC3A335}"/>
              </a:ext>
            </a:extLst>
          </p:cNvPr>
          <p:cNvSpPr txBox="1"/>
          <p:nvPr/>
        </p:nvSpPr>
        <p:spPr>
          <a:xfrm>
            <a:off x="16110140" y="13043282"/>
            <a:ext cx="4867475" cy="830997"/>
          </a:xfrm>
          <a:prstGeom prst="rect">
            <a:avLst/>
          </a:prstGeom>
          <a:noFill/>
        </p:spPr>
        <p:txBody>
          <a:bodyPr wrap="square" rtlCol="0">
            <a:spAutoFit/>
          </a:bodyPr>
          <a:lstStyle/>
          <a:p>
            <a:r>
              <a:rPr lang="en-US" sz="1600" i="1" dirty="0"/>
              <a:t>Fig 5. Accuracy begins to plateau with higher weights on hard loss. Distillation is more like regular class label training at high hard loss weights.</a:t>
            </a:r>
          </a:p>
        </p:txBody>
      </p:sp>
      <p:sp>
        <p:nvSpPr>
          <p:cNvPr id="105" name="TextBox 104">
            <a:extLst>
              <a:ext uri="{FF2B5EF4-FFF2-40B4-BE49-F238E27FC236}">
                <a16:creationId xmlns:a16="http://schemas.microsoft.com/office/drawing/2014/main" id="{0FBFB194-38FF-448A-9893-C086984FE4F6}"/>
              </a:ext>
            </a:extLst>
          </p:cNvPr>
          <p:cNvSpPr txBox="1"/>
          <p:nvPr/>
        </p:nvSpPr>
        <p:spPr>
          <a:xfrm>
            <a:off x="22543195" y="13082135"/>
            <a:ext cx="4867475" cy="584775"/>
          </a:xfrm>
          <a:prstGeom prst="rect">
            <a:avLst/>
          </a:prstGeom>
          <a:noFill/>
        </p:spPr>
        <p:txBody>
          <a:bodyPr wrap="square" rtlCol="0">
            <a:spAutoFit/>
          </a:bodyPr>
          <a:lstStyle/>
          <a:p>
            <a:r>
              <a:rPr lang="en-US" sz="1600" i="1" dirty="0"/>
              <a:t>Fig 6. Accuracy begins to plateau as temperature increases.</a:t>
            </a:r>
          </a:p>
        </p:txBody>
      </p:sp>
      <p:grpSp>
        <p:nvGrpSpPr>
          <p:cNvPr id="36" name="Group 35">
            <a:extLst>
              <a:ext uri="{FF2B5EF4-FFF2-40B4-BE49-F238E27FC236}">
                <a16:creationId xmlns:a16="http://schemas.microsoft.com/office/drawing/2014/main" id="{6A70AA58-CC1D-465C-9132-D690C63B0248}"/>
              </a:ext>
            </a:extLst>
          </p:cNvPr>
          <p:cNvGrpSpPr/>
          <p:nvPr/>
        </p:nvGrpSpPr>
        <p:grpSpPr>
          <a:xfrm>
            <a:off x="15323494" y="13929022"/>
            <a:ext cx="6397750" cy="4822192"/>
            <a:chOff x="18228189" y="14077665"/>
            <a:chExt cx="7378832" cy="5671210"/>
          </a:xfrm>
        </p:grpSpPr>
        <p:pic>
          <p:nvPicPr>
            <p:cNvPr id="26" name="Picture 25" descr="A close up of a map&#10;&#10;Description automatically generated">
              <a:extLst>
                <a:ext uri="{FF2B5EF4-FFF2-40B4-BE49-F238E27FC236}">
                  <a16:creationId xmlns:a16="http://schemas.microsoft.com/office/drawing/2014/main" id="{07586D9C-F268-4BAD-8291-AE6F8518BB8A}"/>
                </a:ext>
              </a:extLst>
            </p:cNvPr>
            <p:cNvPicPr>
              <a:picLocks noChangeAspect="1"/>
            </p:cNvPicPr>
            <p:nvPr/>
          </p:nvPicPr>
          <p:blipFill>
            <a:blip r:embed="rId21"/>
            <a:stretch>
              <a:fillRect/>
            </a:stretch>
          </p:blipFill>
          <p:spPr>
            <a:xfrm>
              <a:off x="18228189" y="14077665"/>
              <a:ext cx="7363153" cy="4908768"/>
            </a:xfrm>
            <a:prstGeom prst="rect">
              <a:avLst/>
            </a:prstGeom>
          </p:spPr>
        </p:pic>
        <p:sp>
          <p:nvSpPr>
            <p:cNvPr id="34" name="TextBox 33">
              <a:extLst>
                <a:ext uri="{FF2B5EF4-FFF2-40B4-BE49-F238E27FC236}">
                  <a16:creationId xmlns:a16="http://schemas.microsoft.com/office/drawing/2014/main" id="{1BFAB043-A577-439B-A2C6-CD922FB2F677}"/>
                </a:ext>
              </a:extLst>
            </p:cNvPr>
            <p:cNvSpPr txBox="1"/>
            <p:nvPr/>
          </p:nvSpPr>
          <p:spPr>
            <a:xfrm>
              <a:off x="18294202" y="19061142"/>
              <a:ext cx="7312819" cy="687733"/>
            </a:xfrm>
            <a:prstGeom prst="rect">
              <a:avLst/>
            </a:prstGeom>
            <a:noFill/>
          </p:spPr>
          <p:txBody>
            <a:bodyPr wrap="square" rtlCol="0">
              <a:spAutoFit/>
            </a:bodyPr>
            <a:lstStyle/>
            <a:p>
              <a:r>
                <a:rPr lang="en-US" sz="1600" i="1" dirty="0"/>
                <a:t>Fig 7. A distilled student has the potential to have higher accuracy than a normally trained model, but this is not guaranteed.</a:t>
              </a:r>
            </a:p>
          </p:txBody>
        </p:sp>
      </p:grpSp>
      <p:pic>
        <p:nvPicPr>
          <p:cNvPr id="14" name="Picture 13" descr="A close up of a map&#10;&#10;Description automatically generated">
            <a:extLst>
              <a:ext uri="{FF2B5EF4-FFF2-40B4-BE49-F238E27FC236}">
                <a16:creationId xmlns:a16="http://schemas.microsoft.com/office/drawing/2014/main" id="{22DC76B2-999D-4206-A52A-2BDC3B5DEE77}"/>
              </a:ext>
            </a:extLst>
          </p:cNvPr>
          <p:cNvPicPr>
            <a:picLocks noChangeAspect="1"/>
          </p:cNvPicPr>
          <p:nvPr/>
        </p:nvPicPr>
        <p:blipFill>
          <a:blip r:embed="rId22"/>
          <a:stretch>
            <a:fillRect/>
          </a:stretch>
        </p:blipFill>
        <p:spPr>
          <a:xfrm>
            <a:off x="19292001" y="23036473"/>
            <a:ext cx="5487650" cy="3658433"/>
          </a:xfrm>
          <a:prstGeom prst="rect">
            <a:avLst/>
          </a:prstGeom>
        </p:spPr>
      </p:pic>
      <p:pic>
        <p:nvPicPr>
          <p:cNvPr id="16" name="Picture 15" descr="A close up of a map&#10;&#10;Description automatically generated">
            <a:extLst>
              <a:ext uri="{FF2B5EF4-FFF2-40B4-BE49-F238E27FC236}">
                <a16:creationId xmlns:a16="http://schemas.microsoft.com/office/drawing/2014/main" id="{B0D75B19-B896-46D3-9D57-56D769F562B4}"/>
              </a:ext>
            </a:extLst>
          </p:cNvPr>
          <p:cNvPicPr>
            <a:picLocks noChangeAspect="1"/>
          </p:cNvPicPr>
          <p:nvPr/>
        </p:nvPicPr>
        <p:blipFill>
          <a:blip r:embed="rId23"/>
          <a:stretch>
            <a:fillRect/>
          </a:stretch>
        </p:blipFill>
        <p:spPr>
          <a:xfrm>
            <a:off x="22109794" y="13929022"/>
            <a:ext cx="6202706" cy="4135137"/>
          </a:xfrm>
          <a:prstGeom prst="rect">
            <a:avLst/>
          </a:prstGeom>
        </p:spPr>
      </p:pic>
      <p:pic>
        <p:nvPicPr>
          <p:cNvPr id="18" name="Picture 17" descr="A close up of a map&#10;&#10;Description automatically generated">
            <a:extLst>
              <a:ext uri="{FF2B5EF4-FFF2-40B4-BE49-F238E27FC236}">
                <a16:creationId xmlns:a16="http://schemas.microsoft.com/office/drawing/2014/main" id="{CCF7741D-D99A-40D7-B53D-B3F0AFE342A7}"/>
              </a:ext>
            </a:extLst>
          </p:cNvPr>
          <p:cNvPicPr>
            <a:picLocks noChangeAspect="1"/>
          </p:cNvPicPr>
          <p:nvPr/>
        </p:nvPicPr>
        <p:blipFill>
          <a:blip r:embed="rId24"/>
          <a:stretch>
            <a:fillRect/>
          </a:stretch>
        </p:blipFill>
        <p:spPr>
          <a:xfrm>
            <a:off x="19284411" y="19503127"/>
            <a:ext cx="5487650" cy="3658433"/>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8541705A-625A-4B82-A7F5-9BDDE1BC4BC2}"/>
              </a:ext>
            </a:extLst>
          </p:cNvPr>
          <p:cNvPicPr>
            <a:picLocks noChangeAspect="1"/>
          </p:cNvPicPr>
          <p:nvPr/>
        </p:nvPicPr>
        <p:blipFill>
          <a:blip r:embed="rId25"/>
          <a:stretch>
            <a:fillRect/>
          </a:stretch>
        </p:blipFill>
        <p:spPr>
          <a:xfrm>
            <a:off x="19271841" y="26665447"/>
            <a:ext cx="5487650" cy="3658433"/>
          </a:xfrm>
          <a:prstGeom prst="rect">
            <a:avLst/>
          </a:prstGeom>
        </p:spPr>
      </p:pic>
      <p:sp>
        <p:nvSpPr>
          <p:cNvPr id="88" name="TextBox 87">
            <a:extLst>
              <a:ext uri="{FF2B5EF4-FFF2-40B4-BE49-F238E27FC236}">
                <a16:creationId xmlns:a16="http://schemas.microsoft.com/office/drawing/2014/main" id="{47FCE1C5-5842-4B69-A745-BFEC0EFA1D7B}"/>
              </a:ext>
            </a:extLst>
          </p:cNvPr>
          <p:cNvSpPr txBox="1"/>
          <p:nvPr/>
        </p:nvSpPr>
        <p:spPr>
          <a:xfrm>
            <a:off x="22245970" y="18199630"/>
            <a:ext cx="6202707" cy="584775"/>
          </a:xfrm>
          <a:prstGeom prst="rect">
            <a:avLst/>
          </a:prstGeom>
          <a:noFill/>
        </p:spPr>
        <p:txBody>
          <a:bodyPr wrap="square" rtlCol="0">
            <a:spAutoFit/>
          </a:bodyPr>
          <a:lstStyle/>
          <a:p>
            <a:r>
              <a:rPr lang="en-US" sz="1600" i="1" dirty="0"/>
              <a:t>Fig 8. Hard and </a:t>
            </a:r>
            <a:r>
              <a:rPr lang="en-US" sz="1600" i="1" dirty="0" err="1"/>
              <a:t>softloss</a:t>
            </a:r>
            <a:r>
              <a:rPr lang="en-US" sz="1600" i="1" dirty="0"/>
              <a:t> decrease proportionally in training, but no such relationship is found in validation data.</a:t>
            </a:r>
          </a:p>
        </p:txBody>
      </p:sp>
      <p:sp>
        <p:nvSpPr>
          <p:cNvPr id="90" name="TextBox 89">
            <a:extLst>
              <a:ext uri="{FF2B5EF4-FFF2-40B4-BE49-F238E27FC236}">
                <a16:creationId xmlns:a16="http://schemas.microsoft.com/office/drawing/2014/main" id="{F22CAF36-23FC-43E8-AB06-5538E9DF962B}"/>
              </a:ext>
            </a:extLst>
          </p:cNvPr>
          <p:cNvSpPr txBox="1"/>
          <p:nvPr/>
        </p:nvSpPr>
        <p:spPr>
          <a:xfrm>
            <a:off x="19053892" y="30407093"/>
            <a:ext cx="6202707" cy="830997"/>
          </a:xfrm>
          <a:prstGeom prst="rect">
            <a:avLst/>
          </a:prstGeom>
          <a:noFill/>
        </p:spPr>
        <p:txBody>
          <a:bodyPr wrap="square" rtlCol="0">
            <a:spAutoFit/>
          </a:bodyPr>
          <a:lstStyle/>
          <a:p>
            <a:r>
              <a:rPr lang="en-US" sz="1600" i="1" dirty="0"/>
              <a:t>Fig 9. There is high variance among validation hard and soft loss values compared to training data. The bottom graph shows the progression of loss on a regularly trained student.</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9DDA38D559544B87A61CAE0C5993E8" ma:contentTypeVersion="9" ma:contentTypeDescription="Create a new document." ma:contentTypeScope="" ma:versionID="07e3512386445211a5d769f306bdb65e">
  <xsd:schema xmlns:xsd="http://www.w3.org/2001/XMLSchema" xmlns:xs="http://www.w3.org/2001/XMLSchema" xmlns:p="http://schemas.microsoft.com/office/2006/metadata/properties" xmlns:ns3="2e5028d5-027c-4cb4-943a-bf603f908250" targetNamespace="http://schemas.microsoft.com/office/2006/metadata/properties" ma:root="true" ma:fieldsID="7df5ddac75cb3ff641ae7a35e5972ec6" ns3:_="">
    <xsd:import namespace="2e5028d5-027c-4cb4-943a-bf603f90825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EventHashCode" minOccurs="0"/>
                <xsd:element ref="ns3:MediaServiceGenerationTim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5028d5-027c-4cb4-943a-bf603f90825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98AA99-97C5-40F3-AEEB-FE24B881BBE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B62A7ED-C8CF-4133-8A90-D5E525695A1F}">
  <ds:schemaRefs>
    <ds:schemaRef ds:uri="http://schemas.microsoft.com/sharepoint/v3/contenttype/forms"/>
  </ds:schemaRefs>
</ds:datastoreItem>
</file>

<file path=customXml/itemProps3.xml><?xml version="1.0" encoding="utf-8"?>
<ds:datastoreItem xmlns:ds="http://schemas.openxmlformats.org/officeDocument/2006/customXml" ds:itemID="{6D767FF2-96C0-4C7E-8B58-BF2044742A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5028d5-027c-4cb4-943a-bf603f9082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TM04033917[[fn=Berlin]]</Template>
  <TotalTime>10291</TotalTime>
  <Words>816</Words>
  <Application>Microsoft Office PowerPoint</Application>
  <PresentationFormat>Custom</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Farzin</dc:creator>
  <cp:lastModifiedBy>Zion Steiner</cp:lastModifiedBy>
  <cp:revision>15</cp:revision>
  <dcterms:modified xsi:type="dcterms:W3CDTF">2019-12-09T03:17:39Z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0x0101000B9DDA38D559544B87A61CAE0C5993E8</vt:lpwstr>
  </property>
</Properties>
</file>