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84917-8A35-4B9C-A762-DF2CBD9E5BE3}" v="44" dt="2020-10-23T18:29:13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on Steiner" userId="ecba916d934e9e51" providerId="LiveId" clId="{E0284917-8A35-4B9C-A762-DF2CBD9E5BE3}"/>
    <pc:docChg chg="undo custSel addSld delSld modSld">
      <pc:chgData name="Zion Steiner" userId="ecba916d934e9e51" providerId="LiveId" clId="{E0284917-8A35-4B9C-A762-DF2CBD9E5BE3}" dt="2020-10-23T18:29:13.654" v="579" actId="1076"/>
      <pc:docMkLst>
        <pc:docMk/>
      </pc:docMkLst>
      <pc:sldChg chg="addSp delSp modSp mod">
        <pc:chgData name="Zion Steiner" userId="ecba916d934e9e51" providerId="LiveId" clId="{E0284917-8A35-4B9C-A762-DF2CBD9E5BE3}" dt="2020-10-23T18:29:13.654" v="579" actId="1076"/>
        <pc:sldMkLst>
          <pc:docMk/>
          <pc:sldMk cId="3059278288" sldId="257"/>
        </pc:sldMkLst>
        <pc:spChg chg="mod">
          <ac:chgData name="Zion Steiner" userId="ecba916d934e9e51" providerId="LiveId" clId="{E0284917-8A35-4B9C-A762-DF2CBD9E5BE3}" dt="2020-10-21T00:25:46.585" v="25" actId="20577"/>
          <ac:spMkLst>
            <pc:docMk/>
            <pc:sldMk cId="3059278288" sldId="257"/>
            <ac:spMk id="2" creationId="{7C93E115-9308-4FCB-943D-13212345BB5B}"/>
          </ac:spMkLst>
        </pc:spChg>
        <pc:spChg chg="del mod">
          <ac:chgData name="Zion Steiner" userId="ecba916d934e9e51" providerId="LiveId" clId="{E0284917-8A35-4B9C-A762-DF2CBD9E5BE3}" dt="2020-10-21T00:26:07.823" v="29" actId="478"/>
          <ac:spMkLst>
            <pc:docMk/>
            <pc:sldMk cId="3059278288" sldId="257"/>
            <ac:spMk id="3" creationId="{E1BE5A5D-BB88-4F1B-85F4-F1FC97345941}"/>
          </ac:spMkLst>
        </pc:spChg>
        <pc:spChg chg="add del mod">
          <ac:chgData name="Zion Steiner" userId="ecba916d934e9e51" providerId="LiveId" clId="{E0284917-8A35-4B9C-A762-DF2CBD9E5BE3}" dt="2020-10-21T00:26:08.808" v="30"/>
          <ac:spMkLst>
            <pc:docMk/>
            <pc:sldMk cId="3059278288" sldId="257"/>
            <ac:spMk id="5" creationId="{7A720960-B3A5-4DB2-86B6-B0E0B699D533}"/>
          </ac:spMkLst>
        </pc:spChg>
        <pc:picChg chg="add del">
          <ac:chgData name="Zion Steiner" userId="ecba916d934e9e51" providerId="LiveId" clId="{E0284917-8A35-4B9C-A762-DF2CBD9E5BE3}" dt="2020-10-21T00:26:06.011" v="28"/>
          <ac:picMkLst>
            <pc:docMk/>
            <pc:sldMk cId="3059278288" sldId="257"/>
            <ac:picMk id="1026" creationId="{A4E3B870-7A2C-4FFB-8B32-89D60E135EB5}"/>
          </ac:picMkLst>
        </pc:picChg>
        <pc:picChg chg="add mod">
          <ac:chgData name="Zion Steiner" userId="ecba916d934e9e51" providerId="LiveId" clId="{E0284917-8A35-4B9C-A762-DF2CBD9E5BE3}" dt="2020-10-23T18:29:13.654" v="579" actId="1076"/>
          <ac:picMkLst>
            <pc:docMk/>
            <pc:sldMk cId="3059278288" sldId="257"/>
            <ac:picMk id="1026" creationId="{E12B05A3-23F1-4205-B657-8F1DE6C56F67}"/>
          </ac:picMkLst>
        </pc:picChg>
        <pc:picChg chg="add mod">
          <ac:chgData name="Zion Steiner" userId="ecba916d934e9e51" providerId="LiveId" clId="{E0284917-8A35-4B9C-A762-DF2CBD9E5BE3}" dt="2020-10-23T18:29:12.137" v="578" actId="14100"/>
          <ac:picMkLst>
            <pc:docMk/>
            <pc:sldMk cId="3059278288" sldId="257"/>
            <ac:picMk id="1028" creationId="{E2F13EF9-C5F2-4140-81C2-2418612D78A4}"/>
          </ac:picMkLst>
        </pc:picChg>
      </pc:sldChg>
      <pc:sldChg chg="addSp delSp modSp new mod">
        <pc:chgData name="Zion Steiner" userId="ecba916d934e9e51" providerId="LiveId" clId="{E0284917-8A35-4B9C-A762-DF2CBD9E5BE3}" dt="2020-10-23T18:26:44.065" v="566" actId="20577"/>
        <pc:sldMkLst>
          <pc:docMk/>
          <pc:sldMk cId="1174156859" sldId="258"/>
        </pc:sldMkLst>
        <pc:spChg chg="mod">
          <ac:chgData name="Zion Steiner" userId="ecba916d934e9e51" providerId="LiveId" clId="{E0284917-8A35-4B9C-A762-DF2CBD9E5BE3}" dt="2020-10-21T00:26:24.889" v="76" actId="20577"/>
          <ac:spMkLst>
            <pc:docMk/>
            <pc:sldMk cId="1174156859" sldId="258"/>
            <ac:spMk id="2" creationId="{177E60D3-D088-4868-951A-506178B07E18}"/>
          </ac:spMkLst>
        </pc:spChg>
        <pc:spChg chg="mod">
          <ac:chgData name="Zion Steiner" userId="ecba916d934e9e51" providerId="LiveId" clId="{E0284917-8A35-4B9C-A762-DF2CBD9E5BE3}" dt="2020-10-23T18:25:52.378" v="546" actId="20577"/>
          <ac:spMkLst>
            <pc:docMk/>
            <pc:sldMk cId="1174156859" sldId="258"/>
            <ac:spMk id="3" creationId="{4DC04C0E-ACBE-411A-A833-C8AAD2A34C5D}"/>
          </ac:spMkLst>
        </pc:spChg>
        <pc:spChg chg="add mod">
          <ac:chgData name="Zion Steiner" userId="ecba916d934e9e51" providerId="LiveId" clId="{E0284917-8A35-4B9C-A762-DF2CBD9E5BE3}" dt="2020-10-23T18:26:44.065" v="566" actId="20577"/>
          <ac:spMkLst>
            <pc:docMk/>
            <pc:sldMk cId="1174156859" sldId="258"/>
            <ac:spMk id="5" creationId="{3C409F95-C8A3-4734-B665-D0D0DAE3E0C5}"/>
          </ac:spMkLst>
        </pc:spChg>
        <pc:spChg chg="add mod">
          <ac:chgData name="Zion Steiner" userId="ecba916d934e9e51" providerId="LiveId" clId="{E0284917-8A35-4B9C-A762-DF2CBD9E5BE3}" dt="2020-10-21T00:33:11.085" v="298" actId="20577"/>
          <ac:spMkLst>
            <pc:docMk/>
            <pc:sldMk cId="1174156859" sldId="258"/>
            <ac:spMk id="7" creationId="{4E05C794-0597-42CB-A921-94A2FF1F2BC6}"/>
          </ac:spMkLst>
        </pc:spChg>
        <pc:spChg chg="add del mod">
          <ac:chgData name="Zion Steiner" userId="ecba916d934e9e51" providerId="LiveId" clId="{E0284917-8A35-4B9C-A762-DF2CBD9E5BE3}" dt="2020-10-21T00:33:30.122" v="306" actId="20577"/>
          <ac:spMkLst>
            <pc:docMk/>
            <pc:sldMk cId="1174156859" sldId="258"/>
            <ac:spMk id="9" creationId="{C105D064-1326-419A-AE0A-A503DEB69360}"/>
          </ac:spMkLst>
        </pc:spChg>
        <pc:picChg chg="add mod">
          <ac:chgData name="Zion Steiner" userId="ecba916d934e9e51" providerId="LiveId" clId="{E0284917-8A35-4B9C-A762-DF2CBD9E5BE3}" dt="2020-10-21T00:33:16.221" v="301" actId="1076"/>
          <ac:picMkLst>
            <pc:docMk/>
            <pc:sldMk cId="1174156859" sldId="258"/>
            <ac:picMk id="4" creationId="{502BA7C7-6E12-4770-AF13-ABE536472664}"/>
          </ac:picMkLst>
        </pc:picChg>
        <pc:picChg chg="add mod">
          <ac:chgData name="Zion Steiner" userId="ecba916d934e9e51" providerId="LiveId" clId="{E0284917-8A35-4B9C-A762-DF2CBD9E5BE3}" dt="2020-10-21T00:33:35.153" v="307" actId="1076"/>
          <ac:picMkLst>
            <pc:docMk/>
            <pc:sldMk cId="1174156859" sldId="258"/>
            <ac:picMk id="6" creationId="{FF27710D-0F32-4176-A9FE-9375D89BBCC3}"/>
          </ac:picMkLst>
        </pc:picChg>
        <pc:picChg chg="add del">
          <ac:chgData name="Zion Steiner" userId="ecba916d934e9e51" providerId="LiveId" clId="{E0284917-8A35-4B9C-A762-DF2CBD9E5BE3}" dt="2020-10-21T00:50:14.994" v="503" actId="478"/>
          <ac:picMkLst>
            <pc:docMk/>
            <pc:sldMk cId="1174156859" sldId="258"/>
            <ac:picMk id="10" creationId="{CB018B94-BF9C-4D23-B4C6-947FBA2F4962}"/>
          </ac:picMkLst>
        </pc:picChg>
      </pc:sldChg>
      <pc:sldChg chg="addSp delSp modSp new mod">
        <pc:chgData name="Zion Steiner" userId="ecba916d934e9e51" providerId="LiveId" clId="{E0284917-8A35-4B9C-A762-DF2CBD9E5BE3}" dt="2020-10-21T00:51:07.526" v="528" actId="1076"/>
        <pc:sldMkLst>
          <pc:docMk/>
          <pc:sldMk cId="2912285092" sldId="259"/>
        </pc:sldMkLst>
        <pc:spChg chg="del">
          <ac:chgData name="Zion Steiner" userId="ecba916d934e9e51" providerId="LiveId" clId="{E0284917-8A35-4B9C-A762-DF2CBD9E5BE3}" dt="2020-10-21T00:50:20.474" v="504" actId="478"/>
          <ac:spMkLst>
            <pc:docMk/>
            <pc:sldMk cId="2912285092" sldId="259"/>
            <ac:spMk id="2" creationId="{83D5F22C-A456-4DB6-824B-A155794C2B4A}"/>
          </ac:spMkLst>
        </pc:spChg>
        <pc:spChg chg="del">
          <ac:chgData name="Zion Steiner" userId="ecba916d934e9e51" providerId="LiveId" clId="{E0284917-8A35-4B9C-A762-DF2CBD9E5BE3}" dt="2020-10-21T00:50:21.039" v="505" actId="478"/>
          <ac:spMkLst>
            <pc:docMk/>
            <pc:sldMk cId="2912285092" sldId="259"/>
            <ac:spMk id="3" creationId="{64407A3C-CC36-4BEF-BA0D-581A68E7A4FD}"/>
          </ac:spMkLst>
        </pc:spChg>
        <pc:picChg chg="add del mod">
          <ac:chgData name="Zion Steiner" userId="ecba916d934e9e51" providerId="LiveId" clId="{E0284917-8A35-4B9C-A762-DF2CBD9E5BE3}" dt="2020-10-21T00:50:56.893" v="520" actId="14100"/>
          <ac:picMkLst>
            <pc:docMk/>
            <pc:sldMk cId="2912285092" sldId="259"/>
            <ac:picMk id="4" creationId="{BA644FF6-2EB2-41C4-8593-1677558096D9}"/>
          </ac:picMkLst>
        </pc:picChg>
        <pc:picChg chg="add del mod">
          <ac:chgData name="Zion Steiner" userId="ecba916d934e9e51" providerId="LiveId" clId="{E0284917-8A35-4B9C-A762-DF2CBD9E5BE3}" dt="2020-10-21T00:51:06.694" v="527" actId="478"/>
          <ac:picMkLst>
            <pc:docMk/>
            <pc:sldMk cId="2912285092" sldId="259"/>
            <ac:picMk id="5" creationId="{88B8E95D-2C42-4D8F-83C4-6AA42D0A5A3E}"/>
          </ac:picMkLst>
        </pc:picChg>
        <pc:picChg chg="add del mod">
          <ac:chgData name="Zion Steiner" userId="ecba916d934e9e51" providerId="LiveId" clId="{E0284917-8A35-4B9C-A762-DF2CBD9E5BE3}" dt="2020-10-21T00:51:07.526" v="528" actId="1076"/>
          <ac:picMkLst>
            <pc:docMk/>
            <pc:sldMk cId="2912285092" sldId="259"/>
            <ac:picMk id="6" creationId="{8C6D5C37-52E5-4231-AED2-CFBDC47DB7EB}"/>
          </ac:picMkLst>
        </pc:picChg>
        <pc:picChg chg="add del">
          <ac:chgData name="Zion Steiner" userId="ecba916d934e9e51" providerId="LiveId" clId="{E0284917-8A35-4B9C-A762-DF2CBD9E5BE3}" dt="2020-10-21T00:50:51.032" v="513"/>
          <ac:picMkLst>
            <pc:docMk/>
            <pc:sldMk cId="2912285092" sldId="259"/>
            <ac:picMk id="2050" creationId="{9DCAF6A7-16B7-4803-A9CA-19F484BB8AB5}"/>
          </ac:picMkLst>
        </pc:picChg>
        <pc:picChg chg="add del mod">
          <ac:chgData name="Zion Steiner" userId="ecba916d934e9e51" providerId="LiveId" clId="{E0284917-8A35-4B9C-A762-DF2CBD9E5BE3}" dt="2020-10-21T00:50:50.215" v="512"/>
          <ac:picMkLst>
            <pc:docMk/>
            <pc:sldMk cId="2912285092" sldId="259"/>
            <ac:picMk id="2052" creationId="{98B8F963-C30B-453E-938A-D15D11C50534}"/>
          </ac:picMkLst>
        </pc:picChg>
        <pc:picChg chg="add del mod">
          <ac:chgData name="Zion Steiner" userId="ecba916d934e9e51" providerId="LiveId" clId="{E0284917-8A35-4B9C-A762-DF2CBD9E5BE3}" dt="2020-10-21T00:50:57.656" v="521"/>
          <ac:picMkLst>
            <pc:docMk/>
            <pc:sldMk cId="2912285092" sldId="259"/>
            <ac:picMk id="2054" creationId="{A2212F2A-27A5-4081-96A6-8E7737A1BB04}"/>
          </ac:picMkLst>
        </pc:picChg>
      </pc:sldChg>
      <pc:sldChg chg="new del">
        <pc:chgData name="Zion Steiner" userId="ecba916d934e9e51" providerId="LiveId" clId="{E0284917-8A35-4B9C-A762-DF2CBD9E5BE3}" dt="2020-10-21T19:03:04.787" v="530" actId="2696"/>
        <pc:sldMkLst>
          <pc:docMk/>
          <pc:sldMk cId="182135780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929-0967-4966-803C-AF87D53A8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0E380-40BF-4EA7-AC25-0709880CE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9CB5-080B-4343-9B9F-BA3B5B4E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1F7-B4A4-434E-B2FB-BB13EA554B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227D-B31A-4954-BB8A-E6F7E442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8194-5884-408F-BF76-D997080F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759-6E97-4C09-BBB8-E3ADCE50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8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4291-BEB9-4A91-B8E1-844A3C72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0E145-0170-4951-9D42-0AA4F9573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CFA2-5AFB-4ED3-BF73-1583FA97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1F7-B4A4-434E-B2FB-BB13EA554B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0BA39-F3DA-40EA-ADF3-67F39032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15F4-2E4B-48D5-92F8-16A223E1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759-6E97-4C09-BBB8-E3ADCE50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A673C-6AF6-4200-9304-8CAD7CC01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0060A-A71E-4AF3-974F-E4AF41F88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48210-7689-47EA-B3DA-C4808E20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1F7-B4A4-434E-B2FB-BB13EA554B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A44D0-C995-438B-A5B4-B3E9AC46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3198-501D-4D81-BC18-E93C142D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759-6E97-4C09-BBB8-E3ADCE50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0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ABE4-1A92-4C6D-A156-3C627D43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1228-F93D-42C6-8492-4F30E7E5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9FFC8-F41A-4077-B521-1C2D5567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1F7-B4A4-434E-B2FB-BB13EA554B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97A45-9B9B-4400-B214-00617A08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FF7DA-FFBC-43A7-926B-8FD028EF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759-6E97-4C09-BBB8-E3ADCE50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D1CD-E6D1-4102-A359-9B4AA59A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4552F-ABB3-49E8-83E5-D8FE9673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E546-57B9-4A7F-AE0D-9D39F064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1F7-B4A4-434E-B2FB-BB13EA554B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3E6AB-AB26-46AD-9A38-54793711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8AF3D-C708-4B0F-A22C-36A936F0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759-6E97-4C09-BBB8-E3ADCE50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7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BFA2-CC05-4C6A-BB9B-8DC89886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CBAE-8DCC-48AE-9162-0EDA4BAFA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0C339-FE9E-4564-AF60-E00DFB82D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14BA5-17CC-4DAF-B5F2-A334DE7C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1F7-B4A4-434E-B2FB-BB13EA554B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E79D-FFE6-4EC5-8036-CFB9E80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362C7-C60F-4C02-8F29-FB03F0F5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759-6E97-4C09-BBB8-E3ADCE50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4815-EB63-4747-8EAE-ECE6F70B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F5CFB-69DD-47C0-9B75-05E90E746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5F955-1A1B-4753-8892-E212C0F1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F6B85-7290-42F0-98CF-60C1B9DB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96E85-762F-482D-ABD7-74BFB9944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348B5-E76E-43CE-9107-0E6EA3A4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1F7-B4A4-434E-B2FB-BB13EA554B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73581-13D7-4F68-9D2E-6D27F38C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CF472-0DA6-4765-8546-72889332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759-6E97-4C09-BBB8-E3ADCE50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8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2D0D-F9EF-4302-892B-AEF9B652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39E2C-B439-4968-B345-402D8DA1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1F7-B4A4-434E-B2FB-BB13EA554B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44A67-D2B5-4BF9-A344-BBD8F4D0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03BC6-3794-42E5-885F-1A9D7A07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759-6E97-4C09-BBB8-E3ADCE50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153C5-3DC4-42F3-8366-7446241F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1F7-B4A4-434E-B2FB-BB13EA554B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0E07F-AD54-4B70-A1FF-32A497D9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925E4-CBF3-4D68-B31F-5FDCB0A8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759-6E97-4C09-BBB8-E3ADCE50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F534-4E19-42D1-BB53-8F27D3D0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622D-450F-479D-98A8-C3060007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7EBF4-98E2-40DE-9CF4-DFE0A5654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5C32E-7FDC-4D69-8B92-4FBF2CA8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1F7-B4A4-434E-B2FB-BB13EA554B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F410E-7A07-4FEF-B8CF-BA8D64C8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D58B0-7E87-4FDC-ACDB-5C666AD5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759-6E97-4C09-BBB8-E3ADCE50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F46D-9DFD-4D6E-81C6-72F87710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74BB4-CECE-4884-8C63-0EEF59577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5D372-7C76-4A62-8209-78804E01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B990-69BB-47E5-9F56-98652D40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1F7-B4A4-434E-B2FB-BB13EA554B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EA30E-CC2A-4FC1-A591-483063B0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11380-FF57-47FA-B009-4A81BC29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3759-6E97-4C09-BBB8-E3ADCE50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84780-8A31-4946-92E1-B36B45BB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D0A0E-414B-4479-BD04-E57380096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3154-F7B0-42AA-9225-D59EA1E6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731F7-B4A4-434E-B2FB-BB13EA554B5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F935E-676A-4A9B-A4B4-B53E20B38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2DA43-4316-4AD9-8F50-A04E02AB4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C3759-6E97-4C09-BBB8-E3ADCE50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8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3C51-B134-42FC-8F7B-D3B7A22E2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PTSD Timeseries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535C7-9F4B-4DBB-B268-FF4B7E5E1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Zion Steiner</a:t>
            </a:r>
          </a:p>
        </p:txBody>
      </p:sp>
    </p:spTree>
    <p:extLst>
      <p:ext uri="{BB962C8B-B14F-4D97-AF65-F5344CB8AC3E}">
        <p14:creationId xmlns:p14="http://schemas.microsoft.com/office/powerpoint/2010/main" val="138745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E115-9308-4FCB-943D-13212345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PTSD FMRI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F13EF9-C5F2-4140-81C2-2418612D78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37" y="1877438"/>
            <a:ext cx="66621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unctional magnetic resonance imaging - Wikipedia">
            <a:extLst>
              <a:ext uri="{FF2B5EF4-FFF2-40B4-BE49-F238E27FC236}">
                <a16:creationId xmlns:a16="http://schemas.microsoft.com/office/drawing/2014/main" id="{E12B05A3-23F1-4205-B657-8F1DE6C56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612" y="2195124"/>
            <a:ext cx="3104651" cy="371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7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60D3-D088-4868-951A-506178B0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4C0E-ACBE-411A-A833-C8AAD2A3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the presence of PTSD in FMRI data using:</a:t>
            </a:r>
          </a:p>
          <a:p>
            <a:pPr lvl="1"/>
            <a:r>
              <a:rPr lang="en-US" dirty="0"/>
              <a:t>Motifs</a:t>
            </a:r>
          </a:p>
          <a:p>
            <a:pPr lvl="1"/>
            <a:r>
              <a:rPr lang="en-US" dirty="0"/>
              <a:t>CNN</a:t>
            </a:r>
          </a:p>
          <a:p>
            <a:pPr lvl="1"/>
            <a:r>
              <a:rPr lang="en-US" dirty="0"/>
              <a:t>Representation learning w/ SVM</a:t>
            </a:r>
          </a:p>
          <a:p>
            <a:r>
              <a:rPr lang="en-US" dirty="0"/>
              <a:t>Motif discovery via:</a:t>
            </a:r>
          </a:p>
          <a:p>
            <a:pPr marL="457200" lvl="1" indent="0">
              <a:buNone/>
            </a:pPr>
            <a:r>
              <a:rPr lang="en-US" dirty="0"/>
              <a:t>1. Matrix profile</a:t>
            </a:r>
          </a:p>
          <a:p>
            <a:pPr marL="457200" lvl="1" indent="0">
              <a:buNone/>
            </a:pPr>
            <a:r>
              <a:rPr lang="en-US" dirty="0"/>
              <a:t>2. CNN Activation Heatmapping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BA7C7-6E12-4770-AF13-ABE53647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756" y="1825625"/>
            <a:ext cx="1907674" cy="191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picture containing grass, outdoor, field, standing&#10;&#10;Description automatically generated">
            <a:extLst>
              <a:ext uri="{FF2B5EF4-FFF2-40B4-BE49-F238E27FC236}">
                <a16:creationId xmlns:a16="http://schemas.microsoft.com/office/drawing/2014/main" id="{FF27710D-0F32-4176-A9FE-9375D89BB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28" y="3859556"/>
            <a:ext cx="3829584" cy="2572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5C794-0597-42CB-A921-94A2FF1F2BC6}"/>
              </a:ext>
            </a:extLst>
          </p:cNvPr>
          <p:cNvSpPr txBox="1"/>
          <p:nvPr/>
        </p:nvSpPr>
        <p:spPr>
          <a:xfrm>
            <a:off x="8570068" y="1702340"/>
            <a:ext cx="32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5D064-1326-419A-AE0A-A503DEB69360}"/>
              </a:ext>
            </a:extLst>
          </p:cNvPr>
          <p:cNvSpPr txBox="1"/>
          <p:nvPr/>
        </p:nvSpPr>
        <p:spPr>
          <a:xfrm>
            <a:off x="6674796" y="3816628"/>
            <a:ext cx="32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09F95-C8A3-4734-B665-D0D0DAE3E0C5}"/>
              </a:ext>
            </a:extLst>
          </p:cNvPr>
          <p:cNvSpPr txBox="1"/>
          <p:nvPr/>
        </p:nvSpPr>
        <p:spPr>
          <a:xfrm>
            <a:off x="914786" y="5831500"/>
            <a:ext cx="4403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600" b="0" i="0" u="none" strike="noStrike" dirty="0">
                <a:solidFill>
                  <a:srgbClr val="990000"/>
                </a:solidFill>
                <a:effectLst/>
                <a:latin typeface="Arial" panose="020B0604020202020204" pitchFamily="34" charset="0"/>
              </a:rPr>
              <a:t>Matrix Profile I: All Pairs Similarity Joins for Time Series: A Unifying View that Includes Motifs, Discords and </a:t>
            </a:r>
            <a:r>
              <a:rPr lang="en-US" sz="600" b="0" i="0" u="none" strike="noStrike" dirty="0" err="1">
                <a:solidFill>
                  <a:srgbClr val="990000"/>
                </a:solidFill>
                <a:effectLst/>
                <a:latin typeface="Arial" panose="020B0604020202020204" pitchFamily="34" charset="0"/>
              </a:rPr>
              <a:t>Shapelets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Chin-Chia Michael Yeh, Yan Zhu, </a:t>
            </a:r>
            <a:r>
              <a:rPr lang="en-US" sz="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Liudmila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Ulanova, </a:t>
            </a:r>
            <a:r>
              <a:rPr lang="en-US" sz="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Nurjahan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Begum, </a:t>
            </a:r>
            <a:r>
              <a:rPr lang="en-US" sz="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Yifei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Ding, Hoang Anh </a:t>
            </a:r>
            <a:r>
              <a:rPr lang="en-US" sz="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Dau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Diego Furtado Silva, Abdullah </a:t>
            </a:r>
            <a:r>
              <a:rPr lang="en-US" sz="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Mueen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Eamonn Keogh (2016). IEEE ICDM 2016</a:t>
            </a:r>
            <a:endParaRPr lang="en-US" sz="600" dirty="0"/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Franceschi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en-US" sz="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Dieuleveut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A., &amp; </a:t>
            </a:r>
            <a:r>
              <a:rPr lang="en-US" sz="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Jaggi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M. (2020, January 03). Unsupervised Scalable Representation Learning for Multivariate Time Series. Retrieved October 21, 2020, from https://arxiv.org/abs/1901.10738</a:t>
            </a:r>
            <a:endParaRPr lang="en-US" sz="600" b="0" dirty="0">
              <a:effectLst/>
            </a:endParaRPr>
          </a:p>
          <a:p>
            <a:br>
              <a:rPr lang="en-US" sz="600" dirty="0"/>
            </a:b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17415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644FF6-2EB2-41C4-8593-16775580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19" y="457198"/>
            <a:ext cx="4937924" cy="6215975"/>
          </a:xfrm>
          <a:prstGeom prst="rect">
            <a:avLst/>
          </a:prstGeom>
        </p:spPr>
      </p:pic>
      <p:pic>
        <p:nvPicPr>
          <p:cNvPr id="6" name="Picture 6" descr="Implementing Word2Vec in Tensorflow | by Saurabh Pal | Analytics Vidhya |  Medium">
            <a:extLst>
              <a:ext uri="{FF2B5EF4-FFF2-40B4-BE49-F238E27FC236}">
                <a16:creationId xmlns:a16="http://schemas.microsoft.com/office/drawing/2014/main" id="{8C6D5C37-52E5-4231-AED2-CFBDC47D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24676"/>
            <a:ext cx="5703878" cy="300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28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PTSD Timeseries Analysis</vt:lpstr>
      <vt:lpstr>PTSD FMRI</vt:lpstr>
      <vt:lpstr>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PTSD Timeseries Analysis</dc:title>
  <dc:creator>Zion Steiner</dc:creator>
  <cp:lastModifiedBy>Zion Steiner</cp:lastModifiedBy>
  <cp:revision>1</cp:revision>
  <dcterms:created xsi:type="dcterms:W3CDTF">2020-10-19T22:25:20Z</dcterms:created>
  <dcterms:modified xsi:type="dcterms:W3CDTF">2020-10-23T18:29:30Z</dcterms:modified>
</cp:coreProperties>
</file>