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44" r:id="rId4"/>
    <p:sldId id="341" r:id="rId5"/>
    <p:sldId id="258" r:id="rId6"/>
    <p:sldId id="338" r:id="rId7"/>
    <p:sldId id="342" r:id="rId8"/>
    <p:sldId id="339" r:id="rId9"/>
    <p:sldId id="340" r:id="rId10"/>
    <p:sldId id="343" r:id="rId11"/>
    <p:sldId id="347" r:id="rId12"/>
    <p:sldId id="284" r:id="rId13"/>
    <p:sldId id="288" r:id="rId14"/>
    <p:sldId id="289" r:id="rId15"/>
    <p:sldId id="290" r:id="rId16"/>
    <p:sldId id="291" r:id="rId17"/>
    <p:sldId id="292" r:id="rId18"/>
    <p:sldId id="293" r:id="rId19"/>
    <p:sldId id="298" r:id="rId20"/>
    <p:sldId id="297" r:id="rId21"/>
    <p:sldId id="296" r:id="rId22"/>
    <p:sldId id="295" r:id="rId23"/>
    <p:sldId id="316" r:id="rId24"/>
    <p:sldId id="317" r:id="rId25"/>
    <p:sldId id="318" r:id="rId26"/>
    <p:sldId id="319" r:id="rId27"/>
    <p:sldId id="320" r:id="rId28"/>
    <p:sldId id="321" r:id="rId29"/>
    <p:sldId id="294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24" r:id="rId39"/>
    <p:sldId id="345" r:id="rId40"/>
    <p:sldId id="346" r:id="rId41"/>
    <p:sldId id="308" r:id="rId42"/>
    <p:sldId id="309" r:id="rId43"/>
    <p:sldId id="310" r:id="rId44"/>
    <p:sldId id="311" r:id="rId45"/>
    <p:sldId id="312" r:id="rId46"/>
    <p:sldId id="323" r:id="rId47"/>
    <p:sldId id="322" r:id="rId48"/>
    <p:sldId id="313" r:id="rId49"/>
    <p:sldId id="314" r:id="rId50"/>
    <p:sldId id="325" r:id="rId51"/>
    <p:sldId id="315" r:id="rId52"/>
    <p:sldId id="328" r:id="rId53"/>
    <p:sldId id="332" r:id="rId54"/>
    <p:sldId id="331" r:id="rId55"/>
    <p:sldId id="330" r:id="rId56"/>
    <p:sldId id="282" r:id="rId5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image" Target="../media/image22.JPG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image" Target="../media/image27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image" Target="../media/image22.JPG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image" Target="../media/image27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36DC7-E4A9-4520-9601-1443208C094F}" type="doc">
      <dgm:prSet loTypeId="urn:microsoft.com/office/officeart/2005/8/layout/cycle3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MX"/>
        </a:p>
      </dgm:t>
    </dgm:pt>
    <dgm:pt modelId="{5FA8CCD7-A302-4503-BDDE-5989FBFE0A64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TRABAJO EN EQUIPO</a:t>
          </a:r>
          <a:endParaRPr lang="es-MX" sz="1600" dirty="0">
            <a:latin typeface="Century Gothic" pitchFamily="34" charset="0"/>
          </a:endParaRPr>
        </a:p>
      </dgm:t>
    </dgm:pt>
    <dgm:pt modelId="{2A7FFBFE-5DD4-4D29-9152-CE442EE7A4D3}" type="parTrans" cxnId="{69A9B672-B6D4-405E-9C54-6807EF92E2C7}">
      <dgm:prSet/>
      <dgm:spPr/>
      <dgm:t>
        <a:bodyPr/>
        <a:lstStyle/>
        <a:p>
          <a:endParaRPr lang="es-MX" sz="1600"/>
        </a:p>
      </dgm:t>
    </dgm:pt>
    <dgm:pt modelId="{9B6727AE-91DB-4760-B50E-A69521E7A950}" type="sibTrans" cxnId="{69A9B672-B6D4-405E-9C54-6807EF92E2C7}">
      <dgm:prSet/>
      <dgm:spPr/>
      <dgm:t>
        <a:bodyPr/>
        <a:lstStyle/>
        <a:p>
          <a:endParaRPr lang="es-MX" sz="1600"/>
        </a:p>
      </dgm:t>
    </dgm:pt>
    <dgm:pt modelId="{3693F717-6D95-4A73-88E4-0657F9FAA655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ENFOQUE AL CLIENTE</a:t>
          </a:r>
          <a:endParaRPr lang="es-MX" sz="1600" dirty="0">
            <a:latin typeface="Century Gothic" pitchFamily="34" charset="0"/>
          </a:endParaRPr>
        </a:p>
      </dgm:t>
    </dgm:pt>
    <dgm:pt modelId="{1E9B245E-6C0F-476D-8D6E-1CC20FD1A0D7}" type="parTrans" cxnId="{B5A5D5AD-D637-4C6C-B276-D22AE2749A98}">
      <dgm:prSet/>
      <dgm:spPr/>
      <dgm:t>
        <a:bodyPr/>
        <a:lstStyle/>
        <a:p>
          <a:endParaRPr lang="es-MX" sz="1600"/>
        </a:p>
      </dgm:t>
    </dgm:pt>
    <dgm:pt modelId="{C3629561-FDC7-4E61-B61B-CED8B17F4682}" type="sibTrans" cxnId="{B5A5D5AD-D637-4C6C-B276-D22AE2749A98}">
      <dgm:prSet/>
      <dgm:spPr/>
      <dgm:t>
        <a:bodyPr/>
        <a:lstStyle/>
        <a:p>
          <a:endParaRPr lang="es-MX" sz="1600"/>
        </a:p>
      </dgm:t>
    </dgm:pt>
    <dgm:pt modelId="{081EA8AE-D440-4028-A5E5-5C7F2A95A7F0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INTELIGENCIA</a:t>
          </a:r>
          <a:endParaRPr lang="es-MX" sz="1600" dirty="0">
            <a:latin typeface="Century Gothic" pitchFamily="34" charset="0"/>
          </a:endParaRPr>
        </a:p>
      </dgm:t>
    </dgm:pt>
    <dgm:pt modelId="{4900525F-48C0-4B50-B2DD-108D7E82D92B}" type="parTrans" cxnId="{6DE98902-7098-44B8-B47A-1A0F6395B423}">
      <dgm:prSet/>
      <dgm:spPr/>
      <dgm:t>
        <a:bodyPr/>
        <a:lstStyle/>
        <a:p>
          <a:endParaRPr lang="es-MX" sz="1600"/>
        </a:p>
      </dgm:t>
    </dgm:pt>
    <dgm:pt modelId="{C257784A-59A6-45F3-96C7-C7C1C6D40B7A}" type="sibTrans" cxnId="{6DE98902-7098-44B8-B47A-1A0F6395B423}">
      <dgm:prSet/>
      <dgm:spPr/>
      <dgm:t>
        <a:bodyPr/>
        <a:lstStyle/>
        <a:p>
          <a:endParaRPr lang="es-MX" sz="1600"/>
        </a:p>
      </dgm:t>
    </dgm:pt>
    <dgm:pt modelId="{25E4ACAB-428E-414C-856D-71433FF1477C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CALIDAD</a:t>
          </a:r>
          <a:endParaRPr lang="es-MX" sz="1600" dirty="0">
            <a:latin typeface="Century Gothic" pitchFamily="34" charset="0"/>
          </a:endParaRPr>
        </a:p>
      </dgm:t>
    </dgm:pt>
    <dgm:pt modelId="{CDC7BEA1-9A28-4646-AB9F-59AD5F34F276}" type="parTrans" cxnId="{D0310497-DA0D-4A23-8B16-301EEE9800E6}">
      <dgm:prSet/>
      <dgm:spPr/>
      <dgm:t>
        <a:bodyPr/>
        <a:lstStyle/>
        <a:p>
          <a:endParaRPr lang="es-MX" sz="1600"/>
        </a:p>
      </dgm:t>
    </dgm:pt>
    <dgm:pt modelId="{AA8D2565-4FE6-46CD-B4C1-CABAD1803062}" type="sibTrans" cxnId="{D0310497-DA0D-4A23-8B16-301EEE9800E6}">
      <dgm:prSet/>
      <dgm:spPr/>
      <dgm:t>
        <a:bodyPr/>
        <a:lstStyle/>
        <a:p>
          <a:endParaRPr lang="es-MX" sz="1600"/>
        </a:p>
      </dgm:t>
    </dgm:pt>
    <dgm:pt modelId="{919C39A2-1267-41D6-A06E-D1F41DC1F1B5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EFICIENCIA</a:t>
          </a:r>
          <a:endParaRPr lang="es-MX" sz="1600" dirty="0">
            <a:latin typeface="Century Gothic" pitchFamily="34" charset="0"/>
          </a:endParaRPr>
        </a:p>
      </dgm:t>
    </dgm:pt>
    <dgm:pt modelId="{468F9E0D-5C98-4837-B400-0A179CD5FB0B}" type="parTrans" cxnId="{F89431BE-FE98-4392-8A7A-F371D6C1E051}">
      <dgm:prSet/>
      <dgm:spPr/>
      <dgm:t>
        <a:bodyPr/>
        <a:lstStyle/>
        <a:p>
          <a:endParaRPr lang="es-MX" sz="1600"/>
        </a:p>
      </dgm:t>
    </dgm:pt>
    <dgm:pt modelId="{4C77C366-2EA1-4FEC-996A-B4533412ECCA}" type="sibTrans" cxnId="{F89431BE-FE98-4392-8A7A-F371D6C1E051}">
      <dgm:prSet/>
      <dgm:spPr/>
      <dgm:t>
        <a:bodyPr/>
        <a:lstStyle/>
        <a:p>
          <a:endParaRPr lang="es-MX" sz="1600"/>
        </a:p>
      </dgm:t>
    </dgm:pt>
    <dgm:pt modelId="{F422CFA1-3549-4878-8A53-CE2CD8D3F4B7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INNOVACION</a:t>
          </a:r>
          <a:endParaRPr lang="es-MX" sz="1600" dirty="0">
            <a:latin typeface="Century Gothic" pitchFamily="34" charset="0"/>
          </a:endParaRPr>
        </a:p>
      </dgm:t>
    </dgm:pt>
    <dgm:pt modelId="{4B177E01-86DD-4013-BDEC-BE53A61BB2CD}" type="parTrans" cxnId="{CBA68852-024D-4A14-B65C-E0ED519A3E5E}">
      <dgm:prSet/>
      <dgm:spPr/>
      <dgm:t>
        <a:bodyPr/>
        <a:lstStyle/>
        <a:p>
          <a:endParaRPr lang="es-MX" sz="1600"/>
        </a:p>
      </dgm:t>
    </dgm:pt>
    <dgm:pt modelId="{A3917E8D-6C1D-49E1-A2A8-4F76D1A7122E}" type="sibTrans" cxnId="{CBA68852-024D-4A14-B65C-E0ED519A3E5E}">
      <dgm:prSet/>
      <dgm:spPr/>
      <dgm:t>
        <a:bodyPr/>
        <a:lstStyle/>
        <a:p>
          <a:endParaRPr lang="es-MX" sz="1600"/>
        </a:p>
      </dgm:t>
    </dgm:pt>
    <dgm:pt modelId="{736AF3E1-F0A4-4E46-BE76-A8520A95E69B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HONESTIDAD</a:t>
          </a:r>
          <a:endParaRPr lang="es-MX" sz="1600" dirty="0">
            <a:latin typeface="Century Gothic" pitchFamily="34" charset="0"/>
          </a:endParaRPr>
        </a:p>
      </dgm:t>
    </dgm:pt>
    <dgm:pt modelId="{E9B01527-011B-43A9-8599-C70DBF97C0E6}" type="parTrans" cxnId="{FF6A8C32-AF1A-4706-9349-9F6F40C64A69}">
      <dgm:prSet/>
      <dgm:spPr/>
      <dgm:t>
        <a:bodyPr/>
        <a:lstStyle/>
        <a:p>
          <a:endParaRPr lang="es-MX" sz="1600"/>
        </a:p>
      </dgm:t>
    </dgm:pt>
    <dgm:pt modelId="{E2FE801A-39A3-4228-8F1F-A22EBD8AFBBE}" type="sibTrans" cxnId="{FF6A8C32-AF1A-4706-9349-9F6F40C64A69}">
      <dgm:prSet/>
      <dgm:spPr/>
      <dgm:t>
        <a:bodyPr/>
        <a:lstStyle/>
        <a:p>
          <a:endParaRPr lang="es-MX" sz="1600"/>
        </a:p>
      </dgm:t>
    </dgm:pt>
    <dgm:pt modelId="{32B50D4F-B767-4A92-BE5B-FE387ED5F8FF}">
      <dgm:prSet phldrT="[Texto]" custT="1"/>
      <dgm:spPr/>
      <dgm:t>
        <a:bodyPr/>
        <a:lstStyle/>
        <a:p>
          <a:r>
            <a:rPr lang="es-MX" sz="1600" dirty="0" smtClean="0">
              <a:latin typeface="Century Gothic" pitchFamily="34" charset="0"/>
            </a:rPr>
            <a:t>EXCELENCIA</a:t>
          </a:r>
          <a:endParaRPr lang="es-MX" sz="1600" dirty="0">
            <a:latin typeface="Century Gothic" pitchFamily="34" charset="0"/>
          </a:endParaRPr>
        </a:p>
      </dgm:t>
    </dgm:pt>
    <dgm:pt modelId="{585EA460-675F-42C2-B959-06F59CDD65D1}" type="parTrans" cxnId="{5AC6C737-9F42-461D-88A2-0B912A441280}">
      <dgm:prSet/>
      <dgm:spPr/>
      <dgm:t>
        <a:bodyPr/>
        <a:lstStyle/>
        <a:p>
          <a:endParaRPr lang="es-MX" sz="1600"/>
        </a:p>
      </dgm:t>
    </dgm:pt>
    <dgm:pt modelId="{139B4C3C-35F4-4B55-B697-5607BBCAC7FB}" type="sibTrans" cxnId="{5AC6C737-9F42-461D-88A2-0B912A441280}">
      <dgm:prSet/>
      <dgm:spPr/>
      <dgm:t>
        <a:bodyPr/>
        <a:lstStyle/>
        <a:p>
          <a:endParaRPr lang="es-MX" sz="1600"/>
        </a:p>
      </dgm:t>
    </dgm:pt>
    <dgm:pt modelId="{DF493ED5-4636-4DE2-AF7F-08CFC5CFF186}" type="pres">
      <dgm:prSet presAssocID="{2BC36DC7-E4A9-4520-9601-1443208C09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86461B32-301C-4CD6-A534-FF60E16F13F0}" type="pres">
      <dgm:prSet presAssocID="{2BC36DC7-E4A9-4520-9601-1443208C094F}" presName="cycle" presStyleCnt="0"/>
      <dgm:spPr/>
    </dgm:pt>
    <dgm:pt modelId="{50AE6F44-14F7-4F82-A6BE-6303B57662AD}" type="pres">
      <dgm:prSet presAssocID="{5FA8CCD7-A302-4503-BDDE-5989FBFE0A64}" presName="node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D8019C3-B851-413E-BCAA-6D90FE1BAB00}" type="pres">
      <dgm:prSet presAssocID="{9B6727AE-91DB-4760-B50E-A69521E7A950}" presName="sibTransFirstNode" presStyleLbl="bgShp" presStyleIdx="0" presStyleCnt="1"/>
      <dgm:spPr/>
      <dgm:t>
        <a:bodyPr/>
        <a:lstStyle/>
        <a:p>
          <a:endParaRPr lang="es-MX"/>
        </a:p>
      </dgm:t>
    </dgm:pt>
    <dgm:pt modelId="{85E7551B-BE02-4FA2-933D-93A9B2E222E3}" type="pres">
      <dgm:prSet presAssocID="{3693F717-6D95-4A73-88E4-0657F9FAA655}" presName="nodeFollowingNodes" presStyleLbl="node1" presStyleIdx="1" presStyleCnt="8" custScaleX="118689" custRadScaleRad="98186" custRadScaleInc="173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016D821-F841-42A1-BF4C-4B04E1B44C45}" type="pres">
      <dgm:prSet presAssocID="{736AF3E1-F0A4-4E46-BE76-A8520A95E69B}" presName="nodeFollowingNodes" presStyleLbl="node1" presStyleIdx="2" presStyleCnt="8" custRadScaleRad="10663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7CA44A4-2918-4040-A6C2-F257DCC27759}" type="pres">
      <dgm:prSet presAssocID="{32B50D4F-B767-4A92-BE5B-FE387ED5F8FF}" presName="nodeFollowingNodes" presStyleLbl="node1" presStyleIdx="3" presStyleCnt="8" custRadScaleRad="99652" custRadScaleInc="-2334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6C7E6B9-4CB7-4220-BF70-FCAAB78B774D}" type="pres">
      <dgm:prSet presAssocID="{081EA8AE-D440-4028-A5E5-5C7F2A95A7F0}" presName="nodeFollowingNodes" presStyleLbl="node1" presStyleIdx="4" presStyleCnt="8" custScaleX="1134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7C49AE-A0A6-4126-981F-BC7D4873C157}" type="pres">
      <dgm:prSet presAssocID="{25E4ACAB-428E-414C-856D-71433FF1477C}" presName="nodeFollowingNodes" presStyleLbl="node1" presStyleIdx="5" presStyleCnt="8" custRadScaleRad="99725" custRadScaleInc="2209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3E754FE-5737-4EDD-BAEA-07083DE16DAD}" type="pres">
      <dgm:prSet presAssocID="{919C39A2-1267-41D6-A06E-D1F41DC1F1B5}" presName="nodeFollowingNodes" presStyleLbl="node1" presStyleIdx="6" presStyleCnt="8" custRadScaleRad="10687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A41529E-B4F2-4862-A861-1B7F3036C9BC}" type="pres">
      <dgm:prSet presAssocID="{F422CFA1-3549-4878-8A53-CE2CD8D3F4B7}" presName="nodeFollowingNodes" presStyleLbl="node1" presStyleIdx="7" presStyleCnt="8" custScaleX="108060" custRadScaleRad="106579" custRadScaleInc="-2596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0175626-E3A4-4824-85F3-D28587D0C3CD}" type="presOf" srcId="{25E4ACAB-428E-414C-856D-71433FF1477C}" destId="{9F7C49AE-A0A6-4126-981F-BC7D4873C157}" srcOrd="0" destOrd="0" presId="urn:microsoft.com/office/officeart/2005/8/layout/cycle3"/>
    <dgm:cxn modelId="{6DE98902-7098-44B8-B47A-1A0F6395B423}" srcId="{2BC36DC7-E4A9-4520-9601-1443208C094F}" destId="{081EA8AE-D440-4028-A5E5-5C7F2A95A7F0}" srcOrd="4" destOrd="0" parTransId="{4900525F-48C0-4B50-B2DD-108D7E82D92B}" sibTransId="{C257784A-59A6-45F3-96C7-C7C1C6D40B7A}"/>
    <dgm:cxn modelId="{FF6A8C32-AF1A-4706-9349-9F6F40C64A69}" srcId="{2BC36DC7-E4A9-4520-9601-1443208C094F}" destId="{736AF3E1-F0A4-4E46-BE76-A8520A95E69B}" srcOrd="2" destOrd="0" parTransId="{E9B01527-011B-43A9-8599-C70DBF97C0E6}" sibTransId="{E2FE801A-39A3-4228-8F1F-A22EBD8AFBBE}"/>
    <dgm:cxn modelId="{94436C3E-DC96-41DF-9632-DE9E2EE4EF4D}" type="presOf" srcId="{F422CFA1-3549-4878-8A53-CE2CD8D3F4B7}" destId="{CA41529E-B4F2-4862-A861-1B7F3036C9BC}" srcOrd="0" destOrd="0" presId="urn:microsoft.com/office/officeart/2005/8/layout/cycle3"/>
    <dgm:cxn modelId="{D0310497-DA0D-4A23-8B16-301EEE9800E6}" srcId="{2BC36DC7-E4A9-4520-9601-1443208C094F}" destId="{25E4ACAB-428E-414C-856D-71433FF1477C}" srcOrd="5" destOrd="0" parTransId="{CDC7BEA1-9A28-4646-AB9F-59AD5F34F276}" sibTransId="{AA8D2565-4FE6-46CD-B4C1-CABAD1803062}"/>
    <dgm:cxn modelId="{485211CD-87F6-4E42-A7DA-19D455742F83}" type="presOf" srcId="{32B50D4F-B767-4A92-BE5B-FE387ED5F8FF}" destId="{A7CA44A4-2918-4040-A6C2-F257DCC27759}" srcOrd="0" destOrd="0" presId="urn:microsoft.com/office/officeart/2005/8/layout/cycle3"/>
    <dgm:cxn modelId="{CBA68852-024D-4A14-B65C-E0ED519A3E5E}" srcId="{2BC36DC7-E4A9-4520-9601-1443208C094F}" destId="{F422CFA1-3549-4878-8A53-CE2CD8D3F4B7}" srcOrd="7" destOrd="0" parTransId="{4B177E01-86DD-4013-BDEC-BE53A61BB2CD}" sibTransId="{A3917E8D-6C1D-49E1-A2A8-4F76D1A7122E}"/>
    <dgm:cxn modelId="{84295CE5-6106-48AC-B487-F1858783D94C}" type="presOf" srcId="{2BC36DC7-E4A9-4520-9601-1443208C094F}" destId="{DF493ED5-4636-4DE2-AF7F-08CFC5CFF186}" srcOrd="0" destOrd="0" presId="urn:microsoft.com/office/officeart/2005/8/layout/cycle3"/>
    <dgm:cxn modelId="{69A9B672-B6D4-405E-9C54-6807EF92E2C7}" srcId="{2BC36DC7-E4A9-4520-9601-1443208C094F}" destId="{5FA8CCD7-A302-4503-BDDE-5989FBFE0A64}" srcOrd="0" destOrd="0" parTransId="{2A7FFBFE-5DD4-4D29-9152-CE442EE7A4D3}" sibTransId="{9B6727AE-91DB-4760-B50E-A69521E7A950}"/>
    <dgm:cxn modelId="{8A3ECC22-2379-4CED-B3DC-7A0D8F24ACD0}" type="presOf" srcId="{9B6727AE-91DB-4760-B50E-A69521E7A950}" destId="{3D8019C3-B851-413E-BCAA-6D90FE1BAB00}" srcOrd="0" destOrd="0" presId="urn:microsoft.com/office/officeart/2005/8/layout/cycle3"/>
    <dgm:cxn modelId="{185B3279-4E7A-4400-9B60-0D056B1540FD}" type="presOf" srcId="{5FA8CCD7-A302-4503-BDDE-5989FBFE0A64}" destId="{50AE6F44-14F7-4F82-A6BE-6303B57662AD}" srcOrd="0" destOrd="0" presId="urn:microsoft.com/office/officeart/2005/8/layout/cycle3"/>
    <dgm:cxn modelId="{5AC6C737-9F42-461D-88A2-0B912A441280}" srcId="{2BC36DC7-E4A9-4520-9601-1443208C094F}" destId="{32B50D4F-B767-4A92-BE5B-FE387ED5F8FF}" srcOrd="3" destOrd="0" parTransId="{585EA460-675F-42C2-B959-06F59CDD65D1}" sibTransId="{139B4C3C-35F4-4B55-B697-5607BBCAC7FB}"/>
    <dgm:cxn modelId="{98DC4F8C-805C-4499-A2F3-FD1241F55633}" type="presOf" srcId="{736AF3E1-F0A4-4E46-BE76-A8520A95E69B}" destId="{D016D821-F841-42A1-BF4C-4B04E1B44C45}" srcOrd="0" destOrd="0" presId="urn:microsoft.com/office/officeart/2005/8/layout/cycle3"/>
    <dgm:cxn modelId="{38268C88-27B9-44C8-9654-76439B28F8B0}" type="presOf" srcId="{3693F717-6D95-4A73-88E4-0657F9FAA655}" destId="{85E7551B-BE02-4FA2-933D-93A9B2E222E3}" srcOrd="0" destOrd="0" presId="urn:microsoft.com/office/officeart/2005/8/layout/cycle3"/>
    <dgm:cxn modelId="{F89431BE-FE98-4392-8A7A-F371D6C1E051}" srcId="{2BC36DC7-E4A9-4520-9601-1443208C094F}" destId="{919C39A2-1267-41D6-A06E-D1F41DC1F1B5}" srcOrd="6" destOrd="0" parTransId="{468F9E0D-5C98-4837-B400-0A179CD5FB0B}" sibTransId="{4C77C366-2EA1-4FEC-996A-B4533412ECCA}"/>
    <dgm:cxn modelId="{B5A5D5AD-D637-4C6C-B276-D22AE2749A98}" srcId="{2BC36DC7-E4A9-4520-9601-1443208C094F}" destId="{3693F717-6D95-4A73-88E4-0657F9FAA655}" srcOrd="1" destOrd="0" parTransId="{1E9B245E-6C0F-476D-8D6E-1CC20FD1A0D7}" sibTransId="{C3629561-FDC7-4E61-B61B-CED8B17F4682}"/>
    <dgm:cxn modelId="{5F38B370-A449-4B05-85B6-E45DE3A24BCE}" type="presOf" srcId="{081EA8AE-D440-4028-A5E5-5C7F2A95A7F0}" destId="{D6C7E6B9-4CB7-4220-BF70-FCAAB78B774D}" srcOrd="0" destOrd="0" presId="urn:microsoft.com/office/officeart/2005/8/layout/cycle3"/>
    <dgm:cxn modelId="{16D1C726-2BFC-4865-A70A-D7955F570174}" type="presOf" srcId="{919C39A2-1267-41D6-A06E-D1F41DC1F1B5}" destId="{63E754FE-5737-4EDD-BAEA-07083DE16DAD}" srcOrd="0" destOrd="0" presId="urn:microsoft.com/office/officeart/2005/8/layout/cycle3"/>
    <dgm:cxn modelId="{50C05E4F-6AC8-46D0-B8A4-ED40673A3A6B}" type="presParOf" srcId="{DF493ED5-4636-4DE2-AF7F-08CFC5CFF186}" destId="{86461B32-301C-4CD6-A534-FF60E16F13F0}" srcOrd="0" destOrd="0" presId="urn:microsoft.com/office/officeart/2005/8/layout/cycle3"/>
    <dgm:cxn modelId="{E6FDF12A-5451-45F5-ACE4-0351F3FB3F1E}" type="presParOf" srcId="{86461B32-301C-4CD6-A534-FF60E16F13F0}" destId="{50AE6F44-14F7-4F82-A6BE-6303B57662AD}" srcOrd="0" destOrd="0" presId="urn:microsoft.com/office/officeart/2005/8/layout/cycle3"/>
    <dgm:cxn modelId="{AE84478E-6438-49F4-899D-D8D10BF7E0FD}" type="presParOf" srcId="{86461B32-301C-4CD6-A534-FF60E16F13F0}" destId="{3D8019C3-B851-413E-BCAA-6D90FE1BAB00}" srcOrd="1" destOrd="0" presId="urn:microsoft.com/office/officeart/2005/8/layout/cycle3"/>
    <dgm:cxn modelId="{9C3AA3B7-3466-4693-9076-A81093F5DC8A}" type="presParOf" srcId="{86461B32-301C-4CD6-A534-FF60E16F13F0}" destId="{85E7551B-BE02-4FA2-933D-93A9B2E222E3}" srcOrd="2" destOrd="0" presId="urn:microsoft.com/office/officeart/2005/8/layout/cycle3"/>
    <dgm:cxn modelId="{51361A5D-6172-4D98-9F56-4FF2CC2CAC50}" type="presParOf" srcId="{86461B32-301C-4CD6-A534-FF60E16F13F0}" destId="{D016D821-F841-42A1-BF4C-4B04E1B44C45}" srcOrd="3" destOrd="0" presId="urn:microsoft.com/office/officeart/2005/8/layout/cycle3"/>
    <dgm:cxn modelId="{8279E2B8-43B8-433C-A286-424004365B84}" type="presParOf" srcId="{86461B32-301C-4CD6-A534-FF60E16F13F0}" destId="{A7CA44A4-2918-4040-A6C2-F257DCC27759}" srcOrd="4" destOrd="0" presId="urn:microsoft.com/office/officeart/2005/8/layout/cycle3"/>
    <dgm:cxn modelId="{D84AE183-BC66-4644-8CFA-4CA01297334E}" type="presParOf" srcId="{86461B32-301C-4CD6-A534-FF60E16F13F0}" destId="{D6C7E6B9-4CB7-4220-BF70-FCAAB78B774D}" srcOrd="5" destOrd="0" presId="urn:microsoft.com/office/officeart/2005/8/layout/cycle3"/>
    <dgm:cxn modelId="{59997C04-5D35-41EB-98F9-E2AF237EABD9}" type="presParOf" srcId="{86461B32-301C-4CD6-A534-FF60E16F13F0}" destId="{9F7C49AE-A0A6-4126-981F-BC7D4873C157}" srcOrd="6" destOrd="0" presId="urn:microsoft.com/office/officeart/2005/8/layout/cycle3"/>
    <dgm:cxn modelId="{7CB3459D-F821-45B9-9BE8-B41FB8271F7B}" type="presParOf" srcId="{86461B32-301C-4CD6-A534-FF60E16F13F0}" destId="{63E754FE-5737-4EDD-BAEA-07083DE16DAD}" srcOrd="7" destOrd="0" presId="urn:microsoft.com/office/officeart/2005/8/layout/cycle3"/>
    <dgm:cxn modelId="{F83A54C1-3806-4412-AD9F-90EC52BB6C23}" type="presParOf" srcId="{86461B32-301C-4CD6-A534-FF60E16F13F0}" destId="{CA41529E-B4F2-4862-A861-1B7F3036C9B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F3978-AECE-4BF9-BF1B-D12347E55271}" type="doc">
      <dgm:prSet loTypeId="urn:microsoft.com/office/officeart/2005/8/layout/hList7" loCatId="list" qsTypeId="urn:microsoft.com/office/officeart/2005/8/quickstyle/simple1" qsCatId="simple" csTypeId="urn:microsoft.com/office/officeart/2005/8/colors/accent6_2" csCatId="accent6" phldr="1"/>
      <dgm:spPr/>
    </dgm:pt>
    <dgm:pt modelId="{B7F08053-8F56-4458-9ED5-53CF9231ACDC}">
      <dgm:prSet phldrT="[Texto]" custT="1"/>
      <dgm:spPr/>
      <dgm:t>
        <a:bodyPr vert="horz"/>
        <a:lstStyle/>
        <a:p>
          <a:r>
            <a:rPr lang="es-MX" sz="1400" dirty="0" smtClean="0">
              <a:latin typeface="Berlin Sans FB" pitchFamily="34" charset="0"/>
            </a:rPr>
            <a:t>METALMECANICA</a:t>
          </a:r>
          <a:endParaRPr lang="es-MX" sz="1400" dirty="0">
            <a:latin typeface="Berlin Sans FB" pitchFamily="34" charset="0"/>
          </a:endParaRPr>
        </a:p>
      </dgm:t>
    </dgm:pt>
    <dgm:pt modelId="{F199DFDC-1F18-4D41-A060-D71098BD406E}" type="parTrans" cxnId="{D0FB994F-76FA-4A98-9CB2-282FC9B352F9}">
      <dgm:prSet/>
      <dgm:spPr/>
      <dgm:t>
        <a:bodyPr/>
        <a:lstStyle/>
        <a:p>
          <a:endParaRPr lang="es-MX"/>
        </a:p>
      </dgm:t>
    </dgm:pt>
    <dgm:pt modelId="{819F7236-D138-41D9-8ED6-8003975B9EED}" type="sibTrans" cxnId="{D0FB994F-76FA-4A98-9CB2-282FC9B352F9}">
      <dgm:prSet/>
      <dgm:spPr/>
      <dgm:t>
        <a:bodyPr/>
        <a:lstStyle/>
        <a:p>
          <a:endParaRPr lang="es-MX"/>
        </a:p>
      </dgm:t>
    </dgm:pt>
    <dgm:pt modelId="{A9B31EAA-DA44-495A-B92E-5150D49AE4E3}">
      <dgm:prSet phldrT="[Texto]" custT="1"/>
      <dgm:spPr/>
      <dgm:t>
        <a:bodyPr/>
        <a:lstStyle/>
        <a:p>
          <a:pPr algn="ctr"/>
          <a:r>
            <a:rPr lang="es-MX" sz="1400" dirty="0" smtClean="0">
              <a:latin typeface="Berlin Sans FB" pitchFamily="34" charset="0"/>
            </a:rPr>
            <a:t>HERRERIA</a:t>
          </a:r>
          <a:endParaRPr lang="es-MX" sz="1600" dirty="0" smtClean="0">
            <a:latin typeface="Berlin Sans FB" pitchFamily="34" charset="0"/>
          </a:endParaRPr>
        </a:p>
        <a:p>
          <a:pPr algn="ctr"/>
          <a:r>
            <a:rPr lang="es-MX" sz="1400" dirty="0" smtClean="0">
              <a:latin typeface="Berlin Sans FB" pitchFamily="34" charset="0"/>
            </a:rPr>
            <a:t>INDUSTRIAL</a:t>
          </a:r>
          <a:endParaRPr lang="es-MX" sz="1600" dirty="0">
            <a:latin typeface="Berlin Sans FB" pitchFamily="34" charset="0"/>
          </a:endParaRPr>
        </a:p>
      </dgm:t>
    </dgm:pt>
    <dgm:pt modelId="{318460AC-C112-4175-8DA1-D05AA8741169}" type="parTrans" cxnId="{7265431E-BE1F-4D00-94D2-7FAE976E05EA}">
      <dgm:prSet/>
      <dgm:spPr/>
      <dgm:t>
        <a:bodyPr/>
        <a:lstStyle/>
        <a:p>
          <a:endParaRPr lang="es-MX"/>
        </a:p>
      </dgm:t>
    </dgm:pt>
    <dgm:pt modelId="{8E265692-E1A9-4456-8D27-A978A43A631E}" type="sibTrans" cxnId="{7265431E-BE1F-4D00-94D2-7FAE976E05EA}">
      <dgm:prSet/>
      <dgm:spPr/>
      <dgm:t>
        <a:bodyPr/>
        <a:lstStyle/>
        <a:p>
          <a:endParaRPr lang="es-MX"/>
        </a:p>
      </dgm:t>
    </dgm:pt>
    <dgm:pt modelId="{0EAF1945-B043-498D-9721-2AD523055EE7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HERRERIA</a:t>
          </a:r>
          <a:r>
            <a:rPr lang="es-MX" sz="1600" dirty="0" smtClean="0">
              <a:latin typeface="Berlin Sans FB" pitchFamily="34" charset="0"/>
            </a:rPr>
            <a:t> </a:t>
          </a:r>
          <a:r>
            <a:rPr lang="es-MX" sz="1400" dirty="0" smtClean="0">
              <a:latin typeface="Berlin Sans FB" pitchFamily="34" charset="0"/>
            </a:rPr>
            <a:t>RESIDENCIAL</a:t>
          </a:r>
          <a:endParaRPr lang="es-MX" sz="1600" dirty="0">
            <a:latin typeface="Berlin Sans FB" pitchFamily="34" charset="0"/>
          </a:endParaRPr>
        </a:p>
      </dgm:t>
    </dgm:pt>
    <dgm:pt modelId="{C6853C96-9A25-4287-B4E5-36F6727D7D81}" type="parTrans" cxnId="{5D26B46D-E9C7-436F-A2A2-C956E5AFC011}">
      <dgm:prSet/>
      <dgm:spPr/>
      <dgm:t>
        <a:bodyPr/>
        <a:lstStyle/>
        <a:p>
          <a:endParaRPr lang="es-MX"/>
        </a:p>
      </dgm:t>
    </dgm:pt>
    <dgm:pt modelId="{FAD74C63-5B45-4E49-856C-E61F1BD82E59}" type="sibTrans" cxnId="{5D26B46D-E9C7-436F-A2A2-C956E5AFC011}">
      <dgm:prSet/>
      <dgm:spPr/>
      <dgm:t>
        <a:bodyPr/>
        <a:lstStyle/>
        <a:p>
          <a:endParaRPr lang="es-MX"/>
        </a:p>
      </dgm:t>
    </dgm:pt>
    <dgm:pt modelId="{92B8DBFA-7A98-4916-AB46-DF248D09F485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HERRERIA</a:t>
          </a:r>
          <a:endParaRPr lang="es-MX" sz="1600" dirty="0" smtClean="0">
            <a:latin typeface="Berlin Sans FB" pitchFamily="34" charset="0"/>
          </a:endParaRPr>
        </a:p>
        <a:p>
          <a:r>
            <a:rPr lang="es-MX" sz="1400" dirty="0" smtClean="0">
              <a:latin typeface="Berlin Sans FB" pitchFamily="34" charset="0"/>
            </a:rPr>
            <a:t>COMERCIAL</a:t>
          </a:r>
          <a:endParaRPr lang="es-MX" sz="1600" dirty="0">
            <a:latin typeface="Berlin Sans FB" pitchFamily="34" charset="0"/>
          </a:endParaRPr>
        </a:p>
      </dgm:t>
    </dgm:pt>
    <dgm:pt modelId="{533B343E-EEB7-45E0-A2FF-04962817F6D2}" type="parTrans" cxnId="{55EAA574-33CB-413E-B7C7-6A4F9F408B74}">
      <dgm:prSet/>
      <dgm:spPr/>
      <dgm:t>
        <a:bodyPr/>
        <a:lstStyle/>
        <a:p>
          <a:endParaRPr lang="es-MX"/>
        </a:p>
      </dgm:t>
    </dgm:pt>
    <dgm:pt modelId="{2BE446D7-AAA4-4BC9-8B40-422BA212B045}" type="sibTrans" cxnId="{55EAA574-33CB-413E-B7C7-6A4F9F408B74}">
      <dgm:prSet/>
      <dgm:spPr/>
      <dgm:t>
        <a:bodyPr/>
        <a:lstStyle/>
        <a:p>
          <a:endParaRPr lang="es-MX"/>
        </a:p>
      </dgm:t>
    </dgm:pt>
    <dgm:pt modelId="{B3749AC7-2B42-4565-8E49-2CE3DDB0177B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HERRERIA</a:t>
          </a:r>
          <a:endParaRPr lang="es-MX" sz="1600" dirty="0" smtClean="0">
            <a:latin typeface="Berlin Sans FB" pitchFamily="34" charset="0"/>
          </a:endParaRPr>
        </a:p>
        <a:p>
          <a:r>
            <a:rPr lang="es-MX" sz="1400" dirty="0" smtClean="0">
              <a:latin typeface="Berlin Sans FB" pitchFamily="34" charset="0"/>
            </a:rPr>
            <a:t>INSTITUCIONAL</a:t>
          </a:r>
          <a:endParaRPr lang="es-MX" sz="1600" dirty="0">
            <a:latin typeface="Berlin Sans FB" pitchFamily="34" charset="0"/>
          </a:endParaRPr>
        </a:p>
      </dgm:t>
    </dgm:pt>
    <dgm:pt modelId="{DB2689E2-3811-4F7B-BBB4-2A09988A576A}" type="parTrans" cxnId="{CD30C62E-2A45-4A21-A81F-8718E7CD990C}">
      <dgm:prSet/>
      <dgm:spPr/>
      <dgm:t>
        <a:bodyPr/>
        <a:lstStyle/>
        <a:p>
          <a:endParaRPr lang="es-MX"/>
        </a:p>
      </dgm:t>
    </dgm:pt>
    <dgm:pt modelId="{EF640E9F-E73F-4442-BE1F-6B5F672B1A69}" type="sibTrans" cxnId="{CD30C62E-2A45-4A21-A81F-8718E7CD990C}">
      <dgm:prSet/>
      <dgm:spPr/>
      <dgm:t>
        <a:bodyPr/>
        <a:lstStyle/>
        <a:p>
          <a:endParaRPr lang="es-MX"/>
        </a:p>
      </dgm:t>
    </dgm:pt>
    <dgm:pt modelId="{FFC21376-DF73-4046-BBF9-2B52DA2491B1}" type="pres">
      <dgm:prSet presAssocID="{514F3978-AECE-4BF9-BF1B-D12347E55271}" presName="Name0" presStyleCnt="0">
        <dgm:presLayoutVars>
          <dgm:dir/>
          <dgm:resizeHandles val="exact"/>
        </dgm:presLayoutVars>
      </dgm:prSet>
      <dgm:spPr/>
    </dgm:pt>
    <dgm:pt modelId="{BF212284-9E4A-479A-B90D-682587D6F8CC}" type="pres">
      <dgm:prSet presAssocID="{514F3978-AECE-4BF9-BF1B-D12347E55271}" presName="fgShape" presStyleLbl="fgShp" presStyleIdx="0" presStyleCnt="1" custScaleX="108653" custScaleY="232365" custLinFactY="-200000" custLinFactNeighborX="360" custLinFactNeighborY="-201359"/>
      <dgm:spPr>
        <a:prstGeom prst="round2SameRect">
          <a:avLst/>
        </a:prstGeom>
      </dgm:spPr>
    </dgm:pt>
    <dgm:pt modelId="{75045C46-8F1F-43E0-BF82-0712197D6F58}" type="pres">
      <dgm:prSet presAssocID="{514F3978-AECE-4BF9-BF1B-D12347E55271}" presName="linComp" presStyleCnt="0"/>
      <dgm:spPr/>
    </dgm:pt>
    <dgm:pt modelId="{5572B722-B220-4141-BEDA-68F9D5AC0CD2}" type="pres">
      <dgm:prSet presAssocID="{B7F08053-8F56-4458-9ED5-53CF9231ACDC}" presName="compNode" presStyleCnt="0"/>
      <dgm:spPr/>
    </dgm:pt>
    <dgm:pt modelId="{60D23480-C82D-4A80-923A-E0F10E4B1F58}" type="pres">
      <dgm:prSet presAssocID="{B7F08053-8F56-4458-9ED5-53CF9231ACDC}" presName="bkgdShape" presStyleLbl="node1" presStyleIdx="0" presStyleCnt="5" custScaleY="39688" custLinFactNeighborY="-7672"/>
      <dgm:spPr/>
      <dgm:t>
        <a:bodyPr/>
        <a:lstStyle/>
        <a:p>
          <a:endParaRPr lang="es-MX"/>
        </a:p>
      </dgm:t>
    </dgm:pt>
    <dgm:pt modelId="{B241B781-368E-4AD7-A4A7-5C66A28E4277}" type="pres">
      <dgm:prSet presAssocID="{B7F08053-8F56-4458-9ED5-53CF9231ACDC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275279-DE48-49C2-8FC7-99779675B853}" type="pres">
      <dgm:prSet presAssocID="{B7F08053-8F56-4458-9ED5-53CF9231ACDC}" presName="invisiNode" presStyleLbl="node1" presStyleIdx="0" presStyleCnt="5"/>
      <dgm:spPr/>
    </dgm:pt>
    <dgm:pt modelId="{3FA69148-5B66-4ACD-AF7E-3CD896CB7F22}" type="pres">
      <dgm:prSet presAssocID="{B7F08053-8F56-4458-9ED5-53CF9231ACDC}" presName="imagNode" presStyleLbl="fgImgPlace1" presStyleIdx="0" presStyleCnt="5" custLinFactY="54897" custLinFactNeighborX="586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  <dgm:pt modelId="{2851F2EC-07F9-411E-9CE9-0F9B03DB6C79}" type="pres">
      <dgm:prSet presAssocID="{819F7236-D138-41D9-8ED6-8003975B9EED}" presName="sibTrans" presStyleLbl="sibTrans2D1" presStyleIdx="0" presStyleCnt="0"/>
      <dgm:spPr/>
      <dgm:t>
        <a:bodyPr/>
        <a:lstStyle/>
        <a:p>
          <a:endParaRPr lang="es-MX"/>
        </a:p>
      </dgm:t>
    </dgm:pt>
    <dgm:pt modelId="{CAD5C202-098C-4FC7-BBFA-A240303032A3}" type="pres">
      <dgm:prSet presAssocID="{A9B31EAA-DA44-495A-B92E-5150D49AE4E3}" presName="compNode" presStyleCnt="0"/>
      <dgm:spPr/>
    </dgm:pt>
    <dgm:pt modelId="{21C916DE-358A-4451-A8AB-B0E688AD0AD1}" type="pres">
      <dgm:prSet presAssocID="{A9B31EAA-DA44-495A-B92E-5150D49AE4E3}" presName="bkgdShape" presStyleLbl="node1" presStyleIdx="1" presStyleCnt="5" custScaleY="39687" custLinFactNeighborX="305" custLinFactNeighborY="-7673"/>
      <dgm:spPr/>
      <dgm:t>
        <a:bodyPr/>
        <a:lstStyle/>
        <a:p>
          <a:endParaRPr lang="es-MX"/>
        </a:p>
      </dgm:t>
    </dgm:pt>
    <dgm:pt modelId="{01C4BDCE-94E7-4B4A-BB75-4EDCE57A6CDF}" type="pres">
      <dgm:prSet presAssocID="{A9B31EAA-DA44-495A-B92E-5150D49AE4E3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3BFF7E-C73D-45AB-8566-AC85ECD0AEAE}" type="pres">
      <dgm:prSet presAssocID="{A9B31EAA-DA44-495A-B92E-5150D49AE4E3}" presName="invisiNode" presStyleLbl="node1" presStyleIdx="1" presStyleCnt="5"/>
      <dgm:spPr/>
    </dgm:pt>
    <dgm:pt modelId="{62CCE056-AC9F-419D-AACB-0603ABC06660}" type="pres">
      <dgm:prSet presAssocID="{A9B31EAA-DA44-495A-B92E-5150D49AE4E3}" presName="imagNode" presStyleLbl="fgImgPlace1" presStyleIdx="1" presStyleCnt="5" custLinFactY="54897" custLinFactNeighborX="831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C26EACFC-A1B8-4E8D-A6E3-897201E99AB9}" type="pres">
      <dgm:prSet presAssocID="{8E265692-E1A9-4456-8D27-A978A43A631E}" presName="sibTrans" presStyleLbl="sibTrans2D1" presStyleIdx="0" presStyleCnt="0"/>
      <dgm:spPr/>
      <dgm:t>
        <a:bodyPr/>
        <a:lstStyle/>
        <a:p>
          <a:endParaRPr lang="es-MX"/>
        </a:p>
      </dgm:t>
    </dgm:pt>
    <dgm:pt modelId="{1DAB1C8D-B612-424F-9708-9A1B452B1E06}" type="pres">
      <dgm:prSet presAssocID="{0EAF1945-B043-498D-9721-2AD523055EE7}" presName="compNode" presStyleCnt="0"/>
      <dgm:spPr/>
    </dgm:pt>
    <dgm:pt modelId="{2A23E353-2071-4168-AAEA-ACC61A3E41CD}" type="pres">
      <dgm:prSet presAssocID="{0EAF1945-B043-498D-9721-2AD523055EE7}" presName="bkgdShape" presStyleLbl="node1" presStyleIdx="2" presStyleCnt="5" custScaleY="39834" custLinFactNeighborX="203" custLinFactNeighborY="-7563"/>
      <dgm:spPr/>
      <dgm:t>
        <a:bodyPr/>
        <a:lstStyle/>
        <a:p>
          <a:endParaRPr lang="es-MX"/>
        </a:p>
      </dgm:t>
    </dgm:pt>
    <dgm:pt modelId="{AAC52BF8-9C5C-4C14-88D8-B3B00ED53909}" type="pres">
      <dgm:prSet presAssocID="{0EAF1945-B043-498D-9721-2AD523055EE7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0815B2-7F1A-4752-AD3B-B2B4852D087D}" type="pres">
      <dgm:prSet presAssocID="{0EAF1945-B043-498D-9721-2AD523055EE7}" presName="invisiNode" presStyleLbl="node1" presStyleIdx="2" presStyleCnt="5"/>
      <dgm:spPr/>
    </dgm:pt>
    <dgm:pt modelId="{C9AC1959-231D-4724-85A8-24D0D06C220B}" type="pres">
      <dgm:prSet presAssocID="{0EAF1945-B043-498D-9721-2AD523055EE7}" presName="imagNode" presStyleLbl="fgImgPlace1" presStyleIdx="2" presStyleCnt="5" custLinFactY="55869" custLinFactNeighborX="611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4C083EB4-F82C-4B81-826D-46ACC9656CFB}" type="pres">
      <dgm:prSet presAssocID="{FAD74C63-5B45-4E49-856C-E61F1BD82E5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81331D2-6107-4A95-AAC4-B8FCDC41DAA1}" type="pres">
      <dgm:prSet presAssocID="{92B8DBFA-7A98-4916-AB46-DF248D09F485}" presName="compNode" presStyleCnt="0"/>
      <dgm:spPr/>
    </dgm:pt>
    <dgm:pt modelId="{569431C5-418D-40AD-9C0F-A0D752E373FE}" type="pres">
      <dgm:prSet presAssocID="{92B8DBFA-7A98-4916-AB46-DF248D09F485}" presName="bkgdShape" presStyleLbl="node1" presStyleIdx="3" presStyleCnt="5" custScaleY="40759" custLinFactNeighborX="102" custLinFactNeighborY="-6869"/>
      <dgm:spPr/>
      <dgm:t>
        <a:bodyPr/>
        <a:lstStyle/>
        <a:p>
          <a:endParaRPr lang="es-MX"/>
        </a:p>
      </dgm:t>
    </dgm:pt>
    <dgm:pt modelId="{96BBCA13-D18C-43B7-A990-7E53738A4ACE}" type="pres">
      <dgm:prSet presAssocID="{92B8DBFA-7A98-4916-AB46-DF248D09F485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3CC0E9-247C-4D8C-8188-DC9F65B6A058}" type="pres">
      <dgm:prSet presAssocID="{92B8DBFA-7A98-4916-AB46-DF248D09F485}" presName="invisiNode" presStyleLbl="node1" presStyleIdx="3" presStyleCnt="5"/>
      <dgm:spPr/>
    </dgm:pt>
    <dgm:pt modelId="{A1A0B04E-CAD1-40D7-B074-E2BC30113DDD}" type="pres">
      <dgm:prSet presAssocID="{92B8DBFA-7A98-4916-AB46-DF248D09F485}" presName="imagNode" presStyleLbl="fgImgPlace1" presStyleIdx="3" presStyleCnt="5" custLinFactY="56633" custLinFactNeighborX="570" custLinFactNeighborY="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7758394-E4FE-47CA-8B01-0465B402370B}" type="pres">
      <dgm:prSet presAssocID="{2BE446D7-AAA4-4BC9-8B40-422BA212B045}" presName="sibTrans" presStyleLbl="sibTrans2D1" presStyleIdx="0" presStyleCnt="0"/>
      <dgm:spPr/>
      <dgm:t>
        <a:bodyPr/>
        <a:lstStyle/>
        <a:p>
          <a:endParaRPr lang="es-MX"/>
        </a:p>
      </dgm:t>
    </dgm:pt>
    <dgm:pt modelId="{287720D3-9093-4C10-9A0F-9BC8356424A9}" type="pres">
      <dgm:prSet presAssocID="{B3749AC7-2B42-4565-8E49-2CE3DDB0177B}" presName="compNode" presStyleCnt="0"/>
      <dgm:spPr/>
    </dgm:pt>
    <dgm:pt modelId="{2C2E078B-11E8-4347-A1F6-921F390108E6}" type="pres">
      <dgm:prSet presAssocID="{B3749AC7-2B42-4565-8E49-2CE3DDB0177B}" presName="bkgdShape" presStyleLbl="node1" presStyleIdx="4" presStyleCnt="5" custScaleY="40338" custLinFactNeighborY="-7185"/>
      <dgm:spPr/>
      <dgm:t>
        <a:bodyPr/>
        <a:lstStyle/>
        <a:p>
          <a:endParaRPr lang="es-MX"/>
        </a:p>
      </dgm:t>
    </dgm:pt>
    <dgm:pt modelId="{1423CCD9-1D42-42BD-ADB4-39FCE641A6AA}" type="pres">
      <dgm:prSet presAssocID="{B3749AC7-2B42-4565-8E49-2CE3DDB0177B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5D8DE51-2614-4B72-872C-F3821EED1266}" type="pres">
      <dgm:prSet presAssocID="{B3749AC7-2B42-4565-8E49-2CE3DDB0177B}" presName="invisiNode" presStyleLbl="node1" presStyleIdx="4" presStyleCnt="5"/>
      <dgm:spPr/>
    </dgm:pt>
    <dgm:pt modelId="{8CDA6429-2621-4527-839A-89A89CCF195A}" type="pres">
      <dgm:prSet presAssocID="{B3749AC7-2B42-4565-8E49-2CE3DDB0177B}" presName="imagNode" presStyleLbl="fgImgPlace1" presStyleIdx="4" presStyleCnt="5" custLinFactY="56247" custLinFactNeighborX="-358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C72B4DB7-CC8D-4542-AD6A-6155C0BAAFC3}" type="presOf" srcId="{0EAF1945-B043-498D-9721-2AD523055EE7}" destId="{2A23E353-2071-4168-AAEA-ACC61A3E41CD}" srcOrd="0" destOrd="0" presId="urn:microsoft.com/office/officeart/2005/8/layout/hList7"/>
    <dgm:cxn modelId="{D8AD9864-DB9D-4FA0-98D2-D347D303DA3C}" type="presOf" srcId="{514F3978-AECE-4BF9-BF1B-D12347E55271}" destId="{FFC21376-DF73-4046-BBF9-2B52DA2491B1}" srcOrd="0" destOrd="0" presId="urn:microsoft.com/office/officeart/2005/8/layout/hList7"/>
    <dgm:cxn modelId="{CAB144DD-A6DE-4171-A676-9DB346611243}" type="presOf" srcId="{92B8DBFA-7A98-4916-AB46-DF248D09F485}" destId="{96BBCA13-D18C-43B7-A990-7E53738A4ACE}" srcOrd="1" destOrd="0" presId="urn:microsoft.com/office/officeart/2005/8/layout/hList7"/>
    <dgm:cxn modelId="{2F4FA542-BD8D-4106-B23E-00B9892A4870}" type="presOf" srcId="{A9B31EAA-DA44-495A-B92E-5150D49AE4E3}" destId="{21C916DE-358A-4451-A8AB-B0E688AD0AD1}" srcOrd="0" destOrd="0" presId="urn:microsoft.com/office/officeart/2005/8/layout/hList7"/>
    <dgm:cxn modelId="{CD30C62E-2A45-4A21-A81F-8718E7CD990C}" srcId="{514F3978-AECE-4BF9-BF1B-D12347E55271}" destId="{B3749AC7-2B42-4565-8E49-2CE3DDB0177B}" srcOrd="4" destOrd="0" parTransId="{DB2689E2-3811-4F7B-BBB4-2A09988A576A}" sibTransId="{EF640E9F-E73F-4442-BE1F-6B5F672B1A69}"/>
    <dgm:cxn modelId="{04EF9EE2-62E3-44E5-82C4-2612A2A68439}" type="presOf" srcId="{FAD74C63-5B45-4E49-856C-E61F1BD82E59}" destId="{4C083EB4-F82C-4B81-826D-46ACC9656CFB}" srcOrd="0" destOrd="0" presId="urn:microsoft.com/office/officeart/2005/8/layout/hList7"/>
    <dgm:cxn modelId="{24D60B5A-A26A-478F-AB73-488ACA1F2B1C}" type="presOf" srcId="{B3749AC7-2B42-4565-8E49-2CE3DDB0177B}" destId="{2C2E078B-11E8-4347-A1F6-921F390108E6}" srcOrd="0" destOrd="0" presId="urn:microsoft.com/office/officeart/2005/8/layout/hList7"/>
    <dgm:cxn modelId="{C3E1B511-252C-43EC-89BC-62CF010CED1F}" type="presOf" srcId="{2BE446D7-AAA4-4BC9-8B40-422BA212B045}" destId="{C7758394-E4FE-47CA-8B01-0465B402370B}" srcOrd="0" destOrd="0" presId="urn:microsoft.com/office/officeart/2005/8/layout/hList7"/>
    <dgm:cxn modelId="{D81795D6-CEA8-45AF-BE3D-6D8462328CDF}" type="presOf" srcId="{8E265692-E1A9-4456-8D27-A978A43A631E}" destId="{C26EACFC-A1B8-4E8D-A6E3-897201E99AB9}" srcOrd="0" destOrd="0" presId="urn:microsoft.com/office/officeart/2005/8/layout/hList7"/>
    <dgm:cxn modelId="{6880E0EF-89F1-4B68-9308-517CFE9F3CFB}" type="presOf" srcId="{819F7236-D138-41D9-8ED6-8003975B9EED}" destId="{2851F2EC-07F9-411E-9CE9-0F9B03DB6C79}" srcOrd="0" destOrd="0" presId="urn:microsoft.com/office/officeart/2005/8/layout/hList7"/>
    <dgm:cxn modelId="{55EAA574-33CB-413E-B7C7-6A4F9F408B74}" srcId="{514F3978-AECE-4BF9-BF1B-D12347E55271}" destId="{92B8DBFA-7A98-4916-AB46-DF248D09F485}" srcOrd="3" destOrd="0" parTransId="{533B343E-EEB7-45E0-A2FF-04962817F6D2}" sibTransId="{2BE446D7-AAA4-4BC9-8B40-422BA212B045}"/>
    <dgm:cxn modelId="{F4BB5BC6-5BF5-4596-914A-E2BE2CC00C1C}" type="presOf" srcId="{0EAF1945-B043-498D-9721-2AD523055EE7}" destId="{AAC52BF8-9C5C-4C14-88D8-B3B00ED53909}" srcOrd="1" destOrd="0" presId="urn:microsoft.com/office/officeart/2005/8/layout/hList7"/>
    <dgm:cxn modelId="{1B8C5D6B-FD12-46A4-B540-9E0F1238943C}" type="presOf" srcId="{A9B31EAA-DA44-495A-B92E-5150D49AE4E3}" destId="{01C4BDCE-94E7-4B4A-BB75-4EDCE57A6CDF}" srcOrd="1" destOrd="0" presId="urn:microsoft.com/office/officeart/2005/8/layout/hList7"/>
    <dgm:cxn modelId="{F0CE5573-B35F-44C0-BF5B-21EE2910BC07}" type="presOf" srcId="{92B8DBFA-7A98-4916-AB46-DF248D09F485}" destId="{569431C5-418D-40AD-9C0F-A0D752E373FE}" srcOrd="0" destOrd="0" presId="urn:microsoft.com/office/officeart/2005/8/layout/hList7"/>
    <dgm:cxn modelId="{BA32FFEA-42BD-4387-95E0-A7AA2F303C7A}" type="presOf" srcId="{B7F08053-8F56-4458-9ED5-53CF9231ACDC}" destId="{60D23480-C82D-4A80-923A-E0F10E4B1F58}" srcOrd="0" destOrd="0" presId="urn:microsoft.com/office/officeart/2005/8/layout/hList7"/>
    <dgm:cxn modelId="{7265431E-BE1F-4D00-94D2-7FAE976E05EA}" srcId="{514F3978-AECE-4BF9-BF1B-D12347E55271}" destId="{A9B31EAA-DA44-495A-B92E-5150D49AE4E3}" srcOrd="1" destOrd="0" parTransId="{318460AC-C112-4175-8DA1-D05AA8741169}" sibTransId="{8E265692-E1A9-4456-8D27-A978A43A631E}"/>
    <dgm:cxn modelId="{5D26B46D-E9C7-436F-A2A2-C956E5AFC011}" srcId="{514F3978-AECE-4BF9-BF1B-D12347E55271}" destId="{0EAF1945-B043-498D-9721-2AD523055EE7}" srcOrd="2" destOrd="0" parTransId="{C6853C96-9A25-4287-B4E5-36F6727D7D81}" sibTransId="{FAD74C63-5B45-4E49-856C-E61F1BD82E59}"/>
    <dgm:cxn modelId="{EC1716B7-E92E-4864-997F-ABFC1AF976D8}" type="presOf" srcId="{B7F08053-8F56-4458-9ED5-53CF9231ACDC}" destId="{B241B781-368E-4AD7-A4A7-5C66A28E4277}" srcOrd="1" destOrd="0" presId="urn:microsoft.com/office/officeart/2005/8/layout/hList7"/>
    <dgm:cxn modelId="{D0FB994F-76FA-4A98-9CB2-282FC9B352F9}" srcId="{514F3978-AECE-4BF9-BF1B-D12347E55271}" destId="{B7F08053-8F56-4458-9ED5-53CF9231ACDC}" srcOrd="0" destOrd="0" parTransId="{F199DFDC-1F18-4D41-A060-D71098BD406E}" sibTransId="{819F7236-D138-41D9-8ED6-8003975B9EED}"/>
    <dgm:cxn modelId="{CE99856B-60D6-4AA7-880C-DEAB50DFEBF6}" type="presOf" srcId="{B3749AC7-2B42-4565-8E49-2CE3DDB0177B}" destId="{1423CCD9-1D42-42BD-ADB4-39FCE641A6AA}" srcOrd="1" destOrd="0" presId="urn:microsoft.com/office/officeart/2005/8/layout/hList7"/>
    <dgm:cxn modelId="{BF27E4B6-13A7-4FA6-903F-8DC6AD8071AA}" type="presParOf" srcId="{FFC21376-DF73-4046-BBF9-2B52DA2491B1}" destId="{BF212284-9E4A-479A-B90D-682587D6F8CC}" srcOrd="0" destOrd="0" presId="urn:microsoft.com/office/officeart/2005/8/layout/hList7"/>
    <dgm:cxn modelId="{A28903B3-F43D-4388-B14E-59A136EB6147}" type="presParOf" srcId="{FFC21376-DF73-4046-BBF9-2B52DA2491B1}" destId="{75045C46-8F1F-43E0-BF82-0712197D6F58}" srcOrd="1" destOrd="0" presId="urn:microsoft.com/office/officeart/2005/8/layout/hList7"/>
    <dgm:cxn modelId="{6275FB9A-1879-438D-9432-ED782360E88A}" type="presParOf" srcId="{75045C46-8F1F-43E0-BF82-0712197D6F58}" destId="{5572B722-B220-4141-BEDA-68F9D5AC0CD2}" srcOrd="0" destOrd="0" presId="urn:microsoft.com/office/officeart/2005/8/layout/hList7"/>
    <dgm:cxn modelId="{71F9D51C-20EF-4275-B0DD-980134382493}" type="presParOf" srcId="{5572B722-B220-4141-BEDA-68F9D5AC0CD2}" destId="{60D23480-C82D-4A80-923A-E0F10E4B1F58}" srcOrd="0" destOrd="0" presId="urn:microsoft.com/office/officeart/2005/8/layout/hList7"/>
    <dgm:cxn modelId="{45505256-072F-45B5-B3A7-28E06CC45A2F}" type="presParOf" srcId="{5572B722-B220-4141-BEDA-68F9D5AC0CD2}" destId="{B241B781-368E-4AD7-A4A7-5C66A28E4277}" srcOrd="1" destOrd="0" presId="urn:microsoft.com/office/officeart/2005/8/layout/hList7"/>
    <dgm:cxn modelId="{1C9DC1C2-4321-44CB-B540-7F385B0E5C67}" type="presParOf" srcId="{5572B722-B220-4141-BEDA-68F9D5AC0CD2}" destId="{65275279-DE48-49C2-8FC7-99779675B853}" srcOrd="2" destOrd="0" presId="urn:microsoft.com/office/officeart/2005/8/layout/hList7"/>
    <dgm:cxn modelId="{AEDB43CB-591E-4B28-9F84-E32C08C717F0}" type="presParOf" srcId="{5572B722-B220-4141-BEDA-68F9D5AC0CD2}" destId="{3FA69148-5B66-4ACD-AF7E-3CD896CB7F22}" srcOrd="3" destOrd="0" presId="urn:microsoft.com/office/officeart/2005/8/layout/hList7"/>
    <dgm:cxn modelId="{F123525F-E71B-45FD-AC08-56F36EC55F22}" type="presParOf" srcId="{75045C46-8F1F-43E0-BF82-0712197D6F58}" destId="{2851F2EC-07F9-411E-9CE9-0F9B03DB6C79}" srcOrd="1" destOrd="0" presId="urn:microsoft.com/office/officeart/2005/8/layout/hList7"/>
    <dgm:cxn modelId="{8F353DB1-94DF-48E5-BBAE-94FA06B6168F}" type="presParOf" srcId="{75045C46-8F1F-43E0-BF82-0712197D6F58}" destId="{CAD5C202-098C-4FC7-BBFA-A240303032A3}" srcOrd="2" destOrd="0" presId="urn:microsoft.com/office/officeart/2005/8/layout/hList7"/>
    <dgm:cxn modelId="{60EFDB2B-5835-40D7-A6E6-A846D212EA1E}" type="presParOf" srcId="{CAD5C202-098C-4FC7-BBFA-A240303032A3}" destId="{21C916DE-358A-4451-A8AB-B0E688AD0AD1}" srcOrd="0" destOrd="0" presId="urn:microsoft.com/office/officeart/2005/8/layout/hList7"/>
    <dgm:cxn modelId="{0C4A1D0E-B902-4C9A-AB91-325C3AD7ABED}" type="presParOf" srcId="{CAD5C202-098C-4FC7-BBFA-A240303032A3}" destId="{01C4BDCE-94E7-4B4A-BB75-4EDCE57A6CDF}" srcOrd="1" destOrd="0" presId="urn:microsoft.com/office/officeart/2005/8/layout/hList7"/>
    <dgm:cxn modelId="{2033597A-4168-4401-BAC8-702B2FFB0904}" type="presParOf" srcId="{CAD5C202-098C-4FC7-BBFA-A240303032A3}" destId="{A53BFF7E-C73D-45AB-8566-AC85ECD0AEAE}" srcOrd="2" destOrd="0" presId="urn:microsoft.com/office/officeart/2005/8/layout/hList7"/>
    <dgm:cxn modelId="{05728D11-F0D2-4BB4-8B5D-6433145B999E}" type="presParOf" srcId="{CAD5C202-098C-4FC7-BBFA-A240303032A3}" destId="{62CCE056-AC9F-419D-AACB-0603ABC06660}" srcOrd="3" destOrd="0" presId="urn:microsoft.com/office/officeart/2005/8/layout/hList7"/>
    <dgm:cxn modelId="{64E914D0-1BE1-4638-913B-0BC5A2738BED}" type="presParOf" srcId="{75045C46-8F1F-43E0-BF82-0712197D6F58}" destId="{C26EACFC-A1B8-4E8D-A6E3-897201E99AB9}" srcOrd="3" destOrd="0" presId="urn:microsoft.com/office/officeart/2005/8/layout/hList7"/>
    <dgm:cxn modelId="{02121D30-86A3-4705-B00C-F12D702DAAA3}" type="presParOf" srcId="{75045C46-8F1F-43E0-BF82-0712197D6F58}" destId="{1DAB1C8D-B612-424F-9708-9A1B452B1E06}" srcOrd="4" destOrd="0" presId="urn:microsoft.com/office/officeart/2005/8/layout/hList7"/>
    <dgm:cxn modelId="{3E549FA3-D82F-48C7-9573-B573C432CFC0}" type="presParOf" srcId="{1DAB1C8D-B612-424F-9708-9A1B452B1E06}" destId="{2A23E353-2071-4168-AAEA-ACC61A3E41CD}" srcOrd="0" destOrd="0" presId="urn:microsoft.com/office/officeart/2005/8/layout/hList7"/>
    <dgm:cxn modelId="{4EB02607-E159-482A-A8D7-0B14948EC6CE}" type="presParOf" srcId="{1DAB1C8D-B612-424F-9708-9A1B452B1E06}" destId="{AAC52BF8-9C5C-4C14-88D8-B3B00ED53909}" srcOrd="1" destOrd="0" presId="urn:microsoft.com/office/officeart/2005/8/layout/hList7"/>
    <dgm:cxn modelId="{1A5452F3-A920-41F4-8EA4-CC10AF11799A}" type="presParOf" srcId="{1DAB1C8D-B612-424F-9708-9A1B452B1E06}" destId="{9A0815B2-7F1A-4752-AD3B-B2B4852D087D}" srcOrd="2" destOrd="0" presId="urn:microsoft.com/office/officeart/2005/8/layout/hList7"/>
    <dgm:cxn modelId="{FD2ADE79-532C-4E3F-BE97-95411DA27C5D}" type="presParOf" srcId="{1DAB1C8D-B612-424F-9708-9A1B452B1E06}" destId="{C9AC1959-231D-4724-85A8-24D0D06C220B}" srcOrd="3" destOrd="0" presId="urn:microsoft.com/office/officeart/2005/8/layout/hList7"/>
    <dgm:cxn modelId="{810892D9-297B-4B8D-B4E4-3B09077D3A06}" type="presParOf" srcId="{75045C46-8F1F-43E0-BF82-0712197D6F58}" destId="{4C083EB4-F82C-4B81-826D-46ACC9656CFB}" srcOrd="5" destOrd="0" presId="urn:microsoft.com/office/officeart/2005/8/layout/hList7"/>
    <dgm:cxn modelId="{DDECA447-78AC-44A5-AE43-58985F53B446}" type="presParOf" srcId="{75045C46-8F1F-43E0-BF82-0712197D6F58}" destId="{981331D2-6107-4A95-AAC4-B8FCDC41DAA1}" srcOrd="6" destOrd="0" presId="urn:microsoft.com/office/officeart/2005/8/layout/hList7"/>
    <dgm:cxn modelId="{45345F3A-7361-4440-9CAC-321EBE3A421A}" type="presParOf" srcId="{981331D2-6107-4A95-AAC4-B8FCDC41DAA1}" destId="{569431C5-418D-40AD-9C0F-A0D752E373FE}" srcOrd="0" destOrd="0" presId="urn:microsoft.com/office/officeart/2005/8/layout/hList7"/>
    <dgm:cxn modelId="{AA2CD750-437C-4249-AE6D-A457B0356D0D}" type="presParOf" srcId="{981331D2-6107-4A95-AAC4-B8FCDC41DAA1}" destId="{96BBCA13-D18C-43B7-A990-7E53738A4ACE}" srcOrd="1" destOrd="0" presId="urn:microsoft.com/office/officeart/2005/8/layout/hList7"/>
    <dgm:cxn modelId="{D2DBDF8A-2F3C-419D-8F27-430C4C17248C}" type="presParOf" srcId="{981331D2-6107-4A95-AAC4-B8FCDC41DAA1}" destId="{D43CC0E9-247C-4D8C-8188-DC9F65B6A058}" srcOrd="2" destOrd="0" presId="urn:microsoft.com/office/officeart/2005/8/layout/hList7"/>
    <dgm:cxn modelId="{3C1BEEBA-6F8E-4B1D-8C6D-F7DD715D4B5C}" type="presParOf" srcId="{981331D2-6107-4A95-AAC4-B8FCDC41DAA1}" destId="{A1A0B04E-CAD1-40D7-B074-E2BC30113DDD}" srcOrd="3" destOrd="0" presId="urn:microsoft.com/office/officeart/2005/8/layout/hList7"/>
    <dgm:cxn modelId="{F7B9B998-CB61-4F08-A80F-33F6DF234228}" type="presParOf" srcId="{75045C46-8F1F-43E0-BF82-0712197D6F58}" destId="{C7758394-E4FE-47CA-8B01-0465B402370B}" srcOrd="7" destOrd="0" presId="urn:microsoft.com/office/officeart/2005/8/layout/hList7"/>
    <dgm:cxn modelId="{CF7D98C3-019E-4443-B404-93F9FDD37BBA}" type="presParOf" srcId="{75045C46-8F1F-43E0-BF82-0712197D6F58}" destId="{287720D3-9093-4C10-9A0F-9BC8356424A9}" srcOrd="8" destOrd="0" presId="urn:microsoft.com/office/officeart/2005/8/layout/hList7"/>
    <dgm:cxn modelId="{80706C5B-18AF-484C-86D7-C3E8E0B9C6BE}" type="presParOf" srcId="{287720D3-9093-4C10-9A0F-9BC8356424A9}" destId="{2C2E078B-11E8-4347-A1F6-921F390108E6}" srcOrd="0" destOrd="0" presId="urn:microsoft.com/office/officeart/2005/8/layout/hList7"/>
    <dgm:cxn modelId="{6507E976-D744-4716-9617-81AF3E90A40A}" type="presParOf" srcId="{287720D3-9093-4C10-9A0F-9BC8356424A9}" destId="{1423CCD9-1D42-42BD-ADB4-39FCE641A6AA}" srcOrd="1" destOrd="0" presId="urn:microsoft.com/office/officeart/2005/8/layout/hList7"/>
    <dgm:cxn modelId="{378623DE-DAAB-4129-95C2-A3536BCC1120}" type="presParOf" srcId="{287720D3-9093-4C10-9A0F-9BC8356424A9}" destId="{35D8DE51-2614-4B72-872C-F3821EED1266}" srcOrd="2" destOrd="0" presId="urn:microsoft.com/office/officeart/2005/8/layout/hList7"/>
    <dgm:cxn modelId="{F53F8A2A-251C-41A2-A73D-057755E09877}" type="presParOf" srcId="{287720D3-9093-4C10-9A0F-9BC8356424A9}" destId="{8CDA6429-2621-4527-839A-89A89CCF1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F3978-AECE-4BF9-BF1B-D12347E55271}" type="doc">
      <dgm:prSet loTypeId="urn:microsoft.com/office/officeart/2005/8/layout/hList7" loCatId="list" qsTypeId="urn:microsoft.com/office/officeart/2005/8/quickstyle/simple1" qsCatId="simple" csTypeId="urn:microsoft.com/office/officeart/2005/8/colors/accent6_2" csCatId="accent6" phldr="1"/>
      <dgm:spPr/>
    </dgm:pt>
    <dgm:pt modelId="{B7F08053-8F56-4458-9ED5-53CF9231ACDC}">
      <dgm:prSet phldrT="[Texto]"/>
      <dgm:spPr/>
      <dgm:t>
        <a:bodyPr vert="horz"/>
        <a:lstStyle/>
        <a:p>
          <a:r>
            <a:rPr lang="es-MX" dirty="0" smtClean="0">
              <a:latin typeface="Berlin Sans FB" pitchFamily="34" charset="0"/>
            </a:rPr>
            <a:t>MANUFACTURA DE ACRILICOS Y POLICARBONATOS</a:t>
          </a:r>
          <a:endParaRPr lang="es-MX" dirty="0">
            <a:latin typeface="Berlin Sans FB" pitchFamily="34" charset="0"/>
          </a:endParaRPr>
        </a:p>
      </dgm:t>
    </dgm:pt>
    <dgm:pt modelId="{F199DFDC-1F18-4D41-A060-D71098BD406E}" type="parTrans" cxnId="{D0FB994F-76FA-4A98-9CB2-282FC9B352F9}">
      <dgm:prSet/>
      <dgm:spPr/>
      <dgm:t>
        <a:bodyPr/>
        <a:lstStyle/>
        <a:p>
          <a:endParaRPr lang="es-MX"/>
        </a:p>
      </dgm:t>
    </dgm:pt>
    <dgm:pt modelId="{819F7236-D138-41D9-8ED6-8003975B9EED}" type="sibTrans" cxnId="{D0FB994F-76FA-4A98-9CB2-282FC9B352F9}">
      <dgm:prSet/>
      <dgm:spPr/>
      <dgm:t>
        <a:bodyPr/>
        <a:lstStyle/>
        <a:p>
          <a:endParaRPr lang="es-MX"/>
        </a:p>
      </dgm:t>
    </dgm:pt>
    <dgm:pt modelId="{0EAF1945-B043-498D-9721-2AD523055EE7}">
      <dgm:prSet phldrT="[Texto]"/>
      <dgm:spPr/>
      <dgm:t>
        <a:bodyPr/>
        <a:lstStyle/>
        <a:p>
          <a:r>
            <a:rPr lang="es-MX" dirty="0" smtClean="0">
              <a:latin typeface="Berlin Sans FB" pitchFamily="34" charset="0"/>
            </a:rPr>
            <a:t>EXTRUSION DE PLASTICO</a:t>
          </a:r>
          <a:endParaRPr lang="es-MX" dirty="0">
            <a:latin typeface="Berlin Sans FB" pitchFamily="34" charset="0"/>
          </a:endParaRPr>
        </a:p>
      </dgm:t>
    </dgm:pt>
    <dgm:pt modelId="{C6853C96-9A25-4287-B4E5-36F6727D7D81}" type="parTrans" cxnId="{5D26B46D-E9C7-436F-A2A2-C956E5AFC011}">
      <dgm:prSet/>
      <dgm:spPr/>
      <dgm:t>
        <a:bodyPr/>
        <a:lstStyle/>
        <a:p>
          <a:endParaRPr lang="es-MX"/>
        </a:p>
      </dgm:t>
    </dgm:pt>
    <dgm:pt modelId="{FAD74C63-5B45-4E49-856C-E61F1BD82E59}" type="sibTrans" cxnId="{5D26B46D-E9C7-436F-A2A2-C956E5AFC011}">
      <dgm:prSet/>
      <dgm:spPr/>
      <dgm:t>
        <a:bodyPr/>
        <a:lstStyle/>
        <a:p>
          <a:endParaRPr lang="es-MX"/>
        </a:p>
      </dgm:t>
    </dgm:pt>
    <dgm:pt modelId="{92B8DBFA-7A98-4916-AB46-DF248D09F485}">
      <dgm:prSet phldrT="[Texto]"/>
      <dgm:spPr/>
      <dgm:t>
        <a:bodyPr/>
        <a:lstStyle/>
        <a:p>
          <a:r>
            <a:rPr lang="es-MX" dirty="0" smtClean="0">
              <a:latin typeface="Berlin Sans FB" pitchFamily="34" charset="0"/>
            </a:rPr>
            <a:t>POLICARBONATO CELULAR</a:t>
          </a:r>
          <a:endParaRPr lang="es-MX" dirty="0">
            <a:latin typeface="Berlin Sans FB" pitchFamily="34" charset="0"/>
          </a:endParaRPr>
        </a:p>
      </dgm:t>
    </dgm:pt>
    <dgm:pt modelId="{533B343E-EEB7-45E0-A2FF-04962817F6D2}" type="parTrans" cxnId="{55EAA574-33CB-413E-B7C7-6A4F9F408B74}">
      <dgm:prSet/>
      <dgm:spPr/>
      <dgm:t>
        <a:bodyPr/>
        <a:lstStyle/>
        <a:p>
          <a:endParaRPr lang="es-MX"/>
        </a:p>
      </dgm:t>
    </dgm:pt>
    <dgm:pt modelId="{2BE446D7-AAA4-4BC9-8B40-422BA212B045}" type="sibTrans" cxnId="{55EAA574-33CB-413E-B7C7-6A4F9F408B74}">
      <dgm:prSet/>
      <dgm:spPr/>
      <dgm:t>
        <a:bodyPr/>
        <a:lstStyle/>
        <a:p>
          <a:endParaRPr lang="es-MX"/>
        </a:p>
      </dgm:t>
    </dgm:pt>
    <dgm:pt modelId="{A9B31EAA-DA44-495A-B92E-5150D49AE4E3}">
      <dgm:prSet phldrT="[Texto]"/>
      <dgm:spPr/>
      <dgm:t>
        <a:bodyPr/>
        <a:lstStyle/>
        <a:p>
          <a:r>
            <a:rPr lang="es-MX" dirty="0" smtClean="0">
              <a:latin typeface="Berlin Sans FB" pitchFamily="34" charset="0"/>
            </a:rPr>
            <a:t>INYECCION DE PLASTICO</a:t>
          </a:r>
          <a:endParaRPr lang="es-MX" dirty="0">
            <a:latin typeface="Berlin Sans FB" pitchFamily="34" charset="0"/>
          </a:endParaRPr>
        </a:p>
      </dgm:t>
    </dgm:pt>
    <dgm:pt modelId="{8E265692-E1A9-4456-8D27-A978A43A631E}" type="sibTrans" cxnId="{7265431E-BE1F-4D00-94D2-7FAE976E05EA}">
      <dgm:prSet/>
      <dgm:spPr/>
      <dgm:t>
        <a:bodyPr/>
        <a:lstStyle/>
        <a:p>
          <a:endParaRPr lang="es-MX"/>
        </a:p>
      </dgm:t>
    </dgm:pt>
    <dgm:pt modelId="{318460AC-C112-4175-8DA1-D05AA8741169}" type="parTrans" cxnId="{7265431E-BE1F-4D00-94D2-7FAE976E05EA}">
      <dgm:prSet/>
      <dgm:spPr/>
      <dgm:t>
        <a:bodyPr/>
        <a:lstStyle/>
        <a:p>
          <a:endParaRPr lang="es-MX"/>
        </a:p>
      </dgm:t>
    </dgm:pt>
    <dgm:pt modelId="{FFC21376-DF73-4046-BBF9-2B52DA2491B1}" type="pres">
      <dgm:prSet presAssocID="{514F3978-AECE-4BF9-BF1B-D12347E55271}" presName="Name0" presStyleCnt="0">
        <dgm:presLayoutVars>
          <dgm:dir/>
          <dgm:resizeHandles val="exact"/>
        </dgm:presLayoutVars>
      </dgm:prSet>
      <dgm:spPr/>
    </dgm:pt>
    <dgm:pt modelId="{BF212284-9E4A-479A-B90D-682587D6F8CC}" type="pres">
      <dgm:prSet presAssocID="{514F3978-AECE-4BF9-BF1B-D12347E55271}" presName="fgShape" presStyleLbl="fgShp" presStyleIdx="0" presStyleCnt="1" custScaleX="108653" custScaleY="232365" custLinFactY="-200000" custLinFactNeighborX="360" custLinFactNeighborY="-201359"/>
      <dgm:spPr>
        <a:prstGeom prst="round2SameRect">
          <a:avLst/>
        </a:prstGeom>
      </dgm:spPr>
    </dgm:pt>
    <dgm:pt modelId="{75045C46-8F1F-43E0-BF82-0712197D6F58}" type="pres">
      <dgm:prSet presAssocID="{514F3978-AECE-4BF9-BF1B-D12347E55271}" presName="linComp" presStyleCnt="0"/>
      <dgm:spPr/>
    </dgm:pt>
    <dgm:pt modelId="{5572B722-B220-4141-BEDA-68F9D5AC0CD2}" type="pres">
      <dgm:prSet presAssocID="{B7F08053-8F56-4458-9ED5-53CF9231ACDC}" presName="compNode" presStyleCnt="0"/>
      <dgm:spPr/>
    </dgm:pt>
    <dgm:pt modelId="{60D23480-C82D-4A80-923A-E0F10E4B1F58}" type="pres">
      <dgm:prSet presAssocID="{B7F08053-8F56-4458-9ED5-53CF9231ACDC}" presName="bkgdShape" presStyleLbl="node1" presStyleIdx="0" presStyleCnt="4" custScaleY="39688" custLinFactNeighborY="-7672"/>
      <dgm:spPr/>
      <dgm:t>
        <a:bodyPr/>
        <a:lstStyle/>
        <a:p>
          <a:endParaRPr lang="es-MX"/>
        </a:p>
      </dgm:t>
    </dgm:pt>
    <dgm:pt modelId="{B241B781-368E-4AD7-A4A7-5C66A28E4277}" type="pres">
      <dgm:prSet presAssocID="{B7F08053-8F56-4458-9ED5-53CF9231ACD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275279-DE48-49C2-8FC7-99779675B853}" type="pres">
      <dgm:prSet presAssocID="{B7F08053-8F56-4458-9ED5-53CF9231ACDC}" presName="invisiNode" presStyleLbl="node1" presStyleIdx="0" presStyleCnt="4"/>
      <dgm:spPr/>
    </dgm:pt>
    <dgm:pt modelId="{3FA69148-5B66-4ACD-AF7E-3CD896CB7F22}" type="pres">
      <dgm:prSet presAssocID="{B7F08053-8F56-4458-9ED5-53CF9231ACDC}" presName="imagNode" presStyleLbl="fgImgPlace1" presStyleIdx="0" presStyleCnt="4" custLinFactY="54897" custLinFactNeighborX="-303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2851F2EC-07F9-411E-9CE9-0F9B03DB6C79}" type="pres">
      <dgm:prSet presAssocID="{819F7236-D138-41D9-8ED6-8003975B9EED}" presName="sibTrans" presStyleLbl="sibTrans2D1" presStyleIdx="0" presStyleCnt="0"/>
      <dgm:spPr/>
      <dgm:t>
        <a:bodyPr/>
        <a:lstStyle/>
        <a:p>
          <a:endParaRPr lang="es-MX"/>
        </a:p>
      </dgm:t>
    </dgm:pt>
    <dgm:pt modelId="{CAD5C202-098C-4FC7-BBFA-A240303032A3}" type="pres">
      <dgm:prSet presAssocID="{A9B31EAA-DA44-495A-B92E-5150D49AE4E3}" presName="compNode" presStyleCnt="0"/>
      <dgm:spPr/>
    </dgm:pt>
    <dgm:pt modelId="{21C916DE-358A-4451-A8AB-B0E688AD0AD1}" type="pres">
      <dgm:prSet presAssocID="{A9B31EAA-DA44-495A-B92E-5150D49AE4E3}" presName="bkgdShape" presStyleLbl="node1" presStyleIdx="1" presStyleCnt="4" custScaleY="39687" custLinFactNeighborX="305" custLinFactNeighborY="-7673"/>
      <dgm:spPr/>
      <dgm:t>
        <a:bodyPr/>
        <a:lstStyle/>
        <a:p>
          <a:endParaRPr lang="es-MX"/>
        </a:p>
      </dgm:t>
    </dgm:pt>
    <dgm:pt modelId="{01C4BDCE-94E7-4B4A-BB75-4EDCE57A6CDF}" type="pres">
      <dgm:prSet presAssocID="{A9B31EAA-DA44-495A-B92E-5150D49AE4E3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3BFF7E-C73D-45AB-8566-AC85ECD0AEAE}" type="pres">
      <dgm:prSet presAssocID="{A9B31EAA-DA44-495A-B92E-5150D49AE4E3}" presName="invisiNode" presStyleLbl="node1" presStyleIdx="1" presStyleCnt="4"/>
      <dgm:spPr/>
    </dgm:pt>
    <dgm:pt modelId="{62CCE056-AC9F-419D-AACB-0603ABC06660}" type="pres">
      <dgm:prSet presAssocID="{A9B31EAA-DA44-495A-B92E-5150D49AE4E3}" presName="imagNode" presStyleLbl="fgImgPlace1" presStyleIdx="1" presStyleCnt="4" custLinFactY="54897" custLinFactNeighborX="789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C26EACFC-A1B8-4E8D-A6E3-897201E99AB9}" type="pres">
      <dgm:prSet presAssocID="{8E265692-E1A9-4456-8D27-A978A43A631E}" presName="sibTrans" presStyleLbl="sibTrans2D1" presStyleIdx="0" presStyleCnt="0"/>
      <dgm:spPr/>
      <dgm:t>
        <a:bodyPr/>
        <a:lstStyle/>
        <a:p>
          <a:endParaRPr lang="es-MX"/>
        </a:p>
      </dgm:t>
    </dgm:pt>
    <dgm:pt modelId="{1DAB1C8D-B612-424F-9708-9A1B452B1E06}" type="pres">
      <dgm:prSet presAssocID="{0EAF1945-B043-498D-9721-2AD523055EE7}" presName="compNode" presStyleCnt="0"/>
      <dgm:spPr/>
    </dgm:pt>
    <dgm:pt modelId="{2A23E353-2071-4168-AAEA-ACC61A3E41CD}" type="pres">
      <dgm:prSet presAssocID="{0EAF1945-B043-498D-9721-2AD523055EE7}" presName="bkgdShape" presStyleLbl="node1" presStyleIdx="2" presStyleCnt="4" custScaleY="39834" custLinFactNeighborX="203" custLinFactNeighborY="-7563"/>
      <dgm:spPr/>
      <dgm:t>
        <a:bodyPr/>
        <a:lstStyle/>
        <a:p>
          <a:endParaRPr lang="es-MX"/>
        </a:p>
      </dgm:t>
    </dgm:pt>
    <dgm:pt modelId="{AAC52BF8-9C5C-4C14-88D8-B3B00ED53909}" type="pres">
      <dgm:prSet presAssocID="{0EAF1945-B043-498D-9721-2AD523055EE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0815B2-7F1A-4752-AD3B-B2B4852D087D}" type="pres">
      <dgm:prSet presAssocID="{0EAF1945-B043-498D-9721-2AD523055EE7}" presName="invisiNode" presStyleLbl="node1" presStyleIdx="2" presStyleCnt="4"/>
      <dgm:spPr/>
    </dgm:pt>
    <dgm:pt modelId="{C9AC1959-231D-4724-85A8-24D0D06C220B}" type="pres">
      <dgm:prSet presAssocID="{0EAF1945-B043-498D-9721-2AD523055EE7}" presName="imagNode" presStyleLbl="fgImgPlace1" presStyleIdx="2" presStyleCnt="4" custLinFactY="55869" custLinFactNeighborX="229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4C083EB4-F82C-4B81-826D-46ACC9656CFB}" type="pres">
      <dgm:prSet presAssocID="{FAD74C63-5B45-4E49-856C-E61F1BD82E5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81331D2-6107-4A95-AAC4-B8FCDC41DAA1}" type="pres">
      <dgm:prSet presAssocID="{92B8DBFA-7A98-4916-AB46-DF248D09F485}" presName="compNode" presStyleCnt="0"/>
      <dgm:spPr/>
    </dgm:pt>
    <dgm:pt modelId="{569431C5-418D-40AD-9C0F-A0D752E373FE}" type="pres">
      <dgm:prSet presAssocID="{92B8DBFA-7A98-4916-AB46-DF248D09F485}" presName="bkgdShape" presStyleLbl="node1" presStyleIdx="3" presStyleCnt="4" custScaleY="40759" custLinFactNeighborX="102" custLinFactNeighborY="-6869"/>
      <dgm:spPr/>
      <dgm:t>
        <a:bodyPr/>
        <a:lstStyle/>
        <a:p>
          <a:endParaRPr lang="es-MX"/>
        </a:p>
      </dgm:t>
    </dgm:pt>
    <dgm:pt modelId="{96BBCA13-D18C-43B7-A990-7E53738A4ACE}" type="pres">
      <dgm:prSet presAssocID="{92B8DBFA-7A98-4916-AB46-DF248D09F485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3CC0E9-247C-4D8C-8188-DC9F65B6A058}" type="pres">
      <dgm:prSet presAssocID="{92B8DBFA-7A98-4916-AB46-DF248D09F485}" presName="invisiNode" presStyleLbl="node1" presStyleIdx="3" presStyleCnt="4"/>
      <dgm:spPr/>
    </dgm:pt>
    <dgm:pt modelId="{A1A0B04E-CAD1-40D7-B074-E2BC30113DDD}" type="pres">
      <dgm:prSet presAssocID="{92B8DBFA-7A98-4916-AB46-DF248D09F485}" presName="imagNode" presStyleLbl="fgImgPlace1" presStyleIdx="3" presStyleCnt="4" custLinFactY="55702" custLinFactNeighborX="2348" custLinFactNeighborY="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A2A66905-53F1-4AD7-84F8-9EBEDFA19646}" type="presOf" srcId="{8E265692-E1A9-4456-8D27-A978A43A631E}" destId="{C26EACFC-A1B8-4E8D-A6E3-897201E99AB9}" srcOrd="0" destOrd="0" presId="urn:microsoft.com/office/officeart/2005/8/layout/hList7"/>
    <dgm:cxn modelId="{1FB41D27-7647-471A-9A9E-BAE082D966ED}" type="presOf" srcId="{92B8DBFA-7A98-4916-AB46-DF248D09F485}" destId="{569431C5-418D-40AD-9C0F-A0D752E373FE}" srcOrd="0" destOrd="0" presId="urn:microsoft.com/office/officeart/2005/8/layout/hList7"/>
    <dgm:cxn modelId="{F12EB68F-2A4E-41F7-B457-31834A6FCF04}" type="presOf" srcId="{A9B31EAA-DA44-495A-B92E-5150D49AE4E3}" destId="{01C4BDCE-94E7-4B4A-BB75-4EDCE57A6CDF}" srcOrd="1" destOrd="0" presId="urn:microsoft.com/office/officeart/2005/8/layout/hList7"/>
    <dgm:cxn modelId="{5D26B46D-E9C7-436F-A2A2-C956E5AFC011}" srcId="{514F3978-AECE-4BF9-BF1B-D12347E55271}" destId="{0EAF1945-B043-498D-9721-2AD523055EE7}" srcOrd="2" destOrd="0" parTransId="{C6853C96-9A25-4287-B4E5-36F6727D7D81}" sibTransId="{FAD74C63-5B45-4E49-856C-E61F1BD82E59}"/>
    <dgm:cxn modelId="{056EDC5A-733C-4B06-9F80-F47C34E7E075}" type="presOf" srcId="{B7F08053-8F56-4458-9ED5-53CF9231ACDC}" destId="{60D23480-C82D-4A80-923A-E0F10E4B1F58}" srcOrd="0" destOrd="0" presId="urn:microsoft.com/office/officeart/2005/8/layout/hList7"/>
    <dgm:cxn modelId="{D0FB994F-76FA-4A98-9CB2-282FC9B352F9}" srcId="{514F3978-AECE-4BF9-BF1B-D12347E55271}" destId="{B7F08053-8F56-4458-9ED5-53CF9231ACDC}" srcOrd="0" destOrd="0" parTransId="{F199DFDC-1F18-4D41-A060-D71098BD406E}" sibTransId="{819F7236-D138-41D9-8ED6-8003975B9EED}"/>
    <dgm:cxn modelId="{00E184CF-8854-4832-8A5C-A7178989B32F}" type="presOf" srcId="{514F3978-AECE-4BF9-BF1B-D12347E55271}" destId="{FFC21376-DF73-4046-BBF9-2B52DA2491B1}" srcOrd="0" destOrd="0" presId="urn:microsoft.com/office/officeart/2005/8/layout/hList7"/>
    <dgm:cxn modelId="{7265431E-BE1F-4D00-94D2-7FAE976E05EA}" srcId="{514F3978-AECE-4BF9-BF1B-D12347E55271}" destId="{A9B31EAA-DA44-495A-B92E-5150D49AE4E3}" srcOrd="1" destOrd="0" parTransId="{318460AC-C112-4175-8DA1-D05AA8741169}" sibTransId="{8E265692-E1A9-4456-8D27-A978A43A631E}"/>
    <dgm:cxn modelId="{71BB2A7D-B09E-4DA1-9B1E-D83131EEECC0}" type="presOf" srcId="{0EAF1945-B043-498D-9721-2AD523055EE7}" destId="{2A23E353-2071-4168-AAEA-ACC61A3E41CD}" srcOrd="0" destOrd="0" presId="urn:microsoft.com/office/officeart/2005/8/layout/hList7"/>
    <dgm:cxn modelId="{E53843FA-EA0C-4518-9AA2-041F49544E73}" type="presOf" srcId="{0EAF1945-B043-498D-9721-2AD523055EE7}" destId="{AAC52BF8-9C5C-4C14-88D8-B3B00ED53909}" srcOrd="1" destOrd="0" presId="urn:microsoft.com/office/officeart/2005/8/layout/hList7"/>
    <dgm:cxn modelId="{C478F16E-C1CD-4EBE-AE15-155967756E40}" type="presOf" srcId="{FAD74C63-5B45-4E49-856C-E61F1BD82E59}" destId="{4C083EB4-F82C-4B81-826D-46ACC9656CFB}" srcOrd="0" destOrd="0" presId="urn:microsoft.com/office/officeart/2005/8/layout/hList7"/>
    <dgm:cxn modelId="{D6FE09C6-89EC-4EC9-85F6-0C2BB5F3FA33}" type="presOf" srcId="{819F7236-D138-41D9-8ED6-8003975B9EED}" destId="{2851F2EC-07F9-411E-9CE9-0F9B03DB6C79}" srcOrd="0" destOrd="0" presId="urn:microsoft.com/office/officeart/2005/8/layout/hList7"/>
    <dgm:cxn modelId="{55EAA574-33CB-413E-B7C7-6A4F9F408B74}" srcId="{514F3978-AECE-4BF9-BF1B-D12347E55271}" destId="{92B8DBFA-7A98-4916-AB46-DF248D09F485}" srcOrd="3" destOrd="0" parTransId="{533B343E-EEB7-45E0-A2FF-04962817F6D2}" sibTransId="{2BE446D7-AAA4-4BC9-8B40-422BA212B045}"/>
    <dgm:cxn modelId="{FB00BC47-3E05-4916-901D-A47B451FAE4F}" type="presOf" srcId="{92B8DBFA-7A98-4916-AB46-DF248D09F485}" destId="{96BBCA13-D18C-43B7-A990-7E53738A4ACE}" srcOrd="1" destOrd="0" presId="urn:microsoft.com/office/officeart/2005/8/layout/hList7"/>
    <dgm:cxn modelId="{8FD264BE-8D6B-4D97-BF18-664FB8742784}" type="presOf" srcId="{A9B31EAA-DA44-495A-B92E-5150D49AE4E3}" destId="{21C916DE-358A-4451-A8AB-B0E688AD0AD1}" srcOrd="0" destOrd="0" presId="urn:microsoft.com/office/officeart/2005/8/layout/hList7"/>
    <dgm:cxn modelId="{56F08C80-C07E-47D8-88E0-D5C33BD2E1E2}" type="presOf" srcId="{B7F08053-8F56-4458-9ED5-53CF9231ACDC}" destId="{B241B781-368E-4AD7-A4A7-5C66A28E4277}" srcOrd="1" destOrd="0" presId="urn:microsoft.com/office/officeart/2005/8/layout/hList7"/>
    <dgm:cxn modelId="{DDB97CA1-9878-4A32-A29E-310379FD421A}" type="presParOf" srcId="{FFC21376-DF73-4046-BBF9-2B52DA2491B1}" destId="{BF212284-9E4A-479A-B90D-682587D6F8CC}" srcOrd="0" destOrd="0" presId="urn:microsoft.com/office/officeart/2005/8/layout/hList7"/>
    <dgm:cxn modelId="{7994F2DB-43D8-467E-A66E-558A9953BB5A}" type="presParOf" srcId="{FFC21376-DF73-4046-BBF9-2B52DA2491B1}" destId="{75045C46-8F1F-43E0-BF82-0712197D6F58}" srcOrd="1" destOrd="0" presId="urn:microsoft.com/office/officeart/2005/8/layout/hList7"/>
    <dgm:cxn modelId="{2B4C3CCA-2CE1-47F9-B71F-505957B750C4}" type="presParOf" srcId="{75045C46-8F1F-43E0-BF82-0712197D6F58}" destId="{5572B722-B220-4141-BEDA-68F9D5AC0CD2}" srcOrd="0" destOrd="0" presId="urn:microsoft.com/office/officeart/2005/8/layout/hList7"/>
    <dgm:cxn modelId="{2048018C-9EDF-429D-A781-75F8C4570A24}" type="presParOf" srcId="{5572B722-B220-4141-BEDA-68F9D5AC0CD2}" destId="{60D23480-C82D-4A80-923A-E0F10E4B1F58}" srcOrd="0" destOrd="0" presId="urn:microsoft.com/office/officeart/2005/8/layout/hList7"/>
    <dgm:cxn modelId="{D6ACDC3A-AB00-4FC5-A58E-B45B1D47C0C4}" type="presParOf" srcId="{5572B722-B220-4141-BEDA-68F9D5AC0CD2}" destId="{B241B781-368E-4AD7-A4A7-5C66A28E4277}" srcOrd="1" destOrd="0" presId="urn:microsoft.com/office/officeart/2005/8/layout/hList7"/>
    <dgm:cxn modelId="{4A6F3AAC-5F3E-4B92-AC95-55877E2C8912}" type="presParOf" srcId="{5572B722-B220-4141-BEDA-68F9D5AC0CD2}" destId="{65275279-DE48-49C2-8FC7-99779675B853}" srcOrd="2" destOrd="0" presId="urn:microsoft.com/office/officeart/2005/8/layout/hList7"/>
    <dgm:cxn modelId="{1FEAF1F2-3AED-4C57-BE1D-937FC83BAAF8}" type="presParOf" srcId="{5572B722-B220-4141-BEDA-68F9D5AC0CD2}" destId="{3FA69148-5B66-4ACD-AF7E-3CD896CB7F22}" srcOrd="3" destOrd="0" presId="urn:microsoft.com/office/officeart/2005/8/layout/hList7"/>
    <dgm:cxn modelId="{E37880D5-EC4D-46A8-91A2-A4DD85E2D28A}" type="presParOf" srcId="{75045C46-8F1F-43E0-BF82-0712197D6F58}" destId="{2851F2EC-07F9-411E-9CE9-0F9B03DB6C79}" srcOrd="1" destOrd="0" presId="urn:microsoft.com/office/officeart/2005/8/layout/hList7"/>
    <dgm:cxn modelId="{2268CC08-09CD-43CF-9061-F1F8C49C7311}" type="presParOf" srcId="{75045C46-8F1F-43E0-BF82-0712197D6F58}" destId="{CAD5C202-098C-4FC7-BBFA-A240303032A3}" srcOrd="2" destOrd="0" presId="urn:microsoft.com/office/officeart/2005/8/layout/hList7"/>
    <dgm:cxn modelId="{F8DC1AFC-6DB6-4968-87D9-845493777835}" type="presParOf" srcId="{CAD5C202-098C-4FC7-BBFA-A240303032A3}" destId="{21C916DE-358A-4451-A8AB-B0E688AD0AD1}" srcOrd="0" destOrd="0" presId="urn:microsoft.com/office/officeart/2005/8/layout/hList7"/>
    <dgm:cxn modelId="{A0E6F92A-6EA3-4F52-8FFB-FB9C9E6B4040}" type="presParOf" srcId="{CAD5C202-098C-4FC7-BBFA-A240303032A3}" destId="{01C4BDCE-94E7-4B4A-BB75-4EDCE57A6CDF}" srcOrd="1" destOrd="0" presId="urn:microsoft.com/office/officeart/2005/8/layout/hList7"/>
    <dgm:cxn modelId="{C4AD6C77-81F9-42D1-A5A9-F765E3777C85}" type="presParOf" srcId="{CAD5C202-098C-4FC7-BBFA-A240303032A3}" destId="{A53BFF7E-C73D-45AB-8566-AC85ECD0AEAE}" srcOrd="2" destOrd="0" presId="urn:microsoft.com/office/officeart/2005/8/layout/hList7"/>
    <dgm:cxn modelId="{C62B9E87-EF54-452E-A1ED-092B5056F712}" type="presParOf" srcId="{CAD5C202-098C-4FC7-BBFA-A240303032A3}" destId="{62CCE056-AC9F-419D-AACB-0603ABC06660}" srcOrd="3" destOrd="0" presId="urn:microsoft.com/office/officeart/2005/8/layout/hList7"/>
    <dgm:cxn modelId="{CA43912F-8257-416A-A3A0-60F5BCC650CA}" type="presParOf" srcId="{75045C46-8F1F-43E0-BF82-0712197D6F58}" destId="{C26EACFC-A1B8-4E8D-A6E3-897201E99AB9}" srcOrd="3" destOrd="0" presId="urn:microsoft.com/office/officeart/2005/8/layout/hList7"/>
    <dgm:cxn modelId="{27AF99EB-9613-446B-B0D1-1D1063947E99}" type="presParOf" srcId="{75045C46-8F1F-43E0-BF82-0712197D6F58}" destId="{1DAB1C8D-B612-424F-9708-9A1B452B1E06}" srcOrd="4" destOrd="0" presId="urn:microsoft.com/office/officeart/2005/8/layout/hList7"/>
    <dgm:cxn modelId="{7C8DCAB9-0B1E-4554-ADDB-518688AD5463}" type="presParOf" srcId="{1DAB1C8D-B612-424F-9708-9A1B452B1E06}" destId="{2A23E353-2071-4168-AAEA-ACC61A3E41CD}" srcOrd="0" destOrd="0" presId="urn:microsoft.com/office/officeart/2005/8/layout/hList7"/>
    <dgm:cxn modelId="{5D5DB0CF-6F2D-4787-8105-B4089E90189F}" type="presParOf" srcId="{1DAB1C8D-B612-424F-9708-9A1B452B1E06}" destId="{AAC52BF8-9C5C-4C14-88D8-B3B00ED53909}" srcOrd="1" destOrd="0" presId="urn:microsoft.com/office/officeart/2005/8/layout/hList7"/>
    <dgm:cxn modelId="{EE543B6F-C6F1-4A0B-A133-DB32FAA6A730}" type="presParOf" srcId="{1DAB1C8D-B612-424F-9708-9A1B452B1E06}" destId="{9A0815B2-7F1A-4752-AD3B-B2B4852D087D}" srcOrd="2" destOrd="0" presId="urn:microsoft.com/office/officeart/2005/8/layout/hList7"/>
    <dgm:cxn modelId="{5E1F14B3-F57F-4147-939D-9B412FAEFBC5}" type="presParOf" srcId="{1DAB1C8D-B612-424F-9708-9A1B452B1E06}" destId="{C9AC1959-231D-4724-85A8-24D0D06C220B}" srcOrd="3" destOrd="0" presId="urn:microsoft.com/office/officeart/2005/8/layout/hList7"/>
    <dgm:cxn modelId="{2F62532C-3076-4EB6-9191-115478E576B6}" type="presParOf" srcId="{75045C46-8F1F-43E0-BF82-0712197D6F58}" destId="{4C083EB4-F82C-4B81-826D-46ACC9656CFB}" srcOrd="5" destOrd="0" presId="urn:microsoft.com/office/officeart/2005/8/layout/hList7"/>
    <dgm:cxn modelId="{C0408518-72A8-43C5-AEC4-60975657192E}" type="presParOf" srcId="{75045C46-8F1F-43E0-BF82-0712197D6F58}" destId="{981331D2-6107-4A95-AAC4-B8FCDC41DAA1}" srcOrd="6" destOrd="0" presId="urn:microsoft.com/office/officeart/2005/8/layout/hList7"/>
    <dgm:cxn modelId="{779AD3B2-EB67-4770-B5C8-99A60A6AFB95}" type="presParOf" srcId="{981331D2-6107-4A95-AAC4-B8FCDC41DAA1}" destId="{569431C5-418D-40AD-9C0F-A0D752E373FE}" srcOrd="0" destOrd="0" presId="urn:microsoft.com/office/officeart/2005/8/layout/hList7"/>
    <dgm:cxn modelId="{3631DA22-A3BF-4070-BC64-9AF9447AF0EF}" type="presParOf" srcId="{981331D2-6107-4A95-AAC4-B8FCDC41DAA1}" destId="{96BBCA13-D18C-43B7-A990-7E53738A4ACE}" srcOrd="1" destOrd="0" presId="urn:microsoft.com/office/officeart/2005/8/layout/hList7"/>
    <dgm:cxn modelId="{3F38D17A-F91C-4A9C-A7AF-A76FEC60D00A}" type="presParOf" srcId="{981331D2-6107-4A95-AAC4-B8FCDC41DAA1}" destId="{D43CC0E9-247C-4D8C-8188-DC9F65B6A058}" srcOrd="2" destOrd="0" presId="urn:microsoft.com/office/officeart/2005/8/layout/hList7"/>
    <dgm:cxn modelId="{9D8677FD-8672-45A2-BA49-37EAC14AD9A5}" type="presParOf" srcId="{981331D2-6107-4A95-AAC4-B8FCDC41DAA1}" destId="{A1A0B04E-CAD1-40D7-B074-E2BC30113DD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4F3978-AECE-4BF9-BF1B-D12347E55271}" type="doc">
      <dgm:prSet loTypeId="urn:microsoft.com/office/officeart/2005/8/layout/hList7" loCatId="list" qsTypeId="urn:microsoft.com/office/officeart/2005/8/quickstyle/simple1" qsCatId="simple" csTypeId="urn:microsoft.com/office/officeart/2005/8/colors/accent6_2" csCatId="accent6" phldr="1"/>
      <dgm:spPr/>
    </dgm:pt>
    <dgm:pt modelId="{B7F08053-8F56-4458-9ED5-53CF9231ACDC}">
      <dgm:prSet phldrT="[Texto]" custT="1"/>
      <dgm:spPr/>
      <dgm:t>
        <a:bodyPr vert="horz"/>
        <a:lstStyle/>
        <a:p>
          <a:r>
            <a:rPr lang="es-MX" sz="1400" dirty="0" smtClean="0">
              <a:latin typeface="Berlin Sans FB" pitchFamily="34" charset="0"/>
            </a:rPr>
            <a:t>FABRICACION DE MOLDES DE INYECCION</a:t>
          </a:r>
          <a:endParaRPr lang="es-MX" sz="1400" dirty="0">
            <a:latin typeface="Berlin Sans FB" pitchFamily="34" charset="0"/>
          </a:endParaRPr>
        </a:p>
      </dgm:t>
    </dgm:pt>
    <dgm:pt modelId="{F199DFDC-1F18-4D41-A060-D71098BD406E}" type="parTrans" cxnId="{D0FB994F-76FA-4A98-9CB2-282FC9B352F9}">
      <dgm:prSet/>
      <dgm:spPr/>
      <dgm:t>
        <a:bodyPr/>
        <a:lstStyle/>
        <a:p>
          <a:endParaRPr lang="es-MX"/>
        </a:p>
      </dgm:t>
    </dgm:pt>
    <dgm:pt modelId="{819F7236-D138-41D9-8ED6-8003975B9EED}" type="sibTrans" cxnId="{D0FB994F-76FA-4A98-9CB2-282FC9B352F9}">
      <dgm:prSet/>
      <dgm:spPr/>
      <dgm:t>
        <a:bodyPr/>
        <a:lstStyle/>
        <a:p>
          <a:endParaRPr lang="es-MX"/>
        </a:p>
      </dgm:t>
    </dgm:pt>
    <dgm:pt modelId="{0EAF1945-B043-498D-9721-2AD523055EE7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FABRICACION DE TROQUELES</a:t>
          </a:r>
          <a:endParaRPr lang="es-MX" sz="1400" dirty="0">
            <a:latin typeface="Berlin Sans FB" pitchFamily="34" charset="0"/>
          </a:endParaRPr>
        </a:p>
      </dgm:t>
    </dgm:pt>
    <dgm:pt modelId="{C6853C96-9A25-4287-B4E5-36F6727D7D81}" type="parTrans" cxnId="{5D26B46D-E9C7-436F-A2A2-C956E5AFC011}">
      <dgm:prSet/>
      <dgm:spPr/>
      <dgm:t>
        <a:bodyPr/>
        <a:lstStyle/>
        <a:p>
          <a:endParaRPr lang="es-MX"/>
        </a:p>
      </dgm:t>
    </dgm:pt>
    <dgm:pt modelId="{FAD74C63-5B45-4E49-856C-E61F1BD82E59}" type="sibTrans" cxnId="{5D26B46D-E9C7-436F-A2A2-C956E5AFC011}">
      <dgm:prSet/>
      <dgm:spPr/>
      <dgm:t>
        <a:bodyPr/>
        <a:lstStyle/>
        <a:p>
          <a:endParaRPr lang="es-MX"/>
        </a:p>
      </dgm:t>
    </dgm:pt>
    <dgm:pt modelId="{92B8DBFA-7A98-4916-AB46-DF248D09F485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MAQUINADOS DE PRECISCION</a:t>
          </a:r>
          <a:endParaRPr lang="es-MX" sz="1400" dirty="0">
            <a:latin typeface="Berlin Sans FB" pitchFamily="34" charset="0"/>
          </a:endParaRPr>
        </a:p>
      </dgm:t>
    </dgm:pt>
    <dgm:pt modelId="{533B343E-EEB7-45E0-A2FF-04962817F6D2}" type="parTrans" cxnId="{55EAA574-33CB-413E-B7C7-6A4F9F408B74}">
      <dgm:prSet/>
      <dgm:spPr/>
      <dgm:t>
        <a:bodyPr/>
        <a:lstStyle/>
        <a:p>
          <a:endParaRPr lang="es-MX"/>
        </a:p>
      </dgm:t>
    </dgm:pt>
    <dgm:pt modelId="{2BE446D7-AAA4-4BC9-8B40-422BA212B045}" type="sibTrans" cxnId="{55EAA574-33CB-413E-B7C7-6A4F9F408B74}">
      <dgm:prSet/>
      <dgm:spPr/>
      <dgm:t>
        <a:bodyPr/>
        <a:lstStyle/>
        <a:p>
          <a:endParaRPr lang="es-MX"/>
        </a:p>
      </dgm:t>
    </dgm:pt>
    <dgm:pt modelId="{A9B31EAA-DA44-495A-B92E-5150D49AE4E3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FARBRICACION DE MOLDES DE EXTRUSION</a:t>
          </a:r>
          <a:endParaRPr lang="es-MX" sz="1400" dirty="0">
            <a:latin typeface="Berlin Sans FB" pitchFamily="34" charset="0"/>
          </a:endParaRPr>
        </a:p>
      </dgm:t>
    </dgm:pt>
    <dgm:pt modelId="{8E265692-E1A9-4456-8D27-A978A43A631E}" type="sibTrans" cxnId="{7265431E-BE1F-4D00-94D2-7FAE976E05EA}">
      <dgm:prSet/>
      <dgm:spPr/>
      <dgm:t>
        <a:bodyPr/>
        <a:lstStyle/>
        <a:p>
          <a:endParaRPr lang="es-MX"/>
        </a:p>
      </dgm:t>
    </dgm:pt>
    <dgm:pt modelId="{318460AC-C112-4175-8DA1-D05AA8741169}" type="parTrans" cxnId="{7265431E-BE1F-4D00-94D2-7FAE976E05EA}">
      <dgm:prSet/>
      <dgm:spPr/>
      <dgm:t>
        <a:bodyPr/>
        <a:lstStyle/>
        <a:p>
          <a:endParaRPr lang="es-MX"/>
        </a:p>
      </dgm:t>
    </dgm:pt>
    <dgm:pt modelId="{FFC21376-DF73-4046-BBF9-2B52DA2491B1}" type="pres">
      <dgm:prSet presAssocID="{514F3978-AECE-4BF9-BF1B-D12347E55271}" presName="Name0" presStyleCnt="0">
        <dgm:presLayoutVars>
          <dgm:dir/>
          <dgm:resizeHandles val="exact"/>
        </dgm:presLayoutVars>
      </dgm:prSet>
      <dgm:spPr/>
    </dgm:pt>
    <dgm:pt modelId="{BF212284-9E4A-479A-B90D-682587D6F8CC}" type="pres">
      <dgm:prSet presAssocID="{514F3978-AECE-4BF9-BF1B-D12347E55271}" presName="fgShape" presStyleLbl="fgShp" presStyleIdx="0" presStyleCnt="1" custScaleX="108653" custScaleY="232365" custLinFactY="-200000" custLinFactNeighborX="360" custLinFactNeighborY="-201359"/>
      <dgm:spPr>
        <a:prstGeom prst="round2SameRect">
          <a:avLst/>
        </a:prstGeom>
      </dgm:spPr>
    </dgm:pt>
    <dgm:pt modelId="{75045C46-8F1F-43E0-BF82-0712197D6F58}" type="pres">
      <dgm:prSet presAssocID="{514F3978-AECE-4BF9-BF1B-D12347E55271}" presName="linComp" presStyleCnt="0"/>
      <dgm:spPr/>
    </dgm:pt>
    <dgm:pt modelId="{5572B722-B220-4141-BEDA-68F9D5AC0CD2}" type="pres">
      <dgm:prSet presAssocID="{B7F08053-8F56-4458-9ED5-53CF9231ACDC}" presName="compNode" presStyleCnt="0"/>
      <dgm:spPr/>
    </dgm:pt>
    <dgm:pt modelId="{60D23480-C82D-4A80-923A-E0F10E4B1F58}" type="pres">
      <dgm:prSet presAssocID="{B7F08053-8F56-4458-9ED5-53CF9231ACDC}" presName="bkgdShape" presStyleLbl="node1" presStyleIdx="0" presStyleCnt="4" custScaleY="39688" custLinFactNeighborY="-7672"/>
      <dgm:spPr/>
      <dgm:t>
        <a:bodyPr/>
        <a:lstStyle/>
        <a:p>
          <a:endParaRPr lang="es-MX"/>
        </a:p>
      </dgm:t>
    </dgm:pt>
    <dgm:pt modelId="{B241B781-368E-4AD7-A4A7-5C66A28E4277}" type="pres">
      <dgm:prSet presAssocID="{B7F08053-8F56-4458-9ED5-53CF9231ACD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275279-DE48-49C2-8FC7-99779675B853}" type="pres">
      <dgm:prSet presAssocID="{B7F08053-8F56-4458-9ED5-53CF9231ACDC}" presName="invisiNode" presStyleLbl="node1" presStyleIdx="0" presStyleCnt="4"/>
      <dgm:spPr/>
    </dgm:pt>
    <dgm:pt modelId="{3FA69148-5B66-4ACD-AF7E-3CD896CB7F22}" type="pres">
      <dgm:prSet presAssocID="{B7F08053-8F56-4458-9ED5-53CF9231ACDC}" presName="imagNode" presStyleLbl="fgImgPlace1" presStyleIdx="0" presStyleCnt="4" custLinFactY="54897" custLinFactNeighborX="-303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2851F2EC-07F9-411E-9CE9-0F9B03DB6C79}" type="pres">
      <dgm:prSet presAssocID="{819F7236-D138-41D9-8ED6-8003975B9EED}" presName="sibTrans" presStyleLbl="sibTrans2D1" presStyleIdx="0" presStyleCnt="0"/>
      <dgm:spPr/>
      <dgm:t>
        <a:bodyPr/>
        <a:lstStyle/>
        <a:p>
          <a:endParaRPr lang="es-MX"/>
        </a:p>
      </dgm:t>
    </dgm:pt>
    <dgm:pt modelId="{CAD5C202-098C-4FC7-BBFA-A240303032A3}" type="pres">
      <dgm:prSet presAssocID="{A9B31EAA-DA44-495A-B92E-5150D49AE4E3}" presName="compNode" presStyleCnt="0"/>
      <dgm:spPr/>
    </dgm:pt>
    <dgm:pt modelId="{21C916DE-358A-4451-A8AB-B0E688AD0AD1}" type="pres">
      <dgm:prSet presAssocID="{A9B31EAA-DA44-495A-B92E-5150D49AE4E3}" presName="bkgdShape" presStyleLbl="node1" presStyleIdx="1" presStyleCnt="4" custScaleY="39687" custLinFactNeighborX="305" custLinFactNeighborY="-7673"/>
      <dgm:spPr/>
      <dgm:t>
        <a:bodyPr/>
        <a:lstStyle/>
        <a:p>
          <a:endParaRPr lang="es-MX"/>
        </a:p>
      </dgm:t>
    </dgm:pt>
    <dgm:pt modelId="{01C4BDCE-94E7-4B4A-BB75-4EDCE57A6CDF}" type="pres">
      <dgm:prSet presAssocID="{A9B31EAA-DA44-495A-B92E-5150D49AE4E3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3BFF7E-C73D-45AB-8566-AC85ECD0AEAE}" type="pres">
      <dgm:prSet presAssocID="{A9B31EAA-DA44-495A-B92E-5150D49AE4E3}" presName="invisiNode" presStyleLbl="node1" presStyleIdx="1" presStyleCnt="4"/>
      <dgm:spPr/>
    </dgm:pt>
    <dgm:pt modelId="{62CCE056-AC9F-419D-AACB-0603ABC06660}" type="pres">
      <dgm:prSet presAssocID="{A9B31EAA-DA44-495A-B92E-5150D49AE4E3}" presName="imagNode" presStyleLbl="fgImgPlace1" presStyleIdx="1" presStyleCnt="4" custLinFactY="54897" custLinFactNeighborX="2567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s-MX"/>
        </a:p>
      </dgm:t>
    </dgm:pt>
    <dgm:pt modelId="{C26EACFC-A1B8-4E8D-A6E3-897201E99AB9}" type="pres">
      <dgm:prSet presAssocID="{8E265692-E1A9-4456-8D27-A978A43A631E}" presName="sibTrans" presStyleLbl="sibTrans2D1" presStyleIdx="0" presStyleCnt="0"/>
      <dgm:spPr/>
      <dgm:t>
        <a:bodyPr/>
        <a:lstStyle/>
        <a:p>
          <a:endParaRPr lang="es-MX"/>
        </a:p>
      </dgm:t>
    </dgm:pt>
    <dgm:pt modelId="{1DAB1C8D-B612-424F-9708-9A1B452B1E06}" type="pres">
      <dgm:prSet presAssocID="{0EAF1945-B043-498D-9721-2AD523055EE7}" presName="compNode" presStyleCnt="0"/>
      <dgm:spPr/>
    </dgm:pt>
    <dgm:pt modelId="{2A23E353-2071-4168-AAEA-ACC61A3E41CD}" type="pres">
      <dgm:prSet presAssocID="{0EAF1945-B043-498D-9721-2AD523055EE7}" presName="bkgdShape" presStyleLbl="node1" presStyleIdx="2" presStyleCnt="4" custScaleY="39834" custLinFactNeighborX="203" custLinFactNeighborY="-7563"/>
      <dgm:spPr/>
      <dgm:t>
        <a:bodyPr/>
        <a:lstStyle/>
        <a:p>
          <a:endParaRPr lang="es-MX"/>
        </a:p>
      </dgm:t>
    </dgm:pt>
    <dgm:pt modelId="{AAC52BF8-9C5C-4C14-88D8-B3B00ED53909}" type="pres">
      <dgm:prSet presAssocID="{0EAF1945-B043-498D-9721-2AD523055EE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0815B2-7F1A-4752-AD3B-B2B4852D087D}" type="pres">
      <dgm:prSet presAssocID="{0EAF1945-B043-498D-9721-2AD523055EE7}" presName="invisiNode" presStyleLbl="node1" presStyleIdx="2" presStyleCnt="4"/>
      <dgm:spPr/>
    </dgm:pt>
    <dgm:pt modelId="{C9AC1959-231D-4724-85A8-24D0D06C220B}" type="pres">
      <dgm:prSet presAssocID="{0EAF1945-B043-498D-9721-2AD523055EE7}" presName="imagNode" presStyleLbl="fgImgPlace1" presStyleIdx="2" presStyleCnt="4" custLinFactY="55869" custLinFactNeighborX="-23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C083EB4-F82C-4B81-826D-46ACC9656CFB}" type="pres">
      <dgm:prSet presAssocID="{FAD74C63-5B45-4E49-856C-E61F1BD82E5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81331D2-6107-4A95-AAC4-B8FCDC41DAA1}" type="pres">
      <dgm:prSet presAssocID="{92B8DBFA-7A98-4916-AB46-DF248D09F485}" presName="compNode" presStyleCnt="0"/>
      <dgm:spPr/>
    </dgm:pt>
    <dgm:pt modelId="{569431C5-418D-40AD-9C0F-A0D752E373FE}" type="pres">
      <dgm:prSet presAssocID="{92B8DBFA-7A98-4916-AB46-DF248D09F485}" presName="bkgdShape" presStyleLbl="node1" presStyleIdx="3" presStyleCnt="4" custScaleY="40759" custLinFactNeighborX="95" custLinFactNeighborY="-7925"/>
      <dgm:spPr/>
      <dgm:t>
        <a:bodyPr/>
        <a:lstStyle/>
        <a:p>
          <a:endParaRPr lang="es-MX"/>
        </a:p>
      </dgm:t>
    </dgm:pt>
    <dgm:pt modelId="{96BBCA13-D18C-43B7-A990-7E53738A4ACE}" type="pres">
      <dgm:prSet presAssocID="{92B8DBFA-7A98-4916-AB46-DF248D09F485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3CC0E9-247C-4D8C-8188-DC9F65B6A058}" type="pres">
      <dgm:prSet presAssocID="{92B8DBFA-7A98-4916-AB46-DF248D09F485}" presName="invisiNode" presStyleLbl="node1" presStyleIdx="3" presStyleCnt="4"/>
      <dgm:spPr/>
    </dgm:pt>
    <dgm:pt modelId="{A1A0B04E-CAD1-40D7-B074-E2BC30113DDD}" type="pres">
      <dgm:prSet presAssocID="{92B8DBFA-7A98-4916-AB46-DF248D09F485}" presName="imagNode" presStyleLbl="fgImgPlace1" presStyleIdx="3" presStyleCnt="4" custScaleY="100000" custLinFactY="54736" custLinFactNeighborX="2348" custLinFactNeighborY="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670DA385-CBB0-4E92-A9D2-C6EEE2FBD949}" type="presOf" srcId="{0EAF1945-B043-498D-9721-2AD523055EE7}" destId="{AAC52BF8-9C5C-4C14-88D8-B3B00ED53909}" srcOrd="1" destOrd="0" presId="urn:microsoft.com/office/officeart/2005/8/layout/hList7"/>
    <dgm:cxn modelId="{07FEF00B-D486-4A7C-BA35-50375F6B7A01}" type="presOf" srcId="{514F3978-AECE-4BF9-BF1B-D12347E55271}" destId="{FFC21376-DF73-4046-BBF9-2B52DA2491B1}" srcOrd="0" destOrd="0" presId="urn:microsoft.com/office/officeart/2005/8/layout/hList7"/>
    <dgm:cxn modelId="{5E955899-4B47-4471-93B1-0EF2474E034C}" type="presOf" srcId="{B7F08053-8F56-4458-9ED5-53CF9231ACDC}" destId="{60D23480-C82D-4A80-923A-E0F10E4B1F58}" srcOrd="0" destOrd="0" presId="urn:microsoft.com/office/officeart/2005/8/layout/hList7"/>
    <dgm:cxn modelId="{7A1B57D1-A2F4-48C3-9E40-8769C86786E3}" type="presOf" srcId="{8E265692-E1A9-4456-8D27-A978A43A631E}" destId="{C26EACFC-A1B8-4E8D-A6E3-897201E99AB9}" srcOrd="0" destOrd="0" presId="urn:microsoft.com/office/officeart/2005/8/layout/hList7"/>
    <dgm:cxn modelId="{A47BB406-36B5-43C3-BFDF-09FF58D44292}" type="presOf" srcId="{A9B31EAA-DA44-495A-B92E-5150D49AE4E3}" destId="{21C916DE-358A-4451-A8AB-B0E688AD0AD1}" srcOrd="0" destOrd="0" presId="urn:microsoft.com/office/officeart/2005/8/layout/hList7"/>
    <dgm:cxn modelId="{55EAA574-33CB-413E-B7C7-6A4F9F408B74}" srcId="{514F3978-AECE-4BF9-BF1B-D12347E55271}" destId="{92B8DBFA-7A98-4916-AB46-DF248D09F485}" srcOrd="3" destOrd="0" parTransId="{533B343E-EEB7-45E0-A2FF-04962817F6D2}" sibTransId="{2BE446D7-AAA4-4BC9-8B40-422BA212B045}"/>
    <dgm:cxn modelId="{A44C2162-CA87-44C5-BC89-D6C74E74BF47}" type="presOf" srcId="{92B8DBFA-7A98-4916-AB46-DF248D09F485}" destId="{569431C5-418D-40AD-9C0F-A0D752E373FE}" srcOrd="0" destOrd="0" presId="urn:microsoft.com/office/officeart/2005/8/layout/hList7"/>
    <dgm:cxn modelId="{F0E6CEC0-DA0C-4AF1-BE9E-8B8951206309}" type="presOf" srcId="{FAD74C63-5B45-4E49-856C-E61F1BD82E59}" destId="{4C083EB4-F82C-4B81-826D-46ACC9656CFB}" srcOrd="0" destOrd="0" presId="urn:microsoft.com/office/officeart/2005/8/layout/hList7"/>
    <dgm:cxn modelId="{46CE765A-5339-47AA-863F-22B0D96C2E0B}" type="presOf" srcId="{0EAF1945-B043-498D-9721-2AD523055EE7}" destId="{2A23E353-2071-4168-AAEA-ACC61A3E41CD}" srcOrd="0" destOrd="0" presId="urn:microsoft.com/office/officeart/2005/8/layout/hList7"/>
    <dgm:cxn modelId="{12A9384D-C7E8-40D1-BA5B-BE57FD58E435}" type="presOf" srcId="{819F7236-D138-41D9-8ED6-8003975B9EED}" destId="{2851F2EC-07F9-411E-9CE9-0F9B03DB6C79}" srcOrd="0" destOrd="0" presId="urn:microsoft.com/office/officeart/2005/8/layout/hList7"/>
    <dgm:cxn modelId="{52BC8BD9-B728-43D0-8D89-4A4353F4D29B}" type="presOf" srcId="{A9B31EAA-DA44-495A-B92E-5150D49AE4E3}" destId="{01C4BDCE-94E7-4B4A-BB75-4EDCE57A6CDF}" srcOrd="1" destOrd="0" presId="urn:microsoft.com/office/officeart/2005/8/layout/hList7"/>
    <dgm:cxn modelId="{2E0E2E98-A7D4-4584-8F22-2A22169B4518}" type="presOf" srcId="{B7F08053-8F56-4458-9ED5-53CF9231ACDC}" destId="{B241B781-368E-4AD7-A4A7-5C66A28E4277}" srcOrd="1" destOrd="0" presId="urn:microsoft.com/office/officeart/2005/8/layout/hList7"/>
    <dgm:cxn modelId="{7265431E-BE1F-4D00-94D2-7FAE976E05EA}" srcId="{514F3978-AECE-4BF9-BF1B-D12347E55271}" destId="{A9B31EAA-DA44-495A-B92E-5150D49AE4E3}" srcOrd="1" destOrd="0" parTransId="{318460AC-C112-4175-8DA1-D05AA8741169}" sibTransId="{8E265692-E1A9-4456-8D27-A978A43A631E}"/>
    <dgm:cxn modelId="{5D26B46D-E9C7-436F-A2A2-C956E5AFC011}" srcId="{514F3978-AECE-4BF9-BF1B-D12347E55271}" destId="{0EAF1945-B043-498D-9721-2AD523055EE7}" srcOrd="2" destOrd="0" parTransId="{C6853C96-9A25-4287-B4E5-36F6727D7D81}" sibTransId="{FAD74C63-5B45-4E49-856C-E61F1BD82E59}"/>
    <dgm:cxn modelId="{E79D0910-2451-4A02-AE55-80377FFEB299}" type="presOf" srcId="{92B8DBFA-7A98-4916-AB46-DF248D09F485}" destId="{96BBCA13-D18C-43B7-A990-7E53738A4ACE}" srcOrd="1" destOrd="0" presId="urn:microsoft.com/office/officeart/2005/8/layout/hList7"/>
    <dgm:cxn modelId="{D0FB994F-76FA-4A98-9CB2-282FC9B352F9}" srcId="{514F3978-AECE-4BF9-BF1B-D12347E55271}" destId="{B7F08053-8F56-4458-9ED5-53CF9231ACDC}" srcOrd="0" destOrd="0" parTransId="{F199DFDC-1F18-4D41-A060-D71098BD406E}" sibTransId="{819F7236-D138-41D9-8ED6-8003975B9EED}"/>
    <dgm:cxn modelId="{4C8DB596-15FB-427A-8536-02D6F7344D65}" type="presParOf" srcId="{FFC21376-DF73-4046-BBF9-2B52DA2491B1}" destId="{BF212284-9E4A-479A-B90D-682587D6F8CC}" srcOrd="0" destOrd="0" presId="urn:microsoft.com/office/officeart/2005/8/layout/hList7"/>
    <dgm:cxn modelId="{714FDC03-264D-427A-90F3-9817FC9682CA}" type="presParOf" srcId="{FFC21376-DF73-4046-BBF9-2B52DA2491B1}" destId="{75045C46-8F1F-43E0-BF82-0712197D6F58}" srcOrd="1" destOrd="0" presId="urn:microsoft.com/office/officeart/2005/8/layout/hList7"/>
    <dgm:cxn modelId="{F53494F2-A5FA-4B59-B266-6F5EEBDA0CBE}" type="presParOf" srcId="{75045C46-8F1F-43E0-BF82-0712197D6F58}" destId="{5572B722-B220-4141-BEDA-68F9D5AC0CD2}" srcOrd="0" destOrd="0" presId="urn:microsoft.com/office/officeart/2005/8/layout/hList7"/>
    <dgm:cxn modelId="{4D20B445-6E7A-4C10-8262-3AB85684FC6C}" type="presParOf" srcId="{5572B722-B220-4141-BEDA-68F9D5AC0CD2}" destId="{60D23480-C82D-4A80-923A-E0F10E4B1F58}" srcOrd="0" destOrd="0" presId="urn:microsoft.com/office/officeart/2005/8/layout/hList7"/>
    <dgm:cxn modelId="{F3203831-9B90-45DF-8B34-1D953496750E}" type="presParOf" srcId="{5572B722-B220-4141-BEDA-68F9D5AC0CD2}" destId="{B241B781-368E-4AD7-A4A7-5C66A28E4277}" srcOrd="1" destOrd="0" presId="urn:microsoft.com/office/officeart/2005/8/layout/hList7"/>
    <dgm:cxn modelId="{81EE9AAE-B472-446B-879C-2A0F49A90A08}" type="presParOf" srcId="{5572B722-B220-4141-BEDA-68F9D5AC0CD2}" destId="{65275279-DE48-49C2-8FC7-99779675B853}" srcOrd="2" destOrd="0" presId="urn:microsoft.com/office/officeart/2005/8/layout/hList7"/>
    <dgm:cxn modelId="{7B42D051-9E8E-4A1A-8E2F-8E7A677CA497}" type="presParOf" srcId="{5572B722-B220-4141-BEDA-68F9D5AC0CD2}" destId="{3FA69148-5B66-4ACD-AF7E-3CD896CB7F22}" srcOrd="3" destOrd="0" presId="urn:microsoft.com/office/officeart/2005/8/layout/hList7"/>
    <dgm:cxn modelId="{BB5FF2C3-D384-4724-88A9-BC2099F63797}" type="presParOf" srcId="{75045C46-8F1F-43E0-BF82-0712197D6F58}" destId="{2851F2EC-07F9-411E-9CE9-0F9B03DB6C79}" srcOrd="1" destOrd="0" presId="urn:microsoft.com/office/officeart/2005/8/layout/hList7"/>
    <dgm:cxn modelId="{F3A8F247-7AC0-404C-BDDA-37BD44D2D312}" type="presParOf" srcId="{75045C46-8F1F-43E0-BF82-0712197D6F58}" destId="{CAD5C202-098C-4FC7-BBFA-A240303032A3}" srcOrd="2" destOrd="0" presId="urn:microsoft.com/office/officeart/2005/8/layout/hList7"/>
    <dgm:cxn modelId="{A9E3692C-2CF2-4B6D-8477-B3EFBE437EC8}" type="presParOf" srcId="{CAD5C202-098C-4FC7-BBFA-A240303032A3}" destId="{21C916DE-358A-4451-A8AB-B0E688AD0AD1}" srcOrd="0" destOrd="0" presId="urn:microsoft.com/office/officeart/2005/8/layout/hList7"/>
    <dgm:cxn modelId="{2F078B9C-17E0-49C8-BF14-3C5F2FEE0F1E}" type="presParOf" srcId="{CAD5C202-098C-4FC7-BBFA-A240303032A3}" destId="{01C4BDCE-94E7-4B4A-BB75-4EDCE57A6CDF}" srcOrd="1" destOrd="0" presId="urn:microsoft.com/office/officeart/2005/8/layout/hList7"/>
    <dgm:cxn modelId="{98C805F7-24E1-4273-BC52-FF0292B82387}" type="presParOf" srcId="{CAD5C202-098C-4FC7-BBFA-A240303032A3}" destId="{A53BFF7E-C73D-45AB-8566-AC85ECD0AEAE}" srcOrd="2" destOrd="0" presId="urn:microsoft.com/office/officeart/2005/8/layout/hList7"/>
    <dgm:cxn modelId="{B33B4267-C48F-4F15-83A3-29F246994DF4}" type="presParOf" srcId="{CAD5C202-098C-4FC7-BBFA-A240303032A3}" destId="{62CCE056-AC9F-419D-AACB-0603ABC06660}" srcOrd="3" destOrd="0" presId="urn:microsoft.com/office/officeart/2005/8/layout/hList7"/>
    <dgm:cxn modelId="{1F661459-6082-44D0-A7EA-8282812DF910}" type="presParOf" srcId="{75045C46-8F1F-43E0-BF82-0712197D6F58}" destId="{C26EACFC-A1B8-4E8D-A6E3-897201E99AB9}" srcOrd="3" destOrd="0" presId="urn:microsoft.com/office/officeart/2005/8/layout/hList7"/>
    <dgm:cxn modelId="{D5153829-A901-4972-8D1E-5A33AC7077C9}" type="presParOf" srcId="{75045C46-8F1F-43E0-BF82-0712197D6F58}" destId="{1DAB1C8D-B612-424F-9708-9A1B452B1E06}" srcOrd="4" destOrd="0" presId="urn:microsoft.com/office/officeart/2005/8/layout/hList7"/>
    <dgm:cxn modelId="{0CFF125B-67CF-4511-A6C2-5CD490B7AD79}" type="presParOf" srcId="{1DAB1C8D-B612-424F-9708-9A1B452B1E06}" destId="{2A23E353-2071-4168-AAEA-ACC61A3E41CD}" srcOrd="0" destOrd="0" presId="urn:microsoft.com/office/officeart/2005/8/layout/hList7"/>
    <dgm:cxn modelId="{568A41BF-65EB-49E2-B811-EADF81459DCC}" type="presParOf" srcId="{1DAB1C8D-B612-424F-9708-9A1B452B1E06}" destId="{AAC52BF8-9C5C-4C14-88D8-B3B00ED53909}" srcOrd="1" destOrd="0" presId="urn:microsoft.com/office/officeart/2005/8/layout/hList7"/>
    <dgm:cxn modelId="{0C28D3E6-7234-4BA8-833D-6B88E64926F0}" type="presParOf" srcId="{1DAB1C8D-B612-424F-9708-9A1B452B1E06}" destId="{9A0815B2-7F1A-4752-AD3B-B2B4852D087D}" srcOrd="2" destOrd="0" presId="urn:microsoft.com/office/officeart/2005/8/layout/hList7"/>
    <dgm:cxn modelId="{070B08A9-6644-4FE6-9422-2021442E847A}" type="presParOf" srcId="{1DAB1C8D-B612-424F-9708-9A1B452B1E06}" destId="{C9AC1959-231D-4724-85A8-24D0D06C220B}" srcOrd="3" destOrd="0" presId="urn:microsoft.com/office/officeart/2005/8/layout/hList7"/>
    <dgm:cxn modelId="{CD75415C-CEDB-4AD5-A687-7E8ACA1ED8B2}" type="presParOf" srcId="{75045C46-8F1F-43E0-BF82-0712197D6F58}" destId="{4C083EB4-F82C-4B81-826D-46ACC9656CFB}" srcOrd="5" destOrd="0" presId="urn:microsoft.com/office/officeart/2005/8/layout/hList7"/>
    <dgm:cxn modelId="{90EC0D60-CAD6-4BB3-A63D-A9217603C904}" type="presParOf" srcId="{75045C46-8F1F-43E0-BF82-0712197D6F58}" destId="{981331D2-6107-4A95-AAC4-B8FCDC41DAA1}" srcOrd="6" destOrd="0" presId="urn:microsoft.com/office/officeart/2005/8/layout/hList7"/>
    <dgm:cxn modelId="{CB52D9B3-B98E-48BB-9A0C-994651684961}" type="presParOf" srcId="{981331D2-6107-4A95-AAC4-B8FCDC41DAA1}" destId="{569431C5-418D-40AD-9C0F-A0D752E373FE}" srcOrd="0" destOrd="0" presId="urn:microsoft.com/office/officeart/2005/8/layout/hList7"/>
    <dgm:cxn modelId="{4A5398BC-0CFC-43CB-9A16-81C122EF33D8}" type="presParOf" srcId="{981331D2-6107-4A95-AAC4-B8FCDC41DAA1}" destId="{96BBCA13-D18C-43B7-A990-7E53738A4ACE}" srcOrd="1" destOrd="0" presId="urn:microsoft.com/office/officeart/2005/8/layout/hList7"/>
    <dgm:cxn modelId="{AEE5818C-53A8-4BCA-B16B-95CF0E57D337}" type="presParOf" srcId="{981331D2-6107-4A95-AAC4-B8FCDC41DAA1}" destId="{D43CC0E9-247C-4D8C-8188-DC9F65B6A058}" srcOrd="2" destOrd="0" presId="urn:microsoft.com/office/officeart/2005/8/layout/hList7"/>
    <dgm:cxn modelId="{E8A5AB46-69DA-4263-AAA8-FEF8649FEE57}" type="presParOf" srcId="{981331D2-6107-4A95-AAC4-B8FCDC41DAA1}" destId="{A1A0B04E-CAD1-40D7-B074-E2BC30113DD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4F3978-AECE-4BF9-BF1B-D12347E55271}" type="doc">
      <dgm:prSet loTypeId="urn:microsoft.com/office/officeart/2005/8/layout/hList7" loCatId="list" qsTypeId="urn:microsoft.com/office/officeart/2005/8/quickstyle/simple1" qsCatId="simple" csTypeId="urn:microsoft.com/office/officeart/2005/8/colors/accent6_2" csCatId="accent6" phldr="1"/>
      <dgm:spPr/>
    </dgm:pt>
    <dgm:pt modelId="{B7F08053-8F56-4458-9ED5-53CF9231ACDC}">
      <dgm:prSet phldrT="[Texto]" custT="1"/>
      <dgm:spPr/>
      <dgm:t>
        <a:bodyPr vert="horz"/>
        <a:lstStyle/>
        <a:p>
          <a:r>
            <a:rPr lang="es-MX" sz="1400" dirty="0" smtClean="0">
              <a:latin typeface="Berlin Sans FB" pitchFamily="34" charset="0"/>
            </a:rPr>
            <a:t>ALUMINIO</a:t>
          </a:r>
          <a:endParaRPr lang="es-MX" sz="1400" dirty="0">
            <a:latin typeface="Berlin Sans FB" pitchFamily="34" charset="0"/>
          </a:endParaRPr>
        </a:p>
      </dgm:t>
    </dgm:pt>
    <dgm:pt modelId="{F199DFDC-1F18-4D41-A060-D71098BD406E}" type="parTrans" cxnId="{D0FB994F-76FA-4A98-9CB2-282FC9B352F9}">
      <dgm:prSet/>
      <dgm:spPr/>
      <dgm:t>
        <a:bodyPr/>
        <a:lstStyle/>
        <a:p>
          <a:endParaRPr lang="es-MX"/>
        </a:p>
      </dgm:t>
    </dgm:pt>
    <dgm:pt modelId="{819F7236-D138-41D9-8ED6-8003975B9EED}" type="sibTrans" cxnId="{D0FB994F-76FA-4A98-9CB2-282FC9B352F9}">
      <dgm:prSet/>
      <dgm:spPr/>
      <dgm:t>
        <a:bodyPr/>
        <a:lstStyle/>
        <a:p>
          <a:endParaRPr lang="es-MX"/>
        </a:p>
      </dgm:t>
    </dgm:pt>
    <dgm:pt modelId="{A9B31EAA-DA44-495A-B92E-5150D49AE4E3}">
      <dgm:prSet phldrT="[Texto]" custT="1"/>
      <dgm:spPr/>
      <dgm:t>
        <a:bodyPr/>
        <a:lstStyle/>
        <a:p>
          <a:pPr algn="ctr"/>
          <a:r>
            <a:rPr lang="es-MX" sz="1400" dirty="0" smtClean="0">
              <a:latin typeface="Berlin Sans FB" pitchFamily="34" charset="0"/>
            </a:rPr>
            <a:t>ACERO AL CARBON</a:t>
          </a:r>
          <a:endParaRPr lang="es-MX" sz="1400" dirty="0">
            <a:latin typeface="Berlin Sans FB" pitchFamily="34" charset="0"/>
          </a:endParaRPr>
        </a:p>
      </dgm:t>
    </dgm:pt>
    <dgm:pt modelId="{318460AC-C112-4175-8DA1-D05AA8741169}" type="parTrans" cxnId="{7265431E-BE1F-4D00-94D2-7FAE976E05EA}">
      <dgm:prSet/>
      <dgm:spPr/>
      <dgm:t>
        <a:bodyPr/>
        <a:lstStyle/>
        <a:p>
          <a:endParaRPr lang="es-MX"/>
        </a:p>
      </dgm:t>
    </dgm:pt>
    <dgm:pt modelId="{8E265692-E1A9-4456-8D27-A978A43A631E}" type="sibTrans" cxnId="{7265431E-BE1F-4D00-94D2-7FAE976E05EA}">
      <dgm:prSet/>
      <dgm:spPr/>
      <dgm:t>
        <a:bodyPr/>
        <a:lstStyle/>
        <a:p>
          <a:endParaRPr lang="es-MX"/>
        </a:p>
      </dgm:t>
    </dgm:pt>
    <dgm:pt modelId="{0EAF1945-B043-498D-9721-2AD523055EE7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ACERO INOXIDABLE</a:t>
          </a:r>
          <a:endParaRPr lang="es-MX" sz="1400" dirty="0">
            <a:latin typeface="Berlin Sans FB" pitchFamily="34" charset="0"/>
          </a:endParaRPr>
        </a:p>
      </dgm:t>
    </dgm:pt>
    <dgm:pt modelId="{C6853C96-9A25-4287-B4E5-36F6727D7D81}" type="parTrans" cxnId="{5D26B46D-E9C7-436F-A2A2-C956E5AFC011}">
      <dgm:prSet/>
      <dgm:spPr/>
      <dgm:t>
        <a:bodyPr/>
        <a:lstStyle/>
        <a:p>
          <a:endParaRPr lang="es-MX"/>
        </a:p>
      </dgm:t>
    </dgm:pt>
    <dgm:pt modelId="{FAD74C63-5B45-4E49-856C-E61F1BD82E59}" type="sibTrans" cxnId="{5D26B46D-E9C7-436F-A2A2-C956E5AFC011}">
      <dgm:prSet/>
      <dgm:spPr/>
      <dgm:t>
        <a:bodyPr/>
        <a:lstStyle/>
        <a:p>
          <a:endParaRPr lang="es-MX"/>
        </a:p>
      </dgm:t>
    </dgm:pt>
    <dgm:pt modelId="{92B8DBFA-7A98-4916-AB46-DF248D09F485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MADERAS PLASTICAS</a:t>
          </a:r>
          <a:endParaRPr lang="es-MX" sz="1400" dirty="0">
            <a:latin typeface="Berlin Sans FB" pitchFamily="34" charset="0"/>
          </a:endParaRPr>
        </a:p>
      </dgm:t>
    </dgm:pt>
    <dgm:pt modelId="{533B343E-EEB7-45E0-A2FF-04962817F6D2}" type="parTrans" cxnId="{55EAA574-33CB-413E-B7C7-6A4F9F408B74}">
      <dgm:prSet/>
      <dgm:spPr/>
      <dgm:t>
        <a:bodyPr/>
        <a:lstStyle/>
        <a:p>
          <a:endParaRPr lang="es-MX"/>
        </a:p>
      </dgm:t>
    </dgm:pt>
    <dgm:pt modelId="{2BE446D7-AAA4-4BC9-8B40-422BA212B045}" type="sibTrans" cxnId="{55EAA574-33CB-413E-B7C7-6A4F9F408B74}">
      <dgm:prSet/>
      <dgm:spPr/>
      <dgm:t>
        <a:bodyPr/>
        <a:lstStyle/>
        <a:p>
          <a:endParaRPr lang="es-MX"/>
        </a:p>
      </dgm:t>
    </dgm:pt>
    <dgm:pt modelId="{B3749AC7-2B42-4565-8E49-2CE3DDB0177B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CRISTAL TEMPLADO</a:t>
          </a:r>
          <a:endParaRPr lang="es-MX" sz="1400" dirty="0">
            <a:latin typeface="Berlin Sans FB" pitchFamily="34" charset="0"/>
          </a:endParaRPr>
        </a:p>
      </dgm:t>
    </dgm:pt>
    <dgm:pt modelId="{DB2689E2-3811-4F7B-BBB4-2A09988A576A}" type="parTrans" cxnId="{CD30C62E-2A45-4A21-A81F-8718E7CD990C}">
      <dgm:prSet/>
      <dgm:spPr/>
      <dgm:t>
        <a:bodyPr/>
        <a:lstStyle/>
        <a:p>
          <a:endParaRPr lang="es-MX"/>
        </a:p>
      </dgm:t>
    </dgm:pt>
    <dgm:pt modelId="{EF640E9F-E73F-4442-BE1F-6B5F672B1A69}" type="sibTrans" cxnId="{CD30C62E-2A45-4A21-A81F-8718E7CD990C}">
      <dgm:prSet/>
      <dgm:spPr/>
      <dgm:t>
        <a:bodyPr/>
        <a:lstStyle/>
        <a:p>
          <a:endParaRPr lang="es-MX"/>
        </a:p>
      </dgm:t>
    </dgm:pt>
    <dgm:pt modelId="{FFC21376-DF73-4046-BBF9-2B52DA2491B1}" type="pres">
      <dgm:prSet presAssocID="{514F3978-AECE-4BF9-BF1B-D12347E55271}" presName="Name0" presStyleCnt="0">
        <dgm:presLayoutVars>
          <dgm:dir/>
          <dgm:resizeHandles val="exact"/>
        </dgm:presLayoutVars>
      </dgm:prSet>
      <dgm:spPr/>
    </dgm:pt>
    <dgm:pt modelId="{BF212284-9E4A-479A-B90D-682587D6F8CC}" type="pres">
      <dgm:prSet presAssocID="{514F3978-AECE-4BF9-BF1B-D12347E55271}" presName="fgShape" presStyleLbl="fgShp" presStyleIdx="0" presStyleCnt="1" custScaleX="108653" custScaleY="232365" custLinFactY="-200000" custLinFactNeighborX="360" custLinFactNeighborY="-201359"/>
      <dgm:spPr>
        <a:prstGeom prst="round2SameRect">
          <a:avLst/>
        </a:prstGeom>
      </dgm:spPr>
    </dgm:pt>
    <dgm:pt modelId="{75045C46-8F1F-43E0-BF82-0712197D6F58}" type="pres">
      <dgm:prSet presAssocID="{514F3978-AECE-4BF9-BF1B-D12347E55271}" presName="linComp" presStyleCnt="0"/>
      <dgm:spPr/>
    </dgm:pt>
    <dgm:pt modelId="{5572B722-B220-4141-BEDA-68F9D5AC0CD2}" type="pres">
      <dgm:prSet presAssocID="{B7F08053-8F56-4458-9ED5-53CF9231ACDC}" presName="compNode" presStyleCnt="0"/>
      <dgm:spPr/>
    </dgm:pt>
    <dgm:pt modelId="{60D23480-C82D-4A80-923A-E0F10E4B1F58}" type="pres">
      <dgm:prSet presAssocID="{B7F08053-8F56-4458-9ED5-53CF9231ACDC}" presName="bkgdShape" presStyleLbl="node1" presStyleIdx="0" presStyleCnt="5" custScaleY="39688" custLinFactNeighborY="-7672"/>
      <dgm:spPr/>
      <dgm:t>
        <a:bodyPr/>
        <a:lstStyle/>
        <a:p>
          <a:endParaRPr lang="es-MX"/>
        </a:p>
      </dgm:t>
    </dgm:pt>
    <dgm:pt modelId="{B241B781-368E-4AD7-A4A7-5C66A28E4277}" type="pres">
      <dgm:prSet presAssocID="{B7F08053-8F56-4458-9ED5-53CF9231ACDC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275279-DE48-49C2-8FC7-99779675B853}" type="pres">
      <dgm:prSet presAssocID="{B7F08053-8F56-4458-9ED5-53CF9231ACDC}" presName="invisiNode" presStyleLbl="node1" presStyleIdx="0" presStyleCnt="5"/>
      <dgm:spPr/>
    </dgm:pt>
    <dgm:pt modelId="{3FA69148-5B66-4ACD-AF7E-3CD896CB7F22}" type="pres">
      <dgm:prSet presAssocID="{B7F08053-8F56-4458-9ED5-53CF9231ACDC}" presName="imagNode" presStyleLbl="fgImgPlace1" presStyleIdx="0" presStyleCnt="5" custLinFactY="54897" custLinFactNeighborX="-303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51F2EC-07F9-411E-9CE9-0F9B03DB6C79}" type="pres">
      <dgm:prSet presAssocID="{819F7236-D138-41D9-8ED6-8003975B9EED}" presName="sibTrans" presStyleLbl="sibTrans2D1" presStyleIdx="0" presStyleCnt="0"/>
      <dgm:spPr/>
      <dgm:t>
        <a:bodyPr/>
        <a:lstStyle/>
        <a:p>
          <a:endParaRPr lang="es-MX"/>
        </a:p>
      </dgm:t>
    </dgm:pt>
    <dgm:pt modelId="{CAD5C202-098C-4FC7-BBFA-A240303032A3}" type="pres">
      <dgm:prSet presAssocID="{A9B31EAA-DA44-495A-B92E-5150D49AE4E3}" presName="compNode" presStyleCnt="0"/>
      <dgm:spPr/>
    </dgm:pt>
    <dgm:pt modelId="{21C916DE-358A-4451-A8AB-B0E688AD0AD1}" type="pres">
      <dgm:prSet presAssocID="{A9B31EAA-DA44-495A-B92E-5150D49AE4E3}" presName="bkgdShape" presStyleLbl="node1" presStyleIdx="1" presStyleCnt="5" custScaleY="39687" custLinFactNeighborX="305" custLinFactNeighborY="-7673"/>
      <dgm:spPr/>
      <dgm:t>
        <a:bodyPr/>
        <a:lstStyle/>
        <a:p>
          <a:endParaRPr lang="es-MX"/>
        </a:p>
      </dgm:t>
    </dgm:pt>
    <dgm:pt modelId="{01C4BDCE-94E7-4B4A-BB75-4EDCE57A6CDF}" type="pres">
      <dgm:prSet presAssocID="{A9B31EAA-DA44-495A-B92E-5150D49AE4E3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3BFF7E-C73D-45AB-8566-AC85ECD0AEAE}" type="pres">
      <dgm:prSet presAssocID="{A9B31EAA-DA44-495A-B92E-5150D49AE4E3}" presName="invisiNode" presStyleLbl="node1" presStyleIdx="1" presStyleCnt="5"/>
      <dgm:spPr/>
    </dgm:pt>
    <dgm:pt modelId="{62CCE056-AC9F-419D-AACB-0603ABC06660}" type="pres">
      <dgm:prSet presAssocID="{A9B31EAA-DA44-495A-B92E-5150D49AE4E3}" presName="imagNode" presStyleLbl="fgImgPlace1" presStyleIdx="1" presStyleCnt="5" custLinFactY="54897" custLinFactNeighborX="632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26EACFC-A1B8-4E8D-A6E3-897201E99AB9}" type="pres">
      <dgm:prSet presAssocID="{8E265692-E1A9-4456-8D27-A978A43A631E}" presName="sibTrans" presStyleLbl="sibTrans2D1" presStyleIdx="0" presStyleCnt="0"/>
      <dgm:spPr/>
      <dgm:t>
        <a:bodyPr/>
        <a:lstStyle/>
        <a:p>
          <a:endParaRPr lang="es-MX"/>
        </a:p>
      </dgm:t>
    </dgm:pt>
    <dgm:pt modelId="{1DAB1C8D-B612-424F-9708-9A1B452B1E06}" type="pres">
      <dgm:prSet presAssocID="{0EAF1945-B043-498D-9721-2AD523055EE7}" presName="compNode" presStyleCnt="0"/>
      <dgm:spPr/>
    </dgm:pt>
    <dgm:pt modelId="{2A23E353-2071-4168-AAEA-ACC61A3E41CD}" type="pres">
      <dgm:prSet presAssocID="{0EAF1945-B043-498D-9721-2AD523055EE7}" presName="bkgdShape" presStyleLbl="node1" presStyleIdx="2" presStyleCnt="5" custScaleY="39834" custLinFactNeighborX="203" custLinFactNeighborY="-7563"/>
      <dgm:spPr/>
      <dgm:t>
        <a:bodyPr/>
        <a:lstStyle/>
        <a:p>
          <a:endParaRPr lang="es-MX"/>
        </a:p>
      </dgm:t>
    </dgm:pt>
    <dgm:pt modelId="{AAC52BF8-9C5C-4C14-88D8-B3B00ED53909}" type="pres">
      <dgm:prSet presAssocID="{0EAF1945-B043-498D-9721-2AD523055EE7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0815B2-7F1A-4752-AD3B-B2B4852D087D}" type="pres">
      <dgm:prSet presAssocID="{0EAF1945-B043-498D-9721-2AD523055EE7}" presName="invisiNode" presStyleLbl="node1" presStyleIdx="2" presStyleCnt="5"/>
      <dgm:spPr/>
    </dgm:pt>
    <dgm:pt modelId="{C9AC1959-231D-4724-85A8-24D0D06C220B}" type="pres">
      <dgm:prSet presAssocID="{0EAF1945-B043-498D-9721-2AD523055EE7}" presName="imagNode" presStyleLbl="fgImgPlace1" presStyleIdx="2" presStyleCnt="5" custLinFactY="52889" custLinFactNeighborX="385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C083EB4-F82C-4B81-826D-46ACC9656CFB}" type="pres">
      <dgm:prSet presAssocID="{FAD74C63-5B45-4E49-856C-E61F1BD82E5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81331D2-6107-4A95-AAC4-B8FCDC41DAA1}" type="pres">
      <dgm:prSet presAssocID="{92B8DBFA-7A98-4916-AB46-DF248D09F485}" presName="compNode" presStyleCnt="0"/>
      <dgm:spPr/>
    </dgm:pt>
    <dgm:pt modelId="{569431C5-418D-40AD-9C0F-A0D752E373FE}" type="pres">
      <dgm:prSet presAssocID="{92B8DBFA-7A98-4916-AB46-DF248D09F485}" presName="bkgdShape" presStyleLbl="node1" presStyleIdx="3" presStyleCnt="5" custScaleY="40759" custLinFactNeighborX="102" custLinFactNeighborY="-6869"/>
      <dgm:spPr/>
      <dgm:t>
        <a:bodyPr/>
        <a:lstStyle/>
        <a:p>
          <a:endParaRPr lang="es-MX"/>
        </a:p>
      </dgm:t>
    </dgm:pt>
    <dgm:pt modelId="{96BBCA13-D18C-43B7-A990-7E53738A4ACE}" type="pres">
      <dgm:prSet presAssocID="{92B8DBFA-7A98-4916-AB46-DF248D09F485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3CC0E9-247C-4D8C-8188-DC9F65B6A058}" type="pres">
      <dgm:prSet presAssocID="{92B8DBFA-7A98-4916-AB46-DF248D09F485}" presName="invisiNode" presStyleLbl="node1" presStyleIdx="3" presStyleCnt="5"/>
      <dgm:spPr/>
    </dgm:pt>
    <dgm:pt modelId="{A1A0B04E-CAD1-40D7-B074-E2BC30113DDD}" type="pres">
      <dgm:prSet presAssocID="{92B8DBFA-7A98-4916-AB46-DF248D09F485}" presName="imagNode" presStyleLbl="fgImgPlace1" presStyleIdx="3" presStyleCnt="5" custLinFactY="55702" custLinFactNeighborX="570" custLinFactNeighborY="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758394-E4FE-47CA-8B01-0465B402370B}" type="pres">
      <dgm:prSet presAssocID="{2BE446D7-AAA4-4BC9-8B40-422BA212B045}" presName="sibTrans" presStyleLbl="sibTrans2D1" presStyleIdx="0" presStyleCnt="0"/>
      <dgm:spPr/>
      <dgm:t>
        <a:bodyPr/>
        <a:lstStyle/>
        <a:p>
          <a:endParaRPr lang="es-MX"/>
        </a:p>
      </dgm:t>
    </dgm:pt>
    <dgm:pt modelId="{287720D3-9093-4C10-9A0F-9BC8356424A9}" type="pres">
      <dgm:prSet presAssocID="{B3749AC7-2B42-4565-8E49-2CE3DDB0177B}" presName="compNode" presStyleCnt="0"/>
      <dgm:spPr/>
    </dgm:pt>
    <dgm:pt modelId="{2C2E078B-11E8-4347-A1F6-921F390108E6}" type="pres">
      <dgm:prSet presAssocID="{B3749AC7-2B42-4565-8E49-2CE3DDB0177B}" presName="bkgdShape" presStyleLbl="node1" presStyleIdx="4" presStyleCnt="5" custScaleY="40338" custLinFactNeighborY="-7185"/>
      <dgm:spPr/>
      <dgm:t>
        <a:bodyPr/>
        <a:lstStyle/>
        <a:p>
          <a:endParaRPr lang="es-MX"/>
        </a:p>
      </dgm:t>
    </dgm:pt>
    <dgm:pt modelId="{1423CCD9-1D42-42BD-ADB4-39FCE641A6AA}" type="pres">
      <dgm:prSet presAssocID="{B3749AC7-2B42-4565-8E49-2CE3DDB0177B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5D8DE51-2614-4B72-872C-F3821EED1266}" type="pres">
      <dgm:prSet presAssocID="{B3749AC7-2B42-4565-8E49-2CE3DDB0177B}" presName="invisiNode" presStyleLbl="node1" presStyleIdx="4" presStyleCnt="5"/>
      <dgm:spPr/>
    </dgm:pt>
    <dgm:pt modelId="{8CDA6429-2621-4527-839A-89A89CCF195A}" type="pres">
      <dgm:prSet presAssocID="{B3749AC7-2B42-4565-8E49-2CE3DDB0177B}" presName="imagNode" presStyleLbl="fgImgPlace1" presStyleIdx="4" presStyleCnt="5" custLinFactY="56247" custLinFactNeighborX="531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</dgm:ptLst>
  <dgm:cxnLst>
    <dgm:cxn modelId="{6181BEE7-A09E-441D-BC09-A85C62A5A520}" type="presOf" srcId="{514F3978-AECE-4BF9-BF1B-D12347E55271}" destId="{FFC21376-DF73-4046-BBF9-2B52DA2491B1}" srcOrd="0" destOrd="0" presId="urn:microsoft.com/office/officeart/2005/8/layout/hList7"/>
    <dgm:cxn modelId="{CD30C62E-2A45-4A21-A81F-8718E7CD990C}" srcId="{514F3978-AECE-4BF9-BF1B-D12347E55271}" destId="{B3749AC7-2B42-4565-8E49-2CE3DDB0177B}" srcOrd="4" destOrd="0" parTransId="{DB2689E2-3811-4F7B-BBB4-2A09988A576A}" sibTransId="{EF640E9F-E73F-4442-BE1F-6B5F672B1A69}"/>
    <dgm:cxn modelId="{B8ED6952-54A5-4B6D-86EF-FD4E445E2151}" type="presOf" srcId="{2BE446D7-AAA4-4BC9-8B40-422BA212B045}" destId="{C7758394-E4FE-47CA-8B01-0465B402370B}" srcOrd="0" destOrd="0" presId="urn:microsoft.com/office/officeart/2005/8/layout/hList7"/>
    <dgm:cxn modelId="{5D26B46D-E9C7-436F-A2A2-C956E5AFC011}" srcId="{514F3978-AECE-4BF9-BF1B-D12347E55271}" destId="{0EAF1945-B043-498D-9721-2AD523055EE7}" srcOrd="2" destOrd="0" parTransId="{C6853C96-9A25-4287-B4E5-36F6727D7D81}" sibTransId="{FAD74C63-5B45-4E49-856C-E61F1BD82E59}"/>
    <dgm:cxn modelId="{D18B8928-A335-4E36-B336-2D46348DB39E}" type="presOf" srcId="{FAD74C63-5B45-4E49-856C-E61F1BD82E59}" destId="{4C083EB4-F82C-4B81-826D-46ACC9656CFB}" srcOrd="0" destOrd="0" presId="urn:microsoft.com/office/officeart/2005/8/layout/hList7"/>
    <dgm:cxn modelId="{AEEBD431-9B08-4EA5-B052-F1DC4F9D5A51}" type="presOf" srcId="{B3749AC7-2B42-4565-8E49-2CE3DDB0177B}" destId="{1423CCD9-1D42-42BD-ADB4-39FCE641A6AA}" srcOrd="1" destOrd="0" presId="urn:microsoft.com/office/officeart/2005/8/layout/hList7"/>
    <dgm:cxn modelId="{66E24CA2-A6C9-47EE-86F9-CCC48FEB5311}" type="presOf" srcId="{819F7236-D138-41D9-8ED6-8003975B9EED}" destId="{2851F2EC-07F9-411E-9CE9-0F9B03DB6C79}" srcOrd="0" destOrd="0" presId="urn:microsoft.com/office/officeart/2005/8/layout/hList7"/>
    <dgm:cxn modelId="{81B0827B-E432-462D-9A72-D4EF22C0CA1A}" type="presOf" srcId="{B7F08053-8F56-4458-9ED5-53CF9231ACDC}" destId="{B241B781-368E-4AD7-A4A7-5C66A28E4277}" srcOrd="1" destOrd="0" presId="urn:microsoft.com/office/officeart/2005/8/layout/hList7"/>
    <dgm:cxn modelId="{5975FF9D-671C-436B-BF57-46D4D9CDF847}" type="presOf" srcId="{0EAF1945-B043-498D-9721-2AD523055EE7}" destId="{AAC52BF8-9C5C-4C14-88D8-B3B00ED53909}" srcOrd="1" destOrd="0" presId="urn:microsoft.com/office/officeart/2005/8/layout/hList7"/>
    <dgm:cxn modelId="{D0FB994F-76FA-4A98-9CB2-282FC9B352F9}" srcId="{514F3978-AECE-4BF9-BF1B-D12347E55271}" destId="{B7F08053-8F56-4458-9ED5-53CF9231ACDC}" srcOrd="0" destOrd="0" parTransId="{F199DFDC-1F18-4D41-A060-D71098BD406E}" sibTransId="{819F7236-D138-41D9-8ED6-8003975B9EED}"/>
    <dgm:cxn modelId="{88E40B42-4D7E-4417-97EE-1CEF6D7C0D9A}" type="presOf" srcId="{0EAF1945-B043-498D-9721-2AD523055EE7}" destId="{2A23E353-2071-4168-AAEA-ACC61A3E41CD}" srcOrd="0" destOrd="0" presId="urn:microsoft.com/office/officeart/2005/8/layout/hList7"/>
    <dgm:cxn modelId="{7FC1A451-7C20-46E5-A6BD-44BB3823BE95}" type="presOf" srcId="{B7F08053-8F56-4458-9ED5-53CF9231ACDC}" destId="{60D23480-C82D-4A80-923A-E0F10E4B1F58}" srcOrd="0" destOrd="0" presId="urn:microsoft.com/office/officeart/2005/8/layout/hList7"/>
    <dgm:cxn modelId="{7265431E-BE1F-4D00-94D2-7FAE976E05EA}" srcId="{514F3978-AECE-4BF9-BF1B-D12347E55271}" destId="{A9B31EAA-DA44-495A-B92E-5150D49AE4E3}" srcOrd="1" destOrd="0" parTransId="{318460AC-C112-4175-8DA1-D05AA8741169}" sibTransId="{8E265692-E1A9-4456-8D27-A978A43A631E}"/>
    <dgm:cxn modelId="{A071922F-86EC-4E6F-AF11-761833EB563E}" type="presOf" srcId="{B3749AC7-2B42-4565-8E49-2CE3DDB0177B}" destId="{2C2E078B-11E8-4347-A1F6-921F390108E6}" srcOrd="0" destOrd="0" presId="urn:microsoft.com/office/officeart/2005/8/layout/hList7"/>
    <dgm:cxn modelId="{4AC64E27-9061-4853-B283-CEF83295642F}" type="presOf" srcId="{92B8DBFA-7A98-4916-AB46-DF248D09F485}" destId="{569431C5-418D-40AD-9C0F-A0D752E373FE}" srcOrd="0" destOrd="0" presId="urn:microsoft.com/office/officeart/2005/8/layout/hList7"/>
    <dgm:cxn modelId="{0708B8E0-90B2-4168-B2B5-C4A43BDDAB43}" type="presOf" srcId="{92B8DBFA-7A98-4916-AB46-DF248D09F485}" destId="{96BBCA13-D18C-43B7-A990-7E53738A4ACE}" srcOrd="1" destOrd="0" presId="urn:microsoft.com/office/officeart/2005/8/layout/hList7"/>
    <dgm:cxn modelId="{C2ED3F06-3B60-4A66-859C-AC28EAEA1F98}" type="presOf" srcId="{A9B31EAA-DA44-495A-B92E-5150D49AE4E3}" destId="{01C4BDCE-94E7-4B4A-BB75-4EDCE57A6CDF}" srcOrd="1" destOrd="0" presId="urn:microsoft.com/office/officeart/2005/8/layout/hList7"/>
    <dgm:cxn modelId="{319E833C-6DCF-440D-BC46-DA3FFBA75980}" type="presOf" srcId="{A9B31EAA-DA44-495A-B92E-5150D49AE4E3}" destId="{21C916DE-358A-4451-A8AB-B0E688AD0AD1}" srcOrd="0" destOrd="0" presId="urn:microsoft.com/office/officeart/2005/8/layout/hList7"/>
    <dgm:cxn modelId="{55EAA574-33CB-413E-B7C7-6A4F9F408B74}" srcId="{514F3978-AECE-4BF9-BF1B-D12347E55271}" destId="{92B8DBFA-7A98-4916-AB46-DF248D09F485}" srcOrd="3" destOrd="0" parTransId="{533B343E-EEB7-45E0-A2FF-04962817F6D2}" sibTransId="{2BE446D7-AAA4-4BC9-8B40-422BA212B045}"/>
    <dgm:cxn modelId="{A5E6FF45-7C3A-4254-956C-EDCAD44C5132}" type="presOf" srcId="{8E265692-E1A9-4456-8D27-A978A43A631E}" destId="{C26EACFC-A1B8-4E8D-A6E3-897201E99AB9}" srcOrd="0" destOrd="0" presId="urn:microsoft.com/office/officeart/2005/8/layout/hList7"/>
    <dgm:cxn modelId="{2150E9FF-C08B-4A07-8E24-F0A44F0556CE}" type="presParOf" srcId="{FFC21376-DF73-4046-BBF9-2B52DA2491B1}" destId="{BF212284-9E4A-479A-B90D-682587D6F8CC}" srcOrd="0" destOrd="0" presId="urn:microsoft.com/office/officeart/2005/8/layout/hList7"/>
    <dgm:cxn modelId="{73BCAC2D-FC8B-4094-B8CB-8A693129A30B}" type="presParOf" srcId="{FFC21376-DF73-4046-BBF9-2B52DA2491B1}" destId="{75045C46-8F1F-43E0-BF82-0712197D6F58}" srcOrd="1" destOrd="0" presId="urn:microsoft.com/office/officeart/2005/8/layout/hList7"/>
    <dgm:cxn modelId="{007AA848-66E3-404B-996A-DEAB911177E4}" type="presParOf" srcId="{75045C46-8F1F-43E0-BF82-0712197D6F58}" destId="{5572B722-B220-4141-BEDA-68F9D5AC0CD2}" srcOrd="0" destOrd="0" presId="urn:microsoft.com/office/officeart/2005/8/layout/hList7"/>
    <dgm:cxn modelId="{9A99C7C2-C90F-474B-9CD5-85953DFF7F32}" type="presParOf" srcId="{5572B722-B220-4141-BEDA-68F9D5AC0CD2}" destId="{60D23480-C82D-4A80-923A-E0F10E4B1F58}" srcOrd="0" destOrd="0" presId="urn:microsoft.com/office/officeart/2005/8/layout/hList7"/>
    <dgm:cxn modelId="{18C4560A-DA06-4F9E-9958-26EA1C67E9A9}" type="presParOf" srcId="{5572B722-B220-4141-BEDA-68F9D5AC0CD2}" destId="{B241B781-368E-4AD7-A4A7-5C66A28E4277}" srcOrd="1" destOrd="0" presId="urn:microsoft.com/office/officeart/2005/8/layout/hList7"/>
    <dgm:cxn modelId="{7B357AEF-14F4-4151-858F-0108A213AFDD}" type="presParOf" srcId="{5572B722-B220-4141-BEDA-68F9D5AC0CD2}" destId="{65275279-DE48-49C2-8FC7-99779675B853}" srcOrd="2" destOrd="0" presId="urn:microsoft.com/office/officeart/2005/8/layout/hList7"/>
    <dgm:cxn modelId="{EECF7B43-5D2C-4008-B584-C95427AEEC36}" type="presParOf" srcId="{5572B722-B220-4141-BEDA-68F9D5AC0CD2}" destId="{3FA69148-5B66-4ACD-AF7E-3CD896CB7F22}" srcOrd="3" destOrd="0" presId="urn:microsoft.com/office/officeart/2005/8/layout/hList7"/>
    <dgm:cxn modelId="{2C5FEC65-24C3-4E76-9504-CB5A2E77C81B}" type="presParOf" srcId="{75045C46-8F1F-43E0-BF82-0712197D6F58}" destId="{2851F2EC-07F9-411E-9CE9-0F9B03DB6C79}" srcOrd="1" destOrd="0" presId="urn:microsoft.com/office/officeart/2005/8/layout/hList7"/>
    <dgm:cxn modelId="{90B272C9-E028-4B4F-BCFF-F3F6E802D971}" type="presParOf" srcId="{75045C46-8F1F-43E0-BF82-0712197D6F58}" destId="{CAD5C202-098C-4FC7-BBFA-A240303032A3}" srcOrd="2" destOrd="0" presId="urn:microsoft.com/office/officeart/2005/8/layout/hList7"/>
    <dgm:cxn modelId="{4FEB7303-4353-436B-B88C-569607EA2121}" type="presParOf" srcId="{CAD5C202-098C-4FC7-BBFA-A240303032A3}" destId="{21C916DE-358A-4451-A8AB-B0E688AD0AD1}" srcOrd="0" destOrd="0" presId="urn:microsoft.com/office/officeart/2005/8/layout/hList7"/>
    <dgm:cxn modelId="{5AB01DA4-E8B4-42BC-8D4E-B8FAC3728DAA}" type="presParOf" srcId="{CAD5C202-098C-4FC7-BBFA-A240303032A3}" destId="{01C4BDCE-94E7-4B4A-BB75-4EDCE57A6CDF}" srcOrd="1" destOrd="0" presId="urn:microsoft.com/office/officeart/2005/8/layout/hList7"/>
    <dgm:cxn modelId="{E0854F07-5D30-419B-A122-7F432FF7FBE8}" type="presParOf" srcId="{CAD5C202-098C-4FC7-BBFA-A240303032A3}" destId="{A53BFF7E-C73D-45AB-8566-AC85ECD0AEAE}" srcOrd="2" destOrd="0" presId="urn:microsoft.com/office/officeart/2005/8/layout/hList7"/>
    <dgm:cxn modelId="{A52679A3-2D02-4E94-B7D3-C776442E4A47}" type="presParOf" srcId="{CAD5C202-098C-4FC7-BBFA-A240303032A3}" destId="{62CCE056-AC9F-419D-AACB-0603ABC06660}" srcOrd="3" destOrd="0" presId="urn:microsoft.com/office/officeart/2005/8/layout/hList7"/>
    <dgm:cxn modelId="{03887263-765F-4D61-ADAF-612CD3E7B0C9}" type="presParOf" srcId="{75045C46-8F1F-43E0-BF82-0712197D6F58}" destId="{C26EACFC-A1B8-4E8D-A6E3-897201E99AB9}" srcOrd="3" destOrd="0" presId="urn:microsoft.com/office/officeart/2005/8/layout/hList7"/>
    <dgm:cxn modelId="{0B4BBFCD-F505-43EA-9F5F-1E3B0C457F06}" type="presParOf" srcId="{75045C46-8F1F-43E0-BF82-0712197D6F58}" destId="{1DAB1C8D-B612-424F-9708-9A1B452B1E06}" srcOrd="4" destOrd="0" presId="urn:microsoft.com/office/officeart/2005/8/layout/hList7"/>
    <dgm:cxn modelId="{39E98C46-514A-4400-AB90-CB508805801E}" type="presParOf" srcId="{1DAB1C8D-B612-424F-9708-9A1B452B1E06}" destId="{2A23E353-2071-4168-AAEA-ACC61A3E41CD}" srcOrd="0" destOrd="0" presId="urn:microsoft.com/office/officeart/2005/8/layout/hList7"/>
    <dgm:cxn modelId="{6ECEF9A6-455E-47E7-AABC-0BAA393B4B37}" type="presParOf" srcId="{1DAB1C8D-B612-424F-9708-9A1B452B1E06}" destId="{AAC52BF8-9C5C-4C14-88D8-B3B00ED53909}" srcOrd="1" destOrd="0" presId="urn:microsoft.com/office/officeart/2005/8/layout/hList7"/>
    <dgm:cxn modelId="{8AB76442-38DB-4E33-B14D-ECCB513C1642}" type="presParOf" srcId="{1DAB1C8D-B612-424F-9708-9A1B452B1E06}" destId="{9A0815B2-7F1A-4752-AD3B-B2B4852D087D}" srcOrd="2" destOrd="0" presId="urn:microsoft.com/office/officeart/2005/8/layout/hList7"/>
    <dgm:cxn modelId="{586D6114-E260-48ED-9320-8A7EFFA20283}" type="presParOf" srcId="{1DAB1C8D-B612-424F-9708-9A1B452B1E06}" destId="{C9AC1959-231D-4724-85A8-24D0D06C220B}" srcOrd="3" destOrd="0" presId="urn:microsoft.com/office/officeart/2005/8/layout/hList7"/>
    <dgm:cxn modelId="{88D724AB-259D-4F28-A714-5CE68774C6A6}" type="presParOf" srcId="{75045C46-8F1F-43E0-BF82-0712197D6F58}" destId="{4C083EB4-F82C-4B81-826D-46ACC9656CFB}" srcOrd="5" destOrd="0" presId="urn:microsoft.com/office/officeart/2005/8/layout/hList7"/>
    <dgm:cxn modelId="{5E6A894E-5208-4C39-B18D-FFD608ABB515}" type="presParOf" srcId="{75045C46-8F1F-43E0-BF82-0712197D6F58}" destId="{981331D2-6107-4A95-AAC4-B8FCDC41DAA1}" srcOrd="6" destOrd="0" presId="urn:microsoft.com/office/officeart/2005/8/layout/hList7"/>
    <dgm:cxn modelId="{2CC90122-41C4-4BC9-9181-BB0E43656623}" type="presParOf" srcId="{981331D2-6107-4A95-AAC4-B8FCDC41DAA1}" destId="{569431C5-418D-40AD-9C0F-A0D752E373FE}" srcOrd="0" destOrd="0" presId="urn:microsoft.com/office/officeart/2005/8/layout/hList7"/>
    <dgm:cxn modelId="{422A2D35-33DA-4906-A4A4-4A6190AFE2D2}" type="presParOf" srcId="{981331D2-6107-4A95-AAC4-B8FCDC41DAA1}" destId="{96BBCA13-D18C-43B7-A990-7E53738A4ACE}" srcOrd="1" destOrd="0" presId="urn:microsoft.com/office/officeart/2005/8/layout/hList7"/>
    <dgm:cxn modelId="{EC460785-EA4F-4D5A-BDE7-D2B8F6CF201B}" type="presParOf" srcId="{981331D2-6107-4A95-AAC4-B8FCDC41DAA1}" destId="{D43CC0E9-247C-4D8C-8188-DC9F65B6A058}" srcOrd="2" destOrd="0" presId="urn:microsoft.com/office/officeart/2005/8/layout/hList7"/>
    <dgm:cxn modelId="{874621E4-0A10-41B0-A034-0D932A0CB122}" type="presParOf" srcId="{981331D2-6107-4A95-AAC4-B8FCDC41DAA1}" destId="{A1A0B04E-CAD1-40D7-B074-E2BC30113DDD}" srcOrd="3" destOrd="0" presId="urn:microsoft.com/office/officeart/2005/8/layout/hList7"/>
    <dgm:cxn modelId="{682D3201-D719-4A0F-BACE-2991BD50A878}" type="presParOf" srcId="{75045C46-8F1F-43E0-BF82-0712197D6F58}" destId="{C7758394-E4FE-47CA-8B01-0465B402370B}" srcOrd="7" destOrd="0" presId="urn:microsoft.com/office/officeart/2005/8/layout/hList7"/>
    <dgm:cxn modelId="{1A15AB5A-9905-453F-ACA7-5EFDC727CA47}" type="presParOf" srcId="{75045C46-8F1F-43E0-BF82-0712197D6F58}" destId="{287720D3-9093-4C10-9A0F-9BC8356424A9}" srcOrd="8" destOrd="0" presId="urn:microsoft.com/office/officeart/2005/8/layout/hList7"/>
    <dgm:cxn modelId="{F43C8967-C3B8-4966-A0FF-9378440D4775}" type="presParOf" srcId="{287720D3-9093-4C10-9A0F-9BC8356424A9}" destId="{2C2E078B-11E8-4347-A1F6-921F390108E6}" srcOrd="0" destOrd="0" presId="urn:microsoft.com/office/officeart/2005/8/layout/hList7"/>
    <dgm:cxn modelId="{5FE8CEEB-CB6A-4951-B35D-6C74E2257464}" type="presParOf" srcId="{287720D3-9093-4C10-9A0F-9BC8356424A9}" destId="{1423CCD9-1D42-42BD-ADB4-39FCE641A6AA}" srcOrd="1" destOrd="0" presId="urn:microsoft.com/office/officeart/2005/8/layout/hList7"/>
    <dgm:cxn modelId="{2F5F40F6-6AA3-4A44-A6F6-10C162DDBA75}" type="presParOf" srcId="{287720D3-9093-4C10-9A0F-9BC8356424A9}" destId="{35D8DE51-2614-4B72-872C-F3821EED1266}" srcOrd="2" destOrd="0" presId="urn:microsoft.com/office/officeart/2005/8/layout/hList7"/>
    <dgm:cxn modelId="{EB1A0503-135A-42A1-AA35-281308FA5507}" type="presParOf" srcId="{287720D3-9093-4C10-9A0F-9BC8356424A9}" destId="{8CDA6429-2621-4527-839A-89A89CCF1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4F3978-AECE-4BF9-BF1B-D12347E55271}" type="doc">
      <dgm:prSet loTypeId="urn:microsoft.com/office/officeart/2005/8/layout/hList7" loCatId="list" qsTypeId="urn:microsoft.com/office/officeart/2005/8/quickstyle/simple1" qsCatId="simple" csTypeId="urn:microsoft.com/office/officeart/2005/8/colors/accent6_2" csCatId="accent6" phldr="1"/>
      <dgm:spPr/>
    </dgm:pt>
    <dgm:pt modelId="{B7F08053-8F56-4458-9ED5-53CF9231ACDC}">
      <dgm:prSet phldrT="[Texto]" custT="1"/>
      <dgm:spPr/>
      <dgm:t>
        <a:bodyPr vert="horz"/>
        <a:lstStyle/>
        <a:p>
          <a:r>
            <a:rPr lang="es-MX" sz="1400" dirty="0" smtClean="0">
              <a:latin typeface="Berlin Sans FB" pitchFamily="34" charset="0"/>
            </a:rPr>
            <a:t>CLASICO</a:t>
          </a:r>
          <a:endParaRPr lang="es-MX" sz="1400" dirty="0">
            <a:latin typeface="Berlin Sans FB" pitchFamily="34" charset="0"/>
          </a:endParaRPr>
        </a:p>
      </dgm:t>
    </dgm:pt>
    <dgm:pt modelId="{F199DFDC-1F18-4D41-A060-D71098BD406E}" type="parTrans" cxnId="{D0FB994F-76FA-4A98-9CB2-282FC9B352F9}">
      <dgm:prSet/>
      <dgm:spPr/>
      <dgm:t>
        <a:bodyPr/>
        <a:lstStyle/>
        <a:p>
          <a:endParaRPr lang="es-MX"/>
        </a:p>
      </dgm:t>
    </dgm:pt>
    <dgm:pt modelId="{819F7236-D138-41D9-8ED6-8003975B9EED}" type="sibTrans" cxnId="{D0FB994F-76FA-4A98-9CB2-282FC9B352F9}">
      <dgm:prSet/>
      <dgm:spPr/>
      <dgm:t>
        <a:bodyPr/>
        <a:lstStyle/>
        <a:p>
          <a:endParaRPr lang="es-MX"/>
        </a:p>
      </dgm:t>
    </dgm:pt>
    <dgm:pt modelId="{0EAF1945-B043-498D-9721-2AD523055EE7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FORJA</a:t>
          </a:r>
          <a:endParaRPr lang="es-MX" sz="1400" dirty="0">
            <a:latin typeface="Berlin Sans FB" pitchFamily="34" charset="0"/>
          </a:endParaRPr>
        </a:p>
      </dgm:t>
    </dgm:pt>
    <dgm:pt modelId="{C6853C96-9A25-4287-B4E5-36F6727D7D81}" type="parTrans" cxnId="{5D26B46D-E9C7-436F-A2A2-C956E5AFC011}">
      <dgm:prSet/>
      <dgm:spPr/>
      <dgm:t>
        <a:bodyPr/>
        <a:lstStyle/>
        <a:p>
          <a:endParaRPr lang="es-MX"/>
        </a:p>
      </dgm:t>
    </dgm:pt>
    <dgm:pt modelId="{FAD74C63-5B45-4E49-856C-E61F1BD82E59}" type="sibTrans" cxnId="{5D26B46D-E9C7-436F-A2A2-C956E5AFC011}">
      <dgm:prSet/>
      <dgm:spPr/>
      <dgm:t>
        <a:bodyPr/>
        <a:lstStyle/>
        <a:p>
          <a:endParaRPr lang="es-MX"/>
        </a:p>
      </dgm:t>
    </dgm:pt>
    <dgm:pt modelId="{92B8DBFA-7A98-4916-AB46-DF248D09F485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MODERNO</a:t>
          </a:r>
          <a:endParaRPr lang="es-MX" sz="1400" dirty="0">
            <a:latin typeface="Berlin Sans FB" pitchFamily="34" charset="0"/>
          </a:endParaRPr>
        </a:p>
      </dgm:t>
    </dgm:pt>
    <dgm:pt modelId="{533B343E-EEB7-45E0-A2FF-04962817F6D2}" type="parTrans" cxnId="{55EAA574-33CB-413E-B7C7-6A4F9F408B74}">
      <dgm:prSet/>
      <dgm:spPr/>
      <dgm:t>
        <a:bodyPr/>
        <a:lstStyle/>
        <a:p>
          <a:endParaRPr lang="es-MX"/>
        </a:p>
      </dgm:t>
    </dgm:pt>
    <dgm:pt modelId="{2BE446D7-AAA4-4BC9-8B40-422BA212B045}" type="sibTrans" cxnId="{55EAA574-33CB-413E-B7C7-6A4F9F408B74}">
      <dgm:prSet/>
      <dgm:spPr/>
      <dgm:t>
        <a:bodyPr/>
        <a:lstStyle/>
        <a:p>
          <a:endParaRPr lang="es-MX"/>
        </a:p>
      </dgm:t>
    </dgm:pt>
    <dgm:pt modelId="{B3749AC7-2B42-4565-8E49-2CE3DDB0177B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ARTISTICO</a:t>
          </a:r>
          <a:endParaRPr lang="es-MX" sz="1400" dirty="0">
            <a:latin typeface="Berlin Sans FB" pitchFamily="34" charset="0"/>
          </a:endParaRPr>
        </a:p>
      </dgm:t>
    </dgm:pt>
    <dgm:pt modelId="{DB2689E2-3811-4F7B-BBB4-2A09988A576A}" type="parTrans" cxnId="{CD30C62E-2A45-4A21-A81F-8718E7CD990C}">
      <dgm:prSet/>
      <dgm:spPr/>
      <dgm:t>
        <a:bodyPr/>
        <a:lstStyle/>
        <a:p>
          <a:endParaRPr lang="es-MX"/>
        </a:p>
      </dgm:t>
    </dgm:pt>
    <dgm:pt modelId="{EF640E9F-E73F-4442-BE1F-6B5F672B1A69}" type="sibTrans" cxnId="{CD30C62E-2A45-4A21-A81F-8718E7CD990C}">
      <dgm:prSet/>
      <dgm:spPr/>
      <dgm:t>
        <a:bodyPr/>
        <a:lstStyle/>
        <a:p>
          <a:endParaRPr lang="es-MX"/>
        </a:p>
      </dgm:t>
    </dgm:pt>
    <dgm:pt modelId="{919FE71F-827E-411E-A9F3-A6CC6E7E713A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CONTEMPORANEO</a:t>
          </a:r>
          <a:endParaRPr lang="es-MX" sz="1300" dirty="0">
            <a:latin typeface="Berlin Sans FB" pitchFamily="34" charset="0"/>
          </a:endParaRPr>
        </a:p>
      </dgm:t>
    </dgm:pt>
    <dgm:pt modelId="{DFF88729-CCD4-4998-BA9A-9EAFEE7DCE01}" type="parTrans" cxnId="{290FD86D-07B5-4042-A893-E735651CB86F}">
      <dgm:prSet/>
      <dgm:spPr/>
      <dgm:t>
        <a:bodyPr/>
        <a:lstStyle/>
        <a:p>
          <a:endParaRPr lang="es-MX"/>
        </a:p>
      </dgm:t>
    </dgm:pt>
    <dgm:pt modelId="{965C484A-182A-401B-85FB-B385349B49A0}" type="sibTrans" cxnId="{290FD86D-07B5-4042-A893-E735651CB86F}">
      <dgm:prSet/>
      <dgm:spPr/>
      <dgm:t>
        <a:bodyPr/>
        <a:lstStyle/>
        <a:p>
          <a:endParaRPr lang="es-MX"/>
        </a:p>
      </dgm:t>
    </dgm:pt>
    <dgm:pt modelId="{FFC21376-DF73-4046-BBF9-2B52DA2491B1}" type="pres">
      <dgm:prSet presAssocID="{514F3978-AECE-4BF9-BF1B-D12347E55271}" presName="Name0" presStyleCnt="0">
        <dgm:presLayoutVars>
          <dgm:dir/>
          <dgm:resizeHandles val="exact"/>
        </dgm:presLayoutVars>
      </dgm:prSet>
      <dgm:spPr/>
    </dgm:pt>
    <dgm:pt modelId="{BF212284-9E4A-479A-B90D-682587D6F8CC}" type="pres">
      <dgm:prSet presAssocID="{514F3978-AECE-4BF9-BF1B-D12347E55271}" presName="fgShape" presStyleLbl="fgShp" presStyleIdx="0" presStyleCnt="1" custScaleX="107505" custScaleY="232365" custLinFactY="-200000" custLinFactNeighborX="21" custLinFactNeighborY="-201007"/>
      <dgm:spPr>
        <a:prstGeom prst="round2SameRect">
          <a:avLst/>
        </a:prstGeom>
      </dgm:spPr>
    </dgm:pt>
    <dgm:pt modelId="{75045C46-8F1F-43E0-BF82-0712197D6F58}" type="pres">
      <dgm:prSet presAssocID="{514F3978-AECE-4BF9-BF1B-D12347E55271}" presName="linComp" presStyleCnt="0"/>
      <dgm:spPr/>
    </dgm:pt>
    <dgm:pt modelId="{5572B722-B220-4141-BEDA-68F9D5AC0CD2}" type="pres">
      <dgm:prSet presAssocID="{B7F08053-8F56-4458-9ED5-53CF9231ACDC}" presName="compNode" presStyleCnt="0"/>
      <dgm:spPr/>
    </dgm:pt>
    <dgm:pt modelId="{60D23480-C82D-4A80-923A-E0F10E4B1F58}" type="pres">
      <dgm:prSet presAssocID="{B7F08053-8F56-4458-9ED5-53CF9231ACDC}" presName="bkgdShape" presStyleLbl="node1" presStyleIdx="0" presStyleCnt="5" custScaleY="39688" custLinFactNeighborX="1668" custLinFactNeighborY="-7672"/>
      <dgm:spPr/>
      <dgm:t>
        <a:bodyPr/>
        <a:lstStyle/>
        <a:p>
          <a:endParaRPr lang="es-MX"/>
        </a:p>
      </dgm:t>
    </dgm:pt>
    <dgm:pt modelId="{B241B781-368E-4AD7-A4A7-5C66A28E4277}" type="pres">
      <dgm:prSet presAssocID="{B7F08053-8F56-4458-9ED5-53CF9231ACDC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275279-DE48-49C2-8FC7-99779675B853}" type="pres">
      <dgm:prSet presAssocID="{B7F08053-8F56-4458-9ED5-53CF9231ACDC}" presName="invisiNode" presStyleLbl="node1" presStyleIdx="0" presStyleCnt="5"/>
      <dgm:spPr/>
    </dgm:pt>
    <dgm:pt modelId="{3FA69148-5B66-4ACD-AF7E-3CD896CB7F22}" type="pres">
      <dgm:prSet presAssocID="{B7F08053-8F56-4458-9ED5-53CF9231ACDC}" presName="imagNode" presStyleLbl="fgImgPlace1" presStyleIdx="0" presStyleCnt="5" custLinFactY="54897" custLinFactNeighborX="2126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2851F2EC-07F9-411E-9CE9-0F9B03DB6C79}" type="pres">
      <dgm:prSet presAssocID="{819F7236-D138-41D9-8ED6-8003975B9EED}" presName="sibTrans" presStyleLbl="sibTrans2D1" presStyleIdx="0" presStyleCnt="0"/>
      <dgm:spPr/>
      <dgm:t>
        <a:bodyPr/>
        <a:lstStyle/>
        <a:p>
          <a:endParaRPr lang="es-MX"/>
        </a:p>
      </dgm:t>
    </dgm:pt>
    <dgm:pt modelId="{1DAB1C8D-B612-424F-9708-9A1B452B1E06}" type="pres">
      <dgm:prSet presAssocID="{0EAF1945-B043-498D-9721-2AD523055EE7}" presName="compNode" presStyleCnt="0"/>
      <dgm:spPr/>
    </dgm:pt>
    <dgm:pt modelId="{2A23E353-2071-4168-AAEA-ACC61A3E41CD}" type="pres">
      <dgm:prSet presAssocID="{0EAF1945-B043-498D-9721-2AD523055EE7}" presName="bkgdShape" presStyleLbl="node1" presStyleIdx="1" presStyleCnt="5" custScaleY="39834" custLinFactNeighborX="1898" custLinFactNeighborY="-7563"/>
      <dgm:spPr/>
      <dgm:t>
        <a:bodyPr/>
        <a:lstStyle/>
        <a:p>
          <a:endParaRPr lang="es-MX"/>
        </a:p>
      </dgm:t>
    </dgm:pt>
    <dgm:pt modelId="{AAC52BF8-9C5C-4C14-88D8-B3B00ED53909}" type="pres">
      <dgm:prSet presAssocID="{0EAF1945-B043-498D-9721-2AD523055EE7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0815B2-7F1A-4752-AD3B-B2B4852D087D}" type="pres">
      <dgm:prSet presAssocID="{0EAF1945-B043-498D-9721-2AD523055EE7}" presName="invisiNode" presStyleLbl="node1" presStyleIdx="1" presStyleCnt="5"/>
      <dgm:spPr/>
    </dgm:pt>
    <dgm:pt modelId="{C9AC1959-231D-4724-85A8-24D0D06C220B}" type="pres">
      <dgm:prSet presAssocID="{0EAF1945-B043-498D-9721-2AD523055EE7}" presName="imagNode" presStyleLbl="fgImgPlace1" presStyleIdx="1" presStyleCnt="5" custLinFactY="55869" custLinFactNeighborX="2441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4C083EB4-F82C-4B81-826D-46ACC9656CFB}" type="pres">
      <dgm:prSet presAssocID="{FAD74C63-5B45-4E49-856C-E61F1BD82E5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81331D2-6107-4A95-AAC4-B8FCDC41DAA1}" type="pres">
      <dgm:prSet presAssocID="{92B8DBFA-7A98-4916-AB46-DF248D09F485}" presName="compNode" presStyleCnt="0"/>
      <dgm:spPr/>
    </dgm:pt>
    <dgm:pt modelId="{569431C5-418D-40AD-9C0F-A0D752E373FE}" type="pres">
      <dgm:prSet presAssocID="{92B8DBFA-7A98-4916-AB46-DF248D09F485}" presName="bkgdShape" presStyleLbl="node1" presStyleIdx="2" presStyleCnt="5" custScaleX="100000" custScaleY="39954" custLinFactNeighborX="1921" custLinFactNeighborY="-7421"/>
      <dgm:spPr/>
      <dgm:t>
        <a:bodyPr/>
        <a:lstStyle/>
        <a:p>
          <a:endParaRPr lang="es-MX"/>
        </a:p>
      </dgm:t>
    </dgm:pt>
    <dgm:pt modelId="{96BBCA13-D18C-43B7-A990-7E53738A4ACE}" type="pres">
      <dgm:prSet presAssocID="{92B8DBFA-7A98-4916-AB46-DF248D09F48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3CC0E9-247C-4D8C-8188-DC9F65B6A058}" type="pres">
      <dgm:prSet presAssocID="{92B8DBFA-7A98-4916-AB46-DF248D09F485}" presName="invisiNode" presStyleLbl="node1" presStyleIdx="2" presStyleCnt="5"/>
      <dgm:spPr/>
    </dgm:pt>
    <dgm:pt modelId="{A1A0B04E-CAD1-40D7-B074-E2BC30113DDD}" type="pres">
      <dgm:prSet presAssocID="{92B8DBFA-7A98-4916-AB46-DF248D09F485}" presName="imagNode" presStyleLbl="fgImgPlace1" presStyleIdx="2" presStyleCnt="5" custLinFactY="55702" custLinFactNeighborX="2387" custLinFactNeighbor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C7758394-E4FE-47CA-8B01-0465B402370B}" type="pres">
      <dgm:prSet presAssocID="{2BE446D7-AAA4-4BC9-8B40-422BA212B045}" presName="sibTrans" presStyleLbl="sibTrans2D1" presStyleIdx="0" presStyleCnt="0"/>
      <dgm:spPr/>
      <dgm:t>
        <a:bodyPr/>
        <a:lstStyle/>
        <a:p>
          <a:endParaRPr lang="es-MX"/>
        </a:p>
      </dgm:t>
    </dgm:pt>
    <dgm:pt modelId="{287720D3-9093-4C10-9A0F-9BC8356424A9}" type="pres">
      <dgm:prSet presAssocID="{B3749AC7-2B42-4565-8E49-2CE3DDB0177B}" presName="compNode" presStyleCnt="0"/>
      <dgm:spPr/>
    </dgm:pt>
    <dgm:pt modelId="{2C2E078B-11E8-4347-A1F6-921F390108E6}" type="pres">
      <dgm:prSet presAssocID="{B3749AC7-2B42-4565-8E49-2CE3DDB0177B}" presName="bkgdShape" presStyleLbl="node1" presStyleIdx="3" presStyleCnt="5" custScaleX="90909" custScaleY="40338" custLinFactNeighborX="760" custLinFactNeighborY="-7185"/>
      <dgm:spPr/>
      <dgm:t>
        <a:bodyPr/>
        <a:lstStyle/>
        <a:p>
          <a:endParaRPr lang="es-MX"/>
        </a:p>
      </dgm:t>
    </dgm:pt>
    <dgm:pt modelId="{1423CCD9-1D42-42BD-ADB4-39FCE641A6AA}" type="pres">
      <dgm:prSet presAssocID="{B3749AC7-2B42-4565-8E49-2CE3DDB0177B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5D8DE51-2614-4B72-872C-F3821EED1266}" type="pres">
      <dgm:prSet presAssocID="{B3749AC7-2B42-4565-8E49-2CE3DDB0177B}" presName="invisiNode" presStyleLbl="node1" presStyleIdx="3" presStyleCnt="5"/>
      <dgm:spPr/>
    </dgm:pt>
    <dgm:pt modelId="{8CDA6429-2621-4527-839A-89A89CCF195A}" type="pres">
      <dgm:prSet presAssocID="{B3749AC7-2B42-4565-8E49-2CE3DDB0177B}" presName="imagNode" presStyleLbl="fgImgPlace1" presStyleIdx="3" presStyleCnt="5" custLinFactY="56247" custLinFactNeighborX="1501" custLinFactNeighborY="10000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6430264F-B47F-448A-AD73-9E12E6FB2FBD}" type="pres">
      <dgm:prSet presAssocID="{EF640E9F-E73F-4442-BE1F-6B5F672B1A6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F992BEF-265F-4C59-8F5A-1C2DE4F9EF5D}" type="pres">
      <dgm:prSet presAssocID="{919FE71F-827E-411E-A9F3-A6CC6E7E713A}" presName="compNode" presStyleCnt="0"/>
      <dgm:spPr/>
    </dgm:pt>
    <dgm:pt modelId="{C759F5ED-C33B-42CD-9B99-ED662EC71310}" type="pres">
      <dgm:prSet presAssocID="{919FE71F-827E-411E-A9F3-A6CC6E7E713A}" presName="bkgdShape" presStyleLbl="node1" presStyleIdx="4" presStyleCnt="5" custScaleX="112049" custScaleY="40338" custLinFactNeighborX="-1636" custLinFactNeighborY="-7185"/>
      <dgm:spPr/>
      <dgm:t>
        <a:bodyPr/>
        <a:lstStyle/>
        <a:p>
          <a:endParaRPr lang="es-MX"/>
        </a:p>
      </dgm:t>
    </dgm:pt>
    <dgm:pt modelId="{CAC0F7DD-A57F-4CBF-B057-BD34B6C7D490}" type="pres">
      <dgm:prSet presAssocID="{919FE71F-827E-411E-A9F3-A6CC6E7E713A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257CA7F-7D41-4EA1-AAB6-60C318F42155}" type="pres">
      <dgm:prSet presAssocID="{919FE71F-827E-411E-A9F3-A6CC6E7E713A}" presName="invisiNode" presStyleLbl="node1" presStyleIdx="4" presStyleCnt="5"/>
      <dgm:spPr/>
    </dgm:pt>
    <dgm:pt modelId="{F5771AD0-41D9-4A32-A2A3-2B3433CAA2CE}" type="pres">
      <dgm:prSet presAssocID="{919FE71F-827E-411E-A9F3-A6CC6E7E713A}" presName="imagNode" presStyleLbl="fgImgPlace1" presStyleIdx="4" presStyleCnt="5" custLinFactY="56247" custLinFactNeighborX="-129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416896BD-C7CE-43BF-BB7F-123C71D4CBB8}" type="presOf" srcId="{819F7236-D138-41D9-8ED6-8003975B9EED}" destId="{2851F2EC-07F9-411E-9CE9-0F9B03DB6C79}" srcOrd="0" destOrd="0" presId="urn:microsoft.com/office/officeart/2005/8/layout/hList7"/>
    <dgm:cxn modelId="{CD30C62E-2A45-4A21-A81F-8718E7CD990C}" srcId="{514F3978-AECE-4BF9-BF1B-D12347E55271}" destId="{B3749AC7-2B42-4565-8E49-2CE3DDB0177B}" srcOrd="3" destOrd="0" parTransId="{DB2689E2-3811-4F7B-BBB4-2A09988A576A}" sibTransId="{EF640E9F-E73F-4442-BE1F-6B5F672B1A69}"/>
    <dgm:cxn modelId="{0009550E-8170-47D1-8408-861A979EDA50}" type="presOf" srcId="{FAD74C63-5B45-4E49-856C-E61F1BD82E59}" destId="{4C083EB4-F82C-4B81-826D-46ACC9656CFB}" srcOrd="0" destOrd="0" presId="urn:microsoft.com/office/officeart/2005/8/layout/hList7"/>
    <dgm:cxn modelId="{018B3D1F-A42D-4C74-87D0-8560A4765BD5}" type="presOf" srcId="{B3749AC7-2B42-4565-8E49-2CE3DDB0177B}" destId="{2C2E078B-11E8-4347-A1F6-921F390108E6}" srcOrd="0" destOrd="0" presId="urn:microsoft.com/office/officeart/2005/8/layout/hList7"/>
    <dgm:cxn modelId="{5D26B46D-E9C7-436F-A2A2-C956E5AFC011}" srcId="{514F3978-AECE-4BF9-BF1B-D12347E55271}" destId="{0EAF1945-B043-498D-9721-2AD523055EE7}" srcOrd="1" destOrd="0" parTransId="{C6853C96-9A25-4287-B4E5-36F6727D7D81}" sibTransId="{FAD74C63-5B45-4E49-856C-E61F1BD82E59}"/>
    <dgm:cxn modelId="{43CD3606-74EC-48C9-849B-960994B81E62}" type="presOf" srcId="{92B8DBFA-7A98-4916-AB46-DF248D09F485}" destId="{569431C5-418D-40AD-9C0F-A0D752E373FE}" srcOrd="0" destOrd="0" presId="urn:microsoft.com/office/officeart/2005/8/layout/hList7"/>
    <dgm:cxn modelId="{D0FB994F-76FA-4A98-9CB2-282FC9B352F9}" srcId="{514F3978-AECE-4BF9-BF1B-D12347E55271}" destId="{B7F08053-8F56-4458-9ED5-53CF9231ACDC}" srcOrd="0" destOrd="0" parTransId="{F199DFDC-1F18-4D41-A060-D71098BD406E}" sibTransId="{819F7236-D138-41D9-8ED6-8003975B9EED}"/>
    <dgm:cxn modelId="{F9B342B1-6D07-4282-8818-50749103105A}" type="presOf" srcId="{0EAF1945-B043-498D-9721-2AD523055EE7}" destId="{2A23E353-2071-4168-AAEA-ACC61A3E41CD}" srcOrd="0" destOrd="0" presId="urn:microsoft.com/office/officeart/2005/8/layout/hList7"/>
    <dgm:cxn modelId="{290FD86D-07B5-4042-A893-E735651CB86F}" srcId="{514F3978-AECE-4BF9-BF1B-D12347E55271}" destId="{919FE71F-827E-411E-A9F3-A6CC6E7E713A}" srcOrd="4" destOrd="0" parTransId="{DFF88729-CCD4-4998-BA9A-9EAFEE7DCE01}" sibTransId="{965C484A-182A-401B-85FB-B385349B49A0}"/>
    <dgm:cxn modelId="{9A5C1A03-2B0B-4F1C-B68C-9AE42B6BF3E4}" type="presOf" srcId="{919FE71F-827E-411E-A9F3-A6CC6E7E713A}" destId="{CAC0F7DD-A57F-4CBF-B057-BD34B6C7D490}" srcOrd="1" destOrd="0" presId="urn:microsoft.com/office/officeart/2005/8/layout/hList7"/>
    <dgm:cxn modelId="{EC402C23-59D7-4BAB-8237-AE84C609D07B}" type="presOf" srcId="{92B8DBFA-7A98-4916-AB46-DF248D09F485}" destId="{96BBCA13-D18C-43B7-A990-7E53738A4ACE}" srcOrd="1" destOrd="0" presId="urn:microsoft.com/office/officeart/2005/8/layout/hList7"/>
    <dgm:cxn modelId="{19161F6E-B840-442F-BC49-9BCE613C8DC9}" type="presOf" srcId="{2BE446D7-AAA4-4BC9-8B40-422BA212B045}" destId="{C7758394-E4FE-47CA-8B01-0465B402370B}" srcOrd="0" destOrd="0" presId="urn:microsoft.com/office/officeart/2005/8/layout/hList7"/>
    <dgm:cxn modelId="{9FDEAB84-70E5-4CE4-A612-D9AED34C1B50}" type="presOf" srcId="{B3749AC7-2B42-4565-8E49-2CE3DDB0177B}" destId="{1423CCD9-1D42-42BD-ADB4-39FCE641A6AA}" srcOrd="1" destOrd="0" presId="urn:microsoft.com/office/officeart/2005/8/layout/hList7"/>
    <dgm:cxn modelId="{847B8E33-8F41-4375-AF38-2CF03DA712AF}" type="presOf" srcId="{514F3978-AECE-4BF9-BF1B-D12347E55271}" destId="{FFC21376-DF73-4046-BBF9-2B52DA2491B1}" srcOrd="0" destOrd="0" presId="urn:microsoft.com/office/officeart/2005/8/layout/hList7"/>
    <dgm:cxn modelId="{68DD65A4-2E14-457F-9CB2-5C0949202BBC}" type="presOf" srcId="{919FE71F-827E-411E-A9F3-A6CC6E7E713A}" destId="{C759F5ED-C33B-42CD-9B99-ED662EC71310}" srcOrd="0" destOrd="0" presId="urn:microsoft.com/office/officeart/2005/8/layout/hList7"/>
    <dgm:cxn modelId="{017A0B0D-DBA8-4C36-B333-BC88785483EE}" type="presOf" srcId="{B7F08053-8F56-4458-9ED5-53CF9231ACDC}" destId="{60D23480-C82D-4A80-923A-E0F10E4B1F58}" srcOrd="0" destOrd="0" presId="urn:microsoft.com/office/officeart/2005/8/layout/hList7"/>
    <dgm:cxn modelId="{CB80A4A2-B49E-4409-9946-A1CED3C864E1}" type="presOf" srcId="{EF640E9F-E73F-4442-BE1F-6B5F672B1A69}" destId="{6430264F-B47F-448A-AD73-9E12E6FB2FBD}" srcOrd="0" destOrd="0" presId="urn:microsoft.com/office/officeart/2005/8/layout/hList7"/>
    <dgm:cxn modelId="{55EAA574-33CB-413E-B7C7-6A4F9F408B74}" srcId="{514F3978-AECE-4BF9-BF1B-D12347E55271}" destId="{92B8DBFA-7A98-4916-AB46-DF248D09F485}" srcOrd="2" destOrd="0" parTransId="{533B343E-EEB7-45E0-A2FF-04962817F6D2}" sibTransId="{2BE446D7-AAA4-4BC9-8B40-422BA212B045}"/>
    <dgm:cxn modelId="{1F8CDA77-E7DB-494E-BCC6-A969B8DF92DF}" type="presOf" srcId="{0EAF1945-B043-498D-9721-2AD523055EE7}" destId="{AAC52BF8-9C5C-4C14-88D8-B3B00ED53909}" srcOrd="1" destOrd="0" presId="urn:microsoft.com/office/officeart/2005/8/layout/hList7"/>
    <dgm:cxn modelId="{BB1C6B11-F05B-4273-A468-AD3EE7424675}" type="presOf" srcId="{B7F08053-8F56-4458-9ED5-53CF9231ACDC}" destId="{B241B781-368E-4AD7-A4A7-5C66A28E4277}" srcOrd="1" destOrd="0" presId="urn:microsoft.com/office/officeart/2005/8/layout/hList7"/>
    <dgm:cxn modelId="{90CBD469-83CF-4B7F-8DDF-4B413396B50B}" type="presParOf" srcId="{FFC21376-DF73-4046-BBF9-2B52DA2491B1}" destId="{BF212284-9E4A-479A-B90D-682587D6F8CC}" srcOrd="0" destOrd="0" presId="urn:microsoft.com/office/officeart/2005/8/layout/hList7"/>
    <dgm:cxn modelId="{1D839B79-8CF3-4226-9DE6-58936A8331C7}" type="presParOf" srcId="{FFC21376-DF73-4046-BBF9-2B52DA2491B1}" destId="{75045C46-8F1F-43E0-BF82-0712197D6F58}" srcOrd="1" destOrd="0" presId="urn:microsoft.com/office/officeart/2005/8/layout/hList7"/>
    <dgm:cxn modelId="{E8AB495B-2F74-4755-80CD-CC843D560B5D}" type="presParOf" srcId="{75045C46-8F1F-43E0-BF82-0712197D6F58}" destId="{5572B722-B220-4141-BEDA-68F9D5AC0CD2}" srcOrd="0" destOrd="0" presId="urn:microsoft.com/office/officeart/2005/8/layout/hList7"/>
    <dgm:cxn modelId="{C108FC3C-AADC-4541-9A0A-B1922D82291D}" type="presParOf" srcId="{5572B722-B220-4141-BEDA-68F9D5AC0CD2}" destId="{60D23480-C82D-4A80-923A-E0F10E4B1F58}" srcOrd="0" destOrd="0" presId="urn:microsoft.com/office/officeart/2005/8/layout/hList7"/>
    <dgm:cxn modelId="{FCC440D7-9640-42C0-B41F-460B23DB9E90}" type="presParOf" srcId="{5572B722-B220-4141-BEDA-68F9D5AC0CD2}" destId="{B241B781-368E-4AD7-A4A7-5C66A28E4277}" srcOrd="1" destOrd="0" presId="urn:microsoft.com/office/officeart/2005/8/layout/hList7"/>
    <dgm:cxn modelId="{8EDC7B40-C098-4B35-A3A1-16FB7F8FED1C}" type="presParOf" srcId="{5572B722-B220-4141-BEDA-68F9D5AC0CD2}" destId="{65275279-DE48-49C2-8FC7-99779675B853}" srcOrd="2" destOrd="0" presId="urn:microsoft.com/office/officeart/2005/8/layout/hList7"/>
    <dgm:cxn modelId="{5C15716F-4B22-4F04-A819-FE3509B376B3}" type="presParOf" srcId="{5572B722-B220-4141-BEDA-68F9D5AC0CD2}" destId="{3FA69148-5B66-4ACD-AF7E-3CD896CB7F22}" srcOrd="3" destOrd="0" presId="urn:microsoft.com/office/officeart/2005/8/layout/hList7"/>
    <dgm:cxn modelId="{1B65B41F-1A55-474C-BE8C-66EC257855BF}" type="presParOf" srcId="{75045C46-8F1F-43E0-BF82-0712197D6F58}" destId="{2851F2EC-07F9-411E-9CE9-0F9B03DB6C79}" srcOrd="1" destOrd="0" presId="urn:microsoft.com/office/officeart/2005/8/layout/hList7"/>
    <dgm:cxn modelId="{7A77E955-7F4E-4B2B-BE3D-5FFDF7F02CC9}" type="presParOf" srcId="{75045C46-8F1F-43E0-BF82-0712197D6F58}" destId="{1DAB1C8D-B612-424F-9708-9A1B452B1E06}" srcOrd="2" destOrd="0" presId="urn:microsoft.com/office/officeart/2005/8/layout/hList7"/>
    <dgm:cxn modelId="{70A4C192-0578-42BB-8464-97801870A01D}" type="presParOf" srcId="{1DAB1C8D-B612-424F-9708-9A1B452B1E06}" destId="{2A23E353-2071-4168-AAEA-ACC61A3E41CD}" srcOrd="0" destOrd="0" presId="urn:microsoft.com/office/officeart/2005/8/layout/hList7"/>
    <dgm:cxn modelId="{F323FE85-936D-46F3-B93D-2DBF185294C2}" type="presParOf" srcId="{1DAB1C8D-B612-424F-9708-9A1B452B1E06}" destId="{AAC52BF8-9C5C-4C14-88D8-B3B00ED53909}" srcOrd="1" destOrd="0" presId="urn:microsoft.com/office/officeart/2005/8/layout/hList7"/>
    <dgm:cxn modelId="{D5C1D4DF-F4CA-4EF0-998F-F9BA01101EA8}" type="presParOf" srcId="{1DAB1C8D-B612-424F-9708-9A1B452B1E06}" destId="{9A0815B2-7F1A-4752-AD3B-B2B4852D087D}" srcOrd="2" destOrd="0" presId="urn:microsoft.com/office/officeart/2005/8/layout/hList7"/>
    <dgm:cxn modelId="{AB26AA25-A473-4C0C-B892-27ECAB634479}" type="presParOf" srcId="{1DAB1C8D-B612-424F-9708-9A1B452B1E06}" destId="{C9AC1959-231D-4724-85A8-24D0D06C220B}" srcOrd="3" destOrd="0" presId="urn:microsoft.com/office/officeart/2005/8/layout/hList7"/>
    <dgm:cxn modelId="{4DF4DD1E-89F5-44D9-B3A2-6CCFCC524ECD}" type="presParOf" srcId="{75045C46-8F1F-43E0-BF82-0712197D6F58}" destId="{4C083EB4-F82C-4B81-826D-46ACC9656CFB}" srcOrd="3" destOrd="0" presId="urn:microsoft.com/office/officeart/2005/8/layout/hList7"/>
    <dgm:cxn modelId="{C96E6067-B21C-41F0-8C17-29CDE62A2652}" type="presParOf" srcId="{75045C46-8F1F-43E0-BF82-0712197D6F58}" destId="{981331D2-6107-4A95-AAC4-B8FCDC41DAA1}" srcOrd="4" destOrd="0" presId="urn:microsoft.com/office/officeart/2005/8/layout/hList7"/>
    <dgm:cxn modelId="{9C88C419-C44F-49A9-AB4E-6BE829DAF374}" type="presParOf" srcId="{981331D2-6107-4A95-AAC4-B8FCDC41DAA1}" destId="{569431C5-418D-40AD-9C0F-A0D752E373FE}" srcOrd="0" destOrd="0" presId="urn:microsoft.com/office/officeart/2005/8/layout/hList7"/>
    <dgm:cxn modelId="{701F6F4E-95EF-4AAF-8FDA-25A7BC9E6504}" type="presParOf" srcId="{981331D2-6107-4A95-AAC4-B8FCDC41DAA1}" destId="{96BBCA13-D18C-43B7-A990-7E53738A4ACE}" srcOrd="1" destOrd="0" presId="urn:microsoft.com/office/officeart/2005/8/layout/hList7"/>
    <dgm:cxn modelId="{A8FB8B94-4918-4840-B626-E6B0B5C556D8}" type="presParOf" srcId="{981331D2-6107-4A95-AAC4-B8FCDC41DAA1}" destId="{D43CC0E9-247C-4D8C-8188-DC9F65B6A058}" srcOrd="2" destOrd="0" presId="urn:microsoft.com/office/officeart/2005/8/layout/hList7"/>
    <dgm:cxn modelId="{87445C8C-ED29-47C7-908A-7AD53617A05B}" type="presParOf" srcId="{981331D2-6107-4A95-AAC4-B8FCDC41DAA1}" destId="{A1A0B04E-CAD1-40D7-B074-E2BC30113DDD}" srcOrd="3" destOrd="0" presId="urn:microsoft.com/office/officeart/2005/8/layout/hList7"/>
    <dgm:cxn modelId="{A873DEFB-501C-45A8-8908-CD3534EABF1F}" type="presParOf" srcId="{75045C46-8F1F-43E0-BF82-0712197D6F58}" destId="{C7758394-E4FE-47CA-8B01-0465B402370B}" srcOrd="5" destOrd="0" presId="urn:microsoft.com/office/officeart/2005/8/layout/hList7"/>
    <dgm:cxn modelId="{334DE178-C15E-4238-9240-4B574722BF5B}" type="presParOf" srcId="{75045C46-8F1F-43E0-BF82-0712197D6F58}" destId="{287720D3-9093-4C10-9A0F-9BC8356424A9}" srcOrd="6" destOrd="0" presId="urn:microsoft.com/office/officeart/2005/8/layout/hList7"/>
    <dgm:cxn modelId="{310ADBB5-FC0C-453E-85CF-98C23148024D}" type="presParOf" srcId="{287720D3-9093-4C10-9A0F-9BC8356424A9}" destId="{2C2E078B-11E8-4347-A1F6-921F390108E6}" srcOrd="0" destOrd="0" presId="urn:microsoft.com/office/officeart/2005/8/layout/hList7"/>
    <dgm:cxn modelId="{66505287-60F3-43BA-933D-D869CF79871F}" type="presParOf" srcId="{287720D3-9093-4C10-9A0F-9BC8356424A9}" destId="{1423CCD9-1D42-42BD-ADB4-39FCE641A6AA}" srcOrd="1" destOrd="0" presId="urn:microsoft.com/office/officeart/2005/8/layout/hList7"/>
    <dgm:cxn modelId="{24E1D2D0-E067-4668-92E6-A96C19920DB4}" type="presParOf" srcId="{287720D3-9093-4C10-9A0F-9BC8356424A9}" destId="{35D8DE51-2614-4B72-872C-F3821EED1266}" srcOrd="2" destOrd="0" presId="urn:microsoft.com/office/officeart/2005/8/layout/hList7"/>
    <dgm:cxn modelId="{5732735B-9A5F-49D7-9A44-C8016C8D2946}" type="presParOf" srcId="{287720D3-9093-4C10-9A0F-9BC8356424A9}" destId="{8CDA6429-2621-4527-839A-89A89CCF195A}" srcOrd="3" destOrd="0" presId="urn:microsoft.com/office/officeart/2005/8/layout/hList7"/>
    <dgm:cxn modelId="{D59CC277-3036-4694-9388-E6507F557870}" type="presParOf" srcId="{75045C46-8F1F-43E0-BF82-0712197D6F58}" destId="{6430264F-B47F-448A-AD73-9E12E6FB2FBD}" srcOrd="7" destOrd="0" presId="urn:microsoft.com/office/officeart/2005/8/layout/hList7"/>
    <dgm:cxn modelId="{5FB5A207-3295-4479-94A9-3557658DB4E1}" type="presParOf" srcId="{75045C46-8F1F-43E0-BF82-0712197D6F58}" destId="{9F992BEF-265F-4C59-8F5A-1C2DE4F9EF5D}" srcOrd="8" destOrd="0" presId="urn:microsoft.com/office/officeart/2005/8/layout/hList7"/>
    <dgm:cxn modelId="{79E5C489-0D0C-472F-8325-FA03BA17F2AD}" type="presParOf" srcId="{9F992BEF-265F-4C59-8F5A-1C2DE4F9EF5D}" destId="{C759F5ED-C33B-42CD-9B99-ED662EC71310}" srcOrd="0" destOrd="0" presId="urn:microsoft.com/office/officeart/2005/8/layout/hList7"/>
    <dgm:cxn modelId="{256842E9-059D-4FF0-9CAC-D7FA2F1F7A38}" type="presParOf" srcId="{9F992BEF-265F-4C59-8F5A-1C2DE4F9EF5D}" destId="{CAC0F7DD-A57F-4CBF-B057-BD34B6C7D490}" srcOrd="1" destOrd="0" presId="urn:microsoft.com/office/officeart/2005/8/layout/hList7"/>
    <dgm:cxn modelId="{B6EF5F52-5D81-4158-A804-3C933EAA669D}" type="presParOf" srcId="{9F992BEF-265F-4C59-8F5A-1C2DE4F9EF5D}" destId="{2257CA7F-7D41-4EA1-AAB6-60C318F42155}" srcOrd="2" destOrd="0" presId="urn:microsoft.com/office/officeart/2005/8/layout/hList7"/>
    <dgm:cxn modelId="{051CA12C-BB3D-45AA-939C-1DC69AC7860E}" type="presParOf" srcId="{9F992BEF-265F-4C59-8F5A-1C2DE4F9EF5D}" destId="{F5771AD0-41D9-4A32-A2A3-2B3433CAA2C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4F3978-AECE-4BF9-BF1B-D12347E55271}" type="doc">
      <dgm:prSet loTypeId="urn:microsoft.com/office/officeart/2005/8/layout/hList7" loCatId="list" qsTypeId="urn:microsoft.com/office/officeart/2005/8/quickstyle/simple1" qsCatId="simple" csTypeId="urn:microsoft.com/office/officeart/2005/8/colors/accent6_2" csCatId="accent6" phldr="1"/>
      <dgm:spPr/>
    </dgm:pt>
    <dgm:pt modelId="{B7F08053-8F56-4458-9ED5-53CF9231ACDC}">
      <dgm:prSet phldrT="[Texto]" custT="1"/>
      <dgm:spPr/>
      <dgm:t>
        <a:bodyPr vert="horz"/>
        <a:lstStyle/>
        <a:p>
          <a:r>
            <a:rPr lang="es-MX" sz="1400" dirty="0" smtClean="0">
              <a:latin typeface="Berlin Sans FB" pitchFamily="34" charset="0"/>
            </a:rPr>
            <a:t>PINTURA ALQUIDALICA</a:t>
          </a:r>
          <a:endParaRPr lang="es-MX" sz="1400" dirty="0">
            <a:latin typeface="Berlin Sans FB" pitchFamily="34" charset="0"/>
          </a:endParaRPr>
        </a:p>
      </dgm:t>
    </dgm:pt>
    <dgm:pt modelId="{F199DFDC-1F18-4D41-A060-D71098BD406E}" type="parTrans" cxnId="{D0FB994F-76FA-4A98-9CB2-282FC9B352F9}">
      <dgm:prSet/>
      <dgm:spPr/>
      <dgm:t>
        <a:bodyPr/>
        <a:lstStyle/>
        <a:p>
          <a:endParaRPr lang="es-MX"/>
        </a:p>
      </dgm:t>
    </dgm:pt>
    <dgm:pt modelId="{819F7236-D138-41D9-8ED6-8003975B9EED}" type="sibTrans" cxnId="{D0FB994F-76FA-4A98-9CB2-282FC9B352F9}">
      <dgm:prSet/>
      <dgm:spPr/>
      <dgm:t>
        <a:bodyPr/>
        <a:lstStyle/>
        <a:p>
          <a:endParaRPr lang="es-MX"/>
        </a:p>
      </dgm:t>
    </dgm:pt>
    <dgm:pt modelId="{92B8DBFA-7A98-4916-AB46-DF248D09F485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 PINTURA ELECTROSTATICA</a:t>
          </a:r>
          <a:endParaRPr lang="es-MX" sz="1400" dirty="0">
            <a:latin typeface="Berlin Sans FB" pitchFamily="34" charset="0"/>
          </a:endParaRPr>
        </a:p>
      </dgm:t>
    </dgm:pt>
    <dgm:pt modelId="{533B343E-EEB7-45E0-A2FF-04962817F6D2}" type="parTrans" cxnId="{55EAA574-33CB-413E-B7C7-6A4F9F408B74}">
      <dgm:prSet/>
      <dgm:spPr/>
      <dgm:t>
        <a:bodyPr/>
        <a:lstStyle/>
        <a:p>
          <a:endParaRPr lang="es-MX"/>
        </a:p>
      </dgm:t>
    </dgm:pt>
    <dgm:pt modelId="{2BE446D7-AAA4-4BC9-8B40-422BA212B045}" type="sibTrans" cxnId="{55EAA574-33CB-413E-B7C7-6A4F9F408B74}">
      <dgm:prSet/>
      <dgm:spPr/>
      <dgm:t>
        <a:bodyPr/>
        <a:lstStyle/>
        <a:p>
          <a:endParaRPr lang="es-MX"/>
        </a:p>
      </dgm:t>
    </dgm:pt>
    <dgm:pt modelId="{B3749AC7-2B42-4565-8E49-2CE3DDB0177B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GALVANIZADO</a:t>
          </a:r>
          <a:endParaRPr lang="es-MX" sz="1400" dirty="0">
            <a:latin typeface="Berlin Sans FB" pitchFamily="34" charset="0"/>
          </a:endParaRPr>
        </a:p>
      </dgm:t>
    </dgm:pt>
    <dgm:pt modelId="{DB2689E2-3811-4F7B-BBB4-2A09988A576A}" type="parTrans" cxnId="{CD30C62E-2A45-4A21-A81F-8718E7CD990C}">
      <dgm:prSet/>
      <dgm:spPr/>
      <dgm:t>
        <a:bodyPr/>
        <a:lstStyle/>
        <a:p>
          <a:endParaRPr lang="es-MX"/>
        </a:p>
      </dgm:t>
    </dgm:pt>
    <dgm:pt modelId="{EF640E9F-E73F-4442-BE1F-6B5F672B1A69}" type="sibTrans" cxnId="{CD30C62E-2A45-4A21-A81F-8718E7CD990C}">
      <dgm:prSet/>
      <dgm:spPr/>
      <dgm:t>
        <a:bodyPr/>
        <a:lstStyle/>
        <a:p>
          <a:endParaRPr lang="es-MX"/>
        </a:p>
      </dgm:t>
    </dgm:pt>
    <dgm:pt modelId="{919FE71F-827E-411E-A9F3-A6CC6E7E713A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NIQUELADO</a:t>
          </a:r>
          <a:endParaRPr lang="es-MX" sz="1300" dirty="0">
            <a:latin typeface="Berlin Sans FB" pitchFamily="34" charset="0"/>
          </a:endParaRPr>
        </a:p>
      </dgm:t>
    </dgm:pt>
    <dgm:pt modelId="{DFF88729-CCD4-4998-BA9A-9EAFEE7DCE01}" type="parTrans" cxnId="{290FD86D-07B5-4042-A893-E735651CB86F}">
      <dgm:prSet/>
      <dgm:spPr/>
      <dgm:t>
        <a:bodyPr/>
        <a:lstStyle/>
        <a:p>
          <a:endParaRPr lang="es-MX"/>
        </a:p>
      </dgm:t>
    </dgm:pt>
    <dgm:pt modelId="{965C484A-182A-401B-85FB-B385349B49A0}" type="sibTrans" cxnId="{290FD86D-07B5-4042-A893-E735651CB86F}">
      <dgm:prSet/>
      <dgm:spPr/>
      <dgm:t>
        <a:bodyPr/>
        <a:lstStyle/>
        <a:p>
          <a:endParaRPr lang="es-MX"/>
        </a:p>
      </dgm:t>
    </dgm:pt>
    <dgm:pt modelId="{7D8387E2-14AF-4BC0-8031-EFE5CCFFF179}">
      <dgm:prSet phldrT="[Texto]" custT="1"/>
      <dgm:spPr/>
      <dgm:t>
        <a:bodyPr/>
        <a:lstStyle/>
        <a:p>
          <a:r>
            <a:rPr lang="es-MX" sz="1400" dirty="0" smtClean="0">
              <a:latin typeface="Berlin Sans FB" pitchFamily="34" charset="0"/>
            </a:rPr>
            <a:t>CROMADO</a:t>
          </a:r>
          <a:endParaRPr lang="es-MX" sz="2200" dirty="0">
            <a:latin typeface="Berlin Sans FB" pitchFamily="34" charset="0"/>
          </a:endParaRPr>
        </a:p>
      </dgm:t>
    </dgm:pt>
    <dgm:pt modelId="{35B97188-9F0C-49D6-8939-F2FAB1B90FFE}" type="parTrans" cxnId="{BFCB2C0E-C532-4A30-96C5-39FC21D8461D}">
      <dgm:prSet/>
      <dgm:spPr/>
      <dgm:t>
        <a:bodyPr/>
        <a:lstStyle/>
        <a:p>
          <a:endParaRPr lang="es-MX"/>
        </a:p>
      </dgm:t>
    </dgm:pt>
    <dgm:pt modelId="{D23659FD-E62C-4266-946A-E3DE3FE542CD}" type="sibTrans" cxnId="{BFCB2C0E-C532-4A30-96C5-39FC21D8461D}">
      <dgm:prSet/>
      <dgm:spPr/>
      <dgm:t>
        <a:bodyPr/>
        <a:lstStyle/>
        <a:p>
          <a:endParaRPr lang="es-MX"/>
        </a:p>
      </dgm:t>
    </dgm:pt>
    <dgm:pt modelId="{FFC21376-DF73-4046-BBF9-2B52DA2491B1}" type="pres">
      <dgm:prSet presAssocID="{514F3978-AECE-4BF9-BF1B-D12347E55271}" presName="Name0" presStyleCnt="0">
        <dgm:presLayoutVars>
          <dgm:dir/>
          <dgm:resizeHandles val="exact"/>
        </dgm:presLayoutVars>
      </dgm:prSet>
      <dgm:spPr/>
    </dgm:pt>
    <dgm:pt modelId="{BF212284-9E4A-479A-B90D-682587D6F8CC}" type="pres">
      <dgm:prSet presAssocID="{514F3978-AECE-4BF9-BF1B-D12347E55271}" presName="fgShape" presStyleLbl="fgShp" presStyleIdx="0" presStyleCnt="1" custScaleX="107505" custScaleY="232365" custLinFactY="-200000" custLinFactNeighborX="264" custLinFactNeighborY="-203541"/>
      <dgm:spPr>
        <a:prstGeom prst="round2SameRect">
          <a:avLst/>
        </a:prstGeom>
      </dgm:spPr>
    </dgm:pt>
    <dgm:pt modelId="{75045C46-8F1F-43E0-BF82-0712197D6F58}" type="pres">
      <dgm:prSet presAssocID="{514F3978-AECE-4BF9-BF1B-D12347E55271}" presName="linComp" presStyleCnt="0"/>
      <dgm:spPr/>
    </dgm:pt>
    <dgm:pt modelId="{5572B722-B220-4141-BEDA-68F9D5AC0CD2}" type="pres">
      <dgm:prSet presAssocID="{B7F08053-8F56-4458-9ED5-53CF9231ACDC}" presName="compNode" presStyleCnt="0"/>
      <dgm:spPr/>
    </dgm:pt>
    <dgm:pt modelId="{60D23480-C82D-4A80-923A-E0F10E4B1F58}" type="pres">
      <dgm:prSet presAssocID="{B7F08053-8F56-4458-9ED5-53CF9231ACDC}" presName="bkgdShape" presStyleLbl="node1" presStyleIdx="0" presStyleCnt="5" custScaleY="39688" custLinFactNeighborX="5821" custLinFactNeighborY="-7672"/>
      <dgm:spPr/>
      <dgm:t>
        <a:bodyPr/>
        <a:lstStyle/>
        <a:p>
          <a:endParaRPr lang="es-MX"/>
        </a:p>
      </dgm:t>
    </dgm:pt>
    <dgm:pt modelId="{B241B781-368E-4AD7-A4A7-5C66A28E4277}" type="pres">
      <dgm:prSet presAssocID="{B7F08053-8F56-4458-9ED5-53CF9231ACDC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275279-DE48-49C2-8FC7-99779675B853}" type="pres">
      <dgm:prSet presAssocID="{B7F08053-8F56-4458-9ED5-53CF9231ACDC}" presName="invisiNode" presStyleLbl="node1" presStyleIdx="0" presStyleCnt="5"/>
      <dgm:spPr/>
    </dgm:pt>
    <dgm:pt modelId="{3FA69148-5B66-4ACD-AF7E-3CD896CB7F22}" type="pres">
      <dgm:prSet presAssocID="{B7F08053-8F56-4458-9ED5-53CF9231ACDC}" presName="imagNode" presStyleLbl="fgImgPlace1" presStyleIdx="0" presStyleCnt="5" custLinFactY="54897" custLinFactNeighborX="644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2851F2EC-07F9-411E-9CE9-0F9B03DB6C79}" type="pres">
      <dgm:prSet presAssocID="{819F7236-D138-41D9-8ED6-8003975B9EED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81331D2-6107-4A95-AAC4-B8FCDC41DAA1}" type="pres">
      <dgm:prSet presAssocID="{92B8DBFA-7A98-4916-AB46-DF248D09F485}" presName="compNode" presStyleCnt="0"/>
      <dgm:spPr/>
    </dgm:pt>
    <dgm:pt modelId="{569431C5-418D-40AD-9C0F-A0D752E373FE}" type="pres">
      <dgm:prSet presAssocID="{92B8DBFA-7A98-4916-AB46-DF248D09F485}" presName="bkgdShape" presStyleLbl="node1" presStyleIdx="1" presStyleCnt="5" custScaleX="100000" custScaleY="44835" custLinFactNeighborX="3577" custLinFactNeighborY="-8329"/>
      <dgm:spPr/>
      <dgm:t>
        <a:bodyPr/>
        <a:lstStyle/>
        <a:p>
          <a:endParaRPr lang="es-MX"/>
        </a:p>
      </dgm:t>
    </dgm:pt>
    <dgm:pt modelId="{96BBCA13-D18C-43B7-A990-7E53738A4ACE}" type="pres">
      <dgm:prSet presAssocID="{92B8DBFA-7A98-4916-AB46-DF248D09F485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3CC0E9-247C-4D8C-8188-DC9F65B6A058}" type="pres">
      <dgm:prSet presAssocID="{92B8DBFA-7A98-4916-AB46-DF248D09F485}" presName="invisiNode" presStyleLbl="node1" presStyleIdx="1" presStyleCnt="5"/>
      <dgm:spPr/>
    </dgm:pt>
    <dgm:pt modelId="{A1A0B04E-CAD1-40D7-B074-E2BC30113DDD}" type="pres">
      <dgm:prSet presAssocID="{92B8DBFA-7A98-4916-AB46-DF248D09F485}" presName="imagNode" presStyleLbl="fgImgPlace1" presStyleIdx="1" presStyleCnt="5" custLinFactY="55702" custLinFactNeighborX="4165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C7758394-E4FE-47CA-8B01-0465B402370B}" type="pres">
      <dgm:prSet presAssocID="{2BE446D7-AAA4-4BC9-8B40-422BA212B045}" presName="sibTrans" presStyleLbl="sibTrans2D1" presStyleIdx="0" presStyleCnt="0"/>
      <dgm:spPr/>
      <dgm:t>
        <a:bodyPr/>
        <a:lstStyle/>
        <a:p>
          <a:endParaRPr lang="es-MX"/>
        </a:p>
      </dgm:t>
    </dgm:pt>
    <dgm:pt modelId="{287720D3-9093-4C10-9A0F-9BC8356424A9}" type="pres">
      <dgm:prSet presAssocID="{B3749AC7-2B42-4565-8E49-2CE3DDB0177B}" presName="compNode" presStyleCnt="0"/>
      <dgm:spPr/>
    </dgm:pt>
    <dgm:pt modelId="{2C2E078B-11E8-4347-A1F6-921F390108E6}" type="pres">
      <dgm:prSet presAssocID="{B3749AC7-2B42-4565-8E49-2CE3DDB0177B}" presName="bkgdShape" presStyleLbl="node1" presStyleIdx="2" presStyleCnt="5" custScaleX="100000" custScaleY="40338" custLinFactNeighborX="1542" custLinFactNeighborY="-7185"/>
      <dgm:spPr/>
      <dgm:t>
        <a:bodyPr/>
        <a:lstStyle/>
        <a:p>
          <a:endParaRPr lang="es-MX"/>
        </a:p>
      </dgm:t>
    </dgm:pt>
    <dgm:pt modelId="{1423CCD9-1D42-42BD-ADB4-39FCE641A6AA}" type="pres">
      <dgm:prSet presAssocID="{B3749AC7-2B42-4565-8E49-2CE3DDB0177B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5D8DE51-2614-4B72-872C-F3821EED1266}" type="pres">
      <dgm:prSet presAssocID="{B3749AC7-2B42-4565-8E49-2CE3DDB0177B}" presName="invisiNode" presStyleLbl="node1" presStyleIdx="2" presStyleCnt="5"/>
      <dgm:spPr/>
    </dgm:pt>
    <dgm:pt modelId="{8CDA6429-2621-4527-839A-89A89CCF195A}" type="pres">
      <dgm:prSet presAssocID="{B3749AC7-2B42-4565-8E49-2CE3DDB0177B}" presName="imagNode" presStyleLbl="fgImgPlace1" presStyleIdx="2" presStyleCnt="5" custLinFactY="56247" custLinFactNeighborX="1459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6430264F-B47F-448A-AD73-9E12E6FB2FBD}" type="pres">
      <dgm:prSet presAssocID="{EF640E9F-E73F-4442-BE1F-6B5F672B1A69}" presName="sibTrans" presStyleLbl="sibTrans2D1" presStyleIdx="0" presStyleCnt="0"/>
      <dgm:spPr/>
      <dgm:t>
        <a:bodyPr/>
        <a:lstStyle/>
        <a:p>
          <a:endParaRPr lang="es-MX"/>
        </a:p>
      </dgm:t>
    </dgm:pt>
    <dgm:pt modelId="{9F992BEF-265F-4C59-8F5A-1C2DE4F9EF5D}" type="pres">
      <dgm:prSet presAssocID="{919FE71F-827E-411E-A9F3-A6CC6E7E713A}" presName="compNode" presStyleCnt="0"/>
      <dgm:spPr/>
    </dgm:pt>
    <dgm:pt modelId="{C759F5ED-C33B-42CD-9B99-ED662EC71310}" type="pres">
      <dgm:prSet presAssocID="{919FE71F-827E-411E-A9F3-A6CC6E7E713A}" presName="bkgdShape" presStyleLbl="node1" presStyleIdx="3" presStyleCnt="5" custScaleX="101863" custScaleY="40338" custLinFactNeighborX="66" custLinFactNeighborY="-7185"/>
      <dgm:spPr/>
      <dgm:t>
        <a:bodyPr/>
        <a:lstStyle/>
        <a:p>
          <a:endParaRPr lang="es-MX"/>
        </a:p>
      </dgm:t>
    </dgm:pt>
    <dgm:pt modelId="{CAC0F7DD-A57F-4CBF-B057-BD34B6C7D490}" type="pres">
      <dgm:prSet presAssocID="{919FE71F-827E-411E-A9F3-A6CC6E7E713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257CA7F-7D41-4EA1-AAB6-60C318F42155}" type="pres">
      <dgm:prSet presAssocID="{919FE71F-827E-411E-A9F3-A6CC6E7E713A}" presName="invisiNode" presStyleLbl="node1" presStyleIdx="3" presStyleCnt="5"/>
      <dgm:spPr/>
    </dgm:pt>
    <dgm:pt modelId="{F5771AD0-41D9-4A32-A2A3-2B3433CAA2CE}" type="pres">
      <dgm:prSet presAssocID="{919FE71F-827E-411E-A9F3-A6CC6E7E713A}" presName="imagNode" presStyleLbl="fgImgPlace1" presStyleIdx="3" presStyleCnt="5" custLinFactY="56247" custLinFactNeighborX="-700" custLinFactNeighborY="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F70DD1E-CD4B-4D7B-9319-DBF08E97D9CB}" type="pres">
      <dgm:prSet presAssocID="{965C484A-182A-401B-85FB-B385349B49A0}" presName="sibTrans" presStyleLbl="sibTrans2D1" presStyleIdx="0" presStyleCnt="0"/>
      <dgm:spPr/>
      <dgm:t>
        <a:bodyPr/>
        <a:lstStyle/>
        <a:p>
          <a:endParaRPr lang="es-MX"/>
        </a:p>
      </dgm:t>
    </dgm:pt>
    <dgm:pt modelId="{B37E04B7-F8B5-435D-A2E1-C4425E60B1F9}" type="pres">
      <dgm:prSet presAssocID="{7D8387E2-14AF-4BC0-8031-EFE5CCFFF179}" presName="compNode" presStyleCnt="0"/>
      <dgm:spPr/>
    </dgm:pt>
    <dgm:pt modelId="{36579FD0-6A5B-4CF1-835A-7DFF726B5019}" type="pres">
      <dgm:prSet presAssocID="{7D8387E2-14AF-4BC0-8031-EFE5CCFFF179}" presName="bkgdShape" presStyleLbl="node1" presStyleIdx="4" presStyleCnt="5" custScaleX="101863" custScaleY="40338" custLinFactNeighborX="-2732" custLinFactNeighborY="-7185"/>
      <dgm:spPr/>
      <dgm:t>
        <a:bodyPr/>
        <a:lstStyle/>
        <a:p>
          <a:endParaRPr lang="es-MX"/>
        </a:p>
      </dgm:t>
    </dgm:pt>
    <dgm:pt modelId="{6D96FE5F-951B-459B-9752-FA6377E7A548}" type="pres">
      <dgm:prSet presAssocID="{7D8387E2-14AF-4BC0-8031-EFE5CCFFF179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3BC27F-2205-4FBC-A345-E84074C67315}" type="pres">
      <dgm:prSet presAssocID="{7D8387E2-14AF-4BC0-8031-EFE5CCFFF179}" presName="invisiNode" presStyleLbl="node1" presStyleIdx="4" presStyleCnt="5"/>
      <dgm:spPr/>
    </dgm:pt>
    <dgm:pt modelId="{8A117DD1-59D1-44D5-B936-72336EB2CC02}" type="pres">
      <dgm:prSet presAssocID="{7D8387E2-14AF-4BC0-8031-EFE5CCFFF179}" presName="imagNode" presStyleLbl="fgImgPlace1" presStyleIdx="4" presStyleCnt="5" custLinFactY="54717" custLinFactNeighborX="-320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</dgm:ptLst>
  <dgm:cxnLst>
    <dgm:cxn modelId="{CD30C62E-2A45-4A21-A81F-8718E7CD990C}" srcId="{514F3978-AECE-4BF9-BF1B-D12347E55271}" destId="{B3749AC7-2B42-4565-8E49-2CE3DDB0177B}" srcOrd="2" destOrd="0" parTransId="{DB2689E2-3811-4F7B-BBB4-2A09988A576A}" sibTransId="{EF640E9F-E73F-4442-BE1F-6B5F672B1A69}"/>
    <dgm:cxn modelId="{D66BD1E7-FFE4-493D-A3C2-949DB1AB4F85}" type="presOf" srcId="{965C484A-182A-401B-85FB-B385349B49A0}" destId="{3F70DD1E-CD4B-4D7B-9319-DBF08E97D9CB}" srcOrd="0" destOrd="0" presId="urn:microsoft.com/office/officeart/2005/8/layout/hList7"/>
    <dgm:cxn modelId="{BF147B39-64CA-4711-A4DD-B1CFA5CD1E59}" type="presOf" srcId="{819F7236-D138-41D9-8ED6-8003975B9EED}" destId="{2851F2EC-07F9-411E-9CE9-0F9B03DB6C79}" srcOrd="0" destOrd="0" presId="urn:microsoft.com/office/officeart/2005/8/layout/hList7"/>
    <dgm:cxn modelId="{D0FB994F-76FA-4A98-9CB2-282FC9B352F9}" srcId="{514F3978-AECE-4BF9-BF1B-D12347E55271}" destId="{B7F08053-8F56-4458-9ED5-53CF9231ACDC}" srcOrd="0" destOrd="0" parTransId="{F199DFDC-1F18-4D41-A060-D71098BD406E}" sibTransId="{819F7236-D138-41D9-8ED6-8003975B9EED}"/>
    <dgm:cxn modelId="{CF0E368A-9331-4929-BCA3-B4BB6F3FA858}" type="presOf" srcId="{92B8DBFA-7A98-4916-AB46-DF248D09F485}" destId="{96BBCA13-D18C-43B7-A990-7E53738A4ACE}" srcOrd="1" destOrd="0" presId="urn:microsoft.com/office/officeart/2005/8/layout/hList7"/>
    <dgm:cxn modelId="{C7570623-2890-4D05-9B70-FB74C1226E0A}" type="presOf" srcId="{919FE71F-827E-411E-A9F3-A6CC6E7E713A}" destId="{CAC0F7DD-A57F-4CBF-B057-BD34B6C7D490}" srcOrd="1" destOrd="0" presId="urn:microsoft.com/office/officeart/2005/8/layout/hList7"/>
    <dgm:cxn modelId="{5D9A2909-18D6-4EF9-A8B5-6A02E04E424D}" type="presOf" srcId="{92B8DBFA-7A98-4916-AB46-DF248D09F485}" destId="{569431C5-418D-40AD-9C0F-A0D752E373FE}" srcOrd="0" destOrd="0" presId="urn:microsoft.com/office/officeart/2005/8/layout/hList7"/>
    <dgm:cxn modelId="{E830FC5A-EAFF-496F-8C16-B7CF60019D82}" type="presOf" srcId="{2BE446D7-AAA4-4BC9-8B40-422BA212B045}" destId="{C7758394-E4FE-47CA-8B01-0465B402370B}" srcOrd="0" destOrd="0" presId="urn:microsoft.com/office/officeart/2005/8/layout/hList7"/>
    <dgm:cxn modelId="{BFCB2C0E-C532-4A30-96C5-39FC21D8461D}" srcId="{514F3978-AECE-4BF9-BF1B-D12347E55271}" destId="{7D8387E2-14AF-4BC0-8031-EFE5CCFFF179}" srcOrd="4" destOrd="0" parTransId="{35B97188-9F0C-49D6-8939-F2FAB1B90FFE}" sibTransId="{D23659FD-E62C-4266-946A-E3DE3FE542CD}"/>
    <dgm:cxn modelId="{D962BA64-3D7A-44BA-9E7B-E795779B998E}" type="presOf" srcId="{B3749AC7-2B42-4565-8E49-2CE3DDB0177B}" destId="{1423CCD9-1D42-42BD-ADB4-39FCE641A6AA}" srcOrd="1" destOrd="0" presId="urn:microsoft.com/office/officeart/2005/8/layout/hList7"/>
    <dgm:cxn modelId="{290FD86D-07B5-4042-A893-E735651CB86F}" srcId="{514F3978-AECE-4BF9-BF1B-D12347E55271}" destId="{919FE71F-827E-411E-A9F3-A6CC6E7E713A}" srcOrd="3" destOrd="0" parTransId="{DFF88729-CCD4-4998-BA9A-9EAFEE7DCE01}" sibTransId="{965C484A-182A-401B-85FB-B385349B49A0}"/>
    <dgm:cxn modelId="{B6B4DFE2-A2ED-4701-8107-C864F2A66F3A}" type="presOf" srcId="{514F3978-AECE-4BF9-BF1B-D12347E55271}" destId="{FFC21376-DF73-4046-BBF9-2B52DA2491B1}" srcOrd="0" destOrd="0" presId="urn:microsoft.com/office/officeart/2005/8/layout/hList7"/>
    <dgm:cxn modelId="{6CD3AD83-E511-4821-B86E-16CE29A1AB18}" type="presOf" srcId="{B3749AC7-2B42-4565-8E49-2CE3DDB0177B}" destId="{2C2E078B-11E8-4347-A1F6-921F390108E6}" srcOrd="0" destOrd="0" presId="urn:microsoft.com/office/officeart/2005/8/layout/hList7"/>
    <dgm:cxn modelId="{5F9F317F-1884-4B3D-B421-1D25FDF2F8EA}" type="presOf" srcId="{B7F08053-8F56-4458-9ED5-53CF9231ACDC}" destId="{B241B781-368E-4AD7-A4A7-5C66A28E4277}" srcOrd="1" destOrd="0" presId="urn:microsoft.com/office/officeart/2005/8/layout/hList7"/>
    <dgm:cxn modelId="{48B8C27C-8C1A-4659-9E22-826C3A2F44C4}" type="presOf" srcId="{EF640E9F-E73F-4442-BE1F-6B5F672B1A69}" destId="{6430264F-B47F-448A-AD73-9E12E6FB2FBD}" srcOrd="0" destOrd="0" presId="urn:microsoft.com/office/officeart/2005/8/layout/hList7"/>
    <dgm:cxn modelId="{55EAA574-33CB-413E-B7C7-6A4F9F408B74}" srcId="{514F3978-AECE-4BF9-BF1B-D12347E55271}" destId="{92B8DBFA-7A98-4916-AB46-DF248D09F485}" srcOrd="1" destOrd="0" parTransId="{533B343E-EEB7-45E0-A2FF-04962817F6D2}" sibTransId="{2BE446D7-AAA4-4BC9-8B40-422BA212B045}"/>
    <dgm:cxn modelId="{72533553-0A9D-456F-B761-1B2350FDB145}" type="presOf" srcId="{B7F08053-8F56-4458-9ED5-53CF9231ACDC}" destId="{60D23480-C82D-4A80-923A-E0F10E4B1F58}" srcOrd="0" destOrd="0" presId="urn:microsoft.com/office/officeart/2005/8/layout/hList7"/>
    <dgm:cxn modelId="{3BCF7F4B-22D3-4706-B5C8-809BA6F16A5E}" type="presOf" srcId="{919FE71F-827E-411E-A9F3-A6CC6E7E713A}" destId="{C759F5ED-C33B-42CD-9B99-ED662EC71310}" srcOrd="0" destOrd="0" presId="urn:microsoft.com/office/officeart/2005/8/layout/hList7"/>
    <dgm:cxn modelId="{A19425C2-C14F-457A-8F14-665FCA4D9218}" type="presOf" srcId="{7D8387E2-14AF-4BC0-8031-EFE5CCFFF179}" destId="{6D96FE5F-951B-459B-9752-FA6377E7A548}" srcOrd="1" destOrd="0" presId="urn:microsoft.com/office/officeart/2005/8/layout/hList7"/>
    <dgm:cxn modelId="{06A3BAFC-6685-4B1F-AB62-5691D9F528D5}" type="presOf" srcId="{7D8387E2-14AF-4BC0-8031-EFE5CCFFF179}" destId="{36579FD0-6A5B-4CF1-835A-7DFF726B5019}" srcOrd="0" destOrd="0" presId="urn:microsoft.com/office/officeart/2005/8/layout/hList7"/>
    <dgm:cxn modelId="{EF50BE8A-81C0-42C3-9F3E-0240A85A1511}" type="presParOf" srcId="{FFC21376-DF73-4046-BBF9-2B52DA2491B1}" destId="{BF212284-9E4A-479A-B90D-682587D6F8CC}" srcOrd="0" destOrd="0" presId="urn:microsoft.com/office/officeart/2005/8/layout/hList7"/>
    <dgm:cxn modelId="{E331643B-A447-4971-B10C-A0A3B89016FF}" type="presParOf" srcId="{FFC21376-DF73-4046-BBF9-2B52DA2491B1}" destId="{75045C46-8F1F-43E0-BF82-0712197D6F58}" srcOrd="1" destOrd="0" presId="urn:microsoft.com/office/officeart/2005/8/layout/hList7"/>
    <dgm:cxn modelId="{42A3CB61-3482-4259-A015-245CEC57AFED}" type="presParOf" srcId="{75045C46-8F1F-43E0-BF82-0712197D6F58}" destId="{5572B722-B220-4141-BEDA-68F9D5AC0CD2}" srcOrd="0" destOrd="0" presId="urn:microsoft.com/office/officeart/2005/8/layout/hList7"/>
    <dgm:cxn modelId="{BB4CB2C5-87F5-4342-B7B8-44F103F57821}" type="presParOf" srcId="{5572B722-B220-4141-BEDA-68F9D5AC0CD2}" destId="{60D23480-C82D-4A80-923A-E0F10E4B1F58}" srcOrd="0" destOrd="0" presId="urn:microsoft.com/office/officeart/2005/8/layout/hList7"/>
    <dgm:cxn modelId="{FFEABD2F-FAED-470E-ABCF-2C47FCC3C934}" type="presParOf" srcId="{5572B722-B220-4141-BEDA-68F9D5AC0CD2}" destId="{B241B781-368E-4AD7-A4A7-5C66A28E4277}" srcOrd="1" destOrd="0" presId="urn:microsoft.com/office/officeart/2005/8/layout/hList7"/>
    <dgm:cxn modelId="{896BFFF2-0456-4CFE-8767-186207DCEEC1}" type="presParOf" srcId="{5572B722-B220-4141-BEDA-68F9D5AC0CD2}" destId="{65275279-DE48-49C2-8FC7-99779675B853}" srcOrd="2" destOrd="0" presId="urn:microsoft.com/office/officeart/2005/8/layout/hList7"/>
    <dgm:cxn modelId="{EA73A9B7-C2D3-404A-9A8C-5580A7182527}" type="presParOf" srcId="{5572B722-B220-4141-BEDA-68F9D5AC0CD2}" destId="{3FA69148-5B66-4ACD-AF7E-3CD896CB7F22}" srcOrd="3" destOrd="0" presId="urn:microsoft.com/office/officeart/2005/8/layout/hList7"/>
    <dgm:cxn modelId="{94D4FF39-14CF-4A49-8C27-54837338CCDB}" type="presParOf" srcId="{75045C46-8F1F-43E0-BF82-0712197D6F58}" destId="{2851F2EC-07F9-411E-9CE9-0F9B03DB6C79}" srcOrd="1" destOrd="0" presId="urn:microsoft.com/office/officeart/2005/8/layout/hList7"/>
    <dgm:cxn modelId="{F460FB14-50DE-481A-BF6D-FEA9BA7B1470}" type="presParOf" srcId="{75045C46-8F1F-43E0-BF82-0712197D6F58}" destId="{981331D2-6107-4A95-AAC4-B8FCDC41DAA1}" srcOrd="2" destOrd="0" presId="urn:microsoft.com/office/officeart/2005/8/layout/hList7"/>
    <dgm:cxn modelId="{425FBBA2-1293-479C-9500-9519C43176E9}" type="presParOf" srcId="{981331D2-6107-4A95-AAC4-B8FCDC41DAA1}" destId="{569431C5-418D-40AD-9C0F-A0D752E373FE}" srcOrd="0" destOrd="0" presId="urn:microsoft.com/office/officeart/2005/8/layout/hList7"/>
    <dgm:cxn modelId="{86086E10-4EFC-4106-8689-F97E720DA603}" type="presParOf" srcId="{981331D2-6107-4A95-AAC4-B8FCDC41DAA1}" destId="{96BBCA13-D18C-43B7-A990-7E53738A4ACE}" srcOrd="1" destOrd="0" presId="urn:microsoft.com/office/officeart/2005/8/layout/hList7"/>
    <dgm:cxn modelId="{ADCEF75B-38F3-4E7D-8C40-E98392B073D4}" type="presParOf" srcId="{981331D2-6107-4A95-AAC4-B8FCDC41DAA1}" destId="{D43CC0E9-247C-4D8C-8188-DC9F65B6A058}" srcOrd="2" destOrd="0" presId="urn:microsoft.com/office/officeart/2005/8/layout/hList7"/>
    <dgm:cxn modelId="{096F56DE-21D5-46D5-A5DB-32811B8C61F5}" type="presParOf" srcId="{981331D2-6107-4A95-AAC4-B8FCDC41DAA1}" destId="{A1A0B04E-CAD1-40D7-B074-E2BC30113DDD}" srcOrd="3" destOrd="0" presId="urn:microsoft.com/office/officeart/2005/8/layout/hList7"/>
    <dgm:cxn modelId="{DD9F6BFF-6DD6-4107-8782-973A73214FC5}" type="presParOf" srcId="{75045C46-8F1F-43E0-BF82-0712197D6F58}" destId="{C7758394-E4FE-47CA-8B01-0465B402370B}" srcOrd="3" destOrd="0" presId="urn:microsoft.com/office/officeart/2005/8/layout/hList7"/>
    <dgm:cxn modelId="{8E3D2DF3-D2F2-4DC2-B30A-01F29EE71838}" type="presParOf" srcId="{75045C46-8F1F-43E0-BF82-0712197D6F58}" destId="{287720D3-9093-4C10-9A0F-9BC8356424A9}" srcOrd="4" destOrd="0" presId="urn:microsoft.com/office/officeart/2005/8/layout/hList7"/>
    <dgm:cxn modelId="{30FC5583-0CBB-49A7-B898-EE3ECFCD5F9C}" type="presParOf" srcId="{287720D3-9093-4C10-9A0F-9BC8356424A9}" destId="{2C2E078B-11E8-4347-A1F6-921F390108E6}" srcOrd="0" destOrd="0" presId="urn:microsoft.com/office/officeart/2005/8/layout/hList7"/>
    <dgm:cxn modelId="{7AA77AC0-C224-456F-848E-2B75D9523CF0}" type="presParOf" srcId="{287720D3-9093-4C10-9A0F-9BC8356424A9}" destId="{1423CCD9-1D42-42BD-ADB4-39FCE641A6AA}" srcOrd="1" destOrd="0" presId="urn:microsoft.com/office/officeart/2005/8/layout/hList7"/>
    <dgm:cxn modelId="{B1909C82-3224-4DDD-91D7-3FB83EF26016}" type="presParOf" srcId="{287720D3-9093-4C10-9A0F-9BC8356424A9}" destId="{35D8DE51-2614-4B72-872C-F3821EED1266}" srcOrd="2" destOrd="0" presId="urn:microsoft.com/office/officeart/2005/8/layout/hList7"/>
    <dgm:cxn modelId="{C80A2A14-7DC2-45B7-A662-B06127F3CD9D}" type="presParOf" srcId="{287720D3-9093-4C10-9A0F-9BC8356424A9}" destId="{8CDA6429-2621-4527-839A-89A89CCF195A}" srcOrd="3" destOrd="0" presId="urn:microsoft.com/office/officeart/2005/8/layout/hList7"/>
    <dgm:cxn modelId="{1DA9480A-F043-41FB-96BD-CC69BF2AC0CD}" type="presParOf" srcId="{75045C46-8F1F-43E0-BF82-0712197D6F58}" destId="{6430264F-B47F-448A-AD73-9E12E6FB2FBD}" srcOrd="5" destOrd="0" presId="urn:microsoft.com/office/officeart/2005/8/layout/hList7"/>
    <dgm:cxn modelId="{AB66C96B-7873-4AD4-A867-8CF5A803C0EF}" type="presParOf" srcId="{75045C46-8F1F-43E0-BF82-0712197D6F58}" destId="{9F992BEF-265F-4C59-8F5A-1C2DE4F9EF5D}" srcOrd="6" destOrd="0" presId="urn:microsoft.com/office/officeart/2005/8/layout/hList7"/>
    <dgm:cxn modelId="{E97C7878-454A-4319-8933-38278C8C5626}" type="presParOf" srcId="{9F992BEF-265F-4C59-8F5A-1C2DE4F9EF5D}" destId="{C759F5ED-C33B-42CD-9B99-ED662EC71310}" srcOrd="0" destOrd="0" presId="urn:microsoft.com/office/officeart/2005/8/layout/hList7"/>
    <dgm:cxn modelId="{8C86D139-1798-4B28-9BA3-9BA6567C1837}" type="presParOf" srcId="{9F992BEF-265F-4C59-8F5A-1C2DE4F9EF5D}" destId="{CAC0F7DD-A57F-4CBF-B057-BD34B6C7D490}" srcOrd="1" destOrd="0" presId="urn:microsoft.com/office/officeart/2005/8/layout/hList7"/>
    <dgm:cxn modelId="{5DD40B3D-8A84-4028-B392-6B7E46EEBCAE}" type="presParOf" srcId="{9F992BEF-265F-4C59-8F5A-1C2DE4F9EF5D}" destId="{2257CA7F-7D41-4EA1-AAB6-60C318F42155}" srcOrd="2" destOrd="0" presId="urn:microsoft.com/office/officeart/2005/8/layout/hList7"/>
    <dgm:cxn modelId="{54CD17E6-BC52-4B2E-A88D-21FA2529D5A4}" type="presParOf" srcId="{9F992BEF-265F-4C59-8F5A-1C2DE4F9EF5D}" destId="{F5771AD0-41D9-4A32-A2A3-2B3433CAA2CE}" srcOrd="3" destOrd="0" presId="urn:microsoft.com/office/officeart/2005/8/layout/hList7"/>
    <dgm:cxn modelId="{2C69C227-3CD5-46C8-AA68-DCACFFFB1FD5}" type="presParOf" srcId="{75045C46-8F1F-43E0-BF82-0712197D6F58}" destId="{3F70DD1E-CD4B-4D7B-9319-DBF08E97D9CB}" srcOrd="7" destOrd="0" presId="urn:microsoft.com/office/officeart/2005/8/layout/hList7"/>
    <dgm:cxn modelId="{3EEB2E8E-76CE-4954-B1FE-944EC7804219}" type="presParOf" srcId="{75045C46-8F1F-43E0-BF82-0712197D6F58}" destId="{B37E04B7-F8B5-435D-A2E1-C4425E60B1F9}" srcOrd="8" destOrd="0" presId="urn:microsoft.com/office/officeart/2005/8/layout/hList7"/>
    <dgm:cxn modelId="{215C93A5-268C-4D30-BDD3-6D6CCECF996C}" type="presParOf" srcId="{B37E04B7-F8B5-435D-A2E1-C4425E60B1F9}" destId="{36579FD0-6A5B-4CF1-835A-7DFF726B5019}" srcOrd="0" destOrd="0" presId="urn:microsoft.com/office/officeart/2005/8/layout/hList7"/>
    <dgm:cxn modelId="{AABDE963-C4F7-4206-B0C0-FB728A3BC36B}" type="presParOf" srcId="{B37E04B7-F8B5-435D-A2E1-C4425E60B1F9}" destId="{6D96FE5F-951B-459B-9752-FA6377E7A548}" srcOrd="1" destOrd="0" presId="urn:microsoft.com/office/officeart/2005/8/layout/hList7"/>
    <dgm:cxn modelId="{0B78D754-B968-4A0D-9554-862C9BC33F60}" type="presParOf" srcId="{B37E04B7-F8B5-435D-A2E1-C4425E60B1F9}" destId="{2B3BC27F-2205-4FBC-A345-E84074C67315}" srcOrd="2" destOrd="0" presId="urn:microsoft.com/office/officeart/2005/8/layout/hList7"/>
    <dgm:cxn modelId="{9E027278-4663-4BF4-80AB-F229C39806B0}" type="presParOf" srcId="{B37E04B7-F8B5-435D-A2E1-C4425E60B1F9}" destId="{8A117DD1-59D1-44D5-B936-72336EB2CC0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019C3-B851-413E-BCAA-6D90FE1BAB00}">
      <dsp:nvSpPr>
        <dsp:cNvPr id="0" name=""/>
        <dsp:cNvSpPr/>
      </dsp:nvSpPr>
      <dsp:spPr>
        <a:xfrm>
          <a:off x="1647814" y="-43488"/>
          <a:ext cx="5123974" cy="5123974"/>
        </a:xfrm>
        <a:prstGeom prst="circularArrow">
          <a:avLst>
            <a:gd name="adj1" fmla="val 5544"/>
            <a:gd name="adj2" fmla="val 330680"/>
            <a:gd name="adj3" fmla="val 14638695"/>
            <a:gd name="adj4" fmla="val 16880221"/>
            <a:gd name="adj5" fmla="val 575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AE6F44-14F7-4F82-A6BE-6303B57662AD}">
      <dsp:nvSpPr>
        <dsp:cNvPr id="0" name=""/>
        <dsp:cNvSpPr/>
      </dsp:nvSpPr>
      <dsp:spPr>
        <a:xfrm>
          <a:off x="3482130" y="1851"/>
          <a:ext cx="1455341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TRABAJO EN EQUIPO</a:t>
          </a:r>
          <a:endParaRPr lang="es-MX" sz="1600" kern="1200" dirty="0">
            <a:latin typeface="Century Gothic" pitchFamily="34" charset="0"/>
          </a:endParaRPr>
        </a:p>
      </dsp:txBody>
      <dsp:txXfrm>
        <a:off x="3517652" y="37373"/>
        <a:ext cx="1384297" cy="656626"/>
      </dsp:txXfrm>
    </dsp:sp>
    <dsp:sp modelId="{85E7551B-BE02-4FA2-933D-93A9B2E222E3}">
      <dsp:nvSpPr>
        <dsp:cNvPr id="0" name=""/>
        <dsp:cNvSpPr/>
      </dsp:nvSpPr>
      <dsp:spPr>
        <a:xfrm>
          <a:off x="5035223" y="864100"/>
          <a:ext cx="1727330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ENFOQUE AL CLIENTE</a:t>
          </a:r>
          <a:endParaRPr lang="es-MX" sz="1600" kern="1200" dirty="0">
            <a:latin typeface="Century Gothic" pitchFamily="34" charset="0"/>
          </a:endParaRPr>
        </a:p>
      </dsp:txBody>
      <dsp:txXfrm>
        <a:off x="5070745" y="899622"/>
        <a:ext cx="1656286" cy="656626"/>
      </dsp:txXfrm>
    </dsp:sp>
    <dsp:sp modelId="{D016D821-F841-42A1-BF4C-4B04E1B44C45}">
      <dsp:nvSpPr>
        <dsp:cNvPr id="0" name=""/>
        <dsp:cNvSpPr/>
      </dsp:nvSpPr>
      <dsp:spPr>
        <a:xfrm>
          <a:off x="5812129" y="2186915"/>
          <a:ext cx="1455341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HONESTIDAD</a:t>
          </a:r>
          <a:endParaRPr lang="es-MX" sz="1600" kern="1200" dirty="0">
            <a:latin typeface="Century Gothic" pitchFamily="34" charset="0"/>
          </a:endParaRPr>
        </a:p>
      </dsp:txBody>
      <dsp:txXfrm>
        <a:off x="5847651" y="2222437"/>
        <a:ext cx="1384297" cy="656626"/>
      </dsp:txXfrm>
    </dsp:sp>
    <dsp:sp modelId="{A7CA44A4-2918-4040-A6C2-F257DCC27759}">
      <dsp:nvSpPr>
        <dsp:cNvPr id="0" name=""/>
        <dsp:cNvSpPr/>
      </dsp:nvSpPr>
      <dsp:spPr>
        <a:xfrm>
          <a:off x="5251252" y="3456380"/>
          <a:ext cx="1455341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EXCELENCIA</a:t>
          </a:r>
          <a:endParaRPr lang="es-MX" sz="1600" kern="1200" dirty="0">
            <a:latin typeface="Century Gothic" pitchFamily="34" charset="0"/>
          </a:endParaRPr>
        </a:p>
      </dsp:txBody>
      <dsp:txXfrm>
        <a:off x="5286774" y="3491902"/>
        <a:ext cx="1384297" cy="656626"/>
      </dsp:txXfrm>
    </dsp:sp>
    <dsp:sp modelId="{D6C7E6B9-4CB7-4220-BF70-FCAAB78B774D}">
      <dsp:nvSpPr>
        <dsp:cNvPr id="0" name=""/>
        <dsp:cNvSpPr/>
      </dsp:nvSpPr>
      <dsp:spPr>
        <a:xfrm>
          <a:off x="3384375" y="4371979"/>
          <a:ext cx="1650852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INTELIGENCIA</a:t>
          </a:r>
          <a:endParaRPr lang="es-MX" sz="1600" kern="1200" dirty="0">
            <a:latin typeface="Century Gothic" pitchFamily="34" charset="0"/>
          </a:endParaRPr>
        </a:p>
      </dsp:txBody>
      <dsp:txXfrm>
        <a:off x="3419897" y="4407501"/>
        <a:ext cx="1579808" cy="656626"/>
      </dsp:txXfrm>
    </dsp:sp>
    <dsp:sp modelId="{9F7C49AE-A0A6-4126-981F-BC7D4873C157}">
      <dsp:nvSpPr>
        <dsp:cNvPr id="0" name=""/>
        <dsp:cNvSpPr/>
      </dsp:nvSpPr>
      <dsp:spPr>
        <a:xfrm>
          <a:off x="1722866" y="3472711"/>
          <a:ext cx="1455341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CALIDAD</a:t>
          </a:r>
          <a:endParaRPr lang="es-MX" sz="1600" kern="1200" dirty="0">
            <a:latin typeface="Century Gothic" pitchFamily="34" charset="0"/>
          </a:endParaRPr>
        </a:p>
      </dsp:txBody>
      <dsp:txXfrm>
        <a:off x="1758388" y="3508233"/>
        <a:ext cx="1384297" cy="656626"/>
      </dsp:txXfrm>
    </dsp:sp>
    <dsp:sp modelId="{63E754FE-5737-4EDD-BAEA-07083DE16DAD}">
      <dsp:nvSpPr>
        <dsp:cNvPr id="0" name=""/>
        <dsp:cNvSpPr/>
      </dsp:nvSpPr>
      <dsp:spPr>
        <a:xfrm>
          <a:off x="1146800" y="2186915"/>
          <a:ext cx="1455341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EFICIENCIA</a:t>
          </a:r>
          <a:endParaRPr lang="es-MX" sz="1600" kern="1200" dirty="0">
            <a:latin typeface="Century Gothic" pitchFamily="34" charset="0"/>
          </a:endParaRPr>
        </a:p>
      </dsp:txBody>
      <dsp:txXfrm>
        <a:off x="1182322" y="2222437"/>
        <a:ext cx="1384297" cy="656626"/>
      </dsp:txXfrm>
    </dsp:sp>
    <dsp:sp modelId="{CA41529E-B4F2-4862-A861-1B7F3036C9BC}">
      <dsp:nvSpPr>
        <dsp:cNvPr id="0" name=""/>
        <dsp:cNvSpPr/>
      </dsp:nvSpPr>
      <dsp:spPr>
        <a:xfrm>
          <a:off x="1506831" y="864095"/>
          <a:ext cx="1572642" cy="7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Century Gothic" pitchFamily="34" charset="0"/>
            </a:rPr>
            <a:t>INNOVACION</a:t>
          </a:r>
          <a:endParaRPr lang="es-MX" sz="1600" kern="1200" dirty="0">
            <a:latin typeface="Century Gothic" pitchFamily="34" charset="0"/>
          </a:endParaRPr>
        </a:p>
      </dsp:txBody>
      <dsp:txXfrm>
        <a:off x="1542353" y="899617"/>
        <a:ext cx="1501598" cy="65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23480-C82D-4A80-923A-E0F10E4B1F58}">
      <dsp:nvSpPr>
        <dsp:cNvPr id="0" name=""/>
        <dsp:cNvSpPr/>
      </dsp:nvSpPr>
      <dsp:spPr>
        <a:xfrm>
          <a:off x="0" y="1296185"/>
          <a:ext cx="1679514" cy="1857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METALMECANICA</a:t>
          </a:r>
          <a:endParaRPr lang="es-MX" sz="1400" kern="1200" dirty="0">
            <a:latin typeface="Berlin Sans FB" pitchFamily="34" charset="0"/>
          </a:endParaRPr>
        </a:p>
      </dsp:txBody>
      <dsp:txXfrm>
        <a:off x="0" y="2039227"/>
        <a:ext cx="1679514" cy="743041"/>
      </dsp:txXfrm>
    </dsp:sp>
    <dsp:sp modelId="{3FA69148-5B66-4ACD-AF7E-3CD896CB7F22}">
      <dsp:nvSpPr>
        <dsp:cNvPr id="0" name=""/>
        <dsp:cNvSpPr/>
      </dsp:nvSpPr>
      <dsp:spPr>
        <a:xfrm>
          <a:off x="69584" y="2938893"/>
          <a:ext cx="1558613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916DE-358A-4451-A8AB-B0E688AD0AD1}">
      <dsp:nvSpPr>
        <dsp:cNvPr id="0" name=""/>
        <dsp:cNvSpPr/>
      </dsp:nvSpPr>
      <dsp:spPr>
        <a:xfrm>
          <a:off x="1735022" y="1296173"/>
          <a:ext cx="1679514" cy="18575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HERRERIA</a:t>
          </a:r>
          <a:endParaRPr lang="es-MX" sz="1600" kern="1200" dirty="0" smtClean="0">
            <a:latin typeface="Berlin Sans FB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INDUSTRIAL</a:t>
          </a:r>
          <a:endParaRPr lang="es-MX" sz="1600" kern="1200" dirty="0">
            <a:latin typeface="Berlin Sans FB" pitchFamily="34" charset="0"/>
          </a:endParaRPr>
        </a:p>
      </dsp:txBody>
      <dsp:txXfrm>
        <a:off x="1735022" y="2039196"/>
        <a:ext cx="1679514" cy="743023"/>
      </dsp:txXfrm>
    </dsp:sp>
    <dsp:sp modelId="{62CCE056-AC9F-419D-AACB-0603ABC06660}">
      <dsp:nvSpPr>
        <dsp:cNvPr id="0" name=""/>
        <dsp:cNvSpPr/>
      </dsp:nvSpPr>
      <dsp:spPr>
        <a:xfrm>
          <a:off x="1803302" y="2938904"/>
          <a:ext cx="1558613" cy="1558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3E353-2071-4168-AAEA-ACC61A3E41CD}">
      <dsp:nvSpPr>
        <dsp:cNvPr id="0" name=""/>
        <dsp:cNvSpPr/>
      </dsp:nvSpPr>
      <dsp:spPr>
        <a:xfrm>
          <a:off x="3463209" y="1296161"/>
          <a:ext cx="1679514" cy="18644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HERRERIA</a:t>
          </a:r>
          <a:r>
            <a:rPr lang="es-MX" sz="1600" kern="1200" dirty="0" smtClean="0">
              <a:latin typeface="Berlin Sans FB" pitchFamily="34" charset="0"/>
            </a:rPr>
            <a:t> </a:t>
          </a:r>
          <a:r>
            <a:rPr lang="es-MX" sz="1400" kern="1200" dirty="0" smtClean="0">
              <a:latin typeface="Berlin Sans FB" pitchFamily="34" charset="0"/>
            </a:rPr>
            <a:t>RESIDENCIAL</a:t>
          </a:r>
          <a:endParaRPr lang="es-MX" sz="1600" kern="1200" dirty="0">
            <a:latin typeface="Berlin Sans FB" pitchFamily="34" charset="0"/>
          </a:endParaRPr>
        </a:p>
      </dsp:txBody>
      <dsp:txXfrm>
        <a:off x="3463209" y="2041937"/>
        <a:ext cx="1679514" cy="745775"/>
      </dsp:txXfrm>
    </dsp:sp>
    <dsp:sp modelId="{C9AC1959-231D-4724-85A8-24D0D06C220B}">
      <dsp:nvSpPr>
        <dsp:cNvPr id="0" name=""/>
        <dsp:cNvSpPr/>
      </dsp:nvSpPr>
      <dsp:spPr>
        <a:xfrm>
          <a:off x="3529773" y="2952334"/>
          <a:ext cx="1558613" cy="15586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31C5-418D-40AD-9C0F-A0D752E373FE}">
      <dsp:nvSpPr>
        <dsp:cNvPr id="0" name=""/>
        <dsp:cNvSpPr/>
      </dsp:nvSpPr>
      <dsp:spPr>
        <a:xfrm>
          <a:off x="5191412" y="1296173"/>
          <a:ext cx="1679514" cy="19077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HERRERIA</a:t>
          </a:r>
          <a:endParaRPr lang="es-MX" sz="1600" kern="1200" dirty="0" smtClean="0">
            <a:latin typeface="Berlin Sans FB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COMERCIAL</a:t>
          </a:r>
          <a:endParaRPr lang="es-MX" sz="1600" kern="1200" dirty="0">
            <a:latin typeface="Berlin Sans FB" pitchFamily="34" charset="0"/>
          </a:endParaRPr>
        </a:p>
      </dsp:txBody>
      <dsp:txXfrm>
        <a:off x="5191412" y="2059266"/>
        <a:ext cx="1679514" cy="763093"/>
      </dsp:txXfrm>
    </dsp:sp>
    <dsp:sp modelId="{A1A0B04E-CAD1-40D7-B074-E2BC30113DDD}">
      <dsp:nvSpPr>
        <dsp:cNvPr id="0" name=""/>
        <dsp:cNvSpPr/>
      </dsp:nvSpPr>
      <dsp:spPr>
        <a:xfrm>
          <a:off x="5259034" y="2953418"/>
          <a:ext cx="1558613" cy="155861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078B-11E8-4347-A1F6-921F390108E6}">
      <dsp:nvSpPr>
        <dsp:cNvPr id="0" name=""/>
        <dsp:cNvSpPr/>
      </dsp:nvSpPr>
      <dsp:spPr>
        <a:xfrm>
          <a:off x="6919599" y="1296161"/>
          <a:ext cx="1679514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HERRERIA</a:t>
          </a:r>
          <a:endParaRPr lang="es-MX" sz="1600" kern="1200" dirty="0" smtClean="0">
            <a:latin typeface="Berlin Sans FB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INSTITUCIONAL</a:t>
          </a:r>
          <a:endParaRPr lang="es-MX" sz="1600" kern="1200" dirty="0">
            <a:latin typeface="Berlin Sans FB" pitchFamily="34" charset="0"/>
          </a:endParaRPr>
        </a:p>
      </dsp:txBody>
      <dsp:txXfrm>
        <a:off x="6919599" y="2051373"/>
        <a:ext cx="1679514" cy="755211"/>
      </dsp:txXfrm>
    </dsp:sp>
    <dsp:sp modelId="{8CDA6429-2621-4527-839A-89A89CCF195A}">
      <dsp:nvSpPr>
        <dsp:cNvPr id="0" name=""/>
        <dsp:cNvSpPr/>
      </dsp:nvSpPr>
      <dsp:spPr>
        <a:xfrm>
          <a:off x="6974470" y="2952328"/>
          <a:ext cx="1558613" cy="15586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2284-9E4A-479A-B90D-682587D6F8CC}">
      <dsp:nvSpPr>
        <dsp:cNvPr id="0" name=""/>
        <dsp:cNvSpPr/>
      </dsp:nvSpPr>
      <dsp:spPr>
        <a:xfrm>
          <a:off x="3374" y="0"/>
          <a:ext cx="8595739" cy="1631383"/>
        </a:xfrm>
        <a:prstGeom prst="round2Same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23480-C82D-4A80-923A-E0F10E4B1F58}">
      <dsp:nvSpPr>
        <dsp:cNvPr id="0" name=""/>
        <dsp:cNvSpPr/>
      </dsp:nvSpPr>
      <dsp:spPr>
        <a:xfrm>
          <a:off x="2004" y="1296185"/>
          <a:ext cx="2101492" cy="1857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MANUFACTURA DE ACRILICOS Y POLICARBONATOS</a:t>
          </a:r>
          <a:endParaRPr lang="es-MX" sz="1400" kern="1200" dirty="0">
            <a:latin typeface="Berlin Sans FB" pitchFamily="34" charset="0"/>
          </a:endParaRPr>
        </a:p>
      </dsp:txBody>
      <dsp:txXfrm>
        <a:off x="2004" y="2039227"/>
        <a:ext cx="2101492" cy="743041"/>
      </dsp:txXfrm>
    </dsp:sp>
    <dsp:sp modelId="{3FA69148-5B66-4ACD-AF7E-3CD896CB7F22}">
      <dsp:nvSpPr>
        <dsp:cNvPr id="0" name=""/>
        <dsp:cNvSpPr/>
      </dsp:nvSpPr>
      <dsp:spPr>
        <a:xfrm>
          <a:off x="268721" y="2938893"/>
          <a:ext cx="1558613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916DE-358A-4451-A8AB-B0E688AD0AD1}">
      <dsp:nvSpPr>
        <dsp:cNvPr id="0" name=""/>
        <dsp:cNvSpPr/>
      </dsp:nvSpPr>
      <dsp:spPr>
        <a:xfrm>
          <a:off x="2172951" y="1296173"/>
          <a:ext cx="2101492" cy="18575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INYECCION DE PLASTICO</a:t>
          </a:r>
          <a:endParaRPr lang="es-MX" sz="1400" kern="1200" dirty="0">
            <a:latin typeface="Berlin Sans FB" pitchFamily="34" charset="0"/>
          </a:endParaRPr>
        </a:p>
      </dsp:txBody>
      <dsp:txXfrm>
        <a:off x="2172951" y="2039196"/>
        <a:ext cx="2101492" cy="743023"/>
      </dsp:txXfrm>
    </dsp:sp>
    <dsp:sp modelId="{62CCE056-AC9F-419D-AACB-0603ABC06660}">
      <dsp:nvSpPr>
        <dsp:cNvPr id="0" name=""/>
        <dsp:cNvSpPr/>
      </dsp:nvSpPr>
      <dsp:spPr>
        <a:xfrm>
          <a:off x="2450279" y="2938904"/>
          <a:ext cx="1558613" cy="1558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3E353-2071-4168-AAEA-ACC61A3E41CD}">
      <dsp:nvSpPr>
        <dsp:cNvPr id="0" name=""/>
        <dsp:cNvSpPr/>
      </dsp:nvSpPr>
      <dsp:spPr>
        <a:xfrm>
          <a:off x="4335345" y="1296161"/>
          <a:ext cx="2101492" cy="18644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EXTRUSION DE PLASTICO</a:t>
          </a:r>
          <a:endParaRPr lang="es-MX" sz="1400" kern="1200" dirty="0">
            <a:latin typeface="Berlin Sans FB" pitchFamily="34" charset="0"/>
          </a:endParaRPr>
        </a:p>
      </dsp:txBody>
      <dsp:txXfrm>
        <a:off x="4335345" y="2041937"/>
        <a:ext cx="2101492" cy="745775"/>
      </dsp:txXfrm>
    </dsp:sp>
    <dsp:sp modelId="{C9AC1959-231D-4724-85A8-24D0D06C220B}">
      <dsp:nvSpPr>
        <dsp:cNvPr id="0" name=""/>
        <dsp:cNvSpPr/>
      </dsp:nvSpPr>
      <dsp:spPr>
        <a:xfrm>
          <a:off x="4606088" y="2952334"/>
          <a:ext cx="1558613" cy="15586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31C5-418D-40AD-9C0F-A0D752E373FE}">
      <dsp:nvSpPr>
        <dsp:cNvPr id="0" name=""/>
        <dsp:cNvSpPr/>
      </dsp:nvSpPr>
      <dsp:spPr>
        <a:xfrm>
          <a:off x="6497621" y="1296173"/>
          <a:ext cx="2101492" cy="19077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POLICARBONATO CELULAR</a:t>
          </a:r>
          <a:endParaRPr lang="es-MX" sz="1400" kern="1200" dirty="0">
            <a:latin typeface="Berlin Sans FB" pitchFamily="34" charset="0"/>
          </a:endParaRPr>
        </a:p>
      </dsp:txBody>
      <dsp:txXfrm>
        <a:off x="6497621" y="2059266"/>
        <a:ext cx="2101492" cy="763093"/>
      </dsp:txXfrm>
    </dsp:sp>
    <dsp:sp modelId="{A1A0B04E-CAD1-40D7-B074-E2BC30113DDD}">
      <dsp:nvSpPr>
        <dsp:cNvPr id="0" name=""/>
        <dsp:cNvSpPr/>
      </dsp:nvSpPr>
      <dsp:spPr>
        <a:xfrm>
          <a:off x="6803652" y="2938908"/>
          <a:ext cx="1558613" cy="155861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2284-9E4A-479A-B90D-682587D6F8CC}">
      <dsp:nvSpPr>
        <dsp:cNvPr id="0" name=""/>
        <dsp:cNvSpPr/>
      </dsp:nvSpPr>
      <dsp:spPr>
        <a:xfrm>
          <a:off x="3374" y="0"/>
          <a:ext cx="8595739" cy="1631383"/>
        </a:xfrm>
        <a:prstGeom prst="round2Same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23480-C82D-4A80-923A-E0F10E4B1F58}">
      <dsp:nvSpPr>
        <dsp:cNvPr id="0" name=""/>
        <dsp:cNvSpPr/>
      </dsp:nvSpPr>
      <dsp:spPr>
        <a:xfrm>
          <a:off x="2004" y="1296185"/>
          <a:ext cx="2101492" cy="1857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FABRICACION DE MOLDES DE INYECCION</a:t>
          </a:r>
          <a:endParaRPr lang="es-MX" sz="1400" kern="1200" dirty="0">
            <a:latin typeface="Berlin Sans FB" pitchFamily="34" charset="0"/>
          </a:endParaRPr>
        </a:p>
      </dsp:txBody>
      <dsp:txXfrm>
        <a:off x="2004" y="2039227"/>
        <a:ext cx="2101492" cy="743041"/>
      </dsp:txXfrm>
    </dsp:sp>
    <dsp:sp modelId="{3FA69148-5B66-4ACD-AF7E-3CD896CB7F22}">
      <dsp:nvSpPr>
        <dsp:cNvPr id="0" name=""/>
        <dsp:cNvSpPr/>
      </dsp:nvSpPr>
      <dsp:spPr>
        <a:xfrm>
          <a:off x="268721" y="2938893"/>
          <a:ext cx="1558613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916DE-358A-4451-A8AB-B0E688AD0AD1}">
      <dsp:nvSpPr>
        <dsp:cNvPr id="0" name=""/>
        <dsp:cNvSpPr/>
      </dsp:nvSpPr>
      <dsp:spPr>
        <a:xfrm>
          <a:off x="2172951" y="1296173"/>
          <a:ext cx="2101492" cy="18575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FARBRICACION DE MOLDES DE EXTRUSION</a:t>
          </a:r>
          <a:endParaRPr lang="es-MX" sz="1400" kern="1200" dirty="0">
            <a:latin typeface="Berlin Sans FB" pitchFamily="34" charset="0"/>
          </a:endParaRPr>
        </a:p>
      </dsp:txBody>
      <dsp:txXfrm>
        <a:off x="2172951" y="2039196"/>
        <a:ext cx="2101492" cy="743023"/>
      </dsp:txXfrm>
    </dsp:sp>
    <dsp:sp modelId="{62CCE056-AC9F-419D-AACB-0603ABC06660}">
      <dsp:nvSpPr>
        <dsp:cNvPr id="0" name=""/>
        <dsp:cNvSpPr/>
      </dsp:nvSpPr>
      <dsp:spPr>
        <a:xfrm>
          <a:off x="2477991" y="2938904"/>
          <a:ext cx="1558613" cy="155861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3E353-2071-4168-AAEA-ACC61A3E41CD}">
      <dsp:nvSpPr>
        <dsp:cNvPr id="0" name=""/>
        <dsp:cNvSpPr/>
      </dsp:nvSpPr>
      <dsp:spPr>
        <a:xfrm>
          <a:off x="4335345" y="1296161"/>
          <a:ext cx="2101492" cy="18644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FABRICACION DE TROQUELES</a:t>
          </a:r>
          <a:endParaRPr lang="es-MX" sz="1400" kern="1200" dirty="0">
            <a:latin typeface="Berlin Sans FB" pitchFamily="34" charset="0"/>
          </a:endParaRPr>
        </a:p>
      </dsp:txBody>
      <dsp:txXfrm>
        <a:off x="4335345" y="2041937"/>
        <a:ext cx="2101492" cy="745775"/>
      </dsp:txXfrm>
    </dsp:sp>
    <dsp:sp modelId="{C9AC1959-231D-4724-85A8-24D0D06C220B}">
      <dsp:nvSpPr>
        <dsp:cNvPr id="0" name=""/>
        <dsp:cNvSpPr/>
      </dsp:nvSpPr>
      <dsp:spPr>
        <a:xfrm>
          <a:off x="4566670" y="2952334"/>
          <a:ext cx="1558613" cy="15586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31C5-418D-40AD-9C0F-A0D752E373FE}">
      <dsp:nvSpPr>
        <dsp:cNvPr id="0" name=""/>
        <dsp:cNvSpPr/>
      </dsp:nvSpPr>
      <dsp:spPr>
        <a:xfrm>
          <a:off x="6497613" y="1246747"/>
          <a:ext cx="2101492" cy="19077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MAQUINADOS DE PRECISCION</a:t>
          </a:r>
          <a:endParaRPr lang="es-MX" sz="1400" kern="1200" dirty="0">
            <a:latin typeface="Berlin Sans FB" pitchFamily="34" charset="0"/>
          </a:endParaRPr>
        </a:p>
      </dsp:txBody>
      <dsp:txXfrm>
        <a:off x="6497613" y="2009840"/>
        <a:ext cx="2101492" cy="763093"/>
      </dsp:txXfrm>
    </dsp:sp>
    <dsp:sp modelId="{A1A0B04E-CAD1-40D7-B074-E2BC30113DDD}">
      <dsp:nvSpPr>
        <dsp:cNvPr id="0" name=""/>
        <dsp:cNvSpPr/>
      </dsp:nvSpPr>
      <dsp:spPr>
        <a:xfrm>
          <a:off x="6803652" y="2923851"/>
          <a:ext cx="1558613" cy="155861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2284-9E4A-479A-B90D-682587D6F8CC}">
      <dsp:nvSpPr>
        <dsp:cNvPr id="0" name=""/>
        <dsp:cNvSpPr/>
      </dsp:nvSpPr>
      <dsp:spPr>
        <a:xfrm>
          <a:off x="3374" y="0"/>
          <a:ext cx="8595739" cy="1631383"/>
        </a:xfrm>
        <a:prstGeom prst="round2Same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23480-C82D-4A80-923A-E0F10E4B1F58}">
      <dsp:nvSpPr>
        <dsp:cNvPr id="0" name=""/>
        <dsp:cNvSpPr/>
      </dsp:nvSpPr>
      <dsp:spPr>
        <a:xfrm>
          <a:off x="0" y="1296185"/>
          <a:ext cx="1679514" cy="1857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ALUMINIO</a:t>
          </a:r>
          <a:endParaRPr lang="es-MX" sz="1400" kern="1200" dirty="0">
            <a:latin typeface="Berlin Sans FB" pitchFamily="34" charset="0"/>
          </a:endParaRPr>
        </a:p>
      </dsp:txBody>
      <dsp:txXfrm>
        <a:off x="0" y="2039227"/>
        <a:ext cx="1679514" cy="743041"/>
      </dsp:txXfrm>
    </dsp:sp>
    <dsp:sp modelId="{3FA69148-5B66-4ACD-AF7E-3CD896CB7F22}">
      <dsp:nvSpPr>
        <dsp:cNvPr id="0" name=""/>
        <dsp:cNvSpPr/>
      </dsp:nvSpPr>
      <dsp:spPr>
        <a:xfrm>
          <a:off x="55728" y="2938893"/>
          <a:ext cx="1558613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916DE-358A-4451-A8AB-B0E688AD0AD1}">
      <dsp:nvSpPr>
        <dsp:cNvPr id="0" name=""/>
        <dsp:cNvSpPr/>
      </dsp:nvSpPr>
      <dsp:spPr>
        <a:xfrm>
          <a:off x="1735022" y="1296173"/>
          <a:ext cx="1679514" cy="18575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ACERO AL CARBON</a:t>
          </a:r>
          <a:endParaRPr lang="es-MX" sz="1400" kern="1200" dirty="0">
            <a:latin typeface="Berlin Sans FB" pitchFamily="34" charset="0"/>
          </a:endParaRPr>
        </a:p>
      </dsp:txBody>
      <dsp:txXfrm>
        <a:off x="1735022" y="2039196"/>
        <a:ext cx="1679514" cy="743023"/>
      </dsp:txXfrm>
    </dsp:sp>
    <dsp:sp modelId="{62CCE056-AC9F-419D-AACB-0603ABC06660}">
      <dsp:nvSpPr>
        <dsp:cNvPr id="0" name=""/>
        <dsp:cNvSpPr/>
      </dsp:nvSpPr>
      <dsp:spPr>
        <a:xfrm>
          <a:off x="1800200" y="2938904"/>
          <a:ext cx="1558613" cy="1558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3E353-2071-4168-AAEA-ACC61A3E41CD}">
      <dsp:nvSpPr>
        <dsp:cNvPr id="0" name=""/>
        <dsp:cNvSpPr/>
      </dsp:nvSpPr>
      <dsp:spPr>
        <a:xfrm>
          <a:off x="3463209" y="1296161"/>
          <a:ext cx="1679514" cy="18644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ACERO INOXIDABLE</a:t>
          </a:r>
          <a:endParaRPr lang="es-MX" sz="1400" kern="1200" dirty="0">
            <a:latin typeface="Berlin Sans FB" pitchFamily="34" charset="0"/>
          </a:endParaRPr>
        </a:p>
      </dsp:txBody>
      <dsp:txXfrm>
        <a:off x="3463209" y="2041937"/>
        <a:ext cx="1679514" cy="745775"/>
      </dsp:txXfrm>
    </dsp:sp>
    <dsp:sp modelId="{C9AC1959-231D-4724-85A8-24D0D06C220B}">
      <dsp:nvSpPr>
        <dsp:cNvPr id="0" name=""/>
        <dsp:cNvSpPr/>
      </dsp:nvSpPr>
      <dsp:spPr>
        <a:xfrm>
          <a:off x="3526251" y="2905887"/>
          <a:ext cx="1558613" cy="15586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31C5-418D-40AD-9C0F-A0D752E373FE}">
      <dsp:nvSpPr>
        <dsp:cNvPr id="0" name=""/>
        <dsp:cNvSpPr/>
      </dsp:nvSpPr>
      <dsp:spPr>
        <a:xfrm>
          <a:off x="5191412" y="1296173"/>
          <a:ext cx="1679514" cy="19077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MADERAS PLASTICAS</a:t>
          </a:r>
          <a:endParaRPr lang="es-MX" sz="1400" kern="1200" dirty="0">
            <a:latin typeface="Berlin Sans FB" pitchFamily="34" charset="0"/>
          </a:endParaRPr>
        </a:p>
      </dsp:txBody>
      <dsp:txXfrm>
        <a:off x="5191412" y="2059266"/>
        <a:ext cx="1679514" cy="763093"/>
      </dsp:txXfrm>
    </dsp:sp>
    <dsp:sp modelId="{A1A0B04E-CAD1-40D7-B074-E2BC30113DDD}">
      <dsp:nvSpPr>
        <dsp:cNvPr id="0" name=""/>
        <dsp:cNvSpPr/>
      </dsp:nvSpPr>
      <dsp:spPr>
        <a:xfrm>
          <a:off x="5259034" y="2938908"/>
          <a:ext cx="1558613" cy="155861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078B-11E8-4347-A1F6-921F390108E6}">
      <dsp:nvSpPr>
        <dsp:cNvPr id="0" name=""/>
        <dsp:cNvSpPr/>
      </dsp:nvSpPr>
      <dsp:spPr>
        <a:xfrm>
          <a:off x="6919599" y="1296161"/>
          <a:ext cx="1679514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CRISTAL TEMPLADO</a:t>
          </a:r>
          <a:endParaRPr lang="es-MX" sz="1400" kern="1200" dirty="0">
            <a:latin typeface="Berlin Sans FB" pitchFamily="34" charset="0"/>
          </a:endParaRPr>
        </a:p>
      </dsp:txBody>
      <dsp:txXfrm>
        <a:off x="6919599" y="2051373"/>
        <a:ext cx="1679514" cy="755211"/>
      </dsp:txXfrm>
    </dsp:sp>
    <dsp:sp modelId="{8CDA6429-2621-4527-839A-89A89CCF195A}">
      <dsp:nvSpPr>
        <dsp:cNvPr id="0" name=""/>
        <dsp:cNvSpPr/>
      </dsp:nvSpPr>
      <dsp:spPr>
        <a:xfrm>
          <a:off x="6988326" y="2952328"/>
          <a:ext cx="1558613" cy="15586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2284-9E4A-479A-B90D-682587D6F8CC}">
      <dsp:nvSpPr>
        <dsp:cNvPr id="0" name=""/>
        <dsp:cNvSpPr/>
      </dsp:nvSpPr>
      <dsp:spPr>
        <a:xfrm>
          <a:off x="3374" y="0"/>
          <a:ext cx="8595739" cy="1631383"/>
        </a:xfrm>
        <a:prstGeom prst="round2Same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23480-C82D-4A80-923A-E0F10E4B1F58}">
      <dsp:nvSpPr>
        <dsp:cNvPr id="0" name=""/>
        <dsp:cNvSpPr/>
      </dsp:nvSpPr>
      <dsp:spPr>
        <a:xfrm>
          <a:off x="26506" y="1293722"/>
          <a:ext cx="1660867" cy="1857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CLASICO</a:t>
          </a:r>
          <a:endParaRPr lang="es-MX" sz="1400" kern="1200" dirty="0">
            <a:latin typeface="Berlin Sans FB" pitchFamily="34" charset="0"/>
          </a:endParaRPr>
        </a:p>
      </dsp:txBody>
      <dsp:txXfrm>
        <a:off x="26506" y="2036763"/>
        <a:ext cx="1660867" cy="743041"/>
      </dsp:txXfrm>
    </dsp:sp>
    <dsp:sp modelId="{3FA69148-5B66-4ACD-AF7E-3CD896CB7F22}">
      <dsp:nvSpPr>
        <dsp:cNvPr id="0" name=""/>
        <dsp:cNvSpPr/>
      </dsp:nvSpPr>
      <dsp:spPr>
        <a:xfrm>
          <a:off x="83066" y="2936430"/>
          <a:ext cx="1558613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3E353-2071-4168-AAEA-ACC61A3E41CD}">
      <dsp:nvSpPr>
        <dsp:cNvPr id="0" name=""/>
        <dsp:cNvSpPr/>
      </dsp:nvSpPr>
      <dsp:spPr>
        <a:xfrm>
          <a:off x="1741020" y="1293698"/>
          <a:ext cx="1660867" cy="18644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FORJA</a:t>
          </a:r>
          <a:endParaRPr lang="es-MX" sz="1400" kern="1200" dirty="0">
            <a:latin typeface="Berlin Sans FB" pitchFamily="34" charset="0"/>
          </a:endParaRPr>
        </a:p>
      </dsp:txBody>
      <dsp:txXfrm>
        <a:off x="1741020" y="2039473"/>
        <a:ext cx="1660867" cy="745775"/>
      </dsp:txXfrm>
    </dsp:sp>
    <dsp:sp modelId="{C9AC1959-231D-4724-85A8-24D0D06C220B}">
      <dsp:nvSpPr>
        <dsp:cNvPr id="0" name=""/>
        <dsp:cNvSpPr/>
      </dsp:nvSpPr>
      <dsp:spPr>
        <a:xfrm>
          <a:off x="1798670" y="2949871"/>
          <a:ext cx="1558613" cy="1558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31C5-418D-40AD-9C0F-A0D752E373FE}">
      <dsp:nvSpPr>
        <dsp:cNvPr id="0" name=""/>
        <dsp:cNvSpPr/>
      </dsp:nvSpPr>
      <dsp:spPr>
        <a:xfrm>
          <a:off x="3452096" y="1296132"/>
          <a:ext cx="1660867" cy="18700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MODERNO</a:t>
          </a:r>
          <a:endParaRPr lang="es-MX" sz="1400" kern="1200" dirty="0">
            <a:latin typeface="Berlin Sans FB" pitchFamily="34" charset="0"/>
          </a:endParaRPr>
        </a:p>
      </dsp:txBody>
      <dsp:txXfrm>
        <a:off x="3452096" y="2044154"/>
        <a:ext cx="1660867" cy="748021"/>
      </dsp:txXfrm>
    </dsp:sp>
    <dsp:sp modelId="{A1A0B04E-CAD1-40D7-B074-E2BC30113DDD}">
      <dsp:nvSpPr>
        <dsp:cNvPr id="0" name=""/>
        <dsp:cNvSpPr/>
      </dsp:nvSpPr>
      <dsp:spPr>
        <a:xfrm>
          <a:off x="3508522" y="2945864"/>
          <a:ext cx="1558613" cy="155861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078B-11E8-4347-A1F6-921F390108E6}">
      <dsp:nvSpPr>
        <dsp:cNvPr id="0" name=""/>
        <dsp:cNvSpPr/>
      </dsp:nvSpPr>
      <dsp:spPr>
        <a:xfrm>
          <a:off x="5167875" y="1293698"/>
          <a:ext cx="1509878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ARTISTICO</a:t>
          </a:r>
          <a:endParaRPr lang="es-MX" sz="1400" kern="1200" dirty="0">
            <a:latin typeface="Berlin Sans FB" pitchFamily="34" charset="0"/>
          </a:endParaRPr>
        </a:p>
      </dsp:txBody>
      <dsp:txXfrm>
        <a:off x="5167875" y="2048909"/>
        <a:ext cx="1509878" cy="755211"/>
      </dsp:txXfrm>
    </dsp:sp>
    <dsp:sp modelId="{8CDA6429-2621-4527-839A-89A89CCF195A}">
      <dsp:nvSpPr>
        <dsp:cNvPr id="0" name=""/>
        <dsp:cNvSpPr/>
      </dsp:nvSpPr>
      <dsp:spPr>
        <a:xfrm>
          <a:off x="5154280" y="2949865"/>
          <a:ext cx="1558613" cy="155861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9F5ED-C33B-42CD-9B99-ED662EC71310}">
      <dsp:nvSpPr>
        <dsp:cNvPr id="0" name=""/>
        <dsp:cNvSpPr/>
      </dsp:nvSpPr>
      <dsp:spPr>
        <a:xfrm>
          <a:off x="6712152" y="1293698"/>
          <a:ext cx="1860985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CONTEMPORANEO</a:t>
          </a:r>
          <a:endParaRPr lang="es-MX" sz="1300" kern="1200" dirty="0">
            <a:latin typeface="Berlin Sans FB" pitchFamily="34" charset="0"/>
          </a:endParaRPr>
        </a:p>
      </dsp:txBody>
      <dsp:txXfrm>
        <a:off x="6712152" y="2048909"/>
        <a:ext cx="1860985" cy="755211"/>
      </dsp:txXfrm>
    </dsp:sp>
    <dsp:sp modelId="{F5771AD0-41D9-4A32-A2A3-2B3433CAA2CE}">
      <dsp:nvSpPr>
        <dsp:cNvPr id="0" name=""/>
        <dsp:cNvSpPr/>
      </dsp:nvSpPr>
      <dsp:spPr>
        <a:xfrm>
          <a:off x="6870264" y="2949865"/>
          <a:ext cx="1558613" cy="15586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2284-9E4A-479A-B90D-682587D6F8CC}">
      <dsp:nvSpPr>
        <dsp:cNvPr id="0" name=""/>
        <dsp:cNvSpPr/>
      </dsp:nvSpPr>
      <dsp:spPr>
        <a:xfrm>
          <a:off x="48758" y="6"/>
          <a:ext cx="8504919" cy="1631383"/>
        </a:xfrm>
        <a:prstGeom prst="round2Same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23480-C82D-4A80-923A-E0F10E4B1F58}">
      <dsp:nvSpPr>
        <dsp:cNvPr id="0" name=""/>
        <dsp:cNvSpPr/>
      </dsp:nvSpPr>
      <dsp:spPr>
        <a:xfrm>
          <a:off x="98223" y="1320032"/>
          <a:ext cx="1666918" cy="1857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PINTURA ALQUIDALICA</a:t>
          </a:r>
          <a:endParaRPr lang="es-MX" sz="1400" kern="1200" dirty="0">
            <a:latin typeface="Berlin Sans FB" pitchFamily="34" charset="0"/>
          </a:endParaRPr>
        </a:p>
      </dsp:txBody>
      <dsp:txXfrm>
        <a:off x="98223" y="2063074"/>
        <a:ext cx="1666918" cy="743041"/>
      </dsp:txXfrm>
    </dsp:sp>
    <dsp:sp modelId="{3FA69148-5B66-4ACD-AF7E-3CD896CB7F22}">
      <dsp:nvSpPr>
        <dsp:cNvPr id="0" name=""/>
        <dsp:cNvSpPr/>
      </dsp:nvSpPr>
      <dsp:spPr>
        <a:xfrm>
          <a:off x="155719" y="2962740"/>
          <a:ext cx="1558613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31C5-418D-40AD-9C0F-A0D752E373FE}">
      <dsp:nvSpPr>
        <dsp:cNvPr id="0" name=""/>
        <dsp:cNvSpPr/>
      </dsp:nvSpPr>
      <dsp:spPr>
        <a:xfrm>
          <a:off x="1777743" y="1108601"/>
          <a:ext cx="1666918" cy="20985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 PINTURA ELECTROSTATICA</a:t>
          </a:r>
          <a:endParaRPr lang="es-MX" sz="1400" kern="1200" dirty="0">
            <a:latin typeface="Berlin Sans FB" pitchFamily="34" charset="0"/>
          </a:endParaRPr>
        </a:p>
      </dsp:txBody>
      <dsp:txXfrm>
        <a:off x="1777743" y="1948006"/>
        <a:ext cx="1666918" cy="839404"/>
      </dsp:txXfrm>
    </dsp:sp>
    <dsp:sp modelId="{A1A0B04E-CAD1-40D7-B074-E2BC30113DDD}">
      <dsp:nvSpPr>
        <dsp:cNvPr id="0" name=""/>
        <dsp:cNvSpPr/>
      </dsp:nvSpPr>
      <dsp:spPr>
        <a:xfrm>
          <a:off x="1837186" y="2915060"/>
          <a:ext cx="1558613" cy="1558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078B-11E8-4347-A1F6-921F390108E6}">
      <dsp:nvSpPr>
        <dsp:cNvPr id="0" name=""/>
        <dsp:cNvSpPr/>
      </dsp:nvSpPr>
      <dsp:spPr>
        <a:xfrm>
          <a:off x="3460747" y="1320009"/>
          <a:ext cx="1666918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GALVANIZADO</a:t>
          </a:r>
          <a:endParaRPr lang="es-MX" sz="1400" kern="1200" dirty="0">
            <a:latin typeface="Berlin Sans FB" pitchFamily="34" charset="0"/>
          </a:endParaRPr>
        </a:p>
      </dsp:txBody>
      <dsp:txXfrm>
        <a:off x="3460747" y="2075220"/>
        <a:ext cx="1666918" cy="755211"/>
      </dsp:txXfrm>
    </dsp:sp>
    <dsp:sp modelId="{8CDA6429-2621-4527-839A-89A89CCF195A}">
      <dsp:nvSpPr>
        <dsp:cNvPr id="0" name=""/>
        <dsp:cNvSpPr/>
      </dsp:nvSpPr>
      <dsp:spPr>
        <a:xfrm>
          <a:off x="3511935" y="2976175"/>
          <a:ext cx="1558613" cy="15586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9F5ED-C33B-42CD-9B99-ED662EC71310}">
      <dsp:nvSpPr>
        <dsp:cNvPr id="0" name=""/>
        <dsp:cNvSpPr/>
      </dsp:nvSpPr>
      <dsp:spPr>
        <a:xfrm>
          <a:off x="5153069" y="1320009"/>
          <a:ext cx="1697972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NIQUELADO</a:t>
          </a:r>
          <a:endParaRPr lang="es-MX" sz="1300" kern="1200" dirty="0">
            <a:latin typeface="Berlin Sans FB" pitchFamily="34" charset="0"/>
          </a:endParaRPr>
        </a:p>
      </dsp:txBody>
      <dsp:txXfrm>
        <a:off x="5153069" y="2075220"/>
        <a:ext cx="1697972" cy="755211"/>
      </dsp:txXfrm>
    </dsp:sp>
    <dsp:sp modelId="{F5771AD0-41D9-4A32-A2A3-2B3433CAA2CE}">
      <dsp:nvSpPr>
        <dsp:cNvPr id="0" name=""/>
        <dsp:cNvSpPr/>
      </dsp:nvSpPr>
      <dsp:spPr>
        <a:xfrm>
          <a:off x="5210738" y="2976175"/>
          <a:ext cx="1558613" cy="155861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79FD0-6A5B-4CF1-835A-7DFF726B5019}">
      <dsp:nvSpPr>
        <dsp:cNvPr id="0" name=""/>
        <dsp:cNvSpPr/>
      </dsp:nvSpPr>
      <dsp:spPr>
        <a:xfrm>
          <a:off x="6854409" y="1320009"/>
          <a:ext cx="1697972" cy="1888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>
              <a:latin typeface="Berlin Sans FB" pitchFamily="34" charset="0"/>
            </a:rPr>
            <a:t>CROMADO</a:t>
          </a:r>
          <a:endParaRPr lang="es-MX" sz="2200" kern="1200" dirty="0">
            <a:latin typeface="Berlin Sans FB" pitchFamily="34" charset="0"/>
          </a:endParaRPr>
        </a:p>
      </dsp:txBody>
      <dsp:txXfrm>
        <a:off x="6854409" y="2075220"/>
        <a:ext cx="1697972" cy="755211"/>
      </dsp:txXfrm>
    </dsp:sp>
    <dsp:sp modelId="{8A117DD1-59D1-44D5-B936-72336EB2CC02}">
      <dsp:nvSpPr>
        <dsp:cNvPr id="0" name=""/>
        <dsp:cNvSpPr/>
      </dsp:nvSpPr>
      <dsp:spPr>
        <a:xfrm>
          <a:off x="6919613" y="2952329"/>
          <a:ext cx="1558613" cy="15586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2284-9E4A-479A-B90D-682587D6F8CC}">
      <dsp:nvSpPr>
        <dsp:cNvPr id="0" name=""/>
        <dsp:cNvSpPr/>
      </dsp:nvSpPr>
      <dsp:spPr>
        <a:xfrm>
          <a:off x="67982" y="8526"/>
          <a:ext cx="8504919" cy="1631383"/>
        </a:xfrm>
        <a:prstGeom prst="round2Same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7B43-ED6B-4AF3-9017-5C7DC7681ED5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71552-78B2-4F8A-8587-D075FE18B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8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4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78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95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8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9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00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4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7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0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87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AB5A-3591-4EDA-94AA-F852C3F76AF8}" type="datetimeFigureOut">
              <a:rPr lang="es-MX" smtClean="0"/>
              <a:t>16/03/2015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6B8-096B-4AAD-A095-CE45224A5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5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G"/><Relationship Id="rId4" Type="http://schemas.openxmlformats.org/officeDocument/2006/relationships/image" Target="../media/image1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6162443" cy="162806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HERRERIA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422251497"/>
              </p:ext>
            </p:extLst>
          </p:nvPr>
        </p:nvGraphicFramePr>
        <p:xfrm>
          <a:off x="251520" y="1484784"/>
          <a:ext cx="859911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51520" y="2061731"/>
            <a:ext cx="855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A C A B A D O S</a:t>
            </a:r>
            <a:endParaRPr lang="es-MX" sz="2400" dirty="0">
              <a:solidFill>
                <a:schemeClr val="accent6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METALMECANICA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733256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 smtClean="0">
                <a:latin typeface="Century Gothic" pitchFamily="34" charset="0"/>
              </a:rPr>
              <a:t>En Racks Industriales contamos con una capacidad instalada de hasta 60 </a:t>
            </a:r>
            <a:r>
              <a:rPr lang="es-MX" sz="2000" dirty="0">
                <a:latin typeface="Century Gothic" pitchFamily="34" charset="0"/>
              </a:rPr>
              <a:t>toneladas mensuales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844824"/>
            <a:ext cx="706874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ENSAMBLE DE CABLES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552728" cy="44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ENSAMBLE DE CABLES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1628800"/>
            <a:ext cx="6493768" cy="43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ENSAMBLE DE CABLES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916832"/>
            <a:ext cx="680852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GABINETES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556792"/>
            <a:ext cx="6781800" cy="44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GABINETES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344816" cy="43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RACK’S DIVERSOS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423208"/>
            <a:ext cx="6925816" cy="45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RACK’S DIVERSOS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800"/>
            <a:ext cx="6781800" cy="43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SISTEMAS DE ALMACENAJE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45" y="1556791"/>
            <a:ext cx="6772439" cy="44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24" y="404664"/>
            <a:ext cx="3039728" cy="803072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000" dirty="0" smtClean="0">
                <a:latin typeface="Century Gothic" pitchFamily="34" charset="0"/>
              </a:rPr>
              <a:t>PMA es la división </a:t>
            </a:r>
            <a:r>
              <a:rPr lang="es-MX" sz="2000" dirty="0">
                <a:latin typeface="Century Gothic" pitchFamily="34" charset="0"/>
              </a:rPr>
              <a:t>principal del Grupo PMA, la cual esta dedicada como su nombre lo dice, a la transformación de productos metálicos y </a:t>
            </a:r>
            <a:r>
              <a:rPr lang="es-MX" sz="2000" dirty="0" smtClean="0">
                <a:latin typeface="Century Gothic" pitchFamily="34" charset="0"/>
              </a:rPr>
              <a:t>acrílicos, esto para </a:t>
            </a:r>
            <a:r>
              <a:rPr lang="es-MX" sz="2000" dirty="0">
                <a:latin typeface="Century Gothic" pitchFamily="34" charset="0"/>
              </a:rPr>
              <a:t>dar servicio a los diferentes sectores de nuestra sociedad. Gracias a la experiencia, equipo y gente capacitada le podemos ofrecer un gran servicio en nuestros diferentes áreas. </a:t>
            </a:r>
          </a:p>
          <a:p>
            <a:pPr marL="0" indent="0" algn="just">
              <a:buNone/>
            </a:pPr>
            <a:endParaRPr lang="es-MX" sz="2000" dirty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Century Gothic" pitchFamily="34" charset="0"/>
              </a:rPr>
              <a:t>En el área metalmecánica (Racks Industriales) contamos con una capacidad instalada de hasta 60 toneladas mensuales.</a:t>
            </a:r>
          </a:p>
          <a:p>
            <a:pPr marL="0" indent="0" algn="just">
              <a:buNone/>
            </a:pPr>
            <a:endParaRPr lang="es-MX" sz="2000" dirty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Century Gothic" pitchFamily="34" charset="0"/>
              </a:rPr>
              <a:t>Para el área de herrería industrial, residencial, comercial e institucional, contamos con gente especializada por lo que podemos garantizar la mejor calidad en cada una de los proyectos.</a:t>
            </a:r>
          </a:p>
          <a:p>
            <a:pPr marL="0" indent="0">
              <a:buNone/>
            </a:pPr>
            <a:endParaRPr lang="es-MX" sz="2000" dirty="0">
              <a:latin typeface="Century Gothic" pitchFamily="34" charset="0"/>
            </a:endParaRPr>
          </a:p>
        </p:txBody>
      </p:sp>
      <p:sp>
        <p:nvSpPr>
          <p:cNvPr id="10" name="9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TABLEROS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800"/>
            <a:ext cx="6781800" cy="43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CONTENEDORES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48" y="1628800"/>
            <a:ext cx="6771528" cy="44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CONTENEDORES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5" y="1772816"/>
            <a:ext cx="68584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CUARTOS LIMPIOS PARA PINTURA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43002"/>
            <a:ext cx="7191601" cy="41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MAQUINADOS DE PRECISION 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03" y="1772816"/>
            <a:ext cx="652115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PORTA TANQUES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700808"/>
            <a:ext cx="6928528" cy="42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GRUAS VIAJERAS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29" y="1556792"/>
            <a:ext cx="695545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LINEAS DE PRODUCCION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0" y="1772816"/>
            <a:ext cx="679268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BARANDALES INDUSTRIALES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799"/>
            <a:ext cx="6781800" cy="42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ESTANTERIA FLEXIBLE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83922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V A L O R E S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909271907"/>
              </p:ext>
            </p:extLst>
          </p:nvPr>
        </p:nvGraphicFramePr>
        <p:xfrm>
          <a:off x="328861" y="1556792"/>
          <a:ext cx="8419603" cy="510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INDUSTRIAL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ESTANTERIA FLEXIBLE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5" y="1556792"/>
            <a:ext cx="685030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INSTITUCIONAL 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MAMPARAS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799"/>
            <a:ext cx="6637784" cy="42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INSTITUCIONAL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ACERO INOXIDABLE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700808"/>
            <a:ext cx="697667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INSTITUCIONAL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ACERO INOXIDABLE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916832"/>
            <a:ext cx="695070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INSTITUCIONAL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ACERO INOXIDABLE 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19" y="1556792"/>
            <a:ext cx="6681952" cy="44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COMERCIAL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DIVERSOS SOBRE PEDIDO 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0" y="1556792"/>
            <a:ext cx="6800646" cy="43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COMERCIAL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DIVERSOS SOBRE PEDIDO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43" y="1556792"/>
            <a:ext cx="6755933" cy="44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COMERCIAL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EXHIBIDORES 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45" y="1628800"/>
            <a:ext cx="691806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COMERCIAL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LOGOTIPOS EN INOXIDABLE 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800"/>
            <a:ext cx="686088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COMERCIAL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ESTRUCTURA MALLA SOMBRA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556792"/>
            <a:ext cx="686244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AREAS DE SERVICIO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MX" sz="2000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s-MX" sz="2000" dirty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latin typeface="Century Gothic" pitchFamily="34" charset="0"/>
              </a:rPr>
              <a:t>En PMA estamos listos para enfrentar cualquier tipo de proyecto ya que contamos con varias áreas especializadas y enfocadas a dar solución a las diferentes áreas del mercado actual con un enfoque de servicio al cliente y de mejora continua.</a:t>
            </a:r>
          </a:p>
          <a:p>
            <a:pPr marL="0" indent="0" algn="just">
              <a:buNone/>
            </a:pPr>
            <a:endParaRPr lang="es-MX" sz="2000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s-MX" sz="2000" dirty="0">
              <a:latin typeface="Century Gothic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s-MX" sz="2000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COMERCIAL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TEJABAN</a:t>
            </a:r>
            <a:endParaRPr lang="es-MX" sz="2800" dirty="0">
              <a:latin typeface="Century Gothic" pitchFamily="34" charset="0"/>
            </a:endParaRPr>
          </a:p>
        </p:txBody>
      </p:sp>
      <p:sp>
        <p:nvSpPr>
          <p:cNvPr id="3" name="AutoShape 2" descr="data:image/jpeg;base64,/9j/4AAQSkZJRgABAQAAAQABAAD/2wCEAAkGBxQTEhUUExMWFhUXGRoaGBgXGCAeIBodGhoXHBcgGyQgHiogHBwlHxodIjEhJSkrLi4uGB80ODMsNygtLysBCgoKDg0OGxAQGzAkICYsNDA0LCwsLCwsLCw0LDQ0LCwsLCw0LCwsLCwsLCwsLCwsLCwsLCwsLCwsLCwsLCwsLP/AABEIALcBEwMBIgACEQEDEQH/xAAcAAACAgMBAQAAAAAAAAAAAAAFBgMEAAIHAQj/xABPEAABAwIDBQUEBgcFBQUJAAABAgMRACEEEjEFBkFRYRMicYGRBzKhsRRCUmLB0SMzcoKS4fBDorLC8RUWk9LTJDREU2MXVGRzg4SUw+L/xAAZAQADAQEBAAAAAAAAAAAAAAABAgMABAX/xAA1EQACAQMCAwcCBQIHAAAAAAAAAQIDESESMRNBUQQiYXGBobEywUKR0eHwFFIFFSNDYoLx/9oADAMBAAIRAxEAPwCni8a5H/if+Jk/wxQPGOKWClYOVQIOdxajflmWRPlQwzxPrXo8RXnutyse1DsDTvq9v3BWDUpMpyoMKIzFIM9bg2os0tUe8B4IA+QFauNRc2nmCJqRtgkSAY5067TN7ID/AMPpLLl8Hqkk6uK+P514MOPtH+vE1IMMf6I/Os+jnkfT8hR4tZ7L2B/TdlW8/dFfF4MqyJBAgqMqVwI0t1g1K3s5I/tEfxKP+WsdECSPjWqFA8h5/wA6EXW2sNOHZLKTfhz5HqmkDiD6/jXildfhW4a6j0rYNf1FHTXYuvsS8fzKq9IFrg2tppUn0lfOpHEGUgXkxYC/86t/7OWfqx4x+BFT0VbvJZ1ey2Ta9ij26+daKUeZq+dkr+7/ABD8zUT2zykSSI6EH8qRxq87lYT7M9rfkU0tzrflW0pFiQPOpWsOVCUgkaTHKtjhjrp42+cUne53KvQ3hogUocx61BIJuatmdBfwvWqMPBBi4M0e74gtUXQ9DPIE+R/GsVhl/YPw/OriMaoagnwVH51mMxyVJISlYUeJWCP8APxqiVHqzmlPtX9qBBgmJM8gP50fwm7jytEhPjPxtQ7YbKEOZ3DpcamTzPh+XKnbB7Ua/wDOSn94g/OjGEHzJ1q9aOFH2F/HbsrabU4460lKRJ70k+Ai56UuspQsj9ZJMDugz/e0Av8A60T3t24rEuZAtfYo4FRIJ0mD4wPHrVTDsgCTY8uQ5Dn16+VPGkm7IR9pnCGqW/Q0QwQVAGSkkSLAwSJvoD1rcujR1EHgfdJ8FDuq+NY06UqVB4/kaJK2uFA9qgLB1JEKPipOv74VSwp3cvAetX0xi2rpoEvoESCDxhVj5HSoU7WxClJzuKIbMpzGdeBJuU3NieJqcYULXlQQgG/eNhyBMRJ8h4VKrCKajtWzkP1k3B8CLHyJprztnKIzhQ3WH0D+z9uMEBK0ISeTgtf7LzSQoDo62oDnariEzkW1Iz2StCktqgf+o3mYfHRxCSePOlpWzk++DCYnLfN0twB5nxEir7eOKVmFBtAgd2e9r7xuVxyFr6Uda/CcE3GFr/v5GY7DKIkGFLMxASrvCDmAUREzBECqOPzQhU95GhSbnSCI4RPjRP6MnIACATqR+zJiAABx8x0qvjYbUlXNEgTxsBPIcY5cqhfOEccuZXTic0hR7w42vHEgaajhxrfCsgZS64VBRlKU+9x4myRHib6VC+txxwryJCSnQaAJgReZOhqJTq3DISlMA5QRaAJgzrI500VkTCLGK225nUEoCQDABSk24XN76+dZW6WkG62syuKirU15T6odRtUTomO2Q2j3G0p/ZFv7rJ+dCMSMtpH8Sh81opqxTIWgKy2IkEixB0MraIjzpaxOHM92P3VJP+BwH4VWJ2uT5sXNr4ftEEAgqFxFzP8AGvWhGztYkpm9kiet4n4004xlUd6R+1mH+JChSxiAEOEggicwgg/tDu+vDhT30yT9CsVrpuPNZX3CQYSdS8rwcA/E14thsf2E/trV+EVJh1hQsHF/spUfnNbKYV/7u7+8jL8SascpQxKU5SA00m2qSSemqz8qpMukaZf4RPyo2jCuK0aSPF5v5e9VHBYBzvAZBkUUkqDkyOqUkR4waS9p+h0LNFro/kqqWefw/lWSev8AXnV1xhQ1WnyH5mteyH2z5AflVLkCloUSPrHU8gKJIf5I+f8AzVAnDAuNDvGc/GNAPCKOJwTY1Cf3is/JVQTy/M66i7sPL7sHqP3f8X4mqWOVA4fDh5UfyNDRLP8AeP8AiBoXtEJUpCQE3UB+rSBEydAJ0oTl3Q0Y99NnuzVZG0iQDE6nU3OlbrdN7gk+J+dEhhjwjykfCIqDFJKQbnzFFNIhO7dxb2hOsddDwq/s/Z3cGdCidTw14VUfhSwLQLnrH8/lV5lU8B5GlS1Ntl6k3ThGCedyXEbMaAnItPg5+YNB8Iwp13I3oTYqvAGpMDTyq5tR+AEiL8iD46fjRrd7DpZRPezq+zwHAa+fpU5wi3ZIpTr1IQc5N+BVO7bo0eZPjnH+WgeOaLa8iyCr7pn5gU0bb2uW0TmVJ0BPGlHCNKcUpSgSPrq1F+E9ePTxsJUo7IrQ7VVacpvCN0JBuAf68K2zxaatFNRLVT/0qWzsJ/mLbtKKZWKR61gbUo2B8ReOtbLTNoE+Gnj16UW2KtKVBOiSDN9SLjNx6efU1LhTs3F/uUrdrpxirwz06EGz8GEqGaMuhB4zOnW2v+lW2scWicickrCY4mClSyZmIBSAB9om5FWB2eUvGVKzBXgAQExpAv8AE17tBtKg24UBRJtKvqk9Dpeb/atTcSawzzHVpOXPPyRoOfOVJJBVISBluCZM27t1f0K9ZbStGZKBlmBr6kz+XjUa8X+jhMFIlKgDEBSrQf2JJ8RVlx0NsJISCkRmCeBET69ai22ck7J4IX0kZUpPdyjSwME+cxwJqmxgw8lYPviVIVzt3RM8QIrf6U2VE5lCEk5VCDYA+EQdRa5qpisWj6OpCRlzoSU8veGZI6isrqzNSjKpUUVzKeyNpfpOzWISonLP1SYkDxAHpRXaOECFJCTI1yzp+J42oXsdAGYqQFK+oToD+B41YzrygOGT3QTHlE/Gaphu50dopxjV0xyW3FgGMizpoBy8ayvHdtZTGQ8NL6ieJr2io0/4yWmHQZ/Z9tnKfobgIUM3ZkAgmPeQcikqkQSPePvaZbsm02ATeFHkpyf7rqfxoD7QdgmfpTUpWkgrBABkGUrTEgkHXwB5yZ3d20cWxMkLT3XEwXADzg94JOoueIkwaom+e52VYp9+Oz9gJisPl+qEjo3lHq2qPhQPa2HK0SLlFxCptx1GaI+VNOMZyk3RPNByH+FZoRiEAn35P3gAfVIqmJKzBCTi1JGm7zi3UaqVltdYNuFlSaL5AjVTSOpzNn1smlTB4JCcSG1AKQr3e9GoJGscQReOFNDeyWk+6UDophK/jB+IrRldZDVp6ZY2In8c0kGcQnwGVwfAzQNBbS44uFqbXGVSEqT3ouII+Bt1o6602k95TieqciR6FKRVDagGUdwqEggk5ZNhqJ4Sa0msM1O+V1X7gd92TZK/3gB+NRhR4IHmasPIvYJ8Jzfka0ynmB4Jj8xVEyViItlTjYhFgvrrGsRej7GyrXVl/wDomPUroK0gF1PeV7qjaOY5Af0KYcNhybcOriz8AqpZu/M6mlaPke/7FHFRV+z2af8AKaAYZoHEmVZUozZc6hrOURoNJ5a0xvYHIlSgECASSWydL/WBqnsvZx7ILAIKrnKB/qKR7pDwsotkLzoBtlPhB+VCdp4ix18wfxoziHDxJPmPype2g4VrCZOXjc+fw+dFuyEhBOWSXZbYSnMR719U2HDX186nxmKSBYz+/wDlNYl69o8h+Qmhu1sUpxQQDPAC/hx0v8qNtKFs6tTzPdl4QuuFUEgQbAqHQGBbnFMDlgStZgXNiNPGqmznA02UWka3FzQfb20s8NoFp73MngBQSsrsaXflpjsinilqxDwCJM+6DwHEmjwwKW0gNLFucpVPG+nma23WdQxmCh3l+8qOA0SkiYHSKMbU7NSZAHlEDkBwHjrWWNwVJfhjsKmIfP1vX8yNarl6YjU6dOp/AVLiHLwPLkOp6fOokoHI+NP9eFsIkqfee/x4kqcOcsgEjidfX+dRLmpcxRcKgjrBqFx5Th73yAn9ogX86o5KOBI03N3b9Qzgu8lsZhdKpTNyBMfIenWvMTjAkd3Q6dCDy6W9aGNnKQRMi81o49bpUo0M3kQlTjq7uxK5iEwABlToeNiSb9RNqtYPaKUo4SsBJB0JCoJPDT50HyFR/D+vnRXZ+zU/WGbpcR1H5n0rOCliKK8CMVef5F9xgOiViwHPyNxrYxWjZtF0gco8pB/Epqd45E/rAExo4LHwUBKj1gDrS9idqqV3WwR11P7treV+tFU1C+olRpyTwXNpsJUpaipIHvQPre7NufG2vWtsWgAICElIA78E8AIMaC81NsHdRayHHVZQDJ5z14JPje/Gm7EbvS0W2ym5BIWLkRB70ZgIm5yjxqTpt5WxqlLTszlz4OY6nwr2jGM2CG1qQcQhMcNYm+osfGso6PAVTmuXsdwWwSMoXAOqchA8Lqjnwrmu29kK2fikvIC+xVYgWMTKk24jUaT0ia6s4sEcPnVDaeFS+0ppwSk/A8COooyjzR1wnbD2Yv4nZzTiEuJAKVAFKw4sgg8x+HShWIwEcG+hCBNQ7EfXgnzg3lDs1mW1HQKJtHIK5cFeJNGdqYZST71jyT/OjFozTi7CxtjBqKM+aSjpBjjpyIB8qsYV4utgqWTbob+YJ+NWogxJvrMH4QRQnCZ2HC0lSspkpy2McLiDoI14VniXmH6oW5r4LyWVGyc6vDN+BqjtDClCCSnLEHvWPxubVaxLhVZSwo8luA/AqJ+FD8QUQRnSJ1sr/limkroWm7STPbAap8jm/wAM1E6pJ/0/ODVRnGogSSDxsPzn4VJ9MTwBPx/KsuoZRs2jxlf6UR9k/NNM7G0lBNkjxMn5xSaXCXBAMwYgeHwqyrCuLGbKSOpA+avlQtcq3a3kGdqbwEoUjMmVWsOB1+sRpUaNpOqshKygWEJtbwHnS1tDBFJQkwCsgDpcAk26/CiiGmU+/iB4JI+N/wA6WyuM29CsS4/FKAlUgDmZoZsxKlSqLk/6/l5Vrt3GNEJS0rNzVJj4pE8NKvYfb2HaSEBtxUWnKkT6lU/zrXVwqE9DstyPFO5B3pFebG2U67+lQ2VSTBJAA4WnXlbrVDamMViFDI0pKRaIm5491ISPCOFMDuIxrTQJwzTLKQAC5mtoAO8sqM+FZyTZlSlGPRsFbebcwxyrgKUJABBIE6niPOq+w0JSoOOJM/Vm0TqrTU/Lxqlj21KUXFKQrMqDlECQJ0KQI8vGiq8U8n9YgLHMfjH5Cg5q5RUWo2TV2FnGmXB74B690jznL6mgmJVBKUHMB6eJ6fPwqs5i0qPdSUnqbfD5VNlABIWCDck8fMSPKa177Mk6bp5ayRAiOvE862aeAN7+FVlmdD+VeIN54deP8qpqthElDV3pBTBYNb6uSRy4c8o4n72lWMZh0IsElJ6GfUKvJ6EVLszaGHVCXE9meB4ePSqG1sYFrIbUpSeZvPhN46m1CLUXdmlqn3VsUnV8Bfw/GtGWCoyTb+tOdSIQBr6fnzqVeJSkVSzl9WwuqMMRy+v6FzCYYDgD42PrxNZi9qNt91EqX9kwQPEj3j8B1ofh23nzlbBA6fieFNexd0ktwpwBZiegHODZR5T/AKDVyiZwW83+ots7PfxP6ReYNg3UQco/n+fKnDd3YzTdwO8PrE6crjT9lN+tSbZ2m1h0++W1gWSJChPBI5niq2utKuH2ljMUcmGQpMTKkCDfjP1T1BmR5UuOYbykrRwh021tjD4b9YR2g91KO656Js2PIqvcik5e18bjllrDJUlMzCbEDmpWg4d7XqaYt3fZ43IVillazqhMi/K91H4eNN2L2jhMCgJWptpIulKYOlu6NVK4ZjYUyTYvdj4s5037MX47xhXER+ZE+leUwve1VkKIQy6UjQki/qZ9ayjpibVU6BjdfelTqlYbENlrFtWWgxCo+smVC2nP3hrM0xBybwIHGf5fjUO/e6reKbLwJbxLKSpt1OvdBVlVzSfhPiDzvA75upSlLra1uAXOcJT0IARPxoVFpyalF1fpQ6bz7CTi2spssXbMaHiD908fI8KWtj7TzoWxiVFL7Mg51BMgWF9SRYG95B41CreHEue5hhB+12i/8wHwoTj2MSF9vlS0oJy91CUiOURr1N/SudzV7nVGhJrTJrwyXsTj2kkpS4CeYJVz0uelBtrqzJzAmRzEGDxvrFj5VTaSpYKirSpGMGDqfjH4U2qUlhDcOnTfel7G/aIi7hPTN+Ux8aiU6z9mfiPjH4VsxhkZ1JWBY21uDodY5jyq0GEDRI8gP5mn77JPgxfNgpnEBJMJkySLcPCDFT/7Rc4Ijxt+IFXA0oqhImRMC+k+lW29jYhWjah4jLx4ZvwrKErbhlVhe6j+bAJ7UqzCAqItliLHjatnvpR1U4egV+AP4UxYPdXEOrUmUoKUpUZVwVmAPcnik0YY9n6le/iEjnCSrnzKaHD8Q/1CXJHOE4ZUyptxXPX55TV5osJsrCOk63cPyCE02bP2BgwhasRiy2A6tKe8lOYJMAmQdb+nGqu3cZsxplSWFlbpsDmURwkyITpS6OdyjruTsov0Auy9qYRC1qdw+ZJ9xICbeMnX1iize92HbS52OHShRHcJSnU2uRFrk35UY2bvZhUtIQxgXsUsJAKw3OYxe/eME8IoXtJ7F4hYxDezW22mpBSoJyTxLnuExa3COtFJrb4A7SfeTXqC8LtllvCqaGcuLOZSylN1cLyTA8BqedD9pbYexBQl1yUgyJAAHUwL9PGjeM2PiFrQ2W8E2tyClLLQUq+kyCkTc+9oknS9U9l7s4p7ty2llzsHVNLSpMSUyCU5QD5SK3e2Co076rgrHrGRKUkGDwINWF45SgEJXaLnkOnXwrNotZJQ5gy2sGFEKUoDyBseNzU+FbwS+JGliop8YkxPrQV7hlGOlb/JqlLZSElOnHX46/Gh+Kw4CgGySo8AZ+PCrLmDbU7kZS4ocVFYGXxIQZ8gJqTFbMDV/wBIOZCkmPGBbzrOLfIWMlH8fsC1sKT7yZ43nX86lZfRBzBU+R/KpEuAmA66o/sgx4y5aiLe7i1GQ4mYtnSRPTik+tLlbDNwl9TXugds/AqfJy5QBwJE+mp8dPGvXAWpHrBrXamzFMrCHVN5lXgKnXoBI9I5Vu7sp1UZpVyk/ncCiptPKBKlFruyVioXSo2q9gdnAkFRk8q0SQ33VJIPGCD/AF62qEdotWVAgG0kgepNh5mn1p7sk6Mo/SvXf/wd23mcK2CtYTOiYufAC5qh/t/GYs5MGyUCbriT0k+6j41Dhd1FoIccR22hMKnTUHQmNKYWvaBhmUZOyMptkaTEEWgg2HLWelNe5GyT6sHYXcZLYC8S52jijOUEkEnXMo3UedNmK2xhMA0EKWlJizaRKieJhInpJ9aTn8TtDaS0hCfo7c2OYpPSVWKvICmjYvs1wzA7TEK7VXvKK7I8SJk34k1l4Gl/yfoL6t6Mdjj2eCwxSjQqPeIH7Vkp66n8SmwfZQVntMa+Vq4pSoqtwClG/kIozjvaJgMKOyZHbKFkow4GXwzWT/DNUk4nbe0f1bacCyfrKsuPEjP6JT403mLd8lYcMPujg0JCRhWYHMfmCfjWUop9i6Fd53GuqcN1Kygyf3iT6mvab0F/7fJ0fDPodQFoUlbaxIUDIINBN5t0WMUzkADK095txsAZSNJAspPQ0ju7Kx2xllzDntsKTKkGY8xqhX3h0mdKddl73MYzDOqZVDiW1Zmle8kwY8RP1h8Daq4kR0yhlPAg4LHvIWGMSkoeCQoEnuuJOikRHDUSdD5ebfVLUyLkCw8Txvwrom+27aMXhFN5JcQklkgwpKwLQZFjEEaVyfauy8Xh0pRikJQCAUZQnvRYypMyb3E8dK46tG2UdvZWpzTARWpACpJTJCkgxBkQrQ24HyqV5s5c14+0o/nrRxndZ15pKw4QhQ9y8dZ149KWsDsjtHy1BJz5B4yQOXKtB2wWqKE5Slc3debAQorRIVoCSYPvTGkWPlaiTe32E2SVOK4ZWwOUawrgKYsD7NnbdxP7wT+IUaIbM3dWyt1tzFN4cNkESQJQoEpMyJggi/2ZqmTnbp+LFpnH4p1SC3g8QuJAKpAOaOacuoGh5USRgtqq/s8OwP8A1HEg/wB1RnzH8ye1MTs9CFl3ahdUAYCFZpMWHdBi/p5VCjamzT+owmNxnVDSiPOSD8KNn1NyxH5AuK2djkqUr/aOFSspSCUrNwCrKAQ1MiT17w6UAxmx8Y4DmxJeTxhx5YHqiIrpODxGMzE4XYgQkgAF91CYjNcgwq8jjw9LjmzduPhSVu4LDIUCD2aVLVB/aBHnNDQMqrj0/nkc02duZjAbYJpz7zgcg/3kp+FGmcPtBtxKkbKwyOxBkICEg5x3SvM5KoAMA8Z8mDb25W11IBb2op08UCcP5JKCQfAwKB4TZ+zWlpTtbCYxp0kfpMQ6txtR6LbgH0jrW4Y3G1Z38r/qirtPf/HJltQabN5yvNyJ8FWNVsHvKtxotDDPOIAjKw+lQ88rZMnjf5269sPd/ZuUOYXD4VSeC0JQv+9c/GmFCABAEDkKbQ+pzyrw2UT542Ht5lkLWpnFpObKlbZSQgQBlUViCo8Ra0ARrWmwt6X8KrEdm0s9s4pclBzJkm8aE300610j2NIBwuMBAIOMdkHj3GqO7R3BwDpzfRw2uZzsktqnn3CJ86Gh8mUlXgpOMkc52VvxhEN9mthy5JWVpCipR1KjMknwpb2ptTBPPWAS1xOQ5vKNPKuj7w7qusNwNq5WdcmNKVBWvdz2WB4GgGE3rD6iyvZreLyDL2mCCinTQZkBQT+94TSuL2ZSDi+9H5FJ5nBpk4bHKQfsqQsA/wB3vULxOKWsXWlQ/hPppTlsvAYFedL+JVhnVGQy8hSEoE2Bz2V62qrit21rfKMKlp9IF3EITlHjIyk+GtLpfIdyV7STfnb5wAcFjGUpyhJRzOvqRfyAFWNnuYl0rSwshOhNpj7o1BjiKt7S2UcN+taCZOqm0j0MaeBqp2aXYyMpgfXEpH863eSyK+FJ4v8AYK4LDt4NPaOsKKibvFUm/K9vgaEY3aKnnD9HScptnXaP6/oVexOx5QHFvZ8gnK8SQOgnh0gVJs/arpaKW8OhUWzR3R4xePAihqtuheFqymn7fJXwm7g/WPuBwi5vYesVBiMdh85S22txR91LRN/n8Aat4DYKXv8AvWIjiECQkeJMCPMeNF8DtXDYYqawzSnV/wDopPh3lHhPGTRvGXiC1SD5ryKWyt3MQ4CVFWG5DtCZ8kiU/Hyq7gtiowBBLLbijpmUCbfZEz6CaKYTAbQxXvuN4RB4J77nrYehHhV5Gx9k4E5sS6l53j26s6yeHc0nkSPOhw1yH48vxWfz+YEx+8TyoTgsKULmFKcNk+VgPM+Rons/2fO4sBe0Map0a9k0RlHwyjySPGqaceXMc6cOxl7VTZbRiEFAJLYbBIFwg5JBFNeF3FeW3/2jEJS5/wDDhQSOhzqJV5BNMlPbf2BPhqz+m/qeNYzZGy093sUL07vfcJ5EmTPiQK8/3tx2KtgdnrCZs9if0aSPtAHvGegP4UY3T3PYwaLNNFwEw4EDNlJkAE3HgLUx10RWDinNJ4z4iMjYu2VCVbSZSo6pSySB0BkSPIVlPMVlGxPiM9KZ1rnu+W4jcjEYQ9i9nQAE2SVKUEiPs634QNKKbjbwl4qbcPfVLie9NjEgTeBI6X4CKP7WMrwyftPX/dadV80ilhJSSaDCTjsKm7+/KkL+jbSR2D4sHCIQvkTwTPMd09NKpe1teZWHQDolavUoH4U8bc2Exi2+zfQFDgdFJPNJ4fKuM727IeweIQwHFPtpSkN5vqJUo93y1tboKLs1ZnT2fTxFJfkNmxWtqtthLTDJbyoKFuLgAZE2gKCj/rSvuNu8/jRiezfSyCpsrUUZybuKATJEGbzI4V1tjarS8ItbKwpLbagY1SUpNiOBtSl7IBlwuJX9/wDwtg/jQcFdhjWehtLoJuxGcZjO0UtWPxLaF5P0OJS2m17hfQg250cw27eGbOZewsW4riVvJXPl2sH0o97FmYwKydVPKPohsfhT9QUUarWak4r7nP8ABbSYY/V7CxTfVvDNT6hcmiSd+kj3sBtFI64Ux8FGm6KymIOSe69xTG/2H+szjE/tYVz8BXivaJgRdSnkftYZ4f5Kba9rA7vT3E8e0vZnHFBP7Tbg+aKkXv5stxJSrFsKSdQrQ+IIprIqJbCTcpSfECsbu9H+ZzLGYDYpX2uE2i3gnftYd8JSeQUgnKU9BFat774rCe/iMDtJofWZfbbeAGpKM0K8EietdKXsxk6stnxQn8qrObt4NXvYTDnxZQf8tYdTXPJyP2db2OstPtYfC9stx9TsreQ2hAWlAGYqNyMugpwRhNo4r9ftJjDIOreDgqj/AOYoyk9RNCfZVu7hXmsWXsMy4UYpaUlbaVZUhKISJFhc2606q3G2cf8AwOH/AOGKGR6koqTt8XKGztwdnoVnWn6S5xcxK+1J8Qe78KbGmgkBKUhIGgAgDwApcX7PtmnXBM+QI+RrQ+zjZvDCJSeaVLT8lCiTk1Ldv+eof2hs5p9JQ62laTqFJB+dLWM9nODUSpkOYZZ+th3FI8LTl+FT/wDs/wADwbdHhiHh/wDsrf8A3FwvBWJHhinv+pQaTDGWnaT/AJ6intL2dYswr6S3ioHuYhJ9JGvwoBtrCY3LC8F2QBIK20SLGDFrC2vGumDctoaYjGj/AO7d/wCapBuoOGMx3/5CvxFI4dCqrL8WfS3wcYbYwyRLjq3V6kLBAHgnT5004PH4txKU4dhDKDAC3uX3UJuaKb57tNsqYd7R10qeSlZdUDIMTcJB0TGtHMb7P2FFXZuOsgj3UKMdZm5B5UmmQ8nSaTv+n2EzF7FYZleOxnaOEEJTmy3OmVtNzeo928JiHWwMLhyVSMzhdS2hMgWNitStdARXTN3d2WMIhIbbR2kd53IApZ4km58poB7NBlOKa+wsfAuJ/wAopuEt2CNZqMkv5noUntw8Q64322IPZT30srLZjiCQO9e02PhTZsXdXB4X9Rh20K+3GZf8SpV8aMxWU8YqOxzTqynv7YOZ7+DstqYZ3mhs/wDCdJPwWK6XFc69rzN8K5y7VHqEKH+E08DaTaWkOOOIQlSUqlagkXAOpNO9wzzTj6lyKyKV8R7QsACUoeL6/s4dCnT/AHQR8apub54pz/u+y3yD9bErSwI5wZUR5UbMlpY6RXlJqX9uK7yW9mpB0ClvEjxIEHyrK1vEGkQXNpZHEqbUlKxGYgapWoKABSJIMASIjjM1NtXed9LqP0SyApXZ/pHAVApgmxkEZssDnxtQFeKLSoT3kFKwgquT0GW8XVA90XjSjmxiqD2n1QVJzXKQUgHLxgwNRXjKpKksbFac9LyVcbv1igO6lxtQ+066oGNQZIiOhqDEbYcfQMQ5ZeWYzFXuyBBUSeE+dKG0WVBULUTE62EybDxseGtHXFgYKTb9GDbhIn8a7oSZ20Kmpt2tZBHG7Wcc7R5jDusdoFJdUhX6NYIhQICAAfDied693e3rcZYWyErTnUqYULSkJkgi9hwNWNj7WQrY6hnT2qTC0giRme7pI5FIn1pfwuLIzgaKMHui8C1zp5U8dVncEXGWyC2xN/HMGksJC8gJPcKeJ+8k+s0U/wDaq59p8eHYn5t0lpw8g5eBPAk3M8PGtlsQDdOo+r4daNudxZSWp3Q5o9q6/tYjzDH4N1qPa86Ff2hTw7rcjnPdA9KQ8S3M3BuNB/OqXZXN49aZR8RXJf2nVEe2E8Ur/gSf8wrce2Dx82h+C65y5h0t5k5m1QYBAkcRY1TxiROguoC3j48qyWbXA5Rt9J1Fv2vrJ0SE9W7zrpn0ifhzqdHtgRzT/wAJX/UpY9l+77+J+kKw77bISUT2jXaZp7TLEkZYg+MjlTo9uPjV9w49jrGGg87HN0oOMr4Dqp80V0+15Gso5/qV84/8zma9PtiaHFP/AAnP+arR3Fx8R9Lwh8cN/wD1Q1r2f4p0BwOYUrClpPaIVlltakHKgACCUzcnwoWmHVS6AbdHfn6CHwUpyuvLckhRuQkRAM6CaZE+2FriE/wrH4UsbvboYrFdqphWFht1SFB9KjKhxEDS+h9Kn2juHiUmMQrCDiPo7cSOpUmR4AUXqNJ075D6/bIyPqpP8f8Ay1vh/bA2ZzNBI4So3/umud70buBhhLgy/rEi2twr8hQ5GGTYwj3j9b7pPLShkW0Oh10+1tj7KP41f9OoXPbNhh/ZhR5JUv8A6UVy9GDSU+637pvm5eVSsYAZlkBuMyRZUa3tbSONa7Bph0Ouse05hUSG0k8C6RHj+jitnfajhE+8trydn5IrlDWDBgQgk5wIWbnNbh5Ciuyd0fpLmXK2gJyKUSqSApKiISYzExbQdaW8g2p9Bi3q37w+NaQhkypDiV/W+yvmkTrTk7vxh0gFam0g83U0o727Bbw2CV9HTlGdBzFM3KkJieKSLxNiJ42me3cZUykuPOLC0tkobQ2mR3SmAlAUrl7xNweFDWxnw9K8w097T8En6+b9jvfECPjSvu/vxhsPisWtRJS4pSkhAzarUoaW0UbzQdG6SlIU4hpSWwe6cQciyLyYy8uAvymgX0cIdcacFknTNHLQwZGvjNbijQhDKOl4j2wYf+zZWo/fcbQPgpSv7tRsb74vEJCkO4PDtmYJJcXYxMOLaEeIrneBwrRSTEGTqb9OVEsPsxDq8qRPA3MCYAvPOll2hrZGVKmtwrvurtsKFnHuYnK6lJylkISSlWgaJIULanRXWmLdLd/AqwrbpwiXHMozOOw53hawWoxcaAAVR3l2Q2zsV1LbaUlK0rKgBKiHUSVEfd53AEcKGbnb3rY2cVfRXHG2S5mcC0hIBVmjUrkZx9WnVWUkncjLMHp6nUsK6EoBbQlKRYoCQOnCwHGqj2KAKiTAHDx4H1/qa5FivbC5H6NhtIvqVL15j9GKBYr2j4lycrhSTqEIbRMaahw28aL1NIhwpM+gcMXVJBChB5Wryvn1O+W0os5iY4Qtf4AD0FZT2XVh4LPcGEhSv0ilpABCQYCim9+OUSbdelOOFKFpJKriSAARPcBEpIgSL2m3jSLs99lt4/SQsJnRAJIIJHU8xE8+NPmxsPlKogpSWilQyyQEjLzgG4IMGI4mvLr4y/2DpEfedQIz90SpUX4AxB5mb+ovVzeJWXCR91KflQzeNr9K4Ld5R0sNYiJ4H061Pvi7+hA5qHwBrppbROzs6tTm/AXsDjFJStAIyuBOa1+4ZTHqaMBxPYyJzQL5vvXtGsEcaW01OHzKhNiAPSPyrokSoVdOGdP2FsDOw25ngrAVGWYNuo5CrOL3WC0qT2pAVc93lEcfuih2yN620Mtt9/uJA90cAB9qrn+9bXNf8I/5qTixWLl32eq22ka4XdBKBAdJBM3TxnoelQK3MEn9MRcH3fug86nO9Tf3/wCEfnXn+9CSq6VCwPA2gAecD40OKuTN/T1eaNcXuvnWpRdutWb3eJPjW+x9gpZcS4oNvAZu4tFjmETcnTwqZG32zqspi4lMz6TVXEbytJsCtUcQkR8TNbieJuBPaw2+yrA9ivFJTlIJZ6DV4wB0kU5Oq/St91MySddLdOdcn2Pv0jDFaw2tYcgn3RBRIHrJ41ad9oqXO8ll60+7cCQJ0VaIBqnGSRKfZqjlsdTTihEEJ434W8v6g0Fb3hZZCG1ZSt595KALzL67nkLi/WueI3vhCW/o+JOUHVN76+F6Gu7VKnG1/RcYotkqQAgiCV5idOYAv9mkVaV9jLssuY+ey9Ry4yAD/wBqXr1A/KiO9eJyquhPu29SK5juvvY7g0PqDTigp4kx9UkGxtE2q9i9+BiDLjD4iB3QFXE9BGtU4y2NKhJyuWd4lBTKUwkZnWwI1kmPxqqvdtSgf0gF7nL0P3vGg+0t5kGIZehCgoElI7w0nuGPCieC3rll15aMrbcRec7hnIj3RzlWpA5TNJOrzDw9MbsobTaZwmXtXFKUpIhtAAOWU3USTlBvFr9NaDHb6HFFKmg2hSkwU3KQAZmff1B4cdaE4zGLxDhdeVJWqCYHHkOQB6xbnVXLaeX8hb+hRUXu3k5HOTdzvGxMHhYBLbYlMQGwQoEGSDJnNyg6W1NNQxKb90ZgAkqAiwFo4xJgcLnrXCtzN4HiprCgSBmyEEJIAzLVJMgxeNNOJrpeG2wh5gOpStJy91C0xMcB1k2gjmL1OV07FWrrUgNvrt4qQpuDlMKF/qhQPG6rpF+utXd294E9iDnhQQlJgnSLAzABvwPKa59vJiSXTKVCO6Qq8Ex5AkJBsBM1JhNoDKG8xACTMmAQDaImSJNiNRrwo6bm/wBr1+x13Y+LbdHYuQoLuM31ssGR0SSAOOo8ed737CSnazbGZYQ6hKuEpELCQm0RLY9aI7I20MqEpQBNyo6xYzY6g6yBJg/VMDd9NqJO0MG6O8QlExKSr9Is2Jkj3iOkeVDbDKUL3wE2dymgo/pHNOnGenSmDdzdxLK8+dShBASoiJMSQIsYGo6Uq47bmJK4ZaS2IE9o6pZMmBEBIA6QavbD2zjAoghKydAPS99Jj41z1ZxccHTKjNx3Q1bz4bNgcWniWlmOoQSPkKSvZYlt3BYlh0BSVOwUkkSlaEAgEXHum4p0xT7y2FJU2lKlIOaTa9iJGYc48K5x7H9pdkrEg6FLaoPGCuZ9Y8/SdOX+m/Cxx6e4x2wW7eAYJLeGQCREqTnA5e+THAT+dWNkPYd5CVMpSkSRZEElMCDERe+kdaFb971Kw+FJQEdq4SEnUgzKpEaAQAeo8+R7I3rxeHczodJknMlUFKsxlUjxvauiFGVSOpSIO/M6ttzfVnDPrZU3iiURJQpGW6QbTc661lc7dxYePaOLbK1XOYgnzm+lZXoRoqyFtAcsXuQpAbhaC4Y7XNJi5ug/WgWi1x6KGz0DBYo9of0hzBZSJACojLA5iZtUWysZjFfpXBiFtH3VnNknOVeB7xJngfKpNn4Rx4l3s8zqyV5QY7tuZ1vp4UtSnBxcUmVg5Pdqxa3kxzZeQMyUzBV93Q3ItxPpQ3epSivIpJQlBkqUD3iRYJ4Gx4Hj0oblU7iTmClELy8vdsEngmEiLxEXrXGsuqUpSg6UIOplQQDdKb91MiCB1FTp0IxKqtJQcVzZ7j8QgobbbTJbTK1xEqVBVreAbeVrVUU2CqM4ubEAmZ5DWeFFMDgiUuLeUppJBEEECbQb2P8ApVfDYHPh+2z5SgKtNyQRAB4cRbiRT4uTs9xlx23VLxDQLaENoQmAQlvNpKnLd5RFoGgJOt6HP7ZVnSAlDg96G0lIOZWpJkwOXXjwD4yVdkgJgmSBJglatSTcm1zUeNStpWVXdVF8oAieFuEClVKHJBU5IN4Z7EPkN4ZIW4qVQ2kQkC5JUu1oAmQO8OJFWnsWvDlaXgkqBQopIhXuypQEaFQjWLiqm5uLfYLi2zlS4koM/avlIt9U/OhL6lleTMp5U3UVFUzoNTxnjxptFOweJPc6Ju/h2cUyl1aihYJyoBhIMcR/aTlkadL0C2RnccCFpSjM2lWbIbFQGk2PLWJi969VtBWCwgAZyOOhCgubpQrXqCbjnMzpQt/eZJS5lQ4CpYKCpfuJISFAXtN9Pu8qpoptLANc03kOYfD4lsq7NpPbhzSCpJQE97S0wpJki4WYvVnDbcxTLqktKUnKP0q20lOW6l962T9X90xEzY0Ewm+wbcStLBASkpP6UkrMyColOut7m9QbH3mSk4nte0l4yiFSEmFAFVxIT3YsYy6UODTbF1Svcc8btzaiRmbxynhlQSEFNipRTwQbTIEa68BFdrevaZKD2mJWlWUg5hKgom4AQBEggDw8SlPbyvJccKFoUhSlkDJAupYSYsZymRNhOkzUWA3ieb7IJKYQoHS5uNTMnSjpgzXkM+CxmOZS+W3HGQvM4pWZQSVHLrl+vJi/SQKs4jbeIbQEuozKUq0KGYggn799DrABjhSwd78QpK0JCUhZmBm7vFUSq89ZNzetcPtjFIW0sEkoJLfdAHfAKogXBBv4ig4RG1N7jLvTs8IZccSTkJbASeBzHOTxuTPK1Ad48VlbZwsGGu+51ccAJGmqUkJqi/i+1exC3Z7ReUE8oUkqBH7oA5RVrGrbK3FJHdUAEBQkphIAJ73eIg3I41OrG800sAk7xsBmveE6Cp2+8tIAuVRztN9PWruyd33MU8lphJJME8ki0qUZsPU8L6V3DYm52Gw7SUdmhawkBbhQMyzxPMXmBNqpGm5Cxxucg2fu5iGl9ogAqbIIKVpMKJTprJAUPM8YimhDjz6W+92KgtSZlKgQEIGaAAMwIPO6ulM+K3MQ0y6nDXUshWV4lYUUmcskykK0JvEzFcX2xisQpSlKDjae0UcgKgEKmFgcjPxqjpQVm1cGdhs2vsJ9wrUVtlCNCSEkHu2PLUDlZRIsKpObPdDgZR3n9cqFzlSUlRAJPu30PPnSs3tN4Ew65ciRnJB0NxN9BRjAYx951WIt2iQO9lgAgKFxoYGutLphyRmpB/AYDFJI7NoGDmmZmxHeA0JykQfiJqLaWHxWJeTCUK+jzESmSkjMDmM8Egc9eNA8FvZiEFRKkrKsskgg90KCQMsAAZuVVy9iVGA6QXEZ8oc1Hfsbkg95RKZnvXpeFT5DxlJZHlDjq0dsGEgAScx/s7yfe94ESDyOhrVw4lSS5hnkoutClJOUZSAoEESqSki6bi/WkvA70Ylq2dJBSElLgzJItFuGg9Kr7QW8UhxS4DxKsiSQAUERaYIhQIIm5UNQaHDpYwHiTd02Ojm0MaICMQlK0aTbOpRJIg91Rgg5bAHWDSpszGv4d5WWEqUAopOUhYmQB6yII0iqreLfQypIdIZWo5gBqoiDcpm4EWNo4SJl3e2E5jHS20e8hBcJVcZUx5ySQAOtbh09kgOTV8l3b+OdxOVS8oAnIE8AnLmkSYufQUAKYsRen3ePchWCYzh0rVnTNoGVSSFEdM1o5RSIrMZ9fU0LaHZKyFvdXN0qFeVYQtAEFJJrKm2+hRI7ntrEN4dgpKDkbSEpQgcAIHIAAVzHEbZcQl55toZSlLYP2AlKRaBewTyoaxvFi8Svs3H1wqR3YRBgke6BxGlVcZtNQb+iKHuzmXmmZ7xMRytrwrrnUUnhkYxsr2Or7u7vNMYEAtgrWgdoVAEkkSqdePyFK5xaW9m4hpSkqee7da7gqUc5CVEcE5UjpSntHe3FPAJceKUADuN9wGOca+dulC28YsSEEgODIRMyFcL6U8qi5CKL5ndt3sAw5sxhspBbUylSs8XKkysnzJvwpGxO3MK04pKUoyIbKEIiUkmRYcrk359aGYDfJ5GFThiy0Q2nL3iQYnLcE3Mq0HpAMKDDWdYTnuTcn4n+opKk00miii4vPM677Ltiyt/EPBBSpKWkIIB+8SZEcQBB4maHb+7qtt4kOpQAh4GQSAhBQJVE2TKRPkYiao7l78tYNCmXUOLRnOUogmNDYkW0ih2+m3kYxxKm0ugARDhBjSIAJA0nxoy06EkDvatTGbeXFbPcbWpBCnQg5Q0TJIAIJjukiLnlNbbjbmYd7AIecCkvLzq7QLI7qVnLInLEDWJvrSZuxjksO5lqTkIEjUyJgiOX9cKtY3eBaMI7h0uEhx3MniEoJKsoBEFBsCNLREE1NSTk9SDpaimmQbc2yh5XYgZ0plDSza0ym0Xudfzoe9soA5VrbSeRVBHjy86FlcQqL6/6cKtYLDqxDwSVKK3DrqSY+JgUuwb3CDu7amk53HW0C1zJnQ2AudOHCajTshgI7Q4lCgTogGZ8NR5xRDeTZq+yw/ZpUoITkIAk3y5TAvw+VCncA402AttSVKJJStJSUgwEmDeFQb/do4Nm4SwG7zT4PYvAECFCCFAX4E8efSocbu4lvN3yQgSTHS9uNbbDdOHWShJKymCFJMCSDwPTWnNrdp3Hs9q2tCM0ocQonlrpyi1bfYF7HL24SM0X4TR3Y2OQ4oB9YQlAlK4AgpyQNOISB5RVrau42NYaJXhyqFHvtqCwUmAmwOYXn6v1rxFCFbJcbYdceYcSICU50KSJURe4Fh8yK2UZZDqdsYRtxaylRzGCooT3iniBy6yKP7FxzGJSS2kd0wUlIBE6aSIPjwpa3k2E44hrENMrLb3uwJUpRBPdSO8qwJsOBOlb7s7PxDCXlracaBbIBcQUSr6sZgJOtFN2uzWzYb9k77YPCLcCiSSUpORExGbNcWMW0NP2y9rtYlpLzKsyFTBgjQkGxGoIIr5xw2Ezd1KST+Vdh3B2kEYZjDRmcldh9RA7ylK5XVHUkU0KqvpYyg7XG3EOQpM6Ex6gxXL9/wAJw2JeUtHaB8JW0lXu5gCl0eUIVH366PtUdwkG4hQ/dIP4Vz/2oYtGJw+HLakFRdSUjMJOZKgY84nThVJbC2uc2ccUSVd1PRMADwA+ZqMYtSgApRgTYecfHjyozj9z8Y2kKWgDMooSnNKjbURbKfGbi1OGD9mRawa3sST2qEqX2bUEnLdKVKvJmQYHHWoWbdjXW5z/AB2ESlptaXG1ldilBMoJSFQqQLwdUyJBE2rZ/BloJWSO9JkcxEz6j1oruYyh3GNJU2hxLhhQUmYBEyk6pIMGRXQN5fZslxsll09om6Q5odZSSNBcXgnu9ayTexm4rc47CcypzEFMpyxraM08BeQL2FeJc7oSZMEwJ90GCYGlzPpR/ejdJ3BJSta0qC1ZO6CIOWRr4K9Ks7lbqIxiVqWtxGWwUiLwJVMg6Ap058aFnc2AHgNnl95plCpz2ComNSq2tgPhXUvZdsA4PF4tC1BSuyZIUBFllwmRwMpoRu1u05gsYkq77UOKQ4kfshIVwBIJMTfyp13eZUMXjHFKBC0sBIHBKQ5r+8T6VaEFa73JSld2QU3gwiX2lIUPDyv+FcR3w2EcI/Au2oEp6AnTy58orurJnMTET+Arn3tOwKnIUB3Upt5z/KkqpWuNSd3Y5aEVlMuF3TcWgKAVB5RWVy3Z02QsOY1YUcpy3mBwq6xhC40p8klYOVXWRY/CsrKeWFgSOXkFFWaaI4LCJUw4szmRcDhAgn4T61lZTTeDQWSJ1KnFqVIBylZ8xcD1qzsDaIw+IQ8U9rkCgEKMCClQib27xMR86ysp1hJiyyzfaLjLiwtlrsQRJbCisBUmcpMQNLaDhyqoURaetZWVr3M1i5A4ipWVykhV4FvyrKylAFNtbHxSWGcViCCHYQLgqASgdnmjWUjqe7e5qfddopBeynMiVIUCARCVBXz+FZWUaqzYNLqdh3UwoCEvKA7VwZiRoAo5gBeNCB5VX9ojiRhFkpEqU2jMRcAuJ89fnXtZXSlaDOaTbmJmDb7oEC3rFOe5aSguJMd+FD5Qaysrig3xEjscU6cmOjbca61G8wlY7wnxrKyu05AThN3mGnlYjIC8qT2hmQDYJA0SAkBNhwq8+wh0AOJSsSDCgCJGljWVlZmOde0B3Z2GdyDCq+kLTnJZPZgAkgFVspJIOiSbai1eezvFNrcfcaSpKSEgBRkpy+8CeIOZJmvKypWWovGTtYdXlyPGlTd/dxlhx5wpBUXAEzfKhIBTl4iQZPXwrKyqpZQs9h87S1esYnMSnkPnWVlMyRz7cXdpTeMxb7jYRDq0tpkHKCoqMQdIKQJ5U9YzEZQOpA9aysqSVhnkQt/8H9IZcbE50Q43yJGeRyuCRfpWns/YLTHZLT30Q4YM/rE5k+Y0tyrysqb+orGKcZeX3Qb3ex3bMqKv/McT5A2rbC4rIsxpYHwOh8jI869rKvTd4q5CatJjAyBlEDWCetUNpMBwFJA/rWvayta5lg2YbypCQLDwrKysrWF1M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AutoShape 4" descr="data:image/jpeg;base64,/9j/4AAQSkZJRgABAQAAAQABAAD/2wCEAAkGBxQTEhUUExMWFhUXGRoaGBgXGCAeIBodGhoXHBcgGyQgHiogHBwlHxodIjEhJSkrLi4uGB80ODMsNygtLysBCgoKDg0OGxAQGzAkICYsNDA0LCwsLCwsLCw0LDQ0LCwsLCw0LCwsLCwsLCwsLCwsLCwsLCwsLCwsLCwsLCwsLP/AABEIALcBEwMBIgACEQEDEQH/xAAcAAACAgMBAQAAAAAAAAAAAAAFBgMEAAIHAQj/xABPEAABAwIDBQUEBgcFBQUJAAABAgMRACEEEjEFBkFRYRMicYGRBzKhsRRCUmLB0SMzcoKS4fBDorLC8RUWk9LTJDREU2MXVGRzg4SUw+L/xAAZAQADAQEBAAAAAAAAAAAAAAABAgMABAX/xAA1EQACAQMCAwcCBQIHAAAAAAAAAQIDESESMRNBUQQiYXGBobEywUKR0eHwFFIFFSNDYoLx/9oADAMBAAIRAxEAPwCni8a5H/if+Jk/wxQPGOKWClYOVQIOdxajflmWRPlQwzxPrXo8RXnutyse1DsDTvq9v3BWDUpMpyoMKIzFIM9bg2os0tUe8B4IA+QFauNRc2nmCJqRtgkSAY5067TN7ID/AMPpLLl8Hqkk6uK+P514MOPtH+vE1IMMf6I/Os+jnkfT8hR4tZ7L2B/TdlW8/dFfF4MqyJBAgqMqVwI0t1g1K3s5I/tEfxKP+WsdECSPjWqFA8h5/wA6EXW2sNOHZLKTfhz5HqmkDiD6/jXildfhW4a6j0rYNf1FHTXYuvsS8fzKq9IFrg2tppUn0lfOpHEGUgXkxYC/86t/7OWfqx4x+BFT0VbvJZ1ey2Ta9ij26+daKUeZq+dkr+7/ABD8zUT2zykSSI6EH8qRxq87lYT7M9rfkU0tzrflW0pFiQPOpWsOVCUgkaTHKtjhjrp42+cUne53KvQ3hogUocx61BIJuatmdBfwvWqMPBBi4M0e74gtUXQ9DPIE+R/GsVhl/YPw/OriMaoagnwVH51mMxyVJISlYUeJWCP8APxqiVHqzmlPtX9qBBgmJM8gP50fwm7jytEhPjPxtQ7YbKEOZ3DpcamTzPh+XKnbB7Ua/wDOSn94g/OjGEHzJ1q9aOFH2F/HbsrabU4460lKRJ70k+Ai56UuspQsj9ZJMDugz/e0Av8A60T3t24rEuZAtfYo4FRIJ0mD4wPHrVTDsgCTY8uQ5Dn16+VPGkm7IR9pnCGqW/Q0QwQVAGSkkSLAwSJvoD1rcujR1EHgfdJ8FDuq+NY06UqVB4/kaJK2uFA9qgLB1JEKPipOv74VSwp3cvAetX0xi2rpoEvoESCDxhVj5HSoU7WxClJzuKIbMpzGdeBJuU3NieJqcYULXlQQgG/eNhyBMRJ8h4VKrCKajtWzkP1k3B8CLHyJprztnKIzhQ3WH0D+z9uMEBK0ISeTgtf7LzSQoDo62oDnariEzkW1Iz2StCktqgf+o3mYfHRxCSePOlpWzk++DCYnLfN0twB5nxEir7eOKVmFBtAgd2e9r7xuVxyFr6Uda/CcE3GFr/v5GY7DKIkGFLMxASrvCDmAUREzBECqOPzQhU95GhSbnSCI4RPjRP6MnIACATqR+zJiAABx8x0qvjYbUlXNEgTxsBPIcY5cqhfOEccuZXTic0hR7w42vHEgaajhxrfCsgZS64VBRlKU+9x4myRHib6VC+txxwryJCSnQaAJgReZOhqJTq3DISlMA5QRaAJgzrI500VkTCLGK225nUEoCQDABSk24XN76+dZW6WkG62syuKirU15T6odRtUTomO2Q2j3G0p/ZFv7rJ+dCMSMtpH8Sh81opqxTIWgKy2IkEixB0MraIjzpaxOHM92P3VJP+BwH4VWJ2uT5sXNr4ftEEAgqFxFzP8AGvWhGztYkpm9kiet4n4004xlUd6R+1mH+JChSxiAEOEggicwgg/tDu+vDhT30yT9CsVrpuPNZX3CQYSdS8rwcA/E14thsf2E/trV+EVJh1hQsHF/spUfnNbKYV/7u7+8jL8SascpQxKU5SA00m2qSSemqz8qpMukaZf4RPyo2jCuK0aSPF5v5e9VHBYBzvAZBkUUkqDkyOqUkR4waS9p+h0LNFro/kqqWefw/lWSev8AXnV1xhQ1WnyH5mteyH2z5AflVLkCloUSPrHU8gKJIf5I+f8AzVAnDAuNDvGc/GNAPCKOJwTY1Cf3is/JVQTy/M66i7sPL7sHqP3f8X4mqWOVA4fDh5UfyNDRLP8AeP8AiBoXtEJUpCQE3UB+rSBEydAJ0oTl3Q0Y99NnuzVZG0iQDE6nU3OlbrdN7gk+J+dEhhjwjykfCIqDFJKQbnzFFNIhO7dxb2hOsddDwq/s/Z3cGdCidTw14VUfhSwLQLnrH8/lV5lU8B5GlS1Ntl6k3ThGCedyXEbMaAnItPg5+YNB8Iwp13I3oTYqvAGpMDTyq5tR+AEiL8iD46fjRrd7DpZRPezq+zwHAa+fpU5wi3ZIpTr1IQc5N+BVO7bo0eZPjnH+WgeOaLa8iyCr7pn5gU0bb2uW0TmVJ0BPGlHCNKcUpSgSPrq1F+E9ePTxsJUo7IrQ7VVacpvCN0JBuAf68K2zxaatFNRLVT/0qWzsJ/mLbtKKZWKR61gbUo2B8ReOtbLTNoE+Gnj16UW2KtKVBOiSDN9SLjNx6efU1LhTs3F/uUrdrpxirwz06EGz8GEqGaMuhB4zOnW2v+lW2scWicickrCY4mClSyZmIBSAB9om5FWB2eUvGVKzBXgAQExpAv8AE17tBtKg24UBRJtKvqk9Dpeb/atTcSawzzHVpOXPPyRoOfOVJJBVISBluCZM27t1f0K9ZbStGZKBlmBr6kz+XjUa8X+jhMFIlKgDEBSrQf2JJ8RVlx0NsJISCkRmCeBET69ai22ck7J4IX0kZUpPdyjSwME+cxwJqmxgw8lYPviVIVzt3RM8QIrf6U2VE5lCEk5VCDYA+EQdRa5qpisWj6OpCRlzoSU8veGZI6isrqzNSjKpUUVzKeyNpfpOzWISonLP1SYkDxAHpRXaOECFJCTI1yzp+J42oXsdAGYqQFK+oToD+B41YzrygOGT3QTHlE/Gaphu50dopxjV0xyW3FgGMizpoBy8ayvHdtZTGQ8NL6ieJr2io0/4yWmHQZ/Z9tnKfobgIUM3ZkAgmPeQcikqkQSPePvaZbsm02ATeFHkpyf7rqfxoD7QdgmfpTUpWkgrBABkGUrTEgkHXwB5yZ3d20cWxMkLT3XEwXADzg94JOoueIkwaom+e52VYp9+Oz9gJisPl+qEjo3lHq2qPhQPa2HK0SLlFxCptx1GaI+VNOMZyk3RPNByH+FZoRiEAn35P3gAfVIqmJKzBCTi1JGm7zi3UaqVltdYNuFlSaL5AjVTSOpzNn1smlTB4JCcSG1AKQr3e9GoJGscQReOFNDeyWk+6UDophK/jB+IrRldZDVp6ZY2In8c0kGcQnwGVwfAzQNBbS44uFqbXGVSEqT3ouII+Bt1o6602k95TieqciR6FKRVDagGUdwqEggk5ZNhqJ4Sa0msM1O+V1X7gd92TZK/3gB+NRhR4IHmasPIvYJ8Jzfka0ynmB4Jj8xVEyViItlTjYhFgvrrGsRej7GyrXVl/wDomPUroK0gF1PeV7qjaOY5Af0KYcNhybcOriz8AqpZu/M6mlaPke/7FHFRV+z2af8AKaAYZoHEmVZUozZc6hrOURoNJ5a0xvYHIlSgECASSWydL/WBqnsvZx7ILAIKrnKB/qKR7pDwsotkLzoBtlPhB+VCdp4ix18wfxoziHDxJPmPype2g4VrCZOXjc+fw+dFuyEhBOWSXZbYSnMR719U2HDX186nxmKSBYz+/wDlNYl69o8h+Qmhu1sUpxQQDPAC/hx0v8qNtKFs6tTzPdl4QuuFUEgQbAqHQGBbnFMDlgStZgXNiNPGqmznA02UWka3FzQfb20s8NoFp73MngBQSsrsaXflpjsinilqxDwCJM+6DwHEmjwwKW0gNLFucpVPG+nma23WdQxmCh3l+8qOA0SkiYHSKMbU7NSZAHlEDkBwHjrWWNwVJfhjsKmIfP1vX8yNarl6YjU6dOp/AVLiHLwPLkOp6fOokoHI+NP9eFsIkqfee/x4kqcOcsgEjidfX+dRLmpcxRcKgjrBqFx5Th73yAn9ogX86o5KOBI03N3b9Qzgu8lsZhdKpTNyBMfIenWvMTjAkd3Q6dCDy6W9aGNnKQRMi81o49bpUo0M3kQlTjq7uxK5iEwABlToeNiSb9RNqtYPaKUo4SsBJB0JCoJPDT50HyFR/D+vnRXZ+zU/WGbpcR1H5n0rOCliKK8CMVef5F9xgOiViwHPyNxrYxWjZtF0gco8pB/Epqd45E/rAExo4LHwUBKj1gDrS9idqqV3WwR11P7treV+tFU1C+olRpyTwXNpsJUpaipIHvQPre7NufG2vWtsWgAICElIA78E8AIMaC81NsHdRayHHVZQDJ5z14JPje/Gm7EbvS0W2ym5BIWLkRB70ZgIm5yjxqTpt5WxqlLTszlz4OY6nwr2jGM2CG1qQcQhMcNYm+osfGso6PAVTmuXsdwWwSMoXAOqchA8Lqjnwrmu29kK2fikvIC+xVYgWMTKk24jUaT0ia6s4sEcPnVDaeFS+0ppwSk/A8COooyjzR1wnbD2Yv4nZzTiEuJAKVAFKw4sgg8x+HShWIwEcG+hCBNQ7EfXgnzg3lDs1mW1HQKJtHIK5cFeJNGdqYZST71jyT/OjFozTi7CxtjBqKM+aSjpBjjpyIB8qsYV4utgqWTbob+YJ+NWogxJvrMH4QRQnCZ2HC0lSspkpy2McLiDoI14VniXmH6oW5r4LyWVGyc6vDN+BqjtDClCCSnLEHvWPxubVaxLhVZSwo8luA/AqJ+FD8QUQRnSJ1sr/limkroWm7STPbAap8jm/wAM1E6pJ/0/ODVRnGogSSDxsPzn4VJ9MTwBPx/KsuoZRs2jxlf6UR9k/NNM7G0lBNkjxMn5xSaXCXBAMwYgeHwqyrCuLGbKSOpA+avlQtcq3a3kGdqbwEoUjMmVWsOB1+sRpUaNpOqshKygWEJtbwHnS1tDBFJQkwCsgDpcAk26/CiiGmU+/iB4JI+N/wA6WyuM29CsS4/FKAlUgDmZoZsxKlSqLk/6/l5Vrt3GNEJS0rNzVJj4pE8NKvYfb2HaSEBtxUWnKkT6lU/zrXVwqE9DstyPFO5B3pFebG2U67+lQ2VSTBJAA4WnXlbrVDamMViFDI0pKRaIm5491ISPCOFMDuIxrTQJwzTLKQAC5mtoAO8sqM+FZyTZlSlGPRsFbebcwxyrgKUJABBIE6niPOq+w0JSoOOJM/Vm0TqrTU/Lxqlj21KUXFKQrMqDlECQJ0KQI8vGiq8U8n9YgLHMfjH5Cg5q5RUWo2TV2FnGmXB74B690jznL6mgmJVBKUHMB6eJ6fPwqs5i0qPdSUnqbfD5VNlABIWCDck8fMSPKa177Mk6bp5ayRAiOvE862aeAN7+FVlmdD+VeIN54deP8qpqthElDV3pBTBYNb6uSRy4c8o4n72lWMZh0IsElJ6GfUKvJ6EVLszaGHVCXE9meB4ePSqG1sYFrIbUpSeZvPhN46m1CLUXdmlqn3VsUnV8Bfw/GtGWCoyTb+tOdSIQBr6fnzqVeJSkVSzl9WwuqMMRy+v6FzCYYDgD42PrxNZi9qNt91EqX9kwQPEj3j8B1ofh23nzlbBA6fieFNexd0ktwpwBZiegHODZR5T/AKDVyiZwW83+ots7PfxP6ReYNg3UQco/n+fKnDd3YzTdwO8PrE6crjT9lN+tSbZ2m1h0++W1gWSJChPBI5niq2utKuH2ljMUcmGQpMTKkCDfjP1T1BmR5UuOYbykrRwh021tjD4b9YR2g91KO656Js2PIqvcik5e18bjllrDJUlMzCbEDmpWg4d7XqaYt3fZ43IVillazqhMi/K91H4eNN2L2jhMCgJWptpIulKYOlu6NVK4ZjYUyTYvdj4s5037MX47xhXER+ZE+leUwve1VkKIQy6UjQki/qZ9ayjpibVU6BjdfelTqlYbENlrFtWWgxCo+smVC2nP3hrM0xBybwIHGf5fjUO/e6reKbLwJbxLKSpt1OvdBVlVzSfhPiDzvA75upSlLra1uAXOcJT0IARPxoVFpyalF1fpQ6bz7CTi2spssXbMaHiD908fI8KWtj7TzoWxiVFL7Mg51BMgWF9SRYG95B41CreHEue5hhB+12i/8wHwoTj2MSF9vlS0oJy91CUiOURr1N/SudzV7nVGhJrTJrwyXsTj2kkpS4CeYJVz0uelBtrqzJzAmRzEGDxvrFj5VTaSpYKirSpGMGDqfjH4U2qUlhDcOnTfel7G/aIi7hPTN+Ux8aiU6z9mfiPjH4VsxhkZ1JWBY21uDodY5jyq0GEDRI8gP5mn77JPgxfNgpnEBJMJkySLcPCDFT/7Rc4Ijxt+IFXA0oqhImRMC+k+lW29jYhWjah4jLx4ZvwrKErbhlVhe6j+bAJ7UqzCAqItliLHjatnvpR1U4egV+AP4UxYPdXEOrUmUoKUpUZVwVmAPcnik0YY9n6le/iEjnCSrnzKaHD8Q/1CXJHOE4ZUyptxXPX55TV5osJsrCOk63cPyCE02bP2BgwhasRiy2A6tKe8lOYJMAmQdb+nGqu3cZsxplSWFlbpsDmURwkyITpS6OdyjruTsov0Auy9qYRC1qdw+ZJ9xICbeMnX1iize92HbS52OHShRHcJSnU2uRFrk35UY2bvZhUtIQxgXsUsJAKw3OYxe/eME8IoXtJ7F4hYxDezW22mpBSoJyTxLnuExa3COtFJrb4A7SfeTXqC8LtllvCqaGcuLOZSylN1cLyTA8BqedD9pbYexBQl1yUgyJAAHUwL9PGjeM2PiFrQ2W8E2tyClLLQUq+kyCkTc+9oknS9U9l7s4p7ty2llzsHVNLSpMSUyCU5QD5SK3e2Co076rgrHrGRKUkGDwINWF45SgEJXaLnkOnXwrNotZJQ5gy2sGFEKUoDyBseNzU+FbwS+JGliop8YkxPrQV7hlGOlb/JqlLZSElOnHX46/Gh+Kw4CgGySo8AZ+PCrLmDbU7kZS4ocVFYGXxIQZ8gJqTFbMDV/wBIOZCkmPGBbzrOLfIWMlH8fsC1sKT7yZ43nX86lZfRBzBU+R/KpEuAmA66o/sgx4y5aiLe7i1GQ4mYtnSRPTik+tLlbDNwl9TXugds/AqfJy5QBwJE+mp8dPGvXAWpHrBrXamzFMrCHVN5lXgKnXoBI9I5Vu7sp1UZpVyk/ncCiptPKBKlFruyVioXSo2q9gdnAkFRk8q0SQ33VJIPGCD/AF62qEdotWVAgG0kgepNh5mn1p7sk6Mo/SvXf/wd23mcK2CtYTOiYufAC5qh/t/GYs5MGyUCbriT0k+6j41Dhd1FoIccR22hMKnTUHQmNKYWvaBhmUZOyMptkaTEEWgg2HLWelNe5GyT6sHYXcZLYC8S52jijOUEkEnXMo3UedNmK2xhMA0EKWlJizaRKieJhInpJ9aTn8TtDaS0hCfo7c2OYpPSVWKvICmjYvs1wzA7TEK7VXvKK7I8SJk34k1l4Gl/yfoL6t6Mdjj2eCwxSjQqPeIH7Vkp66n8SmwfZQVntMa+Vq4pSoqtwClG/kIozjvaJgMKOyZHbKFkow4GXwzWT/DNUk4nbe0f1bacCyfrKsuPEjP6JT403mLd8lYcMPujg0JCRhWYHMfmCfjWUop9i6Fd53GuqcN1Kygyf3iT6mvab0F/7fJ0fDPodQFoUlbaxIUDIINBN5t0WMUzkADK095txsAZSNJAspPQ0ju7Kx2xllzDntsKTKkGY8xqhX3h0mdKddl73MYzDOqZVDiW1Zmle8kwY8RP1h8Daq4kR0yhlPAg4LHvIWGMSkoeCQoEnuuJOikRHDUSdD5ebfVLUyLkCw8Txvwrom+27aMXhFN5JcQklkgwpKwLQZFjEEaVyfauy8Xh0pRikJQCAUZQnvRYypMyb3E8dK46tG2UdvZWpzTARWpACpJTJCkgxBkQrQ24HyqV5s5c14+0o/nrRxndZ15pKw4QhQ9y8dZ149KWsDsjtHy1BJz5B4yQOXKtB2wWqKE5Slc3debAQorRIVoCSYPvTGkWPlaiTe32E2SVOK4ZWwOUawrgKYsD7NnbdxP7wT+IUaIbM3dWyt1tzFN4cNkESQJQoEpMyJggi/2ZqmTnbp+LFpnH4p1SC3g8QuJAKpAOaOacuoGh5USRgtqq/s8OwP8A1HEg/wB1RnzH8ye1MTs9CFl3ahdUAYCFZpMWHdBi/p5VCjamzT+owmNxnVDSiPOSD8KNn1NyxH5AuK2djkqUr/aOFSspSCUrNwCrKAQ1MiT17w6UAxmx8Y4DmxJeTxhx5YHqiIrpODxGMzE4XYgQkgAF91CYjNcgwq8jjw9LjmzduPhSVu4LDIUCD2aVLVB/aBHnNDQMqrj0/nkc02duZjAbYJpz7zgcg/3kp+FGmcPtBtxKkbKwyOxBkICEg5x3SvM5KoAMA8Z8mDb25W11IBb2op08UCcP5JKCQfAwKB4TZ+zWlpTtbCYxp0kfpMQ6txtR6LbgH0jrW4Y3G1Z38r/qirtPf/HJltQabN5yvNyJ8FWNVsHvKtxotDDPOIAjKw+lQ88rZMnjf5269sPd/ZuUOYXD4VSeC0JQv+9c/GmFCABAEDkKbQ+pzyrw2UT542Ht5lkLWpnFpObKlbZSQgQBlUViCo8Ra0ARrWmwt6X8KrEdm0s9s4pclBzJkm8aE300610j2NIBwuMBAIOMdkHj3GqO7R3BwDpzfRw2uZzsktqnn3CJ86Gh8mUlXgpOMkc52VvxhEN9mthy5JWVpCipR1KjMknwpb2ptTBPPWAS1xOQ5vKNPKuj7w7qusNwNq5WdcmNKVBWvdz2WB4GgGE3rD6iyvZreLyDL2mCCinTQZkBQT+94TSuL2ZSDi+9H5FJ5nBpk4bHKQfsqQsA/wB3vULxOKWsXWlQ/hPppTlsvAYFedL+JVhnVGQy8hSEoE2Bz2V62qrit21rfKMKlp9IF3EITlHjIyk+GtLpfIdyV7STfnb5wAcFjGUpyhJRzOvqRfyAFWNnuYl0rSwshOhNpj7o1BjiKt7S2UcN+taCZOqm0j0MaeBqp2aXYyMpgfXEpH863eSyK+FJ4v8AYK4LDt4NPaOsKKibvFUm/K9vgaEY3aKnnD9HScptnXaP6/oVexOx5QHFvZ8gnK8SQOgnh0gVJs/arpaKW8OhUWzR3R4xePAihqtuheFqymn7fJXwm7g/WPuBwi5vYesVBiMdh85S22txR91LRN/n8Aat4DYKXv8AvWIjiECQkeJMCPMeNF8DtXDYYqawzSnV/wDopPh3lHhPGTRvGXiC1SD5ryKWyt3MQ4CVFWG5DtCZ8kiU/Hyq7gtiowBBLLbijpmUCbfZEz6CaKYTAbQxXvuN4RB4J77nrYehHhV5Gx9k4E5sS6l53j26s6yeHc0nkSPOhw1yH48vxWfz+YEx+8TyoTgsKULmFKcNk+VgPM+Rons/2fO4sBe0Map0a9k0RlHwyjySPGqaceXMc6cOxl7VTZbRiEFAJLYbBIFwg5JBFNeF3FeW3/2jEJS5/wDDhQSOhzqJV5BNMlPbf2BPhqz+m/qeNYzZGy093sUL07vfcJ5EmTPiQK8/3tx2KtgdnrCZs9if0aSPtAHvGegP4UY3T3PYwaLNNFwEw4EDNlJkAE3HgLUx10RWDinNJ4z4iMjYu2VCVbSZSo6pSySB0BkSPIVlPMVlGxPiM9KZ1rnu+W4jcjEYQ9i9nQAE2SVKUEiPs634QNKKbjbwl4qbcPfVLie9NjEgTeBI6X4CKP7WMrwyftPX/dadV80ilhJSSaDCTjsKm7+/KkL+jbSR2D4sHCIQvkTwTPMd09NKpe1teZWHQDolavUoH4U8bc2Exi2+zfQFDgdFJPNJ4fKuM727IeweIQwHFPtpSkN5vqJUo93y1tboKLs1ZnT2fTxFJfkNmxWtqtthLTDJbyoKFuLgAZE2gKCj/rSvuNu8/jRiezfSyCpsrUUZybuKATJEGbzI4V1tjarS8ItbKwpLbagY1SUpNiOBtSl7IBlwuJX9/wDwtg/jQcFdhjWehtLoJuxGcZjO0UtWPxLaF5P0OJS2m17hfQg250cw27eGbOZewsW4riVvJXPl2sH0o97FmYwKydVPKPohsfhT9QUUarWak4r7nP8ABbSYY/V7CxTfVvDNT6hcmiSd+kj3sBtFI64Ux8FGm6KymIOSe69xTG/2H+szjE/tYVz8BXivaJgRdSnkftYZ4f5Kba9rA7vT3E8e0vZnHFBP7Tbg+aKkXv5stxJSrFsKSdQrQ+IIprIqJbCTcpSfECsbu9H+ZzLGYDYpX2uE2i3gnftYd8JSeQUgnKU9BFat774rCe/iMDtJofWZfbbeAGpKM0K8EietdKXsxk6stnxQn8qrObt4NXvYTDnxZQf8tYdTXPJyP2db2OstPtYfC9stx9TsreQ2hAWlAGYqNyMugpwRhNo4r9ftJjDIOreDgqj/AOYoyk9RNCfZVu7hXmsWXsMy4UYpaUlbaVZUhKISJFhc2606q3G2cf8AwOH/AOGKGR6koqTt8XKGztwdnoVnWn6S5xcxK+1J8Qe78KbGmgkBKUhIGgAgDwApcX7PtmnXBM+QI+RrQ+zjZvDCJSeaVLT8lCiTk1Ldv+eof2hs5p9JQ62laTqFJB+dLWM9nODUSpkOYZZ+th3FI8LTl+FT/wDs/wADwbdHhiHh/wDsrf8A3FwvBWJHhinv+pQaTDGWnaT/AJ6intL2dYswr6S3ioHuYhJ9JGvwoBtrCY3LC8F2QBIK20SLGDFrC2vGumDctoaYjGj/AO7d/wCapBuoOGMx3/5CvxFI4dCqrL8WfS3wcYbYwyRLjq3V6kLBAHgnT5004PH4txKU4dhDKDAC3uX3UJuaKb57tNsqYd7R10qeSlZdUDIMTcJB0TGtHMb7P2FFXZuOsgj3UKMdZm5B5UmmQ8nSaTv+n2EzF7FYZleOxnaOEEJTmy3OmVtNzeo928JiHWwMLhyVSMzhdS2hMgWNitStdARXTN3d2WMIhIbbR2kd53IApZ4km58poB7NBlOKa+wsfAuJ/wAopuEt2CNZqMkv5noUntw8Q64322IPZT30srLZjiCQO9e02PhTZsXdXB4X9Rh20K+3GZf8SpV8aMxWU8YqOxzTqynv7YOZ7+DstqYZ3mhs/wDCdJPwWK6XFc69rzN8K5y7VHqEKH+E08DaTaWkOOOIQlSUqlagkXAOpNO9wzzTj6lyKyKV8R7QsACUoeL6/s4dCnT/AHQR8apub54pz/u+y3yD9bErSwI5wZUR5UbMlpY6RXlJqX9uK7yW9mpB0ClvEjxIEHyrK1vEGkQXNpZHEqbUlKxGYgapWoKABSJIMASIjjM1NtXed9LqP0SyApXZ/pHAVApgmxkEZssDnxtQFeKLSoT3kFKwgquT0GW8XVA90XjSjmxiqD2n1QVJzXKQUgHLxgwNRXjKpKksbFac9LyVcbv1igO6lxtQ+066oGNQZIiOhqDEbYcfQMQ5ZeWYzFXuyBBUSeE+dKG0WVBULUTE62EybDxseGtHXFgYKTb9GDbhIn8a7oSZ20Kmpt2tZBHG7Wcc7R5jDusdoFJdUhX6NYIhQICAAfDied693e3rcZYWyErTnUqYULSkJkgi9hwNWNj7WQrY6hnT2qTC0giRme7pI5FIn1pfwuLIzgaKMHui8C1zp5U8dVncEXGWyC2xN/HMGksJC8gJPcKeJ+8k+s0U/wDaq59p8eHYn5t0lpw8g5eBPAk3M8PGtlsQDdOo+r4daNudxZSWp3Q5o9q6/tYjzDH4N1qPa86Ff2hTw7rcjnPdA9KQ8S3M3BuNB/OqXZXN49aZR8RXJf2nVEe2E8Ur/gSf8wrce2Dx82h+C65y5h0t5k5m1QYBAkcRY1TxiROguoC3j48qyWbXA5Rt9J1Fv2vrJ0SE9W7zrpn0ifhzqdHtgRzT/wAJX/UpY9l+77+J+kKw77bISUT2jXaZp7TLEkZYg+MjlTo9uPjV9w49jrGGg87HN0oOMr4Dqp80V0+15Gso5/qV84/8zma9PtiaHFP/AAnP+arR3Fx8R9Lwh8cN/wD1Q1r2f4p0BwOYUrClpPaIVlltakHKgACCUzcnwoWmHVS6AbdHfn6CHwUpyuvLckhRuQkRAM6CaZE+2FriE/wrH4UsbvboYrFdqphWFht1SFB9KjKhxEDS+h9Kn2juHiUmMQrCDiPo7cSOpUmR4AUXqNJ075D6/bIyPqpP8f8Ay1vh/bA2ZzNBI4So3/umud70buBhhLgy/rEi2twr8hQ5GGTYwj3j9b7pPLShkW0Oh10+1tj7KP41f9OoXPbNhh/ZhR5JUv8A6UVy9GDSU+637pvm5eVSsYAZlkBuMyRZUa3tbSONa7Bph0Ouse05hUSG0k8C6RHj+jitnfajhE+8trydn5IrlDWDBgQgk5wIWbnNbh5Ciuyd0fpLmXK2gJyKUSqSApKiISYzExbQdaW8g2p9Bi3q37w+NaQhkypDiV/W+yvmkTrTk7vxh0gFam0g83U0o727Bbw2CV9HTlGdBzFM3KkJieKSLxNiJ42me3cZUykuPOLC0tkobQ2mR3SmAlAUrl7xNweFDWxnw9K8w097T8En6+b9jvfECPjSvu/vxhsPisWtRJS4pSkhAzarUoaW0UbzQdG6SlIU4hpSWwe6cQciyLyYy8uAvymgX0cIdcacFknTNHLQwZGvjNbijQhDKOl4j2wYf+zZWo/fcbQPgpSv7tRsb74vEJCkO4PDtmYJJcXYxMOLaEeIrneBwrRSTEGTqb9OVEsPsxDq8qRPA3MCYAvPOll2hrZGVKmtwrvurtsKFnHuYnK6lJylkISSlWgaJIULanRXWmLdLd/AqwrbpwiXHMozOOw53hawWoxcaAAVR3l2Q2zsV1LbaUlK0rKgBKiHUSVEfd53AEcKGbnb3rY2cVfRXHG2S5mcC0hIBVmjUrkZx9WnVWUkncjLMHp6nUsK6EoBbQlKRYoCQOnCwHGqj2KAKiTAHDx4H1/qa5FivbC5H6NhtIvqVL15j9GKBYr2j4lycrhSTqEIbRMaahw28aL1NIhwpM+gcMXVJBChB5Wryvn1O+W0os5iY4Qtf4AD0FZT2XVh4LPcGEhSv0ilpABCQYCim9+OUSbdelOOFKFpJKriSAARPcBEpIgSL2m3jSLs99lt4/SQsJnRAJIIJHU8xE8+NPmxsPlKogpSWilQyyQEjLzgG4IMGI4mvLr4y/2DpEfedQIz90SpUX4AxB5mb+ovVzeJWXCR91KflQzeNr9K4Ld5R0sNYiJ4H061Pvi7+hA5qHwBrppbROzs6tTm/AXsDjFJStAIyuBOa1+4ZTHqaMBxPYyJzQL5vvXtGsEcaW01OHzKhNiAPSPyrokSoVdOGdP2FsDOw25ngrAVGWYNuo5CrOL3WC0qT2pAVc93lEcfuih2yN620Mtt9/uJA90cAB9qrn+9bXNf8I/5qTixWLl32eq22ka4XdBKBAdJBM3TxnoelQK3MEn9MRcH3fug86nO9Tf3/wCEfnXn+9CSq6VCwPA2gAecD40OKuTN/T1eaNcXuvnWpRdutWb3eJPjW+x9gpZcS4oNvAZu4tFjmETcnTwqZG32zqspi4lMz6TVXEbytJsCtUcQkR8TNbieJuBPaw2+yrA9ivFJTlIJZ6DV4wB0kU5Oq/St91MySddLdOdcn2Pv0jDFaw2tYcgn3RBRIHrJ41ad9oqXO8ll60+7cCQJ0VaIBqnGSRKfZqjlsdTTihEEJ434W8v6g0Fb3hZZCG1ZSt595KALzL67nkLi/WueI3vhCW/o+JOUHVN76+F6Gu7VKnG1/RcYotkqQAgiCV5idOYAv9mkVaV9jLssuY+ey9Ry4yAD/wBqXr1A/KiO9eJyquhPu29SK5juvvY7g0PqDTigp4kx9UkGxtE2q9i9+BiDLjD4iB3QFXE9BGtU4y2NKhJyuWd4lBTKUwkZnWwI1kmPxqqvdtSgf0gF7nL0P3vGg+0t5kGIZehCgoElI7w0nuGPCieC3rll15aMrbcRec7hnIj3RzlWpA5TNJOrzDw9MbsobTaZwmXtXFKUpIhtAAOWU3USTlBvFr9NaDHb6HFFKmg2hSkwU3KQAZmff1B4cdaE4zGLxDhdeVJWqCYHHkOQB6xbnVXLaeX8hb+hRUXu3k5HOTdzvGxMHhYBLbYlMQGwQoEGSDJnNyg6W1NNQxKb90ZgAkqAiwFo4xJgcLnrXCtzN4HiprCgSBmyEEJIAzLVJMgxeNNOJrpeG2wh5gOpStJy91C0xMcB1k2gjmL1OV07FWrrUgNvrt4qQpuDlMKF/qhQPG6rpF+utXd294E9iDnhQQlJgnSLAzABvwPKa59vJiSXTKVCO6Qq8Ex5AkJBsBM1JhNoDKG8xACTMmAQDaImSJNiNRrwo6bm/wBr1+x13Y+LbdHYuQoLuM31ssGR0SSAOOo8ed737CSnazbGZYQ6hKuEpELCQm0RLY9aI7I20MqEpQBNyo6xYzY6g6yBJg/VMDd9NqJO0MG6O8QlExKSr9Is2Jkj3iOkeVDbDKUL3wE2dymgo/pHNOnGenSmDdzdxLK8+dShBASoiJMSQIsYGo6Uq47bmJK4ZaS2IE9o6pZMmBEBIA6QavbD2zjAoghKydAPS99Jj41z1ZxccHTKjNx3Q1bz4bNgcWniWlmOoQSPkKSvZYlt3BYlh0BSVOwUkkSlaEAgEXHum4p0xT7y2FJU2lKlIOaTa9iJGYc48K5x7H9pdkrEg6FLaoPGCuZ9Y8/SdOX+m/Cxx6e4x2wW7eAYJLeGQCREqTnA5e+THAT+dWNkPYd5CVMpSkSRZEElMCDERe+kdaFb971Kw+FJQEdq4SEnUgzKpEaAQAeo8+R7I3rxeHczodJknMlUFKsxlUjxvauiFGVSOpSIO/M6ttzfVnDPrZU3iiURJQpGW6QbTc661lc7dxYePaOLbK1XOYgnzm+lZXoRoqyFtAcsXuQpAbhaC4Y7XNJi5ug/WgWi1x6KGz0DBYo9of0hzBZSJACojLA5iZtUWysZjFfpXBiFtH3VnNknOVeB7xJngfKpNn4Rx4l3s8zqyV5QY7tuZ1vp4UtSnBxcUmVg5Pdqxa3kxzZeQMyUzBV93Q3ItxPpQ3epSivIpJQlBkqUD3iRYJ4Gx4Hj0oblU7iTmClELy8vdsEngmEiLxEXrXGsuqUpSg6UIOplQQDdKb91MiCB1FTp0IxKqtJQcVzZ7j8QgobbbTJbTK1xEqVBVreAbeVrVUU2CqM4ubEAmZ5DWeFFMDgiUuLeUppJBEEECbQb2P8ApVfDYHPh+2z5SgKtNyQRAB4cRbiRT4uTs9xlx23VLxDQLaENoQmAQlvNpKnLd5RFoGgJOt6HP7ZVnSAlDg96G0lIOZWpJkwOXXjwD4yVdkgJgmSBJglatSTcm1zUeNStpWVXdVF8oAieFuEClVKHJBU5IN4Z7EPkN4ZIW4qVQ2kQkC5JUu1oAmQO8OJFWnsWvDlaXgkqBQopIhXuypQEaFQjWLiqm5uLfYLi2zlS4koM/avlIt9U/OhL6lleTMp5U3UVFUzoNTxnjxptFOweJPc6Ju/h2cUyl1aihYJyoBhIMcR/aTlkadL0C2RnccCFpSjM2lWbIbFQGk2PLWJi969VtBWCwgAZyOOhCgubpQrXqCbjnMzpQt/eZJS5lQ4CpYKCpfuJISFAXtN9Pu8qpoptLANc03kOYfD4lsq7NpPbhzSCpJQE97S0wpJki4WYvVnDbcxTLqktKUnKP0q20lOW6l962T9X90xEzY0Ewm+wbcStLBASkpP6UkrMyColOut7m9QbH3mSk4nte0l4yiFSEmFAFVxIT3YsYy6UODTbF1Svcc8btzaiRmbxynhlQSEFNipRTwQbTIEa68BFdrevaZKD2mJWlWUg5hKgom4AQBEggDw8SlPbyvJccKFoUhSlkDJAupYSYsZymRNhOkzUWA3ieb7IJKYQoHS5uNTMnSjpgzXkM+CxmOZS+W3HGQvM4pWZQSVHLrl+vJi/SQKs4jbeIbQEuozKUq0KGYggn799DrABjhSwd78QpK0JCUhZmBm7vFUSq89ZNzetcPtjFIW0sEkoJLfdAHfAKogXBBv4ig4RG1N7jLvTs8IZccSTkJbASeBzHOTxuTPK1Ad48VlbZwsGGu+51ccAJGmqUkJqi/i+1exC3Z7ReUE8oUkqBH7oA5RVrGrbK3FJHdUAEBQkphIAJ73eIg3I41OrG800sAk7xsBmveE6Cp2+8tIAuVRztN9PWruyd33MU8lphJJME8ki0qUZsPU8L6V3DYm52Gw7SUdmhawkBbhQMyzxPMXmBNqpGm5Cxxucg2fu5iGl9ogAqbIIKVpMKJTprJAUPM8YimhDjz6W+92KgtSZlKgQEIGaAAMwIPO6ulM+K3MQ0y6nDXUshWV4lYUUmcskykK0JvEzFcX2xisQpSlKDjae0UcgKgEKmFgcjPxqjpQVm1cGdhs2vsJ9wrUVtlCNCSEkHu2PLUDlZRIsKpObPdDgZR3n9cqFzlSUlRAJPu30PPnSs3tN4Ew65ciRnJB0NxN9BRjAYx951WIt2iQO9lgAgKFxoYGutLphyRmpB/AYDFJI7NoGDmmZmxHeA0JykQfiJqLaWHxWJeTCUK+jzESmSkjMDmM8Egc9eNA8FvZiEFRKkrKsskgg90KCQMsAAZuVVy9iVGA6QXEZ8oc1Hfsbkg95RKZnvXpeFT5DxlJZHlDjq0dsGEgAScx/s7yfe94ESDyOhrVw4lSS5hnkoutClJOUZSAoEESqSki6bi/WkvA70Ylq2dJBSElLgzJItFuGg9Kr7QW8UhxS4DxKsiSQAUERaYIhQIIm5UNQaHDpYwHiTd02Ojm0MaICMQlK0aTbOpRJIg91Rgg5bAHWDSpszGv4d5WWEqUAopOUhYmQB6yII0iqreLfQypIdIZWo5gBqoiDcpm4EWNo4SJl3e2E5jHS20e8hBcJVcZUx5ySQAOtbh09kgOTV8l3b+OdxOVS8oAnIE8AnLmkSYufQUAKYsRen3ePchWCYzh0rVnTNoGVSSFEdM1o5RSIrMZ9fU0LaHZKyFvdXN0qFeVYQtAEFJJrKm2+hRI7ntrEN4dgpKDkbSEpQgcAIHIAAVzHEbZcQl55toZSlLYP2AlKRaBewTyoaxvFi8Svs3H1wqR3YRBgke6BxGlVcZtNQb+iKHuzmXmmZ7xMRytrwrrnUUnhkYxsr2Or7u7vNMYEAtgrWgdoVAEkkSqdePyFK5xaW9m4hpSkqee7da7gqUc5CVEcE5UjpSntHe3FPAJceKUADuN9wGOca+dulC28YsSEEgODIRMyFcL6U8qi5CKL5ndt3sAw5sxhspBbUylSs8XKkysnzJvwpGxO3MK04pKUoyIbKEIiUkmRYcrk359aGYDfJ5GFThiy0Q2nL3iQYnLcE3Mq0HpAMKDDWdYTnuTcn4n+opKk00miii4vPM677Ltiyt/EPBBSpKWkIIB+8SZEcQBB4maHb+7qtt4kOpQAh4GQSAhBQJVE2TKRPkYiao7l78tYNCmXUOLRnOUogmNDYkW0ih2+m3kYxxKm0ugARDhBjSIAJA0nxoy06EkDvatTGbeXFbPcbWpBCnQg5Q0TJIAIJjukiLnlNbbjbmYd7AIecCkvLzq7QLI7qVnLInLEDWJvrSZuxjksO5lqTkIEjUyJgiOX9cKtY3eBaMI7h0uEhx3MniEoJKsoBEFBsCNLREE1NSTk9SDpaimmQbc2yh5XYgZ0plDSza0ym0Xudfzoe9soA5VrbSeRVBHjy86FlcQqL6/6cKtYLDqxDwSVKK3DrqSY+JgUuwb3CDu7amk53HW0C1zJnQ2AudOHCajTshgI7Q4lCgTogGZ8NR5xRDeTZq+yw/ZpUoITkIAk3y5TAvw+VCncA402AttSVKJJStJSUgwEmDeFQb/do4Nm4SwG7zT4PYvAECFCCFAX4E8efSocbu4lvN3yQgSTHS9uNbbDdOHWShJKymCFJMCSDwPTWnNrdp3Hs9q2tCM0ocQonlrpyi1bfYF7HL24SM0X4TR3Y2OQ4oB9YQlAlK4AgpyQNOISB5RVrau42NYaJXhyqFHvtqCwUmAmwOYXn6v1rxFCFbJcbYdceYcSICU50KSJURe4Fh8yK2UZZDqdsYRtxaylRzGCooT3iniBy6yKP7FxzGJSS2kd0wUlIBE6aSIPjwpa3k2E44hrENMrLb3uwJUpRBPdSO8qwJsOBOlb7s7PxDCXlracaBbIBcQUSr6sZgJOtFN2uzWzYb9k77YPCLcCiSSUpORExGbNcWMW0NP2y9rtYlpLzKsyFTBgjQkGxGoIIr5xw2Ezd1KST+Vdh3B2kEYZjDRmcldh9RA7ylK5XVHUkU0KqvpYyg7XG3EOQpM6Ex6gxXL9/wAJw2JeUtHaB8JW0lXu5gCl0eUIVH366PtUdwkG4hQ/dIP4Vz/2oYtGJw+HLakFRdSUjMJOZKgY84nThVJbC2uc2ccUSVd1PRMADwA+ZqMYtSgApRgTYecfHjyozj9z8Y2kKWgDMooSnNKjbURbKfGbi1OGD9mRawa3sST2qEqX2bUEnLdKVKvJmQYHHWoWbdjXW5z/AB2ESlptaXG1ldilBMoJSFQqQLwdUyJBE2rZ/BloJWSO9JkcxEz6j1oruYyh3GNJU2hxLhhQUmYBEyk6pIMGRXQN5fZslxsll09om6Q5odZSSNBcXgnu9ayTexm4rc47CcypzEFMpyxraM08BeQL2FeJc7oSZMEwJ90GCYGlzPpR/ejdJ3BJSta0qC1ZO6CIOWRr4K9Ks7lbqIxiVqWtxGWwUiLwJVMg6Ap058aFnc2AHgNnl95plCpz2ComNSq2tgPhXUvZdsA4PF4tC1BSuyZIUBFllwmRwMpoRu1u05gsYkq77UOKQ4kfshIVwBIJMTfyp13eZUMXjHFKBC0sBIHBKQ5r+8T6VaEFa73JSld2QU3gwiX2lIUPDyv+FcR3w2EcI/Au2oEp6AnTy58orurJnMTET+Arn3tOwKnIUB3Upt5z/KkqpWuNSd3Y5aEVlMuF3TcWgKAVB5RWVy3Z02QsOY1YUcpy3mBwq6xhC40p8klYOVXWRY/CsrKeWFgSOXkFFWaaI4LCJUw4szmRcDhAgn4T61lZTTeDQWSJ1KnFqVIBylZ8xcD1qzsDaIw+IQ8U9rkCgEKMCClQib27xMR86ysp1hJiyyzfaLjLiwtlrsQRJbCisBUmcpMQNLaDhyqoURaetZWVr3M1i5A4ipWVykhV4FvyrKylAFNtbHxSWGcViCCHYQLgqASgdnmjWUjqe7e5qfddopBeynMiVIUCARCVBXz+FZWUaqzYNLqdh3UwoCEvKA7VwZiRoAo5gBeNCB5VX9ojiRhFkpEqU2jMRcAuJ89fnXtZXSlaDOaTbmJmDb7oEC3rFOe5aSguJMd+FD5Qaysrig3xEjscU6cmOjbca61G8wlY7wnxrKyu05AThN3mGnlYjIC8qT2hmQDYJA0SAkBNhwq8+wh0AOJSsSDCgCJGljWVlZmOde0B3Z2GdyDCq+kLTnJZPZgAkgFVspJIOiSbai1eezvFNrcfcaSpKSEgBRkpy+8CeIOZJmvKypWWovGTtYdXlyPGlTd/dxlhx5wpBUXAEzfKhIBTl4iQZPXwrKyqpZQs9h87S1esYnMSnkPnWVlMyRz7cXdpTeMxb7jYRDq0tpkHKCoqMQdIKQJ5U9YzEZQOpA9aysqSVhnkQt/8H9IZcbE50Q43yJGeRyuCRfpWns/YLTHZLT30Q4YM/rE5k+Y0tyrysqb+orGKcZeX3Qb3ex3bMqKv/McT5A2rbC4rIsxpYHwOh8jI869rKvTd4q5CatJjAyBlEDWCetUNpMBwFJA/rWvayta5lg2YbypCQLDwrKysrWF1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85" y="1556792"/>
            <a:ext cx="694811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BARANDAL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63" y="1628800"/>
            <a:ext cx="6824280" cy="43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 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BARANDAL ACERO INOXIDABLE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7" y="1495540"/>
            <a:ext cx="6841589" cy="44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 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BARANDAL ACERO INOXIDABLE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556791"/>
            <a:ext cx="6781800" cy="42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BARANDAL EXTERIOR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72" y="1556792"/>
            <a:ext cx="6869871" cy="44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ESTANTERIA FLEXIBLE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556792"/>
            <a:ext cx="678427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HIERRO FORJADO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6" y="1556792"/>
            <a:ext cx="68409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HIERRO FORJADO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33" y="1556792"/>
            <a:ext cx="68367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ACERO AL CARBON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800"/>
            <a:ext cx="6781800" cy="43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ACERO AL CARBON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99" y="1556792"/>
            <a:ext cx="665722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AREAS DE SERVICIO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5808840"/>
              </p:ext>
            </p:extLst>
          </p:nvPr>
        </p:nvGraphicFramePr>
        <p:xfrm>
          <a:off x="272443" y="1484784"/>
          <a:ext cx="859911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51520" y="1772816"/>
            <a:ext cx="8553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T R A N S F O R M A C I O N E S </a:t>
            </a:r>
          </a:p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M E T A L I C A S</a:t>
            </a:r>
            <a:endParaRPr lang="es-MX" sz="2400" dirty="0">
              <a:solidFill>
                <a:schemeClr val="accent6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HERRERIA RESIDENCIAL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PERGOLAS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696744" cy="4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EXTRUSION DE PLASTICO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PVC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1484784"/>
            <a:ext cx="6349752" cy="43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EXTRUSION DE PLASTICO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DECKS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1628799"/>
            <a:ext cx="7069832" cy="41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INYECCION DE PLASTICO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CUALQUIERA QUE SEA SU NECESIDAD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35" y="3645024"/>
            <a:ext cx="6600825" cy="253365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9049"/>
            <a:ext cx="3038475" cy="20859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6" y="1556793"/>
            <a:ext cx="2458230" cy="20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MAQUINADOS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FABRICACION DE MOLDES PARA</a:t>
            </a:r>
          </a:p>
          <a:p>
            <a:r>
              <a:rPr lang="es-MX" sz="2800" dirty="0" smtClean="0">
                <a:latin typeface="Century Gothic" pitchFamily="34" charset="0"/>
              </a:rPr>
              <a:t>INYECCION, EXTRUSION Y TROQUELES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35020"/>
            <a:ext cx="4162419" cy="184996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3474349" cy="22802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584482" cy="25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latin typeface="Century Gothic" pitchFamily="34" charset="0"/>
              </a:rPr>
              <a:t>MANUFACTURA DE PLASTICOS</a:t>
            </a:r>
            <a:endParaRPr lang="es-MX" sz="4000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sp>
        <p:nvSpPr>
          <p:cNvPr id="15" name="1 Título"/>
          <p:cNvSpPr txBox="1">
            <a:spLocks/>
          </p:cNvSpPr>
          <p:nvPr/>
        </p:nvSpPr>
        <p:spPr>
          <a:xfrm>
            <a:off x="1174576" y="5975062"/>
            <a:ext cx="6781800" cy="76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entury Gothic" pitchFamily="34" charset="0"/>
              </a:rPr>
              <a:t> </a:t>
            </a:r>
            <a:endParaRPr lang="es-MX" sz="2800" dirty="0">
              <a:latin typeface="Century Gothic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21" y="1700807"/>
            <a:ext cx="6602039" cy="41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C O N T A C T O S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pic>
        <p:nvPicPr>
          <p:cNvPr id="12" name="4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84" y="1935773"/>
            <a:ext cx="566504" cy="731784"/>
          </a:xfrm>
          <a:prstGeom prst="rect">
            <a:avLst/>
          </a:prstGeom>
        </p:spPr>
      </p:pic>
      <p:pic>
        <p:nvPicPr>
          <p:cNvPr id="13" name="3 Marcador de contenid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4" y="5626754"/>
            <a:ext cx="1312963" cy="346874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42" y="3884105"/>
            <a:ext cx="1268787" cy="335204"/>
          </a:xfrm>
          <a:prstGeom prst="rect">
            <a:avLst/>
          </a:prstGeom>
        </p:spPr>
      </p:pic>
      <p:sp>
        <p:nvSpPr>
          <p:cNvPr id="17" name="2 Marcador de contenido"/>
          <p:cNvSpPr txBox="1">
            <a:spLocks/>
          </p:cNvSpPr>
          <p:nvPr/>
        </p:nvSpPr>
        <p:spPr>
          <a:xfrm>
            <a:off x="2769999" y="5363070"/>
            <a:ext cx="3625958" cy="8742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Ing. Mauricio Pérez Rodríguez</a:t>
            </a:r>
          </a:p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Gerente Operaciones PMA Juárez</a:t>
            </a:r>
          </a:p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mperez@grupopma.com.mx</a:t>
            </a: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2771063" y="3614586"/>
            <a:ext cx="3623830" cy="8742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Ing. Genaro Frias Bustillos</a:t>
            </a:r>
          </a:p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Gerente Operaciones PMA Chihuahua</a:t>
            </a:r>
          </a:p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gfrias@grupopma.com.mx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2771063" y="1864544"/>
            <a:ext cx="3623830" cy="8742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Ing. Alejandro Aranzola Campos</a:t>
            </a:r>
          </a:p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CEO Grupo PMA</a:t>
            </a:r>
          </a:p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aaranzola@grupopma.com.mx</a:t>
            </a:r>
          </a:p>
          <a:p>
            <a:pPr marL="0" indent="0">
              <a:buFont typeface="Arial" pitchFamily="34" charset="0"/>
              <a:buNone/>
            </a:pPr>
            <a:endParaRPr lang="es-MX" sz="1400" dirty="0">
              <a:latin typeface="Century Gothic" pitchFamily="34" charset="0"/>
            </a:endParaRPr>
          </a:p>
        </p:txBody>
      </p:sp>
      <p:sp>
        <p:nvSpPr>
          <p:cNvPr id="30" name="2 Marcador de contenido"/>
          <p:cNvSpPr txBox="1">
            <a:spLocks/>
          </p:cNvSpPr>
          <p:nvPr/>
        </p:nvSpPr>
        <p:spPr>
          <a:xfrm>
            <a:off x="6394893" y="5363070"/>
            <a:ext cx="1777507" cy="8742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400" dirty="0">
                <a:latin typeface="Century Gothic" pitchFamily="34" charset="0"/>
              </a:rPr>
              <a:t>656) </a:t>
            </a:r>
            <a:r>
              <a:rPr lang="es-MX" sz="1400" dirty="0" smtClean="0">
                <a:latin typeface="Century Gothic" pitchFamily="34" charset="0"/>
              </a:rPr>
              <a:t>408 0179</a:t>
            </a:r>
          </a:p>
        </p:txBody>
      </p:sp>
      <p:sp>
        <p:nvSpPr>
          <p:cNvPr id="32" name="2 Marcador de contenido"/>
          <p:cNvSpPr txBox="1">
            <a:spLocks/>
          </p:cNvSpPr>
          <p:nvPr/>
        </p:nvSpPr>
        <p:spPr>
          <a:xfrm>
            <a:off x="6395957" y="3614586"/>
            <a:ext cx="1776443" cy="8742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614) 433 0805</a:t>
            </a:r>
          </a:p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614) 418 6648</a:t>
            </a:r>
          </a:p>
          <a:p>
            <a:pPr marL="0" indent="0">
              <a:buFont typeface="Arial" pitchFamily="34" charset="0"/>
              <a:buNone/>
            </a:pPr>
            <a:endParaRPr lang="es-MX" sz="1400" dirty="0">
              <a:latin typeface="Century Gothic" pitchFamily="34" charset="0"/>
            </a:endParaRPr>
          </a:p>
        </p:txBody>
      </p:sp>
      <p:sp>
        <p:nvSpPr>
          <p:cNvPr id="34" name="2 Marcador de contenido"/>
          <p:cNvSpPr txBox="1">
            <a:spLocks/>
          </p:cNvSpPr>
          <p:nvPr/>
        </p:nvSpPr>
        <p:spPr>
          <a:xfrm>
            <a:off x="6395957" y="1864544"/>
            <a:ext cx="1775379" cy="8742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614) 433 0805</a:t>
            </a:r>
          </a:p>
          <a:p>
            <a:pPr marL="0" indent="0">
              <a:buFont typeface="Arial" pitchFamily="34" charset="0"/>
              <a:buNone/>
            </a:pPr>
            <a:r>
              <a:rPr lang="es-MX" sz="1400" dirty="0" smtClean="0">
                <a:latin typeface="Century Gothic" pitchFamily="34" charset="0"/>
              </a:rPr>
              <a:t>614) 418 6648</a:t>
            </a:r>
          </a:p>
        </p:txBody>
      </p:sp>
    </p:spTree>
    <p:extLst>
      <p:ext uri="{BB962C8B-B14F-4D97-AF65-F5344CB8AC3E}">
        <p14:creationId xmlns:p14="http://schemas.microsoft.com/office/powerpoint/2010/main" val="5439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AREAS DE SERVICIO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71816719"/>
              </p:ext>
            </p:extLst>
          </p:nvPr>
        </p:nvGraphicFramePr>
        <p:xfrm>
          <a:off x="293366" y="1484784"/>
          <a:ext cx="859911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51520" y="1772816"/>
            <a:ext cx="8553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T R A N S F O R M A C I O N E S</a:t>
            </a:r>
          </a:p>
          <a:p>
            <a:pPr algn="ctr"/>
            <a:r>
              <a:rPr lang="es-MX" sz="24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P L A S T I C A S</a:t>
            </a:r>
            <a:endParaRPr lang="es-MX" dirty="0">
              <a:solidFill>
                <a:schemeClr val="accent6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AREAS DE SERVICIO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2135019"/>
              </p:ext>
            </p:extLst>
          </p:nvPr>
        </p:nvGraphicFramePr>
        <p:xfrm>
          <a:off x="221358" y="1484784"/>
          <a:ext cx="859911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51520" y="2061731"/>
            <a:ext cx="855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M A Q U I N A D O S</a:t>
            </a:r>
            <a:endParaRPr lang="es-MX" dirty="0">
              <a:solidFill>
                <a:schemeClr val="accent6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HERRERIA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37812229"/>
              </p:ext>
            </p:extLst>
          </p:nvPr>
        </p:nvGraphicFramePr>
        <p:xfrm>
          <a:off x="251520" y="1484784"/>
          <a:ext cx="859911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51520" y="2052137"/>
            <a:ext cx="855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M A T E R I A L E S</a:t>
            </a:r>
            <a:endParaRPr lang="es-MX" sz="3200" dirty="0">
              <a:solidFill>
                <a:schemeClr val="accent6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entury Gothic" pitchFamily="34" charset="0"/>
              </a:rPr>
              <a:t>HERRERIA</a:t>
            </a:r>
            <a:endParaRPr lang="es-MX" dirty="0">
              <a:latin typeface="Century Gothic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0" y="1340768"/>
            <a:ext cx="9144000" cy="72008"/>
          </a:xfrm>
          <a:prstGeom prst="mathMin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26" y="6093296"/>
            <a:ext cx="412178" cy="532434"/>
          </a:xfrm>
          <a:prstGeom prst="rect">
            <a:avLst/>
          </a:prstGeom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132758176"/>
              </p:ext>
            </p:extLst>
          </p:nvPr>
        </p:nvGraphicFramePr>
        <p:xfrm>
          <a:off x="251520" y="1484784"/>
          <a:ext cx="859911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64244" y="2061731"/>
            <a:ext cx="872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6">
                    <a:lumMod val="50000"/>
                  </a:schemeClr>
                </a:solidFill>
                <a:latin typeface="Berlin Sans FB" pitchFamily="34" charset="0"/>
              </a:rPr>
              <a:t>E S T I L O S</a:t>
            </a:r>
            <a:endParaRPr lang="es-MX" sz="2400" dirty="0">
              <a:solidFill>
                <a:schemeClr val="accent6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598</Words>
  <Application>Microsoft Office PowerPoint</Application>
  <PresentationFormat>Presentación en pantalla (4:3)</PresentationFormat>
  <Paragraphs>171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57" baseType="lpstr">
      <vt:lpstr>Tema de Office</vt:lpstr>
      <vt:lpstr>Presentación de PowerPoint</vt:lpstr>
      <vt:lpstr>Presentación de PowerPoint</vt:lpstr>
      <vt:lpstr>V A L O R E S</vt:lpstr>
      <vt:lpstr>AREAS DE SERVICIO</vt:lpstr>
      <vt:lpstr>AREAS DE SERVICIO</vt:lpstr>
      <vt:lpstr>AREAS DE SERVICIO</vt:lpstr>
      <vt:lpstr>AREAS DE SERVICIO</vt:lpstr>
      <vt:lpstr>HERRERIA</vt:lpstr>
      <vt:lpstr>HERRERIA</vt:lpstr>
      <vt:lpstr>HERRERIA</vt:lpstr>
      <vt:lpstr>HERRERIA METALMECANICA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INDUSTRIAL</vt:lpstr>
      <vt:lpstr>HERRERIA INSTITUCIONAL </vt:lpstr>
      <vt:lpstr>HERRERIA INSTITUCIONAL</vt:lpstr>
      <vt:lpstr>HERRERIA INSTITUCIONAL</vt:lpstr>
      <vt:lpstr>HERRERIA INSTITUCIONAL</vt:lpstr>
      <vt:lpstr>HERRERIA COMERCIAL</vt:lpstr>
      <vt:lpstr>HERRERIA COMERCIAL</vt:lpstr>
      <vt:lpstr>HERRERIA COMERCIAL</vt:lpstr>
      <vt:lpstr>HERRERIA COMERCIAL</vt:lpstr>
      <vt:lpstr>HERRERIA COMERCIAL</vt:lpstr>
      <vt:lpstr>HERRERIA COMERCIAL</vt:lpstr>
      <vt:lpstr>HERRERIA RESIDENCIAL</vt:lpstr>
      <vt:lpstr>HERRERIA RESIDENCIAL </vt:lpstr>
      <vt:lpstr>HERRERIA RESIDENCIAL </vt:lpstr>
      <vt:lpstr>HERRERIA RESIDENCIAL</vt:lpstr>
      <vt:lpstr>HERRERIA RESIDENCIAL</vt:lpstr>
      <vt:lpstr>HERRERIA RESIDENCIAL</vt:lpstr>
      <vt:lpstr>HERRERIA RESIDENCIAL</vt:lpstr>
      <vt:lpstr>HERRERIA RESIDENCIAL</vt:lpstr>
      <vt:lpstr>HERRERIA RESIDENCIAL</vt:lpstr>
      <vt:lpstr>HERRERIA RESIDENCIAL</vt:lpstr>
      <vt:lpstr>EXTRUSION DE PLASTICO</vt:lpstr>
      <vt:lpstr>EXTRUSION DE PLASTICO</vt:lpstr>
      <vt:lpstr>INYECCION DE PLASTICO</vt:lpstr>
      <vt:lpstr>MAQUINADOS</vt:lpstr>
      <vt:lpstr>MANUFACTURA DE PLASTICOS</vt:lpstr>
      <vt:lpstr>C O N T A C T O 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new user</dc:creator>
  <cp:lastModifiedBy>new user</cp:lastModifiedBy>
  <cp:revision>97</cp:revision>
  <dcterms:created xsi:type="dcterms:W3CDTF">2014-03-17T20:13:27Z</dcterms:created>
  <dcterms:modified xsi:type="dcterms:W3CDTF">2015-03-17T00:26:35Z</dcterms:modified>
</cp:coreProperties>
</file>