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6"/>
  </p:notesMasterIdLst>
  <p:sldIdLst>
    <p:sldId id="291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180" autoAdjust="0"/>
  </p:normalViewPr>
  <p:slideViewPr>
    <p:cSldViewPr snapToGrid="0">
      <p:cViewPr varScale="1">
        <p:scale>
          <a:sx n="41" d="100"/>
          <a:sy n="41" d="100"/>
        </p:scale>
        <p:origin x="43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ko-KR" sz="12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>
                <a:solidFill>
                  <a:srgbClr val="333333"/>
                </a:solidFill>
                <a:latin typeface="Arial Unicode MS" panose="020B0604020202020204" pitchFamily="50" charset="-127"/>
                <a:ea typeface="Inconsolata"/>
              </a:rPr>
              <a:t>subprocess</a:t>
            </a:r>
            <a:r>
              <a:rPr lang="ko-KR" altLang="ko-KR" dirty="0">
                <a:solidFill>
                  <a:srgbClr val="333333"/>
                </a:solidFill>
                <a:ea typeface="Noto Serif"/>
              </a:rPr>
              <a:t> 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모듈은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파이썬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 프로그램 내에서 새로운 프로세스를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스폰하고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 여기에 입출력 파이프를 연결하며 </a:t>
            </a:r>
            <a:r>
              <a:rPr lang="ko-KR" altLang="ko-KR" dirty="0" err="1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리턴코드를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 획득할 수 있도록 하는 모듈로, 다른 언어로 만들어진 프로그램을 </a:t>
            </a:r>
            <a:r>
              <a:rPr lang="en-US" altLang="ko-KR" dirty="0" err="1"/>
              <a:t>Popen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인터페이스를 사용해 </a:t>
            </a:r>
            <a:r>
              <a:rPr lang="ko-KR" altLang="ko-KR" dirty="0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통합, 제어할 수 있게 만드는 모듈이다.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Popen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클래스</a:t>
            </a:r>
          </a:p>
          <a:p>
            <a:pPr fontAlgn="base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프로세스 생성과 관리 모듈은 내부적으로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Popen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클래스를 통해서 관리한다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Popen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은 기본적으로 제공되는 편의 함수들만으로 다룰 수 없는 케이스를 커버할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세밀한 옵션들에 대해서 직접 제어하고자 할 때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8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87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7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4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4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5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0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7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7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마스터 제목 스타일 편집</a:t>
            </a:r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클릭하여 마스터 부제목 스타일 편집</a:t>
            </a: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5E8111-3E57-41E7-832E-EFAE05D6378E}" type="datetimeFigureOut">
              <a:rPr lang="ko-KR" altLang="en-US" smtClean="0">
                <a:ea typeface="문체부 제목 바탕체" panose="02030609000101010101" pitchFamily="17" charset="-127"/>
              </a:rPr>
              <a:pPr/>
              <a:t>2018-11-26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9EE622-05C9-452F-80E1-9989179ADDCF}" type="slidenum">
              <a:rPr lang="ko-KR" altLang="en-US" smtClean="0">
                <a:ea typeface="문체부 제목 바탕체" panose="02030609000101010101" pitchFamily="17" charset="-127"/>
              </a:rPr>
              <a:pPr/>
              <a:t>‹#›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1" name="사각형: 둥근 모서리 10"/>
          <p:cNvSpPr/>
          <p:nvPr userDrawn="1"/>
        </p:nvSpPr>
        <p:spPr>
          <a:xfrm>
            <a:off x="272052" y="235528"/>
            <a:ext cx="11647896" cy="6386946"/>
          </a:xfrm>
          <a:prstGeom prst="roundRect">
            <a:avLst>
              <a:gd name="adj" fmla="val 67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제목 바탕체" panose="02030609000101010101" pitchFamily="17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82783" y="147778"/>
            <a:ext cx="544946" cy="452589"/>
            <a:chOff x="819727" y="286320"/>
            <a:chExt cx="544946" cy="452589"/>
          </a:xfrm>
        </p:grpSpPr>
        <p:sp>
          <p:nvSpPr>
            <p:cNvPr id="12" name="타원 11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5" name="같음 기호 1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4" name="그룹 73"/>
          <p:cNvGrpSpPr/>
          <p:nvPr userDrawn="1"/>
        </p:nvGrpSpPr>
        <p:grpSpPr>
          <a:xfrm>
            <a:off x="1524000" y="147778"/>
            <a:ext cx="544946" cy="452589"/>
            <a:chOff x="819727" y="286320"/>
            <a:chExt cx="544946" cy="452589"/>
          </a:xfrm>
        </p:grpSpPr>
        <p:sp>
          <p:nvSpPr>
            <p:cNvPr id="75" name="타원 7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7" name="같음 기호 7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2237508" y="147778"/>
            <a:ext cx="544946" cy="452589"/>
            <a:chOff x="819727" y="286320"/>
            <a:chExt cx="544946" cy="452589"/>
          </a:xfrm>
        </p:grpSpPr>
        <p:sp>
          <p:nvSpPr>
            <p:cNvPr id="79" name="타원 7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1" name="같음 기호 8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2" name="그룹 81"/>
          <p:cNvGrpSpPr/>
          <p:nvPr userDrawn="1"/>
        </p:nvGrpSpPr>
        <p:grpSpPr>
          <a:xfrm>
            <a:off x="2948708" y="147778"/>
            <a:ext cx="544946" cy="452589"/>
            <a:chOff x="819727" y="286320"/>
            <a:chExt cx="544946" cy="452589"/>
          </a:xfrm>
        </p:grpSpPr>
        <p:sp>
          <p:nvSpPr>
            <p:cNvPr id="83" name="타원 8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5" name="같음 기호 8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>
            <a:off x="3687617" y="147778"/>
            <a:ext cx="544946" cy="452589"/>
            <a:chOff x="819727" y="286320"/>
            <a:chExt cx="544946" cy="452589"/>
          </a:xfrm>
        </p:grpSpPr>
        <p:sp>
          <p:nvSpPr>
            <p:cNvPr id="87" name="타원 8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9" name="같음 기호 8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0" name="그룹 89"/>
          <p:cNvGrpSpPr/>
          <p:nvPr userDrawn="1"/>
        </p:nvGrpSpPr>
        <p:grpSpPr>
          <a:xfrm>
            <a:off x="4394622" y="147778"/>
            <a:ext cx="544946" cy="452589"/>
            <a:chOff x="819727" y="286320"/>
            <a:chExt cx="544946" cy="452589"/>
          </a:xfrm>
        </p:grpSpPr>
        <p:sp>
          <p:nvSpPr>
            <p:cNvPr id="91" name="타원 9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3" name="같음 기호 9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5118309" y="147778"/>
            <a:ext cx="544946" cy="452589"/>
            <a:chOff x="819727" y="286320"/>
            <a:chExt cx="544946" cy="452589"/>
          </a:xfrm>
        </p:grpSpPr>
        <p:sp>
          <p:nvSpPr>
            <p:cNvPr id="95" name="타원 9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7" name="같음 기호 9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8" name="그룹 97"/>
          <p:cNvGrpSpPr/>
          <p:nvPr userDrawn="1"/>
        </p:nvGrpSpPr>
        <p:grpSpPr>
          <a:xfrm>
            <a:off x="5842631" y="147778"/>
            <a:ext cx="544946" cy="452589"/>
            <a:chOff x="819727" y="286320"/>
            <a:chExt cx="544946" cy="452589"/>
          </a:xfrm>
        </p:grpSpPr>
        <p:sp>
          <p:nvSpPr>
            <p:cNvPr id="99" name="타원 9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1" name="같음 기호 10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2" name="그룹 101"/>
          <p:cNvGrpSpPr/>
          <p:nvPr userDrawn="1"/>
        </p:nvGrpSpPr>
        <p:grpSpPr>
          <a:xfrm>
            <a:off x="6565638" y="147778"/>
            <a:ext cx="544946" cy="452589"/>
            <a:chOff x="819727" y="286320"/>
            <a:chExt cx="544946" cy="452589"/>
          </a:xfrm>
        </p:grpSpPr>
        <p:sp>
          <p:nvSpPr>
            <p:cNvPr id="103" name="타원 10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5" name="같음 기호 10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6" name="그룹 105"/>
          <p:cNvGrpSpPr/>
          <p:nvPr userDrawn="1"/>
        </p:nvGrpSpPr>
        <p:grpSpPr>
          <a:xfrm>
            <a:off x="7274893" y="147778"/>
            <a:ext cx="544946" cy="452589"/>
            <a:chOff x="819727" y="286320"/>
            <a:chExt cx="544946" cy="452589"/>
          </a:xfrm>
        </p:grpSpPr>
        <p:sp>
          <p:nvSpPr>
            <p:cNvPr id="107" name="타원 10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9" name="같음 기호 10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0" name="그룹 109"/>
          <p:cNvGrpSpPr/>
          <p:nvPr userDrawn="1"/>
        </p:nvGrpSpPr>
        <p:grpSpPr>
          <a:xfrm>
            <a:off x="8002524" y="147778"/>
            <a:ext cx="544946" cy="452589"/>
            <a:chOff x="819727" y="286320"/>
            <a:chExt cx="544946" cy="452589"/>
          </a:xfrm>
        </p:grpSpPr>
        <p:sp>
          <p:nvSpPr>
            <p:cNvPr id="111" name="타원 11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3" name="같음 기호 11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8731671" y="147778"/>
            <a:ext cx="544946" cy="452589"/>
            <a:chOff x="819727" y="286320"/>
            <a:chExt cx="544946" cy="452589"/>
          </a:xfrm>
        </p:grpSpPr>
        <p:sp>
          <p:nvSpPr>
            <p:cNvPr id="115" name="타원 11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7" name="같음 기호 11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9464962" y="147778"/>
            <a:ext cx="544946" cy="452589"/>
            <a:chOff x="819727" y="286320"/>
            <a:chExt cx="544946" cy="452589"/>
          </a:xfrm>
        </p:grpSpPr>
        <p:sp>
          <p:nvSpPr>
            <p:cNvPr id="119" name="타원 11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0" name="타원 11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1" name="같음 기호 12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2" name="그룹 121"/>
          <p:cNvGrpSpPr/>
          <p:nvPr userDrawn="1"/>
        </p:nvGrpSpPr>
        <p:grpSpPr>
          <a:xfrm>
            <a:off x="10183170" y="147778"/>
            <a:ext cx="544946" cy="452589"/>
            <a:chOff x="819727" y="286320"/>
            <a:chExt cx="544946" cy="452589"/>
          </a:xfrm>
        </p:grpSpPr>
        <p:sp>
          <p:nvSpPr>
            <p:cNvPr id="123" name="타원 12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4" name="타원 12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5" name="같음 기호 12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6" name="그룹 125"/>
          <p:cNvGrpSpPr/>
          <p:nvPr userDrawn="1"/>
        </p:nvGrpSpPr>
        <p:grpSpPr>
          <a:xfrm>
            <a:off x="10896594" y="147778"/>
            <a:ext cx="544946" cy="452589"/>
            <a:chOff x="819727" y="286320"/>
            <a:chExt cx="544946" cy="452589"/>
          </a:xfrm>
        </p:grpSpPr>
        <p:sp>
          <p:nvSpPr>
            <p:cNvPr id="127" name="타원 12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8" name="타원 12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9" name="같음 기호 12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1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문체부 제목 바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658" y="2655178"/>
            <a:ext cx="10515600" cy="1325563"/>
          </a:xfrm>
        </p:spPr>
        <p:txBody>
          <a:bodyPr>
            <a:noAutofit/>
          </a:bodyPr>
          <a:lstStyle/>
          <a:p>
            <a:pPr algn="ctr">
              <a:buClr>
                <a:schemeClr val="tx1"/>
              </a:buClr>
              <a:buNone/>
              <a:defRPr/>
            </a:pPr>
            <a:r>
              <a:rPr lang="en-US" altLang="ko-KR" sz="4800" b="1" dirty="0" err="1"/>
              <a:t>Wifi</a:t>
            </a:r>
            <a:r>
              <a:rPr lang="en-US" altLang="ko-KR" sz="4800" b="1" dirty="0"/>
              <a:t> attack</a:t>
            </a:r>
            <a:br>
              <a:rPr lang="en-US" altLang="ko-KR" sz="4800" b="1" dirty="0"/>
            </a:br>
            <a:br>
              <a:rPr lang="en-US" altLang="ko-KR" sz="4800" dirty="0"/>
            </a:br>
            <a:r>
              <a:rPr lang="en-US" altLang="ko-KR" sz="4800" dirty="0">
                <a:solidFill>
                  <a:srgbClr val="3057B9"/>
                </a:solidFill>
                <a:effectLst/>
                <a:ea typeface="함초롬바탕"/>
              </a:rPr>
              <a:t>stop_wifiattack.py</a:t>
            </a:r>
          </a:p>
        </p:txBody>
      </p:sp>
    </p:spTree>
    <p:extLst>
      <p:ext uri="{BB962C8B-B14F-4D97-AF65-F5344CB8AC3E}">
        <p14:creationId xmlns:p14="http://schemas.microsoft.com/office/powerpoint/2010/main" val="171586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75E49E1-1138-41E9-8616-9DF951B9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9" y="2157274"/>
            <a:ext cx="5657294" cy="41606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Wifiattack</a:t>
            </a:r>
            <a:r>
              <a:rPr lang="en-US" altLang="ko-KR" dirty="0"/>
              <a:t> - </a:t>
            </a:r>
            <a:r>
              <a:rPr lang="en-US" altLang="ko-KR" dirty="0">
                <a:solidFill>
                  <a:schemeClr val="accent1"/>
                </a:solidFill>
              </a:rPr>
              <a:t>stop_wifiattack.py</a:t>
            </a:r>
            <a:r>
              <a:rPr lang="en-US" altLang="ko-KR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483" y="1450167"/>
            <a:ext cx="57342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ea typeface="함초롬바탕"/>
              </a:rPr>
              <a:t>모듈 </a:t>
            </a:r>
            <a:r>
              <a:rPr lang="ko-KR" altLang="en-US" sz="2000" b="1" dirty="0">
                <a:latin typeface="함초롬바탕"/>
                <a:ea typeface="함초롬바탕"/>
              </a:rPr>
              <a:t>→</a:t>
            </a:r>
            <a:r>
              <a:rPr lang="en-US" altLang="ko-KR" b="1" dirty="0">
                <a:solidFill>
                  <a:schemeClr val="accent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subprocess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모듈을 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하고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src.core.setcore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import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하면서 새 이름 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core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정의한다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r>
              <a:rPr lang="ko-KR" altLang="ko-KR" sz="1600" b="1" dirty="0">
                <a:solidFill>
                  <a:srgbClr val="333333"/>
                </a:solidFill>
                <a:latin typeface="Arial" panose="020B0604020202020204" pitchFamily="34" charset="0"/>
                <a:ea typeface="Noto Serif"/>
              </a:rPr>
              <a:t>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/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449" y="6180667"/>
            <a:ext cx="2487082" cy="36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27467-60FB-405A-809D-677C98DDC7D6}"/>
              </a:ext>
            </a:extLst>
          </p:cNvPr>
          <p:cNvSpPr txBox="1"/>
          <p:nvPr/>
        </p:nvSpPr>
        <p:spPr>
          <a:xfrm>
            <a:off x="6242483" y="3209424"/>
            <a:ext cx="573421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ea typeface="함초롬바탕"/>
              </a:rPr>
              <a:t>무선 인터페이스를 입력하고</a:t>
            </a:r>
            <a:r>
              <a:rPr lang="en-US" altLang="ko-KR" b="1" dirty="0">
                <a:ea typeface="함초롬바탕"/>
              </a:rPr>
              <a:t>, </a:t>
            </a:r>
          </a:p>
          <a:p>
            <a:pPr>
              <a:defRPr/>
            </a:pPr>
            <a:r>
              <a:rPr lang="ko-KR" altLang="en-US" b="1" dirty="0">
                <a:ea typeface="함초롬바탕"/>
              </a:rPr>
              <a:t>현재 버그가 있으면 수정한다</a:t>
            </a:r>
            <a:r>
              <a:rPr lang="en-US" altLang="ko-KR" b="1" dirty="0">
                <a:ea typeface="함초롬바탕"/>
              </a:rPr>
              <a:t>. </a:t>
            </a:r>
          </a:p>
          <a:p>
            <a:pPr>
              <a:defRPr/>
            </a:pPr>
            <a:r>
              <a:rPr lang="en-US" altLang="ko-KR" b="1" dirty="0">
                <a:ea typeface="함초롬바탕"/>
              </a:rPr>
              <a:t>RTL</a:t>
            </a:r>
            <a:r>
              <a:rPr lang="ko-KR" altLang="en-US" b="1" dirty="0">
                <a:ea typeface="함초롬바탕"/>
              </a:rPr>
              <a:t>이 사용중인 경우 모두를 차단 해제하도록</a:t>
            </a:r>
            <a:r>
              <a:rPr lang="en-US" altLang="ko-KR" b="1" dirty="0">
                <a:ea typeface="함초롬바탕"/>
              </a:rPr>
              <a:t> </a:t>
            </a:r>
            <a:r>
              <a:rPr lang="en-US" altLang="ko-KR" b="1" dirty="0" err="1">
                <a:ea typeface="함초롬바탕"/>
              </a:rPr>
              <a:t>rfkill</a:t>
            </a:r>
            <a:r>
              <a:rPr lang="ko-KR" altLang="en-US" b="1" dirty="0">
                <a:ea typeface="함초롬바탕"/>
              </a:rPr>
              <a:t>을 설정하는 과정에서 생기는 에러메시지는 무시하라는 메시지를 출력한다</a:t>
            </a:r>
            <a:r>
              <a:rPr lang="en-US" altLang="ko-KR" b="1" dirty="0">
                <a:ea typeface="함초롬바탕"/>
              </a:rPr>
              <a:t>.</a:t>
            </a: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 algn="r">
              <a:defRPr/>
            </a:pPr>
            <a:r>
              <a:rPr lang="en-US" altLang="ko-KR" sz="1400" dirty="0"/>
              <a:t>* </a:t>
            </a:r>
            <a:r>
              <a:rPr lang="en-US" altLang="ko-KR" sz="1400" dirty="0" err="1"/>
              <a:t>rfkill</a:t>
            </a:r>
            <a:r>
              <a:rPr lang="en-US" altLang="ko-KR" sz="1400" dirty="0"/>
              <a:t> - </a:t>
            </a:r>
            <a:r>
              <a:rPr lang="ko-KR" altLang="en-US" sz="1400" dirty="0"/>
              <a:t>무선 장치 활성화 및 비활성화 도구</a:t>
            </a:r>
            <a:endParaRPr lang="ko-KR" altLang="en-US" sz="1600" dirty="0">
              <a:solidFill>
                <a:srgbClr val="3057B9"/>
              </a:solidFill>
              <a:latin typeface="함초롬바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343010-A169-48BD-A810-2FA69DF1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9" y="1615443"/>
            <a:ext cx="2573550" cy="3743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920152-45BF-4455-B1E9-0A13A03C01F4}"/>
              </a:ext>
            </a:extLst>
          </p:cNvPr>
          <p:cNvCxnSpPr/>
          <p:nvPr/>
        </p:nvCxnSpPr>
        <p:spPr>
          <a:xfrm>
            <a:off x="6087120" y="1577499"/>
            <a:ext cx="0" cy="4764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Wifiattack</a:t>
            </a:r>
            <a:r>
              <a:rPr lang="en-US" altLang="ko-KR" dirty="0"/>
              <a:t> - </a:t>
            </a:r>
            <a:r>
              <a:rPr lang="en-US" altLang="ko-KR" dirty="0">
                <a:solidFill>
                  <a:schemeClr val="accent1"/>
                </a:solidFill>
              </a:rPr>
              <a:t>stop_wifiattack.py</a:t>
            </a:r>
            <a:r>
              <a:rPr lang="en-US" altLang="ko-KR" dirty="0"/>
              <a:t>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449" y="6180667"/>
            <a:ext cx="2487082" cy="36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4EDDA-F7E9-40F0-9E6E-C80505685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5" y="1951633"/>
            <a:ext cx="5684507" cy="409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700C21-7EC5-4463-BCA3-F12B6ADD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5" y="2941276"/>
            <a:ext cx="4199119" cy="8427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704ED6-0A88-40BF-A0CC-A699B8DD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31" y="4189874"/>
            <a:ext cx="4342938" cy="4091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84E26E-AA4C-4F77-903E-D4BD5ADB1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3" y="5252994"/>
            <a:ext cx="5572706" cy="371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3BDE06-2A5B-4FE6-97F3-038A7F2D97F7}"/>
              </a:ext>
            </a:extLst>
          </p:cNvPr>
          <p:cNvSpPr txBox="1"/>
          <p:nvPr/>
        </p:nvSpPr>
        <p:spPr>
          <a:xfrm>
            <a:off x="396943" y="1605006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5BD61-CAE0-4F7E-8959-D1BA75978B25}"/>
              </a:ext>
            </a:extLst>
          </p:cNvPr>
          <p:cNvSpPr txBox="1"/>
          <p:nvPr/>
        </p:nvSpPr>
        <p:spPr>
          <a:xfrm>
            <a:off x="396943" y="2581952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906BA-AAD5-484F-846C-68245F366DE5}"/>
              </a:ext>
            </a:extLst>
          </p:cNvPr>
          <p:cNvSpPr txBox="1"/>
          <p:nvPr/>
        </p:nvSpPr>
        <p:spPr>
          <a:xfrm>
            <a:off x="396943" y="3820542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AAF6D-708A-474E-B209-E7E1A59760B0}"/>
              </a:ext>
            </a:extLst>
          </p:cNvPr>
          <p:cNvSpPr txBox="1"/>
          <p:nvPr/>
        </p:nvSpPr>
        <p:spPr>
          <a:xfrm>
            <a:off x="396942" y="4868099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5477678-0A82-4E6F-BABE-C9267D45A98C}"/>
              </a:ext>
            </a:extLst>
          </p:cNvPr>
          <p:cNvCxnSpPr/>
          <p:nvPr/>
        </p:nvCxnSpPr>
        <p:spPr>
          <a:xfrm>
            <a:off x="6087120" y="1577499"/>
            <a:ext cx="0" cy="4764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E1AB-E609-48D6-B3A4-E59EA230072E}"/>
              </a:ext>
            </a:extLst>
          </p:cNvPr>
          <p:cNvSpPr txBox="1"/>
          <p:nvPr/>
        </p:nvSpPr>
        <p:spPr>
          <a:xfrm>
            <a:off x="6324623" y="2574295"/>
            <a:ext cx="57342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Subprocess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모듈에 있는 </a:t>
            </a:r>
            <a:r>
              <a:rPr lang="en-US" altLang="ko-KR" b="1" dirty="0" err="1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popen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클래스를 이용하여 프로세스를 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kill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시키고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 정의한 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core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이용하여 프로세스 상태를 출력한다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>
              <a:defRPr/>
            </a:pPr>
            <a:endParaRPr lang="en-US" altLang="ko-KR" b="1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①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airbase-ng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kill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시킨다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vl="0"/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②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dhcpd3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서버와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dhclient3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클라이언트를 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kill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시킨다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vl="0"/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③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DNS </a:t>
            </a:r>
            <a:r>
              <a:rPr lang="ko-KR" altLang="en-US" b="1" dirty="0" err="1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스푸핑을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중단한다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vl="0"/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④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전달을 해제한다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sz="1900" b="1" dirty="0">
              <a:solidFill>
                <a:srgbClr val="3057B9"/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40197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Wifiattack</a:t>
            </a:r>
            <a:r>
              <a:rPr lang="en-US" altLang="ko-KR" dirty="0"/>
              <a:t> - </a:t>
            </a:r>
            <a:r>
              <a:rPr lang="en-US" altLang="ko-KR" dirty="0">
                <a:solidFill>
                  <a:schemeClr val="accent1"/>
                </a:solidFill>
              </a:rPr>
              <a:t>stop_wifiattack.py</a:t>
            </a:r>
            <a:r>
              <a:rPr lang="en-US" altLang="ko-KR" dirty="0"/>
              <a:t>(3)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449" y="6180667"/>
            <a:ext cx="2487082" cy="361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27467-60FB-405A-809D-677C98DDC7D6}"/>
              </a:ext>
            </a:extLst>
          </p:cNvPr>
          <p:cNvSpPr txBox="1"/>
          <p:nvPr/>
        </p:nvSpPr>
        <p:spPr>
          <a:xfrm>
            <a:off x="6328289" y="2306004"/>
            <a:ext cx="57342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ko-KR" b="1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Subprocess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모듈에 있는 </a:t>
            </a:r>
            <a:r>
              <a:rPr lang="en-US" altLang="ko-KR" b="1" dirty="0" err="1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popen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클래스를 이용하여 프로세스를 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kill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시키고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 정의한 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core</a:t>
            </a:r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이용하여 프로세스 상태를 출력한다</a:t>
            </a:r>
            <a:r>
              <a:rPr lang="en-US" altLang="ko-KR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lvl="0"/>
            <a:endParaRPr lang="en-US" altLang="ko-KR" b="1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⑤모니터 모드를 종료한다</a:t>
            </a:r>
            <a:endParaRPr lang="en-US" altLang="ko-KR" b="1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0"/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⑥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wlan0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모니터 모드를 끈다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en-US" altLang="ko-KR" b="1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0"/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⑦마지막으로 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SET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wifi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attack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중지시켰다는 메시지를 출력한다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endParaRPr lang="ko-KR" altLang="en-US" b="1" dirty="0">
              <a:solidFill>
                <a:srgbClr val="3057B9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  <a:p>
            <a:pPr>
              <a:defRPr/>
            </a:pPr>
            <a:endParaRPr lang="en-US" altLang="ko-KR" sz="1900" b="1" dirty="0">
              <a:solidFill>
                <a:srgbClr val="3057B9"/>
              </a:solidFill>
              <a:latin typeface="함초롬바탕"/>
              <a:ea typeface="함초롬바탕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920152-45BF-4455-B1E9-0A13A03C01F4}"/>
              </a:ext>
            </a:extLst>
          </p:cNvPr>
          <p:cNvCxnSpPr/>
          <p:nvPr/>
        </p:nvCxnSpPr>
        <p:spPr>
          <a:xfrm>
            <a:off x="6087120" y="1577499"/>
            <a:ext cx="0" cy="4764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645166-FFB8-4D4A-B52E-371DD3A9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5" y="3313318"/>
            <a:ext cx="5210218" cy="368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0F520F-DED5-45D4-A88C-752FA2C3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5" y="4348113"/>
            <a:ext cx="5531289" cy="3971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F97011-C28C-4C46-8002-7AA93EF46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6" y="2232678"/>
            <a:ext cx="5640554" cy="387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8C366-166B-4705-B3C7-F92597A0E8A1}"/>
              </a:ext>
            </a:extLst>
          </p:cNvPr>
          <p:cNvSpPr txBox="1"/>
          <p:nvPr/>
        </p:nvSpPr>
        <p:spPr>
          <a:xfrm>
            <a:off x="376561" y="1863346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9C1273-9828-461F-89DD-A7C3A424C597}"/>
              </a:ext>
            </a:extLst>
          </p:cNvPr>
          <p:cNvSpPr txBox="1"/>
          <p:nvPr/>
        </p:nvSpPr>
        <p:spPr>
          <a:xfrm>
            <a:off x="370366" y="2943495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14612-8F12-436C-B0ED-CA18CCA9B14C}"/>
              </a:ext>
            </a:extLst>
          </p:cNvPr>
          <p:cNvSpPr txBox="1"/>
          <p:nvPr/>
        </p:nvSpPr>
        <p:spPr>
          <a:xfrm>
            <a:off x="370366" y="4005706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4776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181</Words>
  <Application>Microsoft Office PowerPoint</Application>
  <PresentationFormat>와이드스크린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Arial Unicode MS</vt:lpstr>
      <vt:lpstr>Inconsolata</vt:lpstr>
      <vt:lpstr>Noto Serif</vt:lpstr>
      <vt:lpstr>맑은 고딕</vt:lpstr>
      <vt:lpstr>문체부 제목 바탕체</vt:lpstr>
      <vt:lpstr>함초롬돋움</vt:lpstr>
      <vt:lpstr>함초롬바탕</vt:lpstr>
      <vt:lpstr>Arial</vt:lpstr>
      <vt:lpstr>Times New Roman</vt:lpstr>
      <vt:lpstr>1_Office 테마</vt:lpstr>
      <vt:lpstr>Wifi attack  stop_wifiattack.py</vt:lpstr>
      <vt:lpstr>Wifiattack - stop_wifiattack.py(1)</vt:lpstr>
      <vt:lpstr>Wifiattack - stop_wifiattack.py(2)</vt:lpstr>
      <vt:lpstr>Wifiattack - stop_wifiattack.py(3)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Attack</dc:title>
  <dc:creator>Yoon</dc:creator>
  <cp:lastModifiedBy>Yoon</cp:lastModifiedBy>
  <cp:revision>41</cp:revision>
  <dcterms:created xsi:type="dcterms:W3CDTF">2018-11-12T09:51:25Z</dcterms:created>
  <dcterms:modified xsi:type="dcterms:W3CDTF">2018-11-26T12:43:47Z</dcterms:modified>
  <cp:version>1000.0000.01</cp:version>
</cp:coreProperties>
</file>