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B5FA-E64A-C542-9110-1C1EC084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2D984-5C78-0441-AD23-E644C63A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26A9-EA20-5E4F-9D1D-92940BB1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D9FB-D971-6445-AC67-EAD3EE4E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C26F-B004-2147-8AE4-99FCE736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22AD-D08A-5E4C-BE06-499A535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CD62C-CB02-DB42-AEE0-2D3DE4FC4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2E88-9392-A54B-A42B-EBC00C53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EE04-291D-D144-837D-03FE5FE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00AD-72A0-8B44-A9D8-A3DFAB3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ED4EC-6DC3-D54D-BD4F-C624EBD15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5F4CE-0E55-C742-8F62-8FC2702B9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28FA-A879-DE45-BA8B-2E3E6112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C56A-6DE2-964F-A426-3352BD7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960D-F482-074E-B6DD-1041B981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05B2-6419-B644-9BDA-360F831D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6A6D-0473-2840-8C48-911A24E6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D40C-E693-4F4E-8E28-E07E976E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5902-5A69-3141-AE71-7C89A5F0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72C5-BE2C-0E47-82B8-7E6FF9B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9324-E9E2-9C4E-8BCF-38F8435F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F2AA-7AC7-1545-911A-438BE4CB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044F-1858-114A-B6B3-0BB57279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1695-4D2E-7448-AB7F-14254311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5A0D-C14C-8A48-A0ED-6169CC6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95D2-429B-0440-9133-A187FD2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9A8C-5A5E-2845-A331-823F57E2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8417-9FE0-E846-B02A-462A1606A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5F3F-EBA9-7744-9A8D-77D57C5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086A-0DF0-684D-BEDD-786A417E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7C88-F120-7E4E-ABCC-C8F5230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68DE-B05F-2D4E-8DC8-10FB0AAE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51DC-81DC-9B4C-8987-711ABD20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3209-EB7E-1C42-B545-2BD18E93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4D82-4823-674C-B207-28331BE6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F3119-571E-5A4E-B20F-1D10C405C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F8901-3831-1A40-BDA6-CEF6797A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9F81-82DD-A741-BDA5-2D90C3D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ECD87-4684-044F-A2AD-1808CD3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D930-6E9A-F141-8878-E36214B7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4362C-37E8-D34F-8492-C943EC9F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84C74-9211-0E4A-BB88-ED4D6A7D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4ECFB-2A01-D14A-A155-6E235983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FF011-D2E5-CC4D-8148-2D758954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0E55C-3C0E-7D4E-B202-558B387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01B6-BB3C-304B-8115-1C5A08A7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171-EF62-C54F-97FC-EDD5AB43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656D-B719-DC49-850C-2329B31D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F086-9342-E049-8A04-D0855988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A8C2-A5B9-D44C-9A14-AD06676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2C8B-26EB-8D43-8DE9-6E46FF16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314A-CF10-E047-971B-872C736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5EE-EF19-0947-854D-F5C91BDE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4BD0A-B4EA-424A-81A5-4C845D3BA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F7499-E5ED-0F40-A0E3-996E3576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43A9-4CF4-F944-91B7-6C536737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9BA6D-FD3D-9946-A6C1-47BAC6AF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9369-1178-AA44-8F66-F36F46A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7B4B2-4BF0-EF4E-B834-E65879EB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513C7-299B-E244-9825-A840BA85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3CE7-A9E8-7445-9FED-A61D5B918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E71C-A1C3-0E41-82A4-D8A4FA1BB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93FE-B6AB-9644-99A0-63E8D597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9CBD1-1986-974A-8682-781E9088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43050"/>
            <a:ext cx="6705600" cy="3771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CE6A2-985D-2D47-8443-BF7EAB0D6431}"/>
              </a:ext>
            </a:extLst>
          </p:cNvPr>
          <p:cNvCxnSpPr>
            <a:cxnSpLocks/>
          </p:cNvCxnSpPr>
          <p:nvPr/>
        </p:nvCxnSpPr>
        <p:spPr>
          <a:xfrm flipV="1">
            <a:off x="7329488" y="1657350"/>
            <a:ext cx="757237" cy="52863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8A52E3-9100-BB40-A1AD-863D94AC9B46}"/>
              </a:ext>
            </a:extLst>
          </p:cNvPr>
          <p:cNvSpPr txBox="1"/>
          <p:nvPr/>
        </p:nvSpPr>
        <p:spPr>
          <a:xfrm>
            <a:off x="8086725" y="1288018"/>
            <a:ext cx="15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Reset Cube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7B6D1-D0B7-7249-8BE5-68E093ABE78C}"/>
              </a:ext>
            </a:extLst>
          </p:cNvPr>
          <p:cNvSpPr txBox="1"/>
          <p:nvPr/>
        </p:nvSpPr>
        <p:spPr>
          <a:xfrm>
            <a:off x="5550694" y="411719"/>
            <a:ext cx="132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Zoom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A9255A-2D7F-F444-B518-45BE9E71955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00588" y="596385"/>
            <a:ext cx="850106" cy="116097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90C90-D6B5-A546-9C50-D246448943D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32772" y="1065610"/>
            <a:ext cx="650083" cy="5554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719791-BC98-054A-A770-2EBEB135CB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6880028" y="596385"/>
            <a:ext cx="620912" cy="116097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06ABE-C04A-CB43-8080-C194DF59DE23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6710363" y="1065610"/>
            <a:ext cx="470894" cy="56104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D7A129-2767-224B-9207-DBBD257BA417}"/>
              </a:ext>
            </a:extLst>
          </p:cNvPr>
          <p:cNvSpPr txBox="1"/>
          <p:nvPr/>
        </p:nvSpPr>
        <p:spPr>
          <a:xfrm>
            <a:off x="5682855" y="880944"/>
            <a:ext cx="102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Zoom 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CA7B1-71EB-1745-8BA5-5D2A7AE47E45}"/>
              </a:ext>
            </a:extLst>
          </p:cNvPr>
          <p:cNvSpPr txBox="1"/>
          <p:nvPr/>
        </p:nvSpPr>
        <p:spPr>
          <a:xfrm>
            <a:off x="6516887" y="4389237"/>
            <a:ext cx="102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X-Axis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431C02-D58C-4F4F-A1B2-8C1872817816}"/>
              </a:ext>
            </a:extLst>
          </p:cNvPr>
          <p:cNvCxnSpPr/>
          <p:nvPr/>
        </p:nvCxnSpPr>
        <p:spPr>
          <a:xfrm>
            <a:off x="6710363" y="2843213"/>
            <a:ext cx="0" cy="7286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23C636-1608-6240-9D3D-2CB48166FFB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710365" y="3207545"/>
            <a:ext cx="320276" cy="118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032F72-C96B-874E-A313-428752B7054C}"/>
              </a:ext>
            </a:extLst>
          </p:cNvPr>
          <p:cNvCxnSpPr>
            <a:cxnSpLocks/>
          </p:cNvCxnSpPr>
          <p:nvPr/>
        </p:nvCxnSpPr>
        <p:spPr>
          <a:xfrm>
            <a:off x="6415088" y="3207544"/>
            <a:ext cx="615553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8C5072-23BC-C94A-8C00-CBB7B08425DB}"/>
              </a:ext>
            </a:extLst>
          </p:cNvPr>
          <p:cNvCxnSpPr/>
          <p:nvPr/>
        </p:nvCxnSpPr>
        <p:spPr>
          <a:xfrm flipV="1">
            <a:off x="6710363" y="2843213"/>
            <a:ext cx="1647825" cy="36433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333D26-873C-8C4D-8980-18683F1E62D2}"/>
              </a:ext>
            </a:extLst>
          </p:cNvPr>
          <p:cNvSpPr txBox="1"/>
          <p:nvPr/>
        </p:nvSpPr>
        <p:spPr>
          <a:xfrm>
            <a:off x="8421293" y="2381548"/>
            <a:ext cx="102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Z-Axis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018E68-CB38-D740-936C-C343761889B3}"/>
              </a:ext>
            </a:extLst>
          </p:cNvPr>
          <p:cNvSpPr txBox="1"/>
          <p:nvPr/>
        </p:nvSpPr>
        <p:spPr>
          <a:xfrm>
            <a:off x="4641800" y="4429230"/>
            <a:ext cx="112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XZ-Plane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78F59D-8AA2-A648-87F4-6481059D325A}"/>
              </a:ext>
            </a:extLst>
          </p:cNvPr>
          <p:cNvCxnSpPr/>
          <p:nvPr/>
        </p:nvCxnSpPr>
        <p:spPr>
          <a:xfrm>
            <a:off x="5439668" y="2909590"/>
            <a:ext cx="0" cy="72866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7CF169-DEC1-CB42-BBDB-56FB20415DC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06454" y="3304878"/>
            <a:ext cx="248508" cy="11243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038076-4329-7D42-BC1E-342230899C1A}"/>
              </a:ext>
            </a:extLst>
          </p:cNvPr>
          <p:cNvCxnSpPr>
            <a:cxnSpLocks/>
          </p:cNvCxnSpPr>
          <p:nvPr/>
        </p:nvCxnSpPr>
        <p:spPr>
          <a:xfrm>
            <a:off x="5144393" y="3273921"/>
            <a:ext cx="6155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19E04A-96F0-8446-A416-1C95E02DCA07}"/>
              </a:ext>
            </a:extLst>
          </p:cNvPr>
          <p:cNvCxnSpPr>
            <a:cxnSpLocks/>
          </p:cNvCxnSpPr>
          <p:nvPr/>
        </p:nvCxnSpPr>
        <p:spPr>
          <a:xfrm flipH="1">
            <a:off x="3267522" y="3273922"/>
            <a:ext cx="2172146" cy="9651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6463BD-51C9-6848-B0ED-3BBCA989C45E}"/>
              </a:ext>
            </a:extLst>
          </p:cNvPr>
          <p:cNvSpPr txBox="1"/>
          <p:nvPr/>
        </p:nvSpPr>
        <p:spPr>
          <a:xfrm>
            <a:off x="2214563" y="3993949"/>
            <a:ext cx="117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YZ-Plane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BA096B-D02C-0949-A539-EF7A1D66445C}"/>
              </a:ext>
            </a:extLst>
          </p:cNvPr>
          <p:cNvSpPr txBox="1"/>
          <p:nvPr/>
        </p:nvSpPr>
        <p:spPr>
          <a:xfrm>
            <a:off x="1764434" y="2463521"/>
            <a:ext cx="105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Z-Axis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C75941-4950-9D4B-AA78-E9376D29F997}"/>
              </a:ext>
            </a:extLst>
          </p:cNvPr>
          <p:cNvCxnSpPr/>
          <p:nvPr/>
        </p:nvCxnSpPr>
        <p:spPr>
          <a:xfrm>
            <a:off x="4851278" y="2133601"/>
            <a:ext cx="0" cy="72866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CFEA4-30E4-6B47-AE6F-080CCEED7A4F}"/>
              </a:ext>
            </a:extLst>
          </p:cNvPr>
          <p:cNvCxnSpPr>
            <a:cxnSpLocks/>
          </p:cNvCxnSpPr>
          <p:nvPr/>
        </p:nvCxnSpPr>
        <p:spPr>
          <a:xfrm flipH="1" flipV="1">
            <a:off x="2844111" y="1414800"/>
            <a:ext cx="2029470" cy="10455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3A5235-4041-7445-930B-7B69C13541C5}"/>
              </a:ext>
            </a:extLst>
          </p:cNvPr>
          <p:cNvCxnSpPr>
            <a:cxnSpLocks/>
          </p:cNvCxnSpPr>
          <p:nvPr/>
        </p:nvCxnSpPr>
        <p:spPr>
          <a:xfrm>
            <a:off x="4556003" y="2497932"/>
            <a:ext cx="61555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75A33D-4A80-3141-B39E-C979E0033777}"/>
              </a:ext>
            </a:extLst>
          </p:cNvPr>
          <p:cNvCxnSpPr>
            <a:cxnSpLocks/>
          </p:cNvCxnSpPr>
          <p:nvPr/>
        </p:nvCxnSpPr>
        <p:spPr>
          <a:xfrm flipH="1">
            <a:off x="2908179" y="2497933"/>
            <a:ext cx="1943099" cy="292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47D00-15A7-1144-96A2-DBD35505B733}"/>
              </a:ext>
            </a:extLst>
          </p:cNvPr>
          <p:cNvSpPr txBox="1"/>
          <p:nvPr/>
        </p:nvSpPr>
        <p:spPr>
          <a:xfrm>
            <a:off x="1820094" y="798614"/>
            <a:ext cx="117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XY-Plane</a:t>
            </a:r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Euphemia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Kim-Chan Tze Hui, Louiz</dc:creator>
  <cp:lastModifiedBy>Kim-Chan Tze Hui, Louiz</cp:lastModifiedBy>
  <cp:revision>4</cp:revision>
  <dcterms:created xsi:type="dcterms:W3CDTF">2019-01-20T00:27:23Z</dcterms:created>
  <dcterms:modified xsi:type="dcterms:W3CDTF">2019-01-20T01:17:25Z</dcterms:modified>
</cp:coreProperties>
</file>