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Who Survived the Titanic?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 Story with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• Analyze family size, fare, and embarkation port.</a:t>
            </a:r>
            <a:br/>
            <a:r>
              <a:t>• Build predictive models to estimate survival likelihood.</a:t>
            </a:r>
            <a:br/>
            <a:r>
              <a:t>• Explore broader social implications.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We explore Titanic passenger data to understand survival patterns.</a:t>
            </a:r>
            <a:br/>
            <a:br/>
            <a:r>
              <a:t>Key question: Who had the best chance of survival?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Hypothesis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Q1: Did class affect survival?</a:t>
            </a:r>
            <a:br/>
            <a:r>
              <a:t>Q2: Were women and children more likely to survive?</a:t>
            </a:r>
            <a:br/>
            <a:r>
              <a:t>Q3: Did age play a role?</a:t>
            </a:r>
            <a:br/>
            <a:br/>
            <a:r>
              <a:t>Hypothesis: Survival was influenced by gender and class.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• Rows: 891 passengers in full dataset</a:t>
            </a:r>
            <a:br/>
            <a:r>
              <a:t>• Features: Age, Sex, Passenger Class, Survival</a:t>
            </a:r>
            <a:br/>
            <a:r>
              <a:t>• Mix of categorical &amp; numeric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Survival by Gender</a:t>
            </a:r>
          </a:p>
        </p:txBody>
      </p:sp>
      <p:pic>
        <p:nvPicPr>
          <p:cNvPr id="3" name="Picture 2" descr="survival_gen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Survival by Passenger Class</a:t>
            </a:r>
          </a:p>
        </p:txBody>
      </p:sp>
      <p:pic>
        <p:nvPicPr>
          <p:cNvPr id="3" name="Picture 2" descr="survival_cla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Survival by Age Group</a:t>
            </a:r>
          </a:p>
        </p:txBody>
      </p:sp>
      <p:pic>
        <p:nvPicPr>
          <p:cNvPr id="3" name="Picture 2" descr="survival_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Survival by Gender + Class</a:t>
            </a:r>
          </a:p>
        </p:txBody>
      </p:sp>
      <p:pic>
        <p:nvPicPr>
          <p:cNvPr id="3" name="Picture 2" descr="survival_gender_cla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• Women survived at much higher rates than men.</a:t>
            </a:r>
            <a:br/>
            <a:r>
              <a:t>• First-class passengers had better survival chances.</a:t>
            </a:r>
            <a:br/>
            <a:r>
              <a:t>• Children slightly more likely to survive than adults.</a:t>
            </a:r>
            <a:br/>
            <a:br/>
            <a:r>
              <a:t>Hypothesis confirmed: gender &amp; class strongly affected survival.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