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EAE5-D2BB-488F-B803-CF91281C9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8DB6-5A19-6079-6507-FDE8E7F63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AD21-D7D2-5DDB-E271-AD10CF29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2B82-06C1-4005-93A6-D802C0BF6AF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337B3-E8A3-28D0-D421-5A774956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9141F-EDC7-C716-AC21-1700515B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404-D740-40A2-AF23-243F456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BA5B-F2B6-0E69-1165-4ACD8CE5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E9021-8444-858F-BDFB-69138E6F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EA88-DA8F-9F37-54E4-8CDB85D4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2B82-06C1-4005-93A6-D802C0BF6AF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B47C-1CEA-8E92-1382-DFFC8847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457A-CF95-3C92-9A1E-5C69850B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404-D740-40A2-AF23-243F456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D8A45-96A5-73C2-C3C5-363574EC9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29DEA-565C-C1EB-5FE8-BD1641950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5E40D-909B-6EF2-463B-3666BE5E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2B82-06C1-4005-93A6-D802C0BF6AF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535AE-79FB-CD55-AF25-55484660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45AE7-8EFB-86E9-A2FA-C81C18F1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404-D740-40A2-AF23-243F456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DAFB-A4E7-8816-94FC-4432A84F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E179-E0FC-3C5A-D52A-DBAE7A09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2B5AA-531E-57E5-B7E7-610FBAE7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2B82-06C1-4005-93A6-D802C0BF6AF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D25E6-E40D-F559-4978-82A3B692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F777D-0FF0-96F3-796F-B0D191C9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404-D740-40A2-AF23-243F456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2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1FB0-215E-14DC-E739-314A8719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6C7A-90C1-C318-2EE1-114DF958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008E6-F265-D098-00C3-051CEA81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2B82-06C1-4005-93A6-D802C0BF6AF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AE51A-691E-8E93-08C9-07B24162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C76D-E145-B3EA-B59F-3C9D61A9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404-D740-40A2-AF23-243F456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2FC-B6BC-3B0E-ED33-886FAB91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FA7D-5009-79C7-C176-ED55AB04D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AC2BE-D448-2B85-9159-34AF13C44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895D1-B94A-D273-1B2D-7D11A3AD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2B82-06C1-4005-93A6-D802C0BF6AF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ED97E-579A-CDB0-4A84-9F426C1D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0EA6F-F0D2-5672-BB6E-0724510A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404-D740-40A2-AF23-243F456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0577-6578-BC94-8A71-62E1C1ED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F3DB0-6FDC-35FD-78CE-2F21F8524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16396-F845-CB62-3E52-B8AEA8D63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B769B-515D-35D4-B3DB-AB52AA466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ACB34-1D5A-434A-1644-7CF3D0611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B54D8-4E82-92EC-1C4A-910E37CE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2B82-06C1-4005-93A6-D802C0BF6AF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455E7-181D-DC8F-C45C-4CAAF43B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DA3BF-7C63-C387-6EB6-2CBEA7B3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404-D740-40A2-AF23-243F456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F05D-54E1-C1B9-AB59-76F4655D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AAF0F-0714-B00F-18F6-7A9DD7B9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2B82-06C1-4005-93A6-D802C0BF6AF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F0DF1-19B1-B174-E829-38AD1DA7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93887-C08B-E795-4A08-FF93821F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404-D740-40A2-AF23-243F456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8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9A159-8156-272E-8D89-F6001655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2B82-06C1-4005-93A6-D802C0BF6AF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F67C9-6ABB-85F1-EEBA-3B9BB32C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DD3CA-883B-A980-D01E-0F9666D8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404-D740-40A2-AF23-243F456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F7CA-5A63-75C2-52CC-A332748C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4766-5F5F-C32C-630C-2D81F2C3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E093C-2E2F-1B8F-753E-947494C34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A6DD4-3470-ABC7-307A-F49478CC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2B82-06C1-4005-93A6-D802C0BF6AF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EDD88-804E-CD53-A0F1-F0A31782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5E490-E33F-63D6-0F53-39E44168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404-D740-40A2-AF23-243F456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4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7FA4-7577-490F-9640-FDA013FE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BDC2B-FE9F-449D-B646-C39197707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C89DA-7900-8483-C6ED-66E761695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E395E-06A6-49E6-056D-02423FBC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2B82-06C1-4005-93A6-D802C0BF6AF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4C428-397C-82C5-F8B9-9930878B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E6528-1279-096F-BDEC-E2EF24D3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404-D740-40A2-AF23-243F456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6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89A9-119A-51C8-BE50-6247BE67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7EF39-AB91-B161-98CF-58924E8D5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0A44-0D67-2EFA-DDF4-378FA03F8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2B82-06C1-4005-93A6-D802C0BF6AF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5FADB-B987-3417-3FB6-C9231A4CC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71F2-731A-AE89-65BB-227C9DA6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1404-D740-40A2-AF23-243F4561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E9EC-1129-EF07-F7C2-03C735F3C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📊 Employee Attrition 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EEEB7-9BBE-14C5-76EA-D062F5E1F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/>
          </a:p>
          <a:p>
            <a:r>
              <a:rPr lang="en-US" b="1" dirty="0"/>
              <a:t> Employee Attrition Capstone</a:t>
            </a:r>
            <a:r>
              <a:rPr lang="en-US" dirty="0"/>
              <a:t> Predicting and Understanding Why Employees Leave</a:t>
            </a:r>
          </a:p>
          <a:p>
            <a:r>
              <a:rPr lang="en-US" dirty="0"/>
              <a:t> </a:t>
            </a:r>
            <a:r>
              <a:rPr lang="en-US" b="1" dirty="0"/>
              <a:t>Presented by:</a:t>
            </a:r>
            <a:r>
              <a:rPr lang="en-US" dirty="0"/>
              <a:t> Zuraishe</a:t>
            </a:r>
          </a:p>
          <a:p>
            <a:r>
              <a:rPr lang="en-US" dirty="0"/>
              <a:t> </a:t>
            </a:r>
            <a:r>
              <a:rPr lang="en-US" b="1" dirty="0"/>
              <a:t>Date:</a:t>
            </a:r>
            <a:r>
              <a:rPr lang="en-US" dirty="0"/>
              <a:t> October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8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5DA8-A227-FE7B-6F21-75CAA7F0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E98D-0C97-01EC-6483-75BD4FBF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high-risk employees based on model predictions</a:t>
            </a:r>
          </a:p>
          <a:p>
            <a:r>
              <a:rPr lang="en-US" dirty="0"/>
              <a:t>Improve work-life balance to reduce </a:t>
            </a:r>
            <a:r>
              <a:rPr lang="en-US" dirty="0" err="1"/>
              <a:t>OverTime</a:t>
            </a:r>
            <a:r>
              <a:rPr lang="en-US" dirty="0"/>
              <a:t> burden</a:t>
            </a:r>
          </a:p>
          <a:p>
            <a:r>
              <a:rPr lang="en-US" dirty="0"/>
              <a:t>Increase engagement and satisfaction through targeted HR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4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6033-DBAF-0B79-2ECA-5993166E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3BB9-A0D6-73C8-4D6B-94B3EBBF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is synthetic and may not reflect real-world complexity</a:t>
            </a:r>
          </a:p>
          <a:p>
            <a:r>
              <a:rPr lang="en-US" dirty="0"/>
              <a:t>Limited demographic diversity</a:t>
            </a:r>
          </a:p>
          <a:p>
            <a:r>
              <a:rPr lang="en-US" dirty="0"/>
              <a:t>No external economic factors included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4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7A00-05B1-6234-BB61-1A27AE6A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043A91-6C28-EA0A-4453-39732389D4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model to real company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into HR dashboard for live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A/B testing on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08946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48E5-D428-2AA9-6170-C9D4328E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 Feedback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4329DD-3D72-7F52-0EBD-A41BA1AF42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Suggested deeper analysis of job roles and satisfaction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Recommended testing additional ensemble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incorporated into final model tuning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29671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CA07-F6FD-FEA6-3AE9-59CF8E44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Reflection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2FA53E-4C72-5E08-0CF6-028DF7BF7B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Strengthened skills in EDA, feature engineering, and model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to translate data insights into business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confidence presenting technical findings to non-technical audiences</a:t>
            </a:r>
          </a:p>
        </p:txBody>
      </p:sp>
    </p:spTree>
    <p:extLst>
      <p:ext uri="{BB962C8B-B14F-4D97-AF65-F5344CB8AC3E}">
        <p14:creationId xmlns:p14="http://schemas.microsoft.com/office/powerpoint/2010/main" val="190960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F9EA-F743-DCA1-5182-D3645CC7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AD3E43-0F74-84D3-00BF-382819245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analytics can empower HR teams to retain talent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demonstrates the value of data-driven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 you for your time and feedback!</a:t>
            </a:r>
          </a:p>
        </p:txBody>
      </p:sp>
    </p:spTree>
    <p:extLst>
      <p:ext uri="{BB962C8B-B14F-4D97-AF65-F5344CB8AC3E}">
        <p14:creationId xmlns:p14="http://schemas.microsoft.com/office/powerpoint/2010/main" val="345267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AE55-9699-01C2-21C0-E92C65EB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173697-9063-10F0-A65A-5E75A4FC73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Problem: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employee turnover impacts productivity and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 a predictive model to identify employees at risk of leaving.</a:t>
            </a:r>
          </a:p>
        </p:txBody>
      </p:sp>
    </p:spTree>
    <p:extLst>
      <p:ext uri="{BB962C8B-B14F-4D97-AF65-F5344CB8AC3E}">
        <p14:creationId xmlns:p14="http://schemas.microsoft.com/office/powerpoint/2010/main" val="223766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CFF7-2FF9-C94B-FDDF-21E15DFA6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656348-5D4D-5C83-631D-1D615374A9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IBM HR Analytics Employee Attrition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1,470 records, 35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Variables: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Age, Job Role, Monthly Income, OverTime,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387106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5DCE-2EA9-6F4D-AF0F-3BE8A1767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B9099E-2D43-6C77-0EC6-90FA624406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Attrition Rate: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~16% overall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attrition among younger 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OverTime strongly linked to attrition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income correlates with higher attrition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96F-4C1A-5A05-98C9-A2E5DAEB2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Insights from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A04B3-4C25-D5A9-5600-DC2C8DB09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Employees working overtime are more likely to leave.</a:t>
            </a:r>
          </a:p>
          <a:p>
            <a:r>
              <a:rPr lang="en-US" dirty="0"/>
              <a:t>Job satisfaction and monthly income are strong retention indicators.</a:t>
            </a:r>
          </a:p>
          <a:p>
            <a:r>
              <a:rPr lang="en-US" dirty="0"/>
              <a:t>Certain roles (e.g., Sales) show higher turnover.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0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9695-AA7F-8E12-F351-E9652959C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438DC2-8962-13D0-CC29-C208426D0C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duplicates and handled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variables (e.g., Gender, Department)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numerical features for model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87328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B376-0EC4-C4D3-E206-DC40D0C8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4089D3-69E9-B351-9A59-0A9CCC957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Tested: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Train/Test Split: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80/20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Accuracy, ROC-AUC, Precision, Recall</a:t>
            </a:r>
          </a:p>
        </p:txBody>
      </p:sp>
    </p:spTree>
    <p:extLst>
      <p:ext uri="{BB962C8B-B14F-4D97-AF65-F5344CB8AC3E}">
        <p14:creationId xmlns:p14="http://schemas.microsoft.com/office/powerpoint/2010/main" val="21588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BD6E-8ACF-0655-9FC5-372214E1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5B2126-DF37-830E-DA47-98A5F025D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Model: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XGBoost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ROC-AUC: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0.91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true positive rate for attrition prediction</a:t>
            </a:r>
          </a:p>
        </p:txBody>
      </p:sp>
    </p:spTree>
    <p:extLst>
      <p:ext uri="{BB962C8B-B14F-4D97-AF65-F5344CB8AC3E}">
        <p14:creationId xmlns:p14="http://schemas.microsoft.com/office/powerpoint/2010/main" val="218691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DED6-A5D4-4521-A691-A4160FD5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ED16-25C3-089C-A5EC-64831691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predictors from </a:t>
            </a:r>
            <a:r>
              <a:rPr lang="en-US" dirty="0" err="1"/>
              <a:t>XGBoost</a:t>
            </a:r>
            <a:r>
              <a:rPr lang="en-US" dirty="0"/>
              <a:t>:</a:t>
            </a:r>
          </a:p>
          <a:p>
            <a:r>
              <a:rPr lang="en-US" dirty="0" err="1"/>
              <a:t>OverTime</a:t>
            </a:r>
            <a:endParaRPr lang="en-US" dirty="0"/>
          </a:p>
          <a:p>
            <a:r>
              <a:rPr lang="en-US" dirty="0" err="1"/>
              <a:t>MonthlyIncome</a:t>
            </a:r>
            <a:endParaRPr lang="en-US" dirty="0"/>
          </a:p>
          <a:p>
            <a:r>
              <a:rPr lang="en-US" dirty="0" err="1"/>
              <a:t>JobSatisfaction</a:t>
            </a:r>
            <a:endParaRPr lang="en-US" dirty="0"/>
          </a:p>
          <a:p>
            <a:r>
              <a:rPr lang="en-US" dirty="0"/>
              <a:t>Age</a:t>
            </a:r>
          </a:p>
          <a:p>
            <a:r>
              <a:rPr lang="en-US" dirty="0" err="1"/>
              <a:t>EnvironmentSatisfaction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📊 Employee Attrition Capstone Presentation</vt:lpstr>
      <vt:lpstr>Project Overview</vt:lpstr>
      <vt:lpstr>Dataset Summary</vt:lpstr>
      <vt:lpstr>Exploratory Data Analysis (EDA)</vt:lpstr>
      <vt:lpstr>Key Insights from EDA</vt:lpstr>
      <vt:lpstr>Data Preprocessing</vt:lpstr>
      <vt:lpstr>Modeling Approach</vt:lpstr>
      <vt:lpstr>Model Performance</vt:lpstr>
      <vt:lpstr>Feature Importance</vt:lpstr>
      <vt:lpstr>Business Recommendations</vt:lpstr>
      <vt:lpstr>Limitations</vt:lpstr>
      <vt:lpstr>Next Steps</vt:lpstr>
      <vt:lpstr>Mentor Feedback Summary</vt:lpstr>
      <vt:lpstr>Personal Reflection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Zuraishe Patterson</dc:creator>
  <cp:lastModifiedBy>Zuraishe Patterson</cp:lastModifiedBy>
  <cp:revision>1</cp:revision>
  <dcterms:created xsi:type="dcterms:W3CDTF">2025-10-06T15:07:58Z</dcterms:created>
  <dcterms:modified xsi:type="dcterms:W3CDTF">2025-10-06T15:08:43Z</dcterms:modified>
</cp:coreProperties>
</file>