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5E56B-E765-4BA3-BA02-6F94D8722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3DB8A0-2BEC-4BD7-BC60-3894021C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D6D43-4D05-4BDD-BA56-F0890BE2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B97B-A4B8-4373-8CC4-97F453C593D1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55DA6-364E-4D8F-81A9-8387CEA7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37304-BCDE-45E0-AD93-7CB16B27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003-2103-49C3-9527-B739400B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520C5-3382-42A4-AA22-EDBB7102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62BE01-830B-4B67-9E83-4425ABB81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1AC70-DD0F-481A-90BD-5234104D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B97B-A4B8-4373-8CC4-97F453C593D1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2BA38-C60C-43E4-AF0F-B24D5152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EAD23-E00E-4274-8038-11477624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003-2103-49C3-9527-B739400B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6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405D97-D5B1-4255-85D1-C34F40ABD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0584F-341E-4839-A981-B5EE785FD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86E70-8035-43AA-A749-DAEFEE6C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B97B-A4B8-4373-8CC4-97F453C593D1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E6AC5-C532-467D-9569-E839AD38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901A3-5938-47B7-A409-230831B4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003-2103-49C3-9527-B739400B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F8E96-1C9B-43D7-AA91-138909D0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50817-7D13-4AB1-AD22-97F6973C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CB703-984D-420E-8C70-079B2032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B97B-A4B8-4373-8CC4-97F453C593D1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F8A44-54A2-4831-9228-5CDA9451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2A3C0-6F73-4B4E-9664-A6DBD35E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003-2103-49C3-9527-B739400B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9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BD4A3-E59A-4C7B-8C5A-92D4271B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E0A7BE-0E75-433E-A6E6-A78C4AB4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B0BE6-2BE5-4870-B36F-888EDC2F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B97B-A4B8-4373-8CC4-97F453C593D1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7211B-3375-43EC-9B35-1327920E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E0055-DD83-4DF1-AB32-B997311B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003-2103-49C3-9527-B739400B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88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80847-F0B6-4BEC-9CE7-6A01B12C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FD651-B4B8-4E2B-9A59-92A033284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3A9F7-A73F-40A5-B501-1F95D544B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E0CEC-CF00-4364-BC83-60DC725C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B97B-A4B8-4373-8CC4-97F453C593D1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E2F88-E89A-400C-A2A2-04A98803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5A15D-057D-461E-9204-48838818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003-2103-49C3-9527-B739400B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5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82BF7-8DBA-497C-929E-C56F2412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60C6A-7C85-407A-BBF7-DA29991D5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B449A-E091-4CF1-9E61-99AB94956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2D3A00-EBA5-454A-8752-2E6C50CF5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73213B-0D25-44E2-A7FA-ECAF9A00F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93CA3B-685A-424E-B8CE-5AD5197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B97B-A4B8-4373-8CC4-97F453C593D1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9D52E8-2619-4372-9B84-9630C7C0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D40DB8-4665-4EAD-BA25-8A50DEB7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003-2103-49C3-9527-B739400B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6B80D-782E-4D63-B865-7D7AECF4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7215FF-5D84-4CF6-A45E-06E03881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B97B-A4B8-4373-8CC4-97F453C593D1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08D6AB-B04B-49F4-B239-B081365A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A99B12-8733-4AEE-BC26-56FD5216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003-2103-49C3-9527-B739400B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1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85FCF4-9785-4596-92BA-F711F192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B97B-A4B8-4373-8CC4-97F453C593D1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944380-1A81-42EA-B0BD-8646C378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AA5F3-1851-4BBF-837E-FA2AA050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003-2103-49C3-9527-B739400B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6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D60C6-B3FC-43A3-8B23-D1E6B1DC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CF38A-8E8B-40FC-AA39-264BBC27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0DAF61-5FA8-4D67-A553-0D22D69E3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DDBA3-A956-4C44-8928-4B1E9AC2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B97B-A4B8-4373-8CC4-97F453C593D1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E61F77-1039-4FDB-A739-3219C38E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A440C-C866-47DC-8ED5-7CDCC60F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003-2103-49C3-9527-B739400B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2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C92E1-BC82-414D-8901-A7B7CF91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C17710-6835-4955-A279-6E19B1CD6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18605-0EAF-4CFD-96D0-FD01CAE67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14BFC-8C2D-49D0-A3A0-DC0C726B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B97B-A4B8-4373-8CC4-97F453C593D1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E526BB-BEF3-49EF-A1EA-1BC7AD19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ABF10-7DDC-48F8-B796-F2FDC3C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E003-2103-49C3-9527-B739400B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0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198713-1FD1-4B93-A3D6-CCB8D0CC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0B38A-2C6E-455B-9A8D-AF6AB024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F21D9-BADA-41CB-8990-137015F06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B97B-A4B8-4373-8CC4-97F453C593D1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4C3C1-5CC8-4364-B88A-4AD51834F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B402F-DDD0-4708-BCC8-BC5FFA55A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2E003-2103-49C3-9527-B739400B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A2A97A3-006E-4CBE-B358-450323972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805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217188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771452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11857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583718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454251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类型前缀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长度段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长度含义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负载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1519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迷你自然数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\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7bit</a:t>
                      </a:r>
                      <a:endParaRPr lang="zh-CN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0042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VLQ</a:t>
                      </a:r>
                      <a:r>
                        <a:rPr lang="zh-CN" altLang="en-US" sz="1400" b="0" dirty="0"/>
                        <a:t>正整数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\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vlq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自然数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925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VLQ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1111 1001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\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-1-vlq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12397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正小数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\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（精度反转算法）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272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负小数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\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/>
                        <a:t>（精度反转算法）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973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短字符串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100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字符的数量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/>
                        <a:t>zipack</a:t>
                      </a:r>
                      <a:r>
                        <a:rPr lang="zh-CN" altLang="en-US" sz="1400" b="0" dirty="0"/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2261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VLQ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vlq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自然数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字符的数量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/>
                        <a:t>zipack</a:t>
                      </a:r>
                      <a:r>
                        <a:rPr lang="zh-CN" altLang="en-US" sz="1400" b="0" dirty="0"/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865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字典中的“键”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vlq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字符的数量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/>
                        <a:t>zipack</a:t>
                      </a:r>
                      <a:r>
                        <a:rPr lang="zh-CN" altLang="en-US" sz="1400" b="0" dirty="0"/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1019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纯字节流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VLQ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/>
                        <a:t>字节流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554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1111 0000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1111,0001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8412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null/nil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1111 1010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280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短列表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列表元素的数量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/>
                        <a:t>子元素无缝拼接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8501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VLQ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1111 0110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VLQ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自然数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列表元素的数量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/>
                        <a:t>子元素无缝拼接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848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迷你字典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键值对的数量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/>
                        <a:t>键值无缝拼接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168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vlq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自然数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键值对的数量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/>
                        <a:t>键值无缝拼接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9728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保留类型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/>
                        <a:t>\</a:t>
                      </a:r>
                      <a:endParaRPr lang="zh-CN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660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保留类型（带长度）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1110 0000 ~ 1110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某种保留对象的数量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/>
                        <a:t>\</a:t>
                      </a:r>
                      <a:endParaRPr lang="zh-CN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35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5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204</Words>
  <Application>Microsoft Office PowerPoint</Application>
  <PresentationFormat>宽屏</PresentationFormat>
  <Paragraphs>89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Hengyu</dc:creator>
  <cp:lastModifiedBy>Jin Hengyu</cp:lastModifiedBy>
  <cp:revision>16</cp:revision>
  <dcterms:created xsi:type="dcterms:W3CDTF">2020-05-26T04:48:14Z</dcterms:created>
  <dcterms:modified xsi:type="dcterms:W3CDTF">2020-06-22T08:08:19Z</dcterms:modified>
</cp:coreProperties>
</file>