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DBB6B-78D1-401A-B482-8A0D7BE37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526A56-6A01-4C70-94A6-A73CA726D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A029C-38D0-469C-86C8-D10CF812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99B3-5E9F-4539-B825-654B1D82E9B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BAD8B-1DE1-47A7-9220-C16A76B2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F571D-6549-4CB6-9067-D7BD2CEB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482-2C6B-4D17-B7B5-EB1DBE8FA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9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C3896-BAAB-4A52-A020-C5B24580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643177-2DF6-466A-AB01-436387196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72853-4E6B-4706-9E71-11B4BFFA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99B3-5E9F-4539-B825-654B1D82E9B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83260-2505-4E5E-811A-8C289D0D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CD3E4-3B25-4E19-A00C-24C23EA5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482-2C6B-4D17-B7B5-EB1DBE8FA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5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4A54A6-3F85-42B8-B10E-8F42BB20A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919FAE-BE02-4B26-BC51-31525C782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D8671-C7E8-4261-AAAA-EB981565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99B3-5E9F-4539-B825-654B1D82E9B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B4E16-F433-407E-A237-25D611B8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D219C-82B3-4476-831A-04CEED6D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482-2C6B-4D17-B7B5-EB1DBE8FA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67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0D8AF-F1F7-4DC4-B3E4-F24BFAD1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CE282-FD2D-4DD0-B854-DC552DB3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DDF97-5249-43B5-ABEF-D58BD37E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99B3-5E9F-4539-B825-654B1D82E9B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3B743-D9A0-4970-95C5-3DFD156B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4B5B4-2C64-40C6-9BDF-8C4AD9CF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482-2C6B-4D17-B7B5-EB1DBE8FA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2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33F92-555E-4C7E-99BA-E9BEFF76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EA203-27DB-4013-A0D4-9571666C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86F79-1FC1-4DBD-8859-12ED15F5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99B3-5E9F-4539-B825-654B1D82E9B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50155-447C-4A25-A8AD-2E1FFCDD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52EA4-73B9-42D9-9BC2-3BA17C17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482-2C6B-4D17-B7B5-EB1DBE8FA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6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DB32E-A2A6-48D0-A12C-058F05F9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C3556-76EA-40A3-B493-7E4314654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FA0221-39C9-4970-9857-BC964851D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80D0CE-0BCB-41B7-9163-4AA8EF5E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99B3-5E9F-4539-B825-654B1D82E9B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6CAC4-828E-461B-95E0-7E1F8AFF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B3485-D502-45D6-952C-7663B266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482-2C6B-4D17-B7B5-EB1DBE8FA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19003-3D96-4FE1-B2C7-13D8A806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48BF4-99CD-4A91-85F1-DD85839E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CC5B6-F1DE-480D-BAD2-55265828F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B964A6-3F38-4756-8A66-B9731A02A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099E7-39C7-44E8-AFA8-E06E32AAF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BB51A3-20F9-4052-9582-7AD4B83B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99B3-5E9F-4539-B825-654B1D82E9B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4DF0E-24D0-4C6E-9CD7-823957D0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F53FDC-92B2-4BCA-A72E-4BE57AE3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482-2C6B-4D17-B7B5-EB1DBE8FA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5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924F7-5E04-4513-86CA-D40588BE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A84DA-27A1-432B-A64E-6068E7CB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99B3-5E9F-4539-B825-654B1D82E9B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99C832-08CA-47F6-8639-283240F7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F33AB-5AFB-429A-A685-D53BA951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482-2C6B-4D17-B7B5-EB1DBE8FA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9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AFBA07-244B-4369-9140-FD829F8F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99B3-5E9F-4539-B825-654B1D82E9B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F43CB0-5F39-4375-AB6D-E1D9031B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2CB4F-7826-415E-9C31-9D7C842D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482-2C6B-4D17-B7B5-EB1DBE8FA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2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3BE92-3735-48E1-B4E9-0261D03F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E1F61-C604-4AEE-9E7E-E33C2FF5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3A2888-3705-4F1B-BBD3-A593E84BA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FF44A-0586-480E-9F1E-D7A94FD6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99B3-5E9F-4539-B825-654B1D82E9B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EB1FA1-A8EC-4D80-8F6E-1E23239C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B2758-A2D6-4B09-BED7-95B189AD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482-2C6B-4D17-B7B5-EB1DBE8FA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8D552-5586-48E2-A6D2-070337BF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B010AD-8B8B-4207-88F8-ADD6AB479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CE0475-525E-462E-926E-64C0A70FE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67197-B0F0-4EE2-9AED-5EFD2A67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99B3-5E9F-4539-B825-654B1D82E9B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6C267-7BF2-4F0F-ABDD-A726A730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FB117-1BE8-4D47-9C6A-38ABFBCC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482-2C6B-4D17-B7B5-EB1DBE8FA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3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6967EA-E339-4110-8420-D4DA1548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E0F42-048C-4CC3-81C0-7AFE4BC4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69B8E-3BC8-4BF2-9B37-D1BFF96E4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99B3-5E9F-4539-B825-654B1D82E9B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A902C-5E91-4446-918F-29E88E937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3FA2B-9118-4136-9A22-5DE7B97EE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6482-2C6B-4D17-B7B5-EB1DBE8FA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1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C5BBD-8917-4A7E-8AF2-CB0E3EF47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6869"/>
            <a:ext cx="3075709" cy="103309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Bauhaus 93" panose="04030905020B02020C02" pitchFamily="82" charset="0"/>
              </a:rPr>
              <a:t>Zi</a:t>
            </a:r>
            <a:r>
              <a:rPr lang="en-US" altLang="zh-CN" dirty="0">
                <a:solidFill>
                  <a:srgbClr val="FF0000"/>
                </a:solidFill>
                <a:latin typeface="Bauhaus 93" panose="04030905020B02020C02" pitchFamily="82" charset="0"/>
              </a:rPr>
              <a:t>p</a:t>
            </a:r>
            <a:r>
              <a:rPr lang="en-US" altLang="zh-CN" dirty="0">
                <a:solidFill>
                  <a:schemeClr val="bg1"/>
                </a:solidFill>
                <a:latin typeface="Bauhaus 93" panose="04030905020B02020C02" pitchFamily="82" charset="0"/>
              </a:rPr>
              <a:t>ack</a:t>
            </a:r>
            <a:endParaRPr lang="zh-CN" altLang="en-US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7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Bauhaus 93</vt:lpstr>
      <vt:lpstr>Office 主题​​</vt:lpstr>
      <vt:lpstr>Zipack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Zipack</dc:title>
  <dc:creator>Jin Hengyu</dc:creator>
  <cp:lastModifiedBy>Jin Hengyu</cp:lastModifiedBy>
  <cp:revision>2</cp:revision>
  <dcterms:created xsi:type="dcterms:W3CDTF">2020-06-23T01:04:20Z</dcterms:created>
  <dcterms:modified xsi:type="dcterms:W3CDTF">2020-06-23T07:36:09Z</dcterms:modified>
</cp:coreProperties>
</file>