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7" r:id="rId3"/>
    <p:sldId id="268" r:id="rId4"/>
    <p:sldId id="269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fr-FR"/>
              <a:t>02/02/2015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fr-FR"/>
              <a:t>02/02/2015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02/02/2015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fr-FR"/>
              <a:pPr/>
              <a:t>02/02/2015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0"/>
            <a:ext cx="8735325" cy="2000251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5400" b="0" i="0" u="sng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Projet </a:t>
            </a:r>
            <a:r>
              <a:rPr lang="fr-FR" sz="5400" b="0" i="0" u="sng" dirty="0" err="1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GoPiWan</a:t>
            </a:r>
            <a:endParaRPr lang="fr-FR" sz="5400" b="0" i="0" u="sng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36912"/>
            <a:ext cx="8735325" cy="17526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800" b="0" i="0" spc="200" baseline="0" dirty="0" err="1" smtClean="0">
                <a:solidFill>
                  <a:srgbClr val="009999"/>
                </a:solidFill>
              </a:rPr>
              <a:t>Barrat</a:t>
            </a:r>
            <a:r>
              <a:rPr lang="fr-FR" sz="2800" b="0" i="0" spc="200" baseline="0" dirty="0" smtClean="0">
                <a:solidFill>
                  <a:srgbClr val="009999"/>
                </a:solidFill>
              </a:rPr>
              <a:t> David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 smtClean="0">
                <a:solidFill>
                  <a:srgbClr val="009999"/>
                </a:solidFill>
              </a:rPr>
              <a:t>Bloyet </a:t>
            </a:r>
            <a:r>
              <a:rPr lang="fr-FR" dirty="0" err="1" smtClean="0">
                <a:solidFill>
                  <a:srgbClr val="009999"/>
                </a:solidFill>
              </a:rPr>
              <a:t>nicolas</a:t>
            </a:r>
            <a:endParaRPr lang="fr-FR" dirty="0">
              <a:solidFill>
                <a:srgbClr val="009999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009999"/>
                </a:solidFill>
              </a:rPr>
              <a:t>Bogrova</a:t>
            </a:r>
            <a:r>
              <a:rPr lang="fr-FR" dirty="0" smtClean="0">
                <a:solidFill>
                  <a:srgbClr val="009999"/>
                </a:solidFill>
              </a:rPr>
              <a:t> </a:t>
            </a:r>
            <a:r>
              <a:rPr lang="fr-FR" dirty="0" err="1" smtClean="0">
                <a:solidFill>
                  <a:srgbClr val="009999"/>
                </a:solidFill>
              </a:rPr>
              <a:t>nailya</a:t>
            </a:r>
            <a:endParaRPr lang="fr-FR" dirty="0" smtClean="0">
              <a:solidFill>
                <a:srgbClr val="009999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sz="2800" b="0" i="0" spc="200" baseline="0" dirty="0" err="1" smtClean="0">
                <a:solidFill>
                  <a:srgbClr val="009999"/>
                </a:solidFill>
              </a:rPr>
              <a:t>Claudic</a:t>
            </a:r>
            <a:r>
              <a:rPr lang="fr-FR" sz="2800" b="0" i="0" spc="200" baseline="0" dirty="0" smtClean="0">
                <a:solidFill>
                  <a:srgbClr val="009999"/>
                </a:solidFill>
              </a:rPr>
              <a:t> guillaume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009999"/>
                </a:solidFill>
              </a:rPr>
              <a:t>Loueslati</a:t>
            </a:r>
            <a:r>
              <a:rPr lang="fr-FR" dirty="0" smtClean="0">
                <a:solidFill>
                  <a:srgbClr val="009999"/>
                </a:solidFill>
              </a:rPr>
              <a:t> </a:t>
            </a:r>
            <a:r>
              <a:rPr lang="fr-FR" dirty="0" err="1" smtClean="0">
                <a:solidFill>
                  <a:srgbClr val="009999"/>
                </a:solidFill>
              </a:rPr>
              <a:t>taoufik</a:t>
            </a:r>
            <a:endParaRPr lang="fr-FR" sz="2800" b="0" i="0" spc="200" baseline="0" dirty="0">
              <a:solidFill>
                <a:srgbClr val="009999"/>
              </a:solidFill>
            </a:endParaRPr>
          </a:p>
        </p:txBody>
      </p:sp>
      <p:pic>
        <p:nvPicPr>
          <p:cNvPr id="1026" name="Picture 2" descr="http://www.dexterindustries.com/BrickPi/wp-content/uploads/2013/11/SimpleBot_4-7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2348880"/>
            <a:ext cx="450726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u="sng" dirty="0" smtClean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Thème &amp; Objectifs</a:t>
            </a:r>
            <a:endParaRPr lang="fr-FR" sz="3600" b="0" i="0" u="sng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du projet : </a:t>
            </a:r>
          </a:p>
          <a:p>
            <a:pPr marL="0" indent="0">
              <a:buNone/>
            </a:pPr>
            <a:r>
              <a:rPr lang="fr-FR" dirty="0" smtClean="0"/>
              <a:t>Réaliser un robot téléguidé, au moyen d’un petit PC (</a:t>
            </a:r>
            <a:r>
              <a:rPr lang="fr-FR" dirty="0" err="1" smtClean="0"/>
              <a:t>Raspberry</a:t>
            </a:r>
            <a:r>
              <a:rPr lang="fr-FR" dirty="0" smtClean="0"/>
              <a:t> Pi) équipé de moteurs, de roues, et d’une caméra, et de le piloter depuis une interface ( web, ou depuis un appareil Android).</a:t>
            </a:r>
          </a:p>
          <a:p>
            <a:pPr marL="0" indent="0">
              <a:buNone/>
            </a:pPr>
            <a:r>
              <a:rPr lang="fr-FR" dirty="0" smtClean="0"/>
              <a:t>Si le planning le permet, éventuellement réceptionner des flux des capteurs embarqués sur le robot.</a:t>
            </a:r>
          </a:p>
          <a:p>
            <a:pPr marL="0" indent="0">
              <a:buNone/>
            </a:pPr>
            <a:r>
              <a:rPr lang="fr-FR" dirty="0" smtClean="0"/>
              <a:t>À plus long terme, envisager la communication autonome entre différents robots.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Moyens Techniques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Rapberry</a:t>
            </a:r>
            <a:r>
              <a:rPr lang="fr-FR" dirty="0" smtClean="0"/>
              <a:t> Pi</a:t>
            </a:r>
          </a:p>
          <a:p>
            <a:r>
              <a:rPr lang="fr-FR" dirty="0" err="1" smtClean="0"/>
              <a:t>BrickPi</a:t>
            </a:r>
            <a:r>
              <a:rPr lang="fr-FR" dirty="0" smtClean="0"/>
              <a:t> : un appareil relié au Pi permettant de lui adjoindre des moteurs, des capteurs, et d’y accéder via une bibliothèque homonyme</a:t>
            </a:r>
          </a:p>
          <a:p>
            <a:r>
              <a:rPr lang="fr-FR" dirty="0" err="1" smtClean="0"/>
              <a:t>Dongle</a:t>
            </a:r>
            <a:r>
              <a:rPr lang="fr-FR" dirty="0" smtClean="0"/>
              <a:t> Wifi </a:t>
            </a:r>
          </a:p>
          <a:p>
            <a:r>
              <a:rPr lang="fr-FR" dirty="0" smtClean="0"/>
              <a:t>Périphériques de test Android ( tablette et smartphone )</a:t>
            </a:r>
          </a:p>
          <a:p>
            <a:r>
              <a:rPr lang="fr-FR" dirty="0" smtClean="0"/>
              <a:t>Langage utilisé : Java / API Android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7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0</TotalTime>
  <Words>136</Words>
  <Application>Microsoft Office PowerPoint</Application>
  <PresentationFormat>Personnalisé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Tech_16x9</vt:lpstr>
      <vt:lpstr>Projet GoPiWan</vt:lpstr>
      <vt:lpstr>Thème &amp; Objectifs</vt:lpstr>
      <vt:lpstr>Moyens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2015-02-02T09:35:05Z</dcterms:created>
  <dcterms:modified xsi:type="dcterms:W3CDTF">2015-02-02T09:53:46Z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