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7" r:id="rId3"/>
    <p:sldId id="258" r:id="rId4"/>
    <p:sldId id="264" r:id="rId5"/>
    <p:sldId id="259" r:id="rId6"/>
    <p:sldId id="261"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0537" autoAdjust="0"/>
  </p:normalViewPr>
  <p:slideViewPr>
    <p:cSldViewPr snapToGrid="0">
      <p:cViewPr varScale="1">
        <p:scale>
          <a:sx n="65" d="100"/>
          <a:sy n="65" d="100"/>
        </p:scale>
        <p:origin x="15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2E138-F33C-4BBE-8258-725ED9228797}" type="datetimeFigureOut">
              <a:rPr lang="fr-FR" smtClean="0"/>
              <a:t>10/05/2015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B77DF-6315-45C9-B503-67AC2F67F5E9}" type="slidenum">
              <a:rPr lang="fr-FR" smtClean="0"/>
              <a:t>‹N°›</a:t>
            </a:fld>
            <a:endParaRPr lang="fr-FR"/>
          </a:p>
        </p:txBody>
      </p:sp>
    </p:spTree>
    <p:extLst>
      <p:ext uri="{BB962C8B-B14F-4D97-AF65-F5344CB8AC3E}">
        <p14:creationId xmlns:p14="http://schemas.microsoft.com/office/powerpoint/2010/main" val="371081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1</a:t>
            </a:fld>
            <a:endParaRPr lang="fr-FR"/>
          </a:p>
        </p:txBody>
      </p:sp>
    </p:spTree>
    <p:extLst>
      <p:ext uri="{BB962C8B-B14F-4D97-AF65-F5344CB8AC3E}">
        <p14:creationId xmlns:p14="http://schemas.microsoft.com/office/powerpoint/2010/main" val="242986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2</a:t>
            </a:fld>
            <a:endParaRPr lang="fr-FR"/>
          </a:p>
        </p:txBody>
      </p:sp>
    </p:spTree>
    <p:extLst>
      <p:ext uri="{BB962C8B-B14F-4D97-AF65-F5344CB8AC3E}">
        <p14:creationId xmlns:p14="http://schemas.microsoft.com/office/powerpoint/2010/main" val="64945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L’objectif du projet était de programmer</a:t>
            </a:r>
            <a:r>
              <a:rPr lang="fr-FR" baseline="0" dirty="0" smtClean="0"/>
              <a:t> un robot commandé à distance via une application cliente comme par exemple une application </a:t>
            </a:r>
            <a:r>
              <a:rPr lang="fr-FR" baseline="0" dirty="0" err="1" smtClean="0"/>
              <a:t>android</a:t>
            </a:r>
            <a:r>
              <a:rPr lang="fr-FR" baseline="0" dirty="0" smtClean="0"/>
              <a:t> ou une interface web.</a:t>
            </a:r>
          </a:p>
          <a:p>
            <a:r>
              <a:rPr lang="fr-FR" baseline="0" dirty="0" smtClean="0"/>
              <a:t>Nous avions à disposition du matériel dont un </a:t>
            </a:r>
            <a:r>
              <a:rPr lang="fr-FR" baseline="0" dirty="0" err="1" smtClean="0"/>
              <a:t>raspberry</a:t>
            </a:r>
            <a:r>
              <a:rPr lang="fr-FR" baseline="0" dirty="0" smtClean="0"/>
              <a:t> qui était compris dans un ensemble de composant dénommé </a:t>
            </a:r>
            <a:r>
              <a:rPr lang="fr-FR" baseline="0" dirty="0" err="1" smtClean="0"/>
              <a:t>Gopiwan</a:t>
            </a:r>
            <a:r>
              <a:rPr lang="fr-FR" baseline="0" dirty="0" smtClean="0"/>
              <a:t>. Le robot dispose d’une caméra pour pouvoir le contrôler à distance,</a:t>
            </a:r>
          </a:p>
          <a:p>
            <a:r>
              <a:rPr lang="fr-FR" baseline="0" dirty="0" smtClean="0"/>
              <a:t>des piles pour son autonomie, une carte mémoire pour le système, une clé wifi, des capteurs au niveau des roues (non utilisées pour le projet) et une carte contrôleur pour le contrôle des moteurs des deux roues du robot.</a:t>
            </a:r>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3</a:t>
            </a:fld>
            <a:endParaRPr lang="fr-FR"/>
          </a:p>
        </p:txBody>
      </p:sp>
    </p:spTree>
    <p:extLst>
      <p:ext uri="{BB962C8B-B14F-4D97-AF65-F5344CB8AC3E}">
        <p14:creationId xmlns:p14="http://schemas.microsoft.com/office/powerpoint/2010/main" val="225436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4</a:t>
            </a:fld>
            <a:endParaRPr lang="fr-FR"/>
          </a:p>
        </p:txBody>
      </p:sp>
    </p:spTree>
    <p:extLst>
      <p:ext uri="{BB962C8B-B14F-4D97-AF65-F5344CB8AC3E}">
        <p14:creationId xmlns:p14="http://schemas.microsoft.com/office/powerpoint/2010/main" val="20335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implémentés</a:t>
            </a:r>
            <a:r>
              <a:rPr lang="fr-FR" baseline="0" dirty="0" smtClean="0"/>
              <a:t> les différentes actions de bases que doit pouvoir faire le robot c’est-à-dire les mouvement avant, arrière droite et gauche ainsi que la gestion de la caméra.</a:t>
            </a:r>
          </a:p>
          <a:p>
            <a:endParaRPr lang="fr-FR" dirty="0" smtClean="0"/>
          </a:p>
          <a:p>
            <a:r>
              <a:rPr lang="fr-FR" dirty="0" smtClean="0"/>
              <a:t>Concernant le client qui permet de piloter le robot,</a:t>
            </a:r>
            <a:r>
              <a:rPr lang="fr-FR" baseline="0" dirty="0" smtClean="0"/>
              <a:t> il s’agit d’une interface web. A la base, nous avions commencés une application </a:t>
            </a:r>
            <a:r>
              <a:rPr lang="fr-FR" baseline="0" dirty="0" err="1" smtClean="0"/>
              <a:t>android</a:t>
            </a:r>
            <a:r>
              <a:rPr lang="fr-FR" baseline="0" dirty="0" smtClean="0"/>
              <a:t> qui était quasi fonctionnelle car assez simple puisqu’il suffisait d’envoyer des requêtes GET ou POST au robot afin d’effectuer les actions que l’on souhaitait. Cette application a finalement été abandonnée pour faire une interface web à la place mais il ne serait pas difficile de la terminer si besoin. D’ailleurs de façon général, le fait qu’on dispose d’une architecture REST simplifie énormément le développement de divers client pour piloter le robot.</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5</a:t>
            </a:fld>
            <a:endParaRPr lang="fr-FR"/>
          </a:p>
        </p:txBody>
      </p:sp>
    </p:spTree>
    <p:extLst>
      <p:ext uri="{BB962C8B-B14F-4D97-AF65-F5344CB8AC3E}">
        <p14:creationId xmlns:p14="http://schemas.microsoft.com/office/powerpoint/2010/main" val="8298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Pendant</a:t>
            </a:r>
            <a:r>
              <a:rPr lang="fr-FR" baseline="0" dirty="0" smtClean="0"/>
              <a:t> le projet, nous avons eu différents problèmes plus ou moins gênant que nous avons du résoudre. Au début, nous avons commencés par étudier les outils que l’on nous avait fournit. On arrivait pas à faire fonctionner les exemples de tests fournis avec le système de </a:t>
            </a:r>
            <a:r>
              <a:rPr lang="fr-FR" baseline="0" dirty="0" err="1" smtClean="0"/>
              <a:t>gopiwan</a:t>
            </a:r>
            <a:r>
              <a:rPr lang="fr-FR" baseline="0" dirty="0" smtClean="0"/>
              <a:t>. Après plusieurs jours à chercher, on s’est finalement rendus compte qu’il ne s’agissait pas de la bonne bibliothèque et que celle qu’on utilisait était en fait développée pour des robots </a:t>
            </a:r>
            <a:r>
              <a:rPr lang="fr-FR" baseline="0" dirty="0" err="1" smtClean="0"/>
              <a:t>légo</a:t>
            </a:r>
            <a:r>
              <a:rPr lang="fr-FR" baseline="0" dirty="0" smtClean="0"/>
              <a:t> utilisant néanmoins des outils très similaires d’où notre difficulté à l’avoir détecté.</a:t>
            </a:r>
          </a:p>
          <a:p>
            <a:r>
              <a:rPr lang="fr-FR" baseline="0" dirty="0" smtClean="0"/>
              <a:t>Nous avons également eu un autre problème qui est survenu suite au précédent. En effet, quand nous avons pu utiliser la bonne bibliothèque de développement, nous nous sommes aperçut qu’il n’existait pas de version écrite en java mais uniquement une version Python et Scratch. Nous avons donc résolu le problème en utilisant un daemon python pour pouvoir continuer le projet.</a:t>
            </a:r>
          </a:p>
          <a:p>
            <a:r>
              <a:rPr lang="fr-FR" baseline="0" dirty="0" smtClean="0"/>
              <a:t>Entre temps, une version java est sortie il y a quelques semaines de cela mais n’est pas encore complète.</a:t>
            </a:r>
          </a:p>
          <a:p>
            <a:r>
              <a:rPr lang="fr-FR" baseline="0" dirty="0" smtClean="0"/>
              <a:t>Nous avons eu également quelques problèmes de montages du robot pour qui il y avait par exemple la </a:t>
            </a:r>
            <a:r>
              <a:rPr lang="fr-FR" baseline="0" dirty="0" err="1" smtClean="0"/>
              <a:t>map</a:t>
            </a:r>
            <a:r>
              <a:rPr lang="fr-FR" baseline="0" dirty="0" smtClean="0"/>
              <a:t> de la caméra montée à l’envers et qui ne risquait donc pas de fonctionner.</a:t>
            </a:r>
          </a:p>
          <a:p>
            <a:r>
              <a:rPr lang="fr-FR" baseline="0" dirty="0" smtClean="0"/>
              <a:t>Un autre problème que l’on a pas tout à fait résolu, c’est une instabilité avec le </a:t>
            </a:r>
            <a:r>
              <a:rPr lang="fr-FR" baseline="0" dirty="0" err="1" smtClean="0"/>
              <a:t>dongle</a:t>
            </a:r>
            <a:r>
              <a:rPr lang="fr-FR" baseline="0" dirty="0" smtClean="0"/>
              <a:t> wifi qui a tendance à se déconnecter par moments.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6</a:t>
            </a:fld>
            <a:endParaRPr lang="fr-FR"/>
          </a:p>
        </p:txBody>
      </p:sp>
    </p:spTree>
    <p:extLst>
      <p:ext uri="{BB962C8B-B14F-4D97-AF65-F5344CB8AC3E}">
        <p14:creationId xmlns:p14="http://schemas.microsoft.com/office/powerpoint/2010/main" val="303276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7</a:t>
            </a:fld>
            <a:endParaRPr lang="fr-FR"/>
          </a:p>
        </p:txBody>
      </p:sp>
    </p:spTree>
    <p:extLst>
      <p:ext uri="{BB962C8B-B14F-4D97-AF65-F5344CB8AC3E}">
        <p14:creationId xmlns:p14="http://schemas.microsoft.com/office/powerpoint/2010/main" val="4168324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Nous avons donc réussi à terminer le projet comme vous avez pu le constater avec la démonstration. Nous </a:t>
            </a:r>
            <a:r>
              <a:rPr lang="fr-FR" baseline="0" dirty="0" smtClean="0"/>
              <a:t>avons </a:t>
            </a:r>
            <a:r>
              <a:rPr lang="fr-FR" baseline="0" dirty="0" smtClean="0"/>
              <a:t>grâce </a:t>
            </a:r>
            <a:r>
              <a:rPr lang="fr-FR" baseline="0" dirty="0" smtClean="0"/>
              <a:t>à ce projet eu l’occasion d’apprendre à utiliser différentes technologies que nous ne maitrisions pas forcément mais qui pourront nous êtres très utiles dans un avenir relativement proche au vu du développement ces dernières années et dans les années qui vont venir des objets connectés</a:t>
            </a:r>
            <a:r>
              <a:rPr lang="fr-FR" baseline="0" dirty="0" smtClean="0"/>
              <a:t>.</a:t>
            </a:r>
          </a:p>
          <a:p>
            <a:r>
              <a:rPr lang="fr-FR" baseline="0" dirty="0" smtClean="0"/>
              <a:t>Concernant les choses que l’on pourraient améliorer dans nos projet futur, il y a la répartition des tâches car c’est toujours compliqué de déterminer à l’avance combien de temps va nous prendre une tâche, en particulier quand il s’agit de technologies qu’on ne connait pas encore.</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9</a:t>
            </a:fld>
            <a:endParaRPr lang="fr-FR"/>
          </a:p>
        </p:txBody>
      </p:sp>
    </p:spTree>
    <p:extLst>
      <p:ext uri="{BB962C8B-B14F-4D97-AF65-F5344CB8AC3E}">
        <p14:creationId xmlns:p14="http://schemas.microsoft.com/office/powerpoint/2010/main" val="285119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4C34AF-8B40-449D-B6D8-E89BDB7425C1}" type="datetime1">
              <a:rPr lang="en-US" smtClean="0"/>
              <a:t>5/10/2015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FE612B-639F-466D-9D06-405B1955BB2D}" type="datetime1">
              <a:rPr lang="en-US" smtClean="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5CEA6B-0855-4CA4-9D47-2BDDCC508169}" type="datetime1">
              <a:rPr lang="en-US" smtClean="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3DB6AE9-4BCB-45ED-BC3B-6064B91BC127}" type="datetime1">
              <a:rPr lang="en-US" smtClean="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18BB170-86D0-4059-9942-B29644B75E3E}" type="datetime1">
              <a:rPr lang="en-US" smtClean="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0EE90A35-AAEA-439B-91BF-BB547B31E1B0}" type="datetime1">
              <a:rPr lang="en-US" smtClean="0"/>
              <a:t>5/10/2015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2C84819-2F57-4372-9542-DD2837546021}" type="datetime1">
              <a:rPr lang="en-US" smtClean="0"/>
              <a:t>5/10/2015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B154E6C-7F32-46D5-A47A-27278982C20B}" type="datetime1">
              <a:rPr lang="en-US" smtClean="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2BB747-5A63-42CE-B024-D2F39B07162E}" type="datetime1">
              <a:rPr lang="en-US" smtClean="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4079F4-2BEA-4794-BD54-71F1F872D079}" type="datetime1">
              <a:rPr lang="en-US" smtClean="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863B0AC-0060-4FBC-A9C4-A7D9638CC704}" type="datetime1">
              <a:rPr lang="en-US" smtClean="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3E1F8B-5232-4B17-A3F5-E6094C9EC9A2}" type="datetime1">
              <a:rPr lang="en-US" smtClean="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48E5C3C-AA6E-4588-9506-F12EA8D61728}" type="datetime1">
              <a:rPr lang="en-US" smtClean="0"/>
              <a:t>5/10/2015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3205C4F-4BB0-44FD-AE0E-07F23D2DF006}" type="datetime1">
              <a:rPr lang="en-US" smtClean="0"/>
              <a:t>5/10/2015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2A4D-2121-4238-A1B7-C22A5B5F326D}" type="datetime1">
              <a:rPr lang="en-US" smtClean="0"/>
              <a:t>5/10/2015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526EDA-0148-424B-AB64-452932D8E34E}" type="datetime1">
              <a:rPr lang="en-US" smtClean="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AC485A9-C4E9-4C78-93B1-C1614481F2AD}" type="datetime1">
              <a:rPr lang="en-US" smtClean="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05E64A-4F99-43A0-91F2-7A20BD946D18}" type="datetime1">
              <a:rPr lang="en-US" smtClean="0"/>
              <a:t>5/10/2015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err="1" smtClean="0"/>
              <a:t>Gopiwan</a:t>
            </a:r>
            <a:endParaRPr lang="fr-FR" dirty="0"/>
          </a:p>
        </p:txBody>
      </p:sp>
      <p:sp>
        <p:nvSpPr>
          <p:cNvPr id="3" name="Sous-titre 2"/>
          <p:cNvSpPr>
            <a:spLocks noGrp="1"/>
          </p:cNvSpPr>
          <p:nvPr>
            <p:ph type="subTitle" idx="1"/>
          </p:nvPr>
        </p:nvSpPr>
        <p:spPr>
          <a:xfrm>
            <a:off x="2422116" y="3583074"/>
            <a:ext cx="1362076" cy="1655762"/>
          </a:xfrm>
        </p:spPr>
        <p:txBody>
          <a:bodyPr/>
          <a:lstStyle/>
          <a:p>
            <a:r>
              <a:rPr lang="fr-FR" dirty="0" smtClean="0"/>
              <a:t>Groupe 4</a:t>
            </a:r>
            <a:endParaRPr lang="fr-FR" dirty="0"/>
          </a:p>
        </p:txBody>
      </p:sp>
      <p:sp>
        <p:nvSpPr>
          <p:cNvPr id="4" name="ZoneTexte 3"/>
          <p:cNvSpPr txBox="1"/>
          <p:nvPr/>
        </p:nvSpPr>
        <p:spPr>
          <a:xfrm>
            <a:off x="7159336" y="3761509"/>
            <a:ext cx="4353791" cy="1200329"/>
          </a:xfrm>
          <a:prstGeom prst="rect">
            <a:avLst/>
          </a:prstGeom>
          <a:noFill/>
        </p:spPr>
        <p:txBody>
          <a:bodyPr wrap="square" rtlCol="0">
            <a:spAutoFit/>
          </a:bodyPr>
          <a:lstStyle/>
          <a:p>
            <a:r>
              <a:rPr lang="fr-FR" dirty="0" smtClean="0"/>
              <a:t>Chef de projet : David Barrat</a:t>
            </a:r>
          </a:p>
          <a:p>
            <a:r>
              <a:rPr lang="fr-FR" dirty="0" smtClean="0"/>
              <a:t>Guillaume Claudic</a:t>
            </a:r>
          </a:p>
          <a:p>
            <a:r>
              <a:rPr lang="fr-FR" dirty="0" smtClean="0"/>
              <a:t>Nicolas </a:t>
            </a:r>
            <a:r>
              <a:rPr lang="fr-FR" dirty="0" err="1" smtClean="0"/>
              <a:t>Bloyet</a:t>
            </a:r>
            <a:endParaRPr lang="fr-FR" dirty="0" smtClean="0"/>
          </a:p>
          <a:p>
            <a:r>
              <a:rPr lang="fr-FR" dirty="0" err="1" smtClean="0"/>
              <a:t>Nailya</a:t>
            </a:r>
            <a:r>
              <a:rPr lang="fr-FR" dirty="0" smtClean="0"/>
              <a:t> </a:t>
            </a:r>
            <a:r>
              <a:rPr lang="fr-FR" dirty="0" err="1" smtClean="0"/>
              <a:t>Bogrova</a:t>
            </a: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262" y="4228571"/>
            <a:ext cx="1441784" cy="2020529"/>
          </a:xfrm>
          <a:prstGeom prst="rect">
            <a:avLst/>
          </a:prstGeom>
        </p:spPr>
      </p:pic>
      <p:sp>
        <p:nvSpPr>
          <p:cNvPr id="6" name="ZoneTexte 5"/>
          <p:cNvSpPr txBox="1"/>
          <p:nvPr/>
        </p:nvSpPr>
        <p:spPr>
          <a:xfrm>
            <a:off x="10397614" y="5879768"/>
            <a:ext cx="1336740" cy="369332"/>
          </a:xfrm>
          <a:prstGeom prst="rect">
            <a:avLst/>
          </a:prstGeom>
          <a:noFill/>
        </p:spPr>
        <p:txBody>
          <a:bodyPr wrap="square" rtlCol="0">
            <a:spAutoFit/>
          </a:bodyPr>
          <a:lstStyle/>
          <a:p>
            <a:r>
              <a:rPr lang="fr-FR" dirty="0" smtClean="0"/>
              <a:t>Année 2015</a:t>
            </a:r>
            <a:endParaRPr lang="fr-FR" dirty="0"/>
          </a:p>
        </p:txBody>
      </p:sp>
    </p:spTree>
    <p:extLst>
      <p:ext uri="{BB962C8B-B14F-4D97-AF65-F5344CB8AC3E}">
        <p14:creationId xmlns:p14="http://schemas.microsoft.com/office/powerpoint/2010/main" val="4004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fr-FR" dirty="0"/>
          </a:p>
        </p:txBody>
      </p:sp>
      <p:sp>
        <p:nvSpPr>
          <p:cNvPr id="3" name="Espace réservé du contenu 2"/>
          <p:cNvSpPr>
            <a:spLocks noGrp="1"/>
          </p:cNvSpPr>
          <p:nvPr>
            <p:ph idx="1"/>
          </p:nvPr>
        </p:nvSpPr>
        <p:spPr>
          <a:xfrm>
            <a:off x="1141412" y="1696065"/>
            <a:ext cx="9905999" cy="4372226"/>
          </a:xfrm>
        </p:spPr>
        <p:txBody>
          <a:bodyPr>
            <a:noAutofit/>
          </a:bodyPr>
          <a:lstStyle/>
          <a:p>
            <a:r>
              <a:rPr lang="fr-FR" sz="2800" dirty="0" smtClean="0"/>
              <a:t>Présentation du projet</a:t>
            </a:r>
          </a:p>
          <a:p>
            <a:r>
              <a:rPr lang="fr-FR" sz="2800" dirty="0" smtClean="0"/>
              <a:t>Répartition des tâches</a:t>
            </a:r>
          </a:p>
          <a:p>
            <a:r>
              <a:rPr lang="fr-FR" sz="2800" dirty="0" smtClean="0"/>
              <a:t>Fonctionnalités implantées</a:t>
            </a:r>
          </a:p>
          <a:p>
            <a:r>
              <a:rPr lang="fr-FR" sz="2800" dirty="0" smtClean="0"/>
              <a:t>Problèmes rencontrés</a:t>
            </a:r>
          </a:p>
          <a:p>
            <a:r>
              <a:rPr lang="fr-FR" sz="2800" dirty="0" smtClean="0"/>
              <a:t>Architecture</a:t>
            </a:r>
          </a:p>
          <a:p>
            <a:r>
              <a:rPr lang="fr-FR" sz="2800" dirty="0" smtClean="0"/>
              <a:t>Démonstration</a:t>
            </a:r>
          </a:p>
          <a:p>
            <a:r>
              <a:rPr lang="fr-FR" sz="2800" dirty="0" smtClean="0"/>
              <a:t>Conclusion</a:t>
            </a:r>
            <a:endParaRPr lang="fr-FR" sz="2800"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4929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Présentation du projet</a:t>
            </a:r>
            <a:endParaRPr lang="fr-FR" dirty="0"/>
          </a:p>
        </p:txBody>
      </p:sp>
      <p:sp>
        <p:nvSpPr>
          <p:cNvPr id="3" name="Espace réservé du contenu 2"/>
          <p:cNvSpPr>
            <a:spLocks noGrp="1"/>
          </p:cNvSpPr>
          <p:nvPr>
            <p:ph idx="1"/>
          </p:nvPr>
        </p:nvSpPr>
        <p:spPr/>
        <p:txBody>
          <a:bodyPr/>
          <a:lstStyle/>
          <a:p>
            <a:r>
              <a:rPr lang="fr-FR" dirty="0" smtClean="0"/>
              <a:t>Robot télécommandé à distance</a:t>
            </a:r>
          </a:p>
          <a:p>
            <a:r>
              <a:rPr lang="fr-FR" dirty="0" err="1" smtClean="0"/>
              <a:t>Raspberry</a:t>
            </a:r>
            <a:r>
              <a:rPr lang="fr-FR" dirty="0" smtClean="0"/>
              <a:t> pi</a:t>
            </a:r>
            <a:endParaRPr lang="fr-FR" dirty="0"/>
          </a:p>
          <a:p>
            <a:r>
              <a:rPr lang="fr-FR" dirty="0" err="1" smtClean="0"/>
              <a:t>Gopigo</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525" y="4304533"/>
            <a:ext cx="2095500" cy="20955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190" y="2021350"/>
            <a:ext cx="3692240" cy="2757035"/>
          </a:xfrm>
          <a:prstGeom prst="rect">
            <a:avLst/>
          </a:prstGeom>
        </p:spPr>
      </p:pic>
    </p:spTree>
    <p:extLst>
      <p:ext uri="{BB962C8B-B14F-4D97-AF65-F5344CB8AC3E}">
        <p14:creationId xmlns:p14="http://schemas.microsoft.com/office/powerpoint/2010/main" val="161670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Répartition des tâches</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902" y="2097088"/>
            <a:ext cx="11761020" cy="3925707"/>
          </a:xfrm>
        </p:spPr>
      </p:pic>
      <p:sp>
        <p:nvSpPr>
          <p:cNvPr id="5" name="Espace réservé du numéro de diapositive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758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Fonctionnalités implémentées</a:t>
            </a:r>
            <a:endParaRPr lang="fr-FR" dirty="0"/>
          </a:p>
        </p:txBody>
      </p:sp>
      <p:sp>
        <p:nvSpPr>
          <p:cNvPr id="3" name="Espace réservé du contenu 2"/>
          <p:cNvSpPr>
            <a:spLocks noGrp="1"/>
          </p:cNvSpPr>
          <p:nvPr>
            <p:ph idx="1"/>
          </p:nvPr>
        </p:nvSpPr>
        <p:spPr/>
        <p:txBody>
          <a:bodyPr/>
          <a:lstStyle/>
          <a:p>
            <a:r>
              <a:rPr lang="fr-FR" dirty="0" smtClean="0"/>
              <a:t>Mouvements (avant, arrière, droite, gauche, rotation, …etc</a:t>
            </a:r>
            <a:r>
              <a:rPr lang="fr-FR" dirty="0"/>
              <a:t>.</a:t>
            </a:r>
            <a:r>
              <a:rPr lang="fr-FR" dirty="0" smtClean="0"/>
              <a:t>)</a:t>
            </a:r>
          </a:p>
          <a:p>
            <a:r>
              <a:rPr lang="fr-FR" dirty="0" smtClean="0"/>
              <a:t>Caméra</a:t>
            </a:r>
          </a:p>
          <a:p>
            <a:r>
              <a:rPr lang="fr-FR" dirty="0" smtClean="0"/>
              <a:t>Reconnaissance vocale</a:t>
            </a:r>
          </a:p>
          <a:p>
            <a:r>
              <a:rPr lang="fr-FR" dirty="0" smtClean="0"/>
              <a:t>Interface web pour piloter </a:t>
            </a:r>
            <a:r>
              <a:rPr lang="fr-FR" dirty="0" err="1"/>
              <a:t>G</a:t>
            </a:r>
            <a:r>
              <a:rPr lang="fr-FR" dirty="0" err="1" smtClean="0"/>
              <a:t>opiwan</a:t>
            </a:r>
            <a:endParaRPr lang="fr-FR" dirty="0" smtClean="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56377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Problèmes rencontrés</a:t>
            </a:r>
            <a:endParaRPr lang="fr-FR" dirty="0"/>
          </a:p>
        </p:txBody>
      </p:sp>
      <p:sp>
        <p:nvSpPr>
          <p:cNvPr id="3" name="Espace réservé du contenu 2"/>
          <p:cNvSpPr>
            <a:spLocks noGrp="1"/>
          </p:cNvSpPr>
          <p:nvPr>
            <p:ph idx="1"/>
          </p:nvPr>
        </p:nvSpPr>
        <p:spPr/>
        <p:txBody>
          <a:bodyPr/>
          <a:lstStyle/>
          <a:p>
            <a:r>
              <a:rPr lang="fr-FR" dirty="0"/>
              <a:t>Bibliothèque non adaptée avec la carte </a:t>
            </a:r>
            <a:r>
              <a:rPr lang="fr-FR" dirty="0" smtClean="0"/>
              <a:t>fournie</a:t>
            </a:r>
          </a:p>
          <a:p>
            <a:r>
              <a:rPr lang="fr-FR" dirty="0" smtClean="0"/>
              <a:t>Pas de bibliothèque java (uniquement python)</a:t>
            </a:r>
          </a:p>
          <a:p>
            <a:r>
              <a:rPr lang="fr-FR" dirty="0" smtClean="0"/>
              <a:t>Problème de montage</a:t>
            </a:r>
          </a:p>
          <a:p>
            <a:r>
              <a:rPr lang="fr-FR" dirty="0" smtClean="0"/>
              <a:t>Connexion wifi du robot instable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08499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Architecture</a:t>
            </a:r>
            <a:endParaRPr lang="fr-FR" dirty="0"/>
          </a:p>
        </p:txBody>
      </p:sp>
      <p:sp>
        <p:nvSpPr>
          <p:cNvPr id="3" name="Espace réservé du contenu 2"/>
          <p:cNvSpPr>
            <a:spLocks noGrp="1"/>
          </p:cNvSpPr>
          <p:nvPr>
            <p:ph idx="1"/>
          </p:nvPr>
        </p:nvSpPr>
        <p:spPr/>
        <p:txBody>
          <a:bodyPr/>
          <a:lstStyle/>
          <a:p>
            <a:r>
              <a:rPr lang="fr-FR" dirty="0" smtClean="0"/>
              <a:t>REST</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716142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7113" y="2561618"/>
            <a:ext cx="9905998" cy="1478570"/>
          </a:xfrm>
        </p:spPr>
        <p:txBody>
          <a:bodyPr/>
          <a:lstStyle/>
          <a:p>
            <a:pPr algn="ctr"/>
            <a:r>
              <a:rPr lang="fr-FR" dirty="0" smtClean="0"/>
              <a:t>Démonstration</a:t>
            </a:r>
            <a:endParaRPr lang="fr-FR"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842633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78844"/>
            <a:ext cx="9905998" cy="1478570"/>
          </a:xfrm>
        </p:spPr>
        <p:txBody>
          <a:bodyPr/>
          <a:lstStyle/>
          <a:p>
            <a:pPr algn="ctr"/>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Projet terminé</a:t>
            </a:r>
            <a:endParaRPr lang="fr-FR" dirty="0"/>
          </a:p>
          <a:p>
            <a:r>
              <a:rPr lang="fr-FR" dirty="0" smtClean="0"/>
              <a:t>Apprentissage de nouvelles technologies</a:t>
            </a:r>
          </a:p>
          <a:p>
            <a:r>
              <a:rPr lang="fr-FR" dirty="0" smtClean="0"/>
              <a:t>Gestion de projet</a:t>
            </a:r>
            <a:endParaRPr lang="fr-FR" dirty="0" smtClean="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488140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321</TotalTime>
  <Words>719</Words>
  <Application>Microsoft Office PowerPoint</Application>
  <PresentationFormat>Grand écran</PresentationFormat>
  <Paragraphs>66</Paragraphs>
  <Slides>9</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Trebuchet MS</vt:lpstr>
      <vt:lpstr>Tw Cen MT</vt:lpstr>
      <vt:lpstr>Circuit</vt:lpstr>
      <vt:lpstr>Gopiwan</vt:lpstr>
      <vt:lpstr>Plan</vt:lpstr>
      <vt:lpstr>Présentation du projet</vt:lpstr>
      <vt:lpstr>Répartition des tâches</vt:lpstr>
      <vt:lpstr>Fonctionnalités implémentées</vt:lpstr>
      <vt:lpstr>Problèmes rencontrés</vt:lpstr>
      <vt:lpstr>Architecture</vt:lpstr>
      <vt:lpstr>Démonstration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Gopiwan</dc:title>
  <dc:creator>Guillaume Claudic</dc:creator>
  <cp:lastModifiedBy>Guillaume Claudic</cp:lastModifiedBy>
  <cp:revision>45</cp:revision>
  <dcterms:created xsi:type="dcterms:W3CDTF">2015-05-04T06:58:30Z</dcterms:created>
  <dcterms:modified xsi:type="dcterms:W3CDTF">2015-05-10T13:39:30Z</dcterms:modified>
</cp:coreProperties>
</file>