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err="1" smtClean="0"/>
              <a:t>Gopiwan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76425" y="3602038"/>
            <a:ext cx="1362076" cy="1655762"/>
          </a:xfrm>
        </p:spPr>
        <p:txBody>
          <a:bodyPr/>
          <a:lstStyle/>
          <a:p>
            <a:r>
              <a:rPr lang="fr-FR" dirty="0" smtClean="0"/>
              <a:t>Groupe 4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159336" y="3761509"/>
            <a:ext cx="43537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Chef de projet : David Barrat</a:t>
            </a:r>
          </a:p>
          <a:p>
            <a:r>
              <a:rPr lang="fr-FR" dirty="0" smtClean="0"/>
              <a:t>Guillaume Claudic</a:t>
            </a:r>
          </a:p>
          <a:p>
            <a:r>
              <a:rPr lang="fr-FR" dirty="0" smtClean="0"/>
              <a:t>Nicolas </a:t>
            </a:r>
            <a:r>
              <a:rPr lang="fr-FR" dirty="0" err="1" smtClean="0"/>
              <a:t>Bloyet</a:t>
            </a:r>
            <a:endParaRPr lang="fr-FR" dirty="0" smtClean="0"/>
          </a:p>
          <a:p>
            <a:r>
              <a:rPr lang="fr-FR" dirty="0" err="1" smtClean="0"/>
              <a:t>Nailya</a:t>
            </a:r>
            <a:r>
              <a:rPr lang="fr-FR" dirty="0" smtClean="0"/>
              <a:t> </a:t>
            </a:r>
            <a:r>
              <a:rPr lang="fr-FR" dirty="0" err="1" smtClean="0"/>
              <a:t>Bogrova</a:t>
            </a:r>
            <a:endParaRPr lang="fr-FR" dirty="0" smtClean="0"/>
          </a:p>
          <a:p>
            <a:r>
              <a:rPr lang="fr-FR" dirty="0" err="1" smtClean="0"/>
              <a:t>Taoufik</a:t>
            </a:r>
            <a:r>
              <a:rPr lang="fr-FR" dirty="0" smtClean="0"/>
              <a:t> </a:t>
            </a:r>
            <a:r>
              <a:rPr lang="fr-FR" dirty="0" err="1" smtClean="0"/>
              <a:t>Loueslati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492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818804"/>
          </a:xfrm>
        </p:spPr>
        <p:txBody>
          <a:bodyPr>
            <a:noAutofit/>
          </a:bodyPr>
          <a:lstStyle/>
          <a:p>
            <a:r>
              <a:rPr lang="fr-FR" sz="2800" dirty="0" smtClean="0"/>
              <a:t>Présentation </a:t>
            </a:r>
            <a:r>
              <a:rPr lang="fr-FR" sz="2800" smtClean="0"/>
              <a:t>du projet</a:t>
            </a:r>
            <a:endParaRPr lang="fr-FR" sz="2800" dirty="0" smtClean="0"/>
          </a:p>
          <a:p>
            <a:r>
              <a:rPr lang="fr-FR" sz="2800" dirty="0" smtClean="0"/>
              <a:t>Fonctionnalités implantées</a:t>
            </a:r>
          </a:p>
          <a:p>
            <a:r>
              <a:rPr lang="fr-FR" sz="2800" dirty="0" smtClean="0"/>
              <a:t>Architecture</a:t>
            </a:r>
          </a:p>
          <a:p>
            <a:r>
              <a:rPr lang="fr-FR" sz="2800" dirty="0" smtClean="0"/>
              <a:t>Problèmes rencontrés</a:t>
            </a:r>
          </a:p>
          <a:p>
            <a:r>
              <a:rPr lang="fr-FR" sz="2800" dirty="0" smtClean="0"/>
              <a:t>Démonstration</a:t>
            </a:r>
          </a:p>
          <a:p>
            <a:r>
              <a:rPr lang="fr-FR" sz="2800" dirty="0" smtClean="0"/>
              <a:t>Conclusion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34929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670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377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614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499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263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814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</TotalTime>
  <Words>28</Words>
  <Application>Microsoft Office PowerPoint</Application>
  <PresentationFormat>Grand écran</PresentationFormat>
  <Paragraphs>14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Gopiwan</vt:lpstr>
      <vt:lpstr>Plan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Gopiwan</dc:title>
  <dc:creator>Guillaume Claudic</dc:creator>
  <cp:lastModifiedBy>Guillaume Claudic</cp:lastModifiedBy>
  <cp:revision>4</cp:revision>
  <dcterms:created xsi:type="dcterms:W3CDTF">2015-05-04T06:58:30Z</dcterms:created>
  <dcterms:modified xsi:type="dcterms:W3CDTF">2015-05-04T07:15:30Z</dcterms:modified>
</cp:coreProperties>
</file>