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53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2E138-F33C-4BBE-8258-725ED9228797}" type="datetimeFigureOut">
              <a:rPr lang="fr-FR" smtClean="0"/>
              <a:t>09/05/2015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B77DF-6315-45C9-B503-67AC2F67F5E9}" type="slidenum">
              <a:rPr lang="fr-FR" smtClean="0"/>
              <a:t>‹N°›</a:t>
            </a:fld>
            <a:endParaRPr lang="fr-FR"/>
          </a:p>
        </p:txBody>
      </p:sp>
    </p:spTree>
    <p:extLst>
      <p:ext uri="{BB962C8B-B14F-4D97-AF65-F5344CB8AC3E}">
        <p14:creationId xmlns:p14="http://schemas.microsoft.com/office/powerpoint/2010/main" val="371081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1</a:t>
            </a:fld>
            <a:endParaRPr lang="fr-FR"/>
          </a:p>
        </p:txBody>
      </p:sp>
    </p:spTree>
    <p:extLst>
      <p:ext uri="{BB962C8B-B14F-4D97-AF65-F5344CB8AC3E}">
        <p14:creationId xmlns:p14="http://schemas.microsoft.com/office/powerpoint/2010/main" val="242986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2</a:t>
            </a:fld>
            <a:endParaRPr lang="fr-FR"/>
          </a:p>
        </p:txBody>
      </p:sp>
    </p:spTree>
    <p:extLst>
      <p:ext uri="{BB962C8B-B14F-4D97-AF65-F5344CB8AC3E}">
        <p14:creationId xmlns:p14="http://schemas.microsoft.com/office/powerpoint/2010/main" val="6494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L’objectif du projet était de programmer</a:t>
            </a:r>
            <a:r>
              <a:rPr lang="fr-FR" baseline="0" dirty="0" smtClean="0"/>
              <a:t> un robot commandé à distance via une application cliente comme par exemple une application </a:t>
            </a:r>
            <a:r>
              <a:rPr lang="fr-FR" baseline="0" dirty="0" err="1" smtClean="0"/>
              <a:t>android</a:t>
            </a:r>
            <a:r>
              <a:rPr lang="fr-FR" baseline="0" dirty="0" smtClean="0"/>
              <a:t> ou une interface web.</a:t>
            </a:r>
          </a:p>
          <a:p>
            <a:r>
              <a:rPr lang="fr-FR" baseline="0" dirty="0" smtClean="0"/>
              <a:t>Nous avions à disposition du matériel dont un </a:t>
            </a:r>
            <a:r>
              <a:rPr lang="fr-FR" baseline="0" dirty="0" err="1" smtClean="0"/>
              <a:t>raspberry</a:t>
            </a:r>
            <a:r>
              <a:rPr lang="fr-FR" baseline="0" dirty="0" smtClean="0"/>
              <a:t> qui était compris dans un ensemble de composant dénommé </a:t>
            </a:r>
            <a:r>
              <a:rPr lang="fr-FR" baseline="0" dirty="0" err="1" smtClean="0"/>
              <a:t>Gopiwan</a:t>
            </a:r>
            <a:r>
              <a:rPr lang="fr-FR" baseline="0" dirty="0" smtClean="0"/>
              <a:t>. Le robot dispose d’une caméra pour pouvoir le contrôler à distance,</a:t>
            </a:r>
          </a:p>
          <a:p>
            <a:r>
              <a:rPr lang="fr-FR" baseline="0" dirty="0" smtClean="0"/>
              <a:t>des piles pour son autonomie, une carte mémoire pour le système, une clé wifi, des capteurs au niveau des roues (non utilisées pour le projet) et une carte contrôleur pour le contrôle des moteurs des deux roues du robot.</a:t>
            </a: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3</a:t>
            </a:fld>
            <a:endParaRPr lang="fr-FR"/>
          </a:p>
        </p:txBody>
      </p:sp>
    </p:spTree>
    <p:extLst>
      <p:ext uri="{BB962C8B-B14F-4D97-AF65-F5344CB8AC3E}">
        <p14:creationId xmlns:p14="http://schemas.microsoft.com/office/powerpoint/2010/main" val="22543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implémentés</a:t>
            </a:r>
            <a:r>
              <a:rPr lang="fr-FR" baseline="0" dirty="0" smtClean="0"/>
              <a:t> les différentes actions de bases que doit pouvoir faire le robot c’est-à-dire les mouvement avant, arrière droite et gauche ainsi que la gestion de la caméra.</a:t>
            </a:r>
          </a:p>
          <a:p>
            <a:endParaRPr lang="fr-FR" dirty="0" smtClean="0"/>
          </a:p>
          <a:p>
            <a:r>
              <a:rPr lang="fr-FR" dirty="0" smtClean="0"/>
              <a:t>Concernant le client qui permet de piloter le robot,</a:t>
            </a:r>
            <a:r>
              <a:rPr lang="fr-FR" baseline="0" dirty="0" smtClean="0"/>
              <a:t> il s’agit d’une interface web. A la base, nous avions commencés une application </a:t>
            </a:r>
            <a:r>
              <a:rPr lang="fr-FR" baseline="0" dirty="0" err="1" smtClean="0"/>
              <a:t>android</a:t>
            </a:r>
            <a:r>
              <a:rPr lang="fr-FR" baseline="0" dirty="0" smtClean="0"/>
              <a:t>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4</a:t>
            </a:fld>
            <a:endParaRPr lang="fr-FR"/>
          </a:p>
        </p:txBody>
      </p:sp>
    </p:spTree>
    <p:extLst>
      <p:ext uri="{BB962C8B-B14F-4D97-AF65-F5344CB8AC3E}">
        <p14:creationId xmlns:p14="http://schemas.microsoft.com/office/powerpoint/2010/main" val="8298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5</a:t>
            </a:fld>
            <a:endParaRPr lang="fr-FR"/>
          </a:p>
        </p:txBody>
      </p:sp>
    </p:spTree>
    <p:extLst>
      <p:ext uri="{BB962C8B-B14F-4D97-AF65-F5344CB8AC3E}">
        <p14:creationId xmlns:p14="http://schemas.microsoft.com/office/powerpoint/2010/main" val="416832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6</a:t>
            </a:fld>
            <a:endParaRPr lang="fr-FR"/>
          </a:p>
        </p:txBody>
      </p:sp>
    </p:spTree>
    <p:extLst>
      <p:ext uri="{BB962C8B-B14F-4D97-AF65-F5344CB8AC3E}">
        <p14:creationId xmlns:p14="http://schemas.microsoft.com/office/powerpoint/2010/main" val="20335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Pendant</a:t>
            </a:r>
            <a:r>
              <a:rPr lang="fr-FR" baseline="0" dirty="0" smtClean="0"/>
              <a:t> le projet, nous avons eu différents problèmes plus ou moins gênant que nous avons du résoudre. Au début, nous avons commencés par étudier les outils que l’on nous avait fournit. On arrivait pas à faire fonctionner les exemples de tests fournis avec le système de </a:t>
            </a:r>
            <a:r>
              <a:rPr lang="fr-FR" baseline="0" dirty="0" err="1" smtClean="0"/>
              <a:t>gopiwan</a:t>
            </a:r>
            <a:r>
              <a:rPr lang="fr-FR" baseline="0" dirty="0" smtClean="0"/>
              <a:t>. Après plusieurs jours à chercher, on s’est finalement rendus compte qu’il ne s’agissait pas de la bonne bibliothèque et que celle qu’on utilisait était en fait développée pour des robots </a:t>
            </a:r>
            <a:r>
              <a:rPr lang="fr-FR" baseline="0" dirty="0" err="1" smtClean="0"/>
              <a:t>légo</a:t>
            </a:r>
            <a:r>
              <a:rPr lang="fr-FR" baseline="0" dirty="0" smtClean="0"/>
              <a:t> utilisant néanmoins des outils très similaires d’où notre difficulté à l’avoir détecté.</a:t>
            </a:r>
          </a:p>
          <a:p>
            <a:r>
              <a:rPr lang="fr-FR" baseline="0" dirty="0" smtClean="0"/>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p>
          <a:p>
            <a:r>
              <a:rPr lang="fr-FR" baseline="0" dirty="0" smtClean="0"/>
              <a:t>Entre temps, une version java est sortie il y a quelques semaines de cela mais n’est pas encore complète.</a:t>
            </a:r>
          </a:p>
          <a:p>
            <a:r>
              <a:rPr lang="fr-FR" baseline="0" dirty="0" smtClean="0"/>
              <a:t>Nous avons eu également quelques problèmes de montages du robot pour qui il y avait par exemple la </a:t>
            </a:r>
            <a:r>
              <a:rPr lang="fr-FR" baseline="0" dirty="0" err="1" smtClean="0"/>
              <a:t>map</a:t>
            </a:r>
            <a:r>
              <a:rPr lang="fr-FR" baseline="0" dirty="0" smtClean="0"/>
              <a:t> de la caméra montée à l’envers et qui ne risquait donc pas de fonctionner.</a:t>
            </a:r>
          </a:p>
          <a:p>
            <a:r>
              <a:rPr lang="fr-FR" baseline="0" dirty="0" smtClean="0"/>
              <a:t>Un autre problème que l’on a pas tout à fait résolu, c’est une instabilité avec le </a:t>
            </a:r>
            <a:r>
              <a:rPr lang="fr-FR" baseline="0" dirty="0" err="1" smtClean="0"/>
              <a:t>dongle</a:t>
            </a:r>
            <a:r>
              <a:rPr lang="fr-FR" baseline="0" dirty="0" smtClean="0"/>
              <a:t> wifi qui a tendance à se déconnecter par moments.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7</a:t>
            </a:fld>
            <a:endParaRPr lang="fr-FR"/>
          </a:p>
        </p:txBody>
      </p:sp>
    </p:spTree>
    <p:extLst>
      <p:ext uri="{BB962C8B-B14F-4D97-AF65-F5344CB8AC3E}">
        <p14:creationId xmlns:p14="http://schemas.microsoft.com/office/powerpoint/2010/main" val="303276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a:t>
            </a:r>
            <a:r>
              <a:rPr lang="fr-FR" dirty="0" err="1" smtClean="0"/>
              <a:t>Gopiwan</a:t>
            </a:r>
            <a:r>
              <a:rPr lang="fr-FR" baseline="0" dirty="0" smtClean="0"/>
              <a:t> qui consistait donc à commander à distance le robot, cela nous a prit une 100 à 200 heures pour configurer le robot, réaliser l’API REST notamment avec Jersey qui est embarqué dans le serveur </a:t>
            </a:r>
            <a:r>
              <a:rPr lang="fr-FR" baseline="0" dirty="0" err="1" smtClean="0"/>
              <a:t>Jetty</a:t>
            </a:r>
            <a:endParaRPr lang="fr-FR" baseline="0" dirty="0" smtClean="0"/>
          </a:p>
          <a:p>
            <a:r>
              <a:rPr lang="fr-FR" baseline="0" dirty="0" smtClean="0"/>
              <a:t>Nous avons donc, grâce 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9</a:t>
            </a:fld>
            <a:endParaRPr lang="fr-FR"/>
          </a:p>
        </p:txBody>
      </p:sp>
    </p:spTree>
    <p:extLst>
      <p:ext uri="{BB962C8B-B14F-4D97-AF65-F5344CB8AC3E}">
        <p14:creationId xmlns:p14="http://schemas.microsoft.com/office/powerpoint/2010/main" val="28511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4C34AF-8B40-449D-B6D8-E89BDB7425C1}" type="datetime1">
              <a:rPr lang="en-US" smtClean="0"/>
              <a:t>5/9/2015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FE612B-639F-466D-9D06-405B1955BB2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5CEA6B-0855-4CA4-9D47-2BDDCC508169}"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DB6AE9-4BCB-45ED-BC3B-6064B91BC127}"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18BB170-86D0-4059-9942-B29644B75E3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0EE90A35-AAEA-439B-91BF-BB547B31E1B0}"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2C84819-2F57-4372-9542-DD2837546021}"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154E6C-7F32-46D5-A47A-27278982C20B}"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2BB747-5A63-42CE-B024-D2F39B07162E}"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4079F4-2BEA-4794-BD54-71F1F872D079}"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863B0AC-0060-4FBC-A9C4-A7D9638CC704}"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3E1F8B-5232-4B17-A3F5-E6094C9EC9A2}"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8E5C3C-AA6E-4588-9506-F12EA8D61728}" type="datetime1">
              <a:rPr lang="en-US" smtClean="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205C4F-4BB0-44FD-AE0E-07F23D2DF006}"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2A4D-2121-4238-A1B7-C22A5B5F326D}" type="datetime1">
              <a:rPr lang="en-US" smtClean="0"/>
              <a:t>5/9/2015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526EDA-0148-424B-AB64-452932D8E34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C485A9-C4E9-4C78-93B1-C1614481F2A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05E64A-4F99-43A0-91F2-7A20BD946D18}" type="datetime1">
              <a:rPr lang="en-US" smtClean="0"/>
              <a:t>5/9/2015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err="1" smtClean="0"/>
              <a:t>Gopiwan</a:t>
            </a:r>
            <a:endParaRPr lang="fr-FR" dirty="0"/>
          </a:p>
        </p:txBody>
      </p:sp>
      <p:sp>
        <p:nvSpPr>
          <p:cNvPr id="3" name="Sous-titre 2"/>
          <p:cNvSpPr>
            <a:spLocks noGrp="1"/>
          </p:cNvSpPr>
          <p:nvPr>
            <p:ph type="subTitle" idx="1"/>
          </p:nvPr>
        </p:nvSpPr>
        <p:spPr>
          <a:xfrm>
            <a:off x="2422116" y="3583074"/>
            <a:ext cx="1362076" cy="1655762"/>
          </a:xfrm>
        </p:spPr>
        <p:txBody>
          <a:bodyPr/>
          <a:lstStyle/>
          <a:p>
            <a:r>
              <a:rPr lang="fr-FR" dirty="0" smtClean="0"/>
              <a:t>Groupe 4</a:t>
            </a:r>
            <a:endParaRPr lang="fr-FR" dirty="0"/>
          </a:p>
        </p:txBody>
      </p:sp>
      <p:sp>
        <p:nvSpPr>
          <p:cNvPr id="4" name="ZoneTexte 3"/>
          <p:cNvSpPr txBox="1"/>
          <p:nvPr/>
        </p:nvSpPr>
        <p:spPr>
          <a:xfrm>
            <a:off x="7159336" y="3761509"/>
            <a:ext cx="4353791" cy="1477328"/>
          </a:xfrm>
          <a:prstGeom prst="rect">
            <a:avLst/>
          </a:prstGeom>
          <a:noFill/>
        </p:spPr>
        <p:txBody>
          <a:bodyPr wrap="square" rtlCol="0">
            <a:spAutoFit/>
          </a:bodyPr>
          <a:lstStyle/>
          <a:p>
            <a:r>
              <a:rPr lang="fr-FR" dirty="0" smtClean="0"/>
              <a:t>Chef de projet : David Barrat</a:t>
            </a:r>
          </a:p>
          <a:p>
            <a:r>
              <a:rPr lang="fr-FR" dirty="0" smtClean="0"/>
              <a:t>Guillaume Claudic</a:t>
            </a:r>
          </a:p>
          <a:p>
            <a:r>
              <a:rPr lang="fr-FR" dirty="0" smtClean="0"/>
              <a:t>Nicolas </a:t>
            </a:r>
            <a:r>
              <a:rPr lang="fr-FR" dirty="0" err="1" smtClean="0"/>
              <a:t>Bloyet</a:t>
            </a:r>
            <a:endParaRPr lang="fr-FR" dirty="0" smtClean="0"/>
          </a:p>
          <a:p>
            <a:r>
              <a:rPr lang="fr-FR" dirty="0" err="1" smtClean="0"/>
              <a:t>Nailya</a:t>
            </a:r>
            <a:r>
              <a:rPr lang="fr-FR" dirty="0" smtClean="0"/>
              <a:t> </a:t>
            </a:r>
            <a:r>
              <a:rPr lang="fr-FR" dirty="0" err="1" smtClean="0"/>
              <a:t>Bogrova</a:t>
            </a:r>
            <a:endParaRPr lang="fr-FR" dirty="0" smtClean="0"/>
          </a:p>
          <a:p>
            <a:r>
              <a:rPr lang="fr-FR" dirty="0" err="1" smtClean="0"/>
              <a:t>Taoufik</a:t>
            </a:r>
            <a:r>
              <a:rPr lang="fr-FR" dirty="0" smtClean="0"/>
              <a:t> </a:t>
            </a:r>
            <a:r>
              <a:rPr lang="fr-FR" dirty="0" err="1" smtClean="0"/>
              <a:t>Loueslati</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262" y="4228571"/>
            <a:ext cx="1441784" cy="2020529"/>
          </a:xfrm>
          <a:prstGeom prst="rect">
            <a:avLst/>
          </a:prstGeom>
        </p:spPr>
      </p:pic>
      <p:sp>
        <p:nvSpPr>
          <p:cNvPr id="6" name="ZoneTexte 5"/>
          <p:cNvSpPr txBox="1"/>
          <p:nvPr/>
        </p:nvSpPr>
        <p:spPr>
          <a:xfrm>
            <a:off x="10397614" y="5879768"/>
            <a:ext cx="1336740" cy="369332"/>
          </a:xfrm>
          <a:prstGeom prst="rect">
            <a:avLst/>
          </a:prstGeom>
          <a:noFill/>
        </p:spPr>
        <p:txBody>
          <a:bodyPr wrap="square" rtlCol="0">
            <a:spAutoFit/>
          </a:bodyPr>
          <a:lstStyle/>
          <a:p>
            <a:r>
              <a:rPr lang="fr-FR" dirty="0" smtClean="0"/>
              <a:t>Année 2015</a:t>
            </a:r>
            <a:endParaRPr lang="fr-FR" dirty="0"/>
          </a:p>
        </p:txBody>
      </p:sp>
    </p:spTree>
    <p:extLst>
      <p:ext uri="{BB962C8B-B14F-4D97-AF65-F5344CB8AC3E}">
        <p14:creationId xmlns:p14="http://schemas.microsoft.com/office/powerpoint/2010/main" val="4004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1141412" y="1696065"/>
            <a:ext cx="9905999" cy="4372226"/>
          </a:xfrm>
        </p:spPr>
        <p:txBody>
          <a:bodyPr>
            <a:noAutofit/>
          </a:bodyPr>
          <a:lstStyle/>
          <a:p>
            <a:r>
              <a:rPr lang="fr-FR" sz="2800" dirty="0" smtClean="0"/>
              <a:t>Présentation du projet</a:t>
            </a:r>
          </a:p>
          <a:p>
            <a:r>
              <a:rPr lang="fr-FR" sz="2800" dirty="0" smtClean="0"/>
              <a:t>Fonctionnalités implantées</a:t>
            </a:r>
          </a:p>
          <a:p>
            <a:r>
              <a:rPr lang="fr-FR" sz="2800" dirty="0" smtClean="0"/>
              <a:t>Architecture</a:t>
            </a:r>
          </a:p>
          <a:p>
            <a:r>
              <a:rPr lang="fr-FR" sz="2800" dirty="0" smtClean="0"/>
              <a:t>Répartition des tâches</a:t>
            </a:r>
          </a:p>
          <a:p>
            <a:r>
              <a:rPr lang="fr-FR" sz="2800" dirty="0" smtClean="0"/>
              <a:t>Problèmes rencontrés</a:t>
            </a:r>
          </a:p>
          <a:p>
            <a:r>
              <a:rPr lang="fr-FR" sz="2800" dirty="0" smtClean="0"/>
              <a:t>Démonstration</a:t>
            </a:r>
          </a:p>
          <a:p>
            <a:r>
              <a:rPr lang="fr-FR" sz="2800" dirty="0" smtClean="0"/>
              <a:t>Conclusion</a:t>
            </a:r>
            <a:endParaRPr lang="fr-FR"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492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Présentation du projet</a:t>
            </a:r>
            <a:endParaRPr lang="fr-FR" dirty="0"/>
          </a:p>
        </p:txBody>
      </p:sp>
      <p:sp>
        <p:nvSpPr>
          <p:cNvPr id="3" name="Espace réservé du contenu 2"/>
          <p:cNvSpPr>
            <a:spLocks noGrp="1"/>
          </p:cNvSpPr>
          <p:nvPr>
            <p:ph idx="1"/>
          </p:nvPr>
        </p:nvSpPr>
        <p:spPr/>
        <p:txBody>
          <a:bodyPr/>
          <a:lstStyle/>
          <a:p>
            <a:r>
              <a:rPr lang="fr-FR" dirty="0" smtClean="0"/>
              <a:t>Robot télécommandé à distance</a:t>
            </a:r>
          </a:p>
          <a:p>
            <a:r>
              <a:rPr lang="fr-FR" dirty="0" err="1" smtClean="0"/>
              <a:t>Raspberry</a:t>
            </a:r>
            <a:r>
              <a:rPr lang="fr-FR" dirty="0" smtClean="0"/>
              <a:t> pi</a:t>
            </a:r>
            <a:endParaRPr lang="fr-FR" dirty="0"/>
          </a:p>
          <a:p>
            <a:r>
              <a:rPr lang="fr-FR" dirty="0" err="1" smtClean="0"/>
              <a:t>Gopigo</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525" y="4304533"/>
            <a:ext cx="2095500" cy="20955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190" y="2021350"/>
            <a:ext cx="3692240" cy="2757035"/>
          </a:xfrm>
          <a:prstGeom prst="rect">
            <a:avLst/>
          </a:prstGeom>
        </p:spPr>
      </p:pic>
    </p:spTree>
    <p:extLst>
      <p:ext uri="{BB962C8B-B14F-4D97-AF65-F5344CB8AC3E}">
        <p14:creationId xmlns:p14="http://schemas.microsoft.com/office/powerpoint/2010/main" val="161670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Fonctionnalités </a:t>
            </a:r>
            <a:r>
              <a:rPr lang="fr-FR" dirty="0" smtClean="0"/>
              <a:t>implémentées</a:t>
            </a:r>
            <a:endParaRPr lang="fr-FR" dirty="0"/>
          </a:p>
        </p:txBody>
      </p:sp>
      <p:sp>
        <p:nvSpPr>
          <p:cNvPr id="3" name="Espace réservé du contenu 2"/>
          <p:cNvSpPr>
            <a:spLocks noGrp="1"/>
          </p:cNvSpPr>
          <p:nvPr>
            <p:ph idx="1"/>
          </p:nvPr>
        </p:nvSpPr>
        <p:spPr/>
        <p:txBody>
          <a:bodyPr/>
          <a:lstStyle/>
          <a:p>
            <a:r>
              <a:rPr lang="fr-FR" dirty="0" smtClean="0"/>
              <a:t>Mouvements (avant, arrière, droite, gauche, rotation, …etc</a:t>
            </a:r>
            <a:r>
              <a:rPr lang="fr-FR" dirty="0"/>
              <a:t>.</a:t>
            </a:r>
            <a:r>
              <a:rPr lang="fr-FR" dirty="0" smtClean="0"/>
              <a:t>)</a:t>
            </a:r>
          </a:p>
          <a:p>
            <a:r>
              <a:rPr lang="fr-FR" dirty="0" smtClean="0"/>
              <a:t>Caméra</a:t>
            </a:r>
          </a:p>
          <a:p>
            <a:r>
              <a:rPr lang="fr-FR" dirty="0" smtClean="0"/>
              <a:t>Reconnaissance vocale</a:t>
            </a:r>
          </a:p>
          <a:p>
            <a:r>
              <a:rPr lang="fr-FR" dirty="0" smtClean="0"/>
              <a:t>Interface </a:t>
            </a:r>
            <a:r>
              <a:rPr lang="fr-FR" dirty="0" smtClean="0"/>
              <a:t>web pour piloter </a:t>
            </a:r>
            <a:r>
              <a:rPr lang="fr-FR" dirty="0" err="1"/>
              <a:t>G</a:t>
            </a:r>
            <a:r>
              <a:rPr lang="fr-FR" dirty="0" err="1" smtClean="0"/>
              <a:t>opiwan</a:t>
            </a:r>
            <a:endParaRPr lang="fr-FR" dirty="0" smtClean="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563773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sp>
        <p:nvSpPr>
          <p:cNvPr id="3" name="Espace réservé du contenu 2"/>
          <p:cNvSpPr>
            <a:spLocks noGrp="1"/>
          </p:cNvSpPr>
          <p:nvPr>
            <p:ph idx="1"/>
          </p:nvPr>
        </p:nvSpPr>
        <p:spPr/>
        <p:txBody>
          <a:bodyPr/>
          <a:lstStyle/>
          <a:p>
            <a:r>
              <a:rPr lang="fr-FR" dirty="0" smtClean="0"/>
              <a:t>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1614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Répartition des tâches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902" y="2097088"/>
            <a:ext cx="11761020" cy="3925707"/>
          </a:xfrm>
        </p:spPr>
      </p:pic>
      <p:sp>
        <p:nvSpPr>
          <p:cNvPr id="5" name="Espace réservé du numéro de diapositive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17587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Problèmes rencontrés</a:t>
            </a:r>
            <a:endParaRPr lang="fr-FR" dirty="0"/>
          </a:p>
        </p:txBody>
      </p:sp>
      <p:sp>
        <p:nvSpPr>
          <p:cNvPr id="3" name="Espace réservé du contenu 2"/>
          <p:cNvSpPr>
            <a:spLocks noGrp="1"/>
          </p:cNvSpPr>
          <p:nvPr>
            <p:ph idx="1"/>
          </p:nvPr>
        </p:nvSpPr>
        <p:spPr/>
        <p:txBody>
          <a:bodyPr/>
          <a:lstStyle/>
          <a:p>
            <a:r>
              <a:rPr lang="fr-FR" dirty="0"/>
              <a:t>Bibliothèque non adaptée avec la carte </a:t>
            </a:r>
            <a:r>
              <a:rPr lang="fr-FR" dirty="0" smtClean="0"/>
              <a:t>fournie</a:t>
            </a:r>
          </a:p>
          <a:p>
            <a:r>
              <a:rPr lang="fr-FR" dirty="0" smtClean="0"/>
              <a:t>Pas de bibliothèque java (uniquement python)</a:t>
            </a:r>
          </a:p>
          <a:p>
            <a:r>
              <a:rPr lang="fr-FR" dirty="0" smtClean="0"/>
              <a:t>Problème de montage</a:t>
            </a:r>
          </a:p>
          <a:p>
            <a:r>
              <a:rPr lang="fr-FR" dirty="0" smtClean="0"/>
              <a:t>Connexion wifi du robot instable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08499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7113" y="2561618"/>
            <a:ext cx="9905998" cy="1478570"/>
          </a:xfrm>
        </p:spPr>
        <p:txBody>
          <a:bodyPr/>
          <a:lstStyle/>
          <a:p>
            <a:pPr algn="ctr"/>
            <a:r>
              <a:rPr lang="fr-FR" dirty="0" smtClean="0"/>
              <a:t>Démonstration</a:t>
            </a:r>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4263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8844"/>
            <a:ext cx="9905998" cy="1478570"/>
          </a:xfrm>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Serveur </a:t>
            </a:r>
            <a:r>
              <a:rPr lang="fr-FR" dirty="0" err="1" smtClean="0"/>
              <a:t>Jetty</a:t>
            </a:r>
            <a:endParaRPr lang="fr-FR" dirty="0" smtClean="0"/>
          </a:p>
          <a:p>
            <a:pPr marL="0" indent="0">
              <a:buNone/>
            </a:pPr>
            <a:r>
              <a:rPr lang="fr-FR" dirty="0"/>
              <a:t>API </a:t>
            </a:r>
            <a:r>
              <a:rPr lang="fr-FR" dirty="0" smtClean="0"/>
              <a:t>REST</a:t>
            </a:r>
            <a:r>
              <a:rPr lang="fr-FR" dirty="0"/>
              <a:t> </a:t>
            </a:r>
            <a:r>
              <a:rPr lang="fr-FR" dirty="0" smtClean="0"/>
              <a:t>(avec Jersey)</a:t>
            </a:r>
          </a:p>
          <a:p>
            <a:pPr marL="0" indent="0">
              <a:buNone/>
            </a:pPr>
            <a:r>
              <a:rPr lang="fr-FR" dirty="0" smtClean="0"/>
              <a:t>Python</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88140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272</TotalTime>
  <Words>696</Words>
  <Application>Microsoft Office PowerPoint</Application>
  <PresentationFormat>Grand écran</PresentationFormat>
  <Paragraphs>67</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Gopiwan</vt:lpstr>
      <vt:lpstr>Plan</vt:lpstr>
      <vt:lpstr>Présentation du projet</vt:lpstr>
      <vt:lpstr>Fonctionnalités implémentées</vt:lpstr>
      <vt:lpstr>Architecture</vt:lpstr>
      <vt:lpstr>Répartition des tâches</vt:lpstr>
      <vt:lpstr>Problèmes rencontrés</vt:lpstr>
      <vt:lpstr>Démonstration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Gopiwan</dc:title>
  <dc:creator>Guillaume Claudic</dc:creator>
  <cp:lastModifiedBy>Guillaume Claudic</cp:lastModifiedBy>
  <cp:revision>39</cp:revision>
  <dcterms:created xsi:type="dcterms:W3CDTF">2015-05-04T06:58:30Z</dcterms:created>
  <dcterms:modified xsi:type="dcterms:W3CDTF">2015-05-09T12:10:13Z</dcterms:modified>
</cp:coreProperties>
</file>