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537" autoAdjust="0"/>
  </p:normalViewPr>
  <p:slideViewPr>
    <p:cSldViewPr snapToGrid="0">
      <p:cViewPr varScale="1">
        <p:scale>
          <a:sx n="65" d="100"/>
          <a:sy n="65" d="100"/>
        </p:scale>
        <p:origin x="15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2E138-F33C-4BBE-8258-725ED9228797}" type="datetimeFigureOut">
              <a:rPr lang="fr-FR" smtClean="0"/>
              <a:t>09/05/2015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B77DF-6315-45C9-B503-67AC2F67F5E9}" type="slidenum">
              <a:rPr lang="fr-FR" smtClean="0"/>
              <a:t>‹N°›</a:t>
            </a:fld>
            <a:endParaRPr lang="fr-FR"/>
          </a:p>
        </p:txBody>
      </p:sp>
    </p:spTree>
    <p:extLst>
      <p:ext uri="{BB962C8B-B14F-4D97-AF65-F5344CB8AC3E}">
        <p14:creationId xmlns:p14="http://schemas.microsoft.com/office/powerpoint/2010/main" val="371081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[ajouter logo </a:t>
            </a:r>
            <a:r>
              <a:rPr lang="fr-FR" dirty="0" err="1" smtClean="0"/>
              <a:t>gopiwan</a:t>
            </a:r>
            <a:r>
              <a:rPr lang="fr-FR" baseline="0" dirty="0" smtClean="0"/>
              <a:t> et logo UBS]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1</a:t>
            </a:fld>
            <a:endParaRPr lang="fr-FR"/>
          </a:p>
        </p:txBody>
      </p:sp>
    </p:spTree>
    <p:extLst>
      <p:ext uri="{BB962C8B-B14F-4D97-AF65-F5344CB8AC3E}">
        <p14:creationId xmlns:p14="http://schemas.microsoft.com/office/powerpoint/2010/main" val="242986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2</a:t>
            </a:fld>
            <a:endParaRPr lang="fr-FR"/>
          </a:p>
        </p:txBody>
      </p:sp>
    </p:spTree>
    <p:extLst>
      <p:ext uri="{BB962C8B-B14F-4D97-AF65-F5344CB8AC3E}">
        <p14:creationId xmlns:p14="http://schemas.microsoft.com/office/powerpoint/2010/main" val="64945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L’objectif du projet était de programmer</a:t>
            </a:r>
            <a:r>
              <a:rPr lang="fr-FR" baseline="0" dirty="0" smtClean="0"/>
              <a:t> un robot commandé à distance via une application cliente comme par exemple une application </a:t>
            </a:r>
            <a:r>
              <a:rPr lang="fr-FR" baseline="0" dirty="0" err="1" smtClean="0"/>
              <a:t>android</a:t>
            </a:r>
            <a:r>
              <a:rPr lang="fr-FR" baseline="0" dirty="0" smtClean="0"/>
              <a:t> ou une interface web.</a:t>
            </a:r>
          </a:p>
          <a:p>
            <a:r>
              <a:rPr lang="fr-FR" baseline="0" dirty="0" smtClean="0"/>
              <a:t>Nous avions à disposition du matériel dont un </a:t>
            </a:r>
            <a:r>
              <a:rPr lang="fr-FR" baseline="0" dirty="0" err="1" smtClean="0"/>
              <a:t>raspberry</a:t>
            </a:r>
            <a:r>
              <a:rPr lang="fr-FR" baseline="0" dirty="0" smtClean="0"/>
              <a:t> qui était compris dans un ensemble de composant dénommé </a:t>
            </a:r>
            <a:r>
              <a:rPr lang="fr-FR" baseline="0" dirty="0" err="1" smtClean="0"/>
              <a:t>Gopiwan</a:t>
            </a:r>
            <a:r>
              <a:rPr lang="fr-FR" baseline="0" dirty="0" smtClean="0"/>
              <a:t>. Le robot dispose d’une caméra pour pouvoir le contrôler à distance,</a:t>
            </a:r>
          </a:p>
          <a:p>
            <a:r>
              <a:rPr lang="fr-FR" baseline="0" dirty="0" smtClean="0"/>
              <a:t>des piles pour son autonomie, une carte mémoire pour le système, une clé wifi, des capteurs au niveau des roues (non utilisées pour le projet) et une carte contrôleur pour le contrôle des moteurs des deux roues du robot.</a:t>
            </a:r>
          </a:p>
          <a:p>
            <a:endParaRPr lang="fr-FR" baseline="0" dirty="0" smtClean="0"/>
          </a:p>
          <a:p>
            <a:r>
              <a:rPr lang="fr-FR" baseline="0" dirty="0" smtClean="0"/>
              <a:t>[Ajouter image robot/cartes]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3</a:t>
            </a:fld>
            <a:endParaRPr lang="fr-FR"/>
          </a:p>
        </p:txBody>
      </p:sp>
    </p:spTree>
    <p:extLst>
      <p:ext uri="{BB962C8B-B14F-4D97-AF65-F5344CB8AC3E}">
        <p14:creationId xmlns:p14="http://schemas.microsoft.com/office/powerpoint/2010/main" val="225436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5</a:t>
            </a:fld>
            <a:endParaRPr lang="fr-FR"/>
          </a:p>
        </p:txBody>
      </p:sp>
    </p:spTree>
    <p:extLst>
      <p:ext uri="{BB962C8B-B14F-4D97-AF65-F5344CB8AC3E}">
        <p14:creationId xmlns:p14="http://schemas.microsoft.com/office/powerpoint/2010/main" val="416832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6</a:t>
            </a:fld>
            <a:endParaRPr lang="fr-FR"/>
          </a:p>
        </p:txBody>
      </p:sp>
    </p:spTree>
    <p:extLst>
      <p:ext uri="{BB962C8B-B14F-4D97-AF65-F5344CB8AC3E}">
        <p14:creationId xmlns:p14="http://schemas.microsoft.com/office/powerpoint/2010/main" val="203354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Pendant</a:t>
            </a:r>
            <a:r>
              <a:rPr lang="fr-FR" baseline="0" dirty="0" smtClean="0"/>
              <a:t> le projet, nous avons eu différents problèmes plus ou moins gênant que nous avons du résoudre. Au début, nous avons commencés par étudier les outils que l’on nous avait fournit. On arrivait pas à faire fonctionner les exemples de tests fournis avec le système de </a:t>
            </a:r>
            <a:r>
              <a:rPr lang="fr-FR" baseline="0" dirty="0" err="1" smtClean="0"/>
              <a:t>gopiwan</a:t>
            </a:r>
            <a:r>
              <a:rPr lang="fr-FR" baseline="0" dirty="0" smtClean="0"/>
              <a:t>. Après plusieurs jours à chercher, on s’est finalement rendus compte qu’il ne s’agissait pas de la bonne bibliothèque et que celle qu’on utilisait était en fait développée pour des robots </a:t>
            </a:r>
            <a:r>
              <a:rPr lang="fr-FR" baseline="0" dirty="0" err="1" smtClean="0"/>
              <a:t>légo</a:t>
            </a:r>
            <a:r>
              <a:rPr lang="fr-FR" baseline="0" dirty="0" smtClean="0"/>
              <a:t> utilisant néanmoins des outils très similaires d’où notre difficulté à l’avoir détecté.</a:t>
            </a:r>
          </a:p>
          <a:p>
            <a:r>
              <a:rPr lang="fr-FR" baseline="0" dirty="0" smtClean="0"/>
              <a:t>Nous avons également eu un autre problème qui est survenu suite au précédent. En effet, quand nous avons pu utiliser la bonne bibliothèque de développement, nous nous sommes aperçut qu’il n’existait pas de version écrite en java mais uniquement une version Python et Scratch. </a:t>
            </a:r>
          </a:p>
          <a:p>
            <a:r>
              <a:rPr lang="fr-FR" baseline="0" dirty="0" smtClean="0"/>
              <a:t>Entre temps, une version java est sortie il y a quelques semaines de cela mais n’est pas encore complète.</a:t>
            </a:r>
          </a:p>
          <a:p>
            <a:r>
              <a:rPr lang="fr-FR" baseline="0" dirty="0" smtClean="0"/>
              <a:t>Nous avons eu également quelques problèmes de montages du robot pour qui il y avait par exemple la </a:t>
            </a:r>
            <a:r>
              <a:rPr lang="fr-FR" baseline="0" dirty="0" err="1" smtClean="0"/>
              <a:t>map</a:t>
            </a:r>
            <a:r>
              <a:rPr lang="fr-FR" baseline="0" dirty="0" smtClean="0"/>
              <a:t> de la caméra montée à l’envers et qui ne risquait donc pas de fonctionner.</a:t>
            </a:r>
          </a:p>
          <a:p>
            <a:r>
              <a:rPr lang="fr-FR" baseline="0" dirty="0" smtClean="0"/>
              <a:t>Un autre problème que l’on a pas tout à fait résolu, c’est une instabilité avec le </a:t>
            </a:r>
            <a:r>
              <a:rPr lang="fr-FR" baseline="0" dirty="0" err="1" smtClean="0"/>
              <a:t>dongle</a:t>
            </a:r>
            <a:r>
              <a:rPr lang="fr-FR" baseline="0" dirty="0" smtClean="0"/>
              <a:t> wifi qui a tendance à se déconnecter par moments.</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7</a:t>
            </a:fld>
            <a:endParaRPr lang="fr-FR"/>
          </a:p>
        </p:txBody>
      </p:sp>
    </p:spTree>
    <p:extLst>
      <p:ext uri="{BB962C8B-B14F-4D97-AF65-F5344CB8AC3E}">
        <p14:creationId xmlns:p14="http://schemas.microsoft.com/office/powerpoint/2010/main" val="303276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a:t>
            </a:r>
            <a:r>
              <a:rPr lang="fr-FR" dirty="0" err="1" smtClean="0"/>
              <a:t>Gopiwan</a:t>
            </a:r>
            <a:r>
              <a:rPr lang="fr-FR" baseline="0" dirty="0" smtClean="0"/>
              <a:t> qui consistait donc à commander à distance le robot, cela nous a prit une 100aine d’heure pour configurer le robot, réaliser l’API REST notamment avec les bibliothèque [indiquer les noms ici].</a:t>
            </a:r>
          </a:p>
          <a:p>
            <a:r>
              <a:rPr lang="fr-FR" baseline="0" dirty="0" smtClean="0"/>
              <a:t>Nous avons grâce à ce projet eu l’occasion d’apprendre à utiliser différentes technologies que nous ne maitrisions pas forcément.</a:t>
            </a:r>
            <a:endParaRPr lang="fr-FR" dirty="0"/>
          </a:p>
        </p:txBody>
      </p:sp>
      <p:sp>
        <p:nvSpPr>
          <p:cNvPr id="4" name="Espace réservé du numéro de diapositive 3"/>
          <p:cNvSpPr>
            <a:spLocks noGrp="1"/>
          </p:cNvSpPr>
          <p:nvPr>
            <p:ph type="sldNum" sz="quarter" idx="10"/>
          </p:nvPr>
        </p:nvSpPr>
        <p:spPr/>
        <p:txBody>
          <a:bodyPr/>
          <a:lstStyle/>
          <a:p>
            <a:fld id="{250B77DF-6315-45C9-B503-67AC2F67F5E9}" type="slidenum">
              <a:rPr lang="fr-FR" smtClean="0"/>
              <a:t>9</a:t>
            </a:fld>
            <a:endParaRPr lang="fr-FR"/>
          </a:p>
        </p:txBody>
      </p:sp>
    </p:spTree>
    <p:extLst>
      <p:ext uri="{BB962C8B-B14F-4D97-AF65-F5344CB8AC3E}">
        <p14:creationId xmlns:p14="http://schemas.microsoft.com/office/powerpoint/2010/main" val="285119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4C34AF-8B40-449D-B6D8-E89BDB7425C1}" type="datetime1">
              <a:rPr lang="en-US" smtClean="0"/>
              <a:t>5/9/2015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5FE612B-639F-466D-9D06-405B1955BB2D}"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A5CEA6B-0855-4CA4-9D47-2BDDCC508169}"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3DB6AE9-4BCB-45ED-BC3B-6064B91BC127}"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18BB170-86D0-4059-9942-B29644B75E3E}"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0EE90A35-AAEA-439B-91BF-BB547B31E1B0}" type="datetime1">
              <a:rPr lang="en-US" smtClean="0"/>
              <a:t>5/9/2015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2C84819-2F57-4372-9542-DD2837546021}" type="datetime1">
              <a:rPr lang="en-US" smtClean="0"/>
              <a:t>5/9/2015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B154E6C-7F32-46D5-A47A-27278982C20B}"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2BB747-5A63-42CE-B024-D2F39B07162E}"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E4079F4-2BEA-4794-BD54-71F1F872D079}"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863B0AC-0060-4FBC-A9C4-A7D9638CC704}" type="datetime1">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93E1F8B-5232-4B17-A3F5-E6094C9EC9A2}"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48E5C3C-AA6E-4588-9506-F12EA8D61728}" type="datetime1">
              <a:rPr lang="en-US" smtClean="0"/>
              <a:t>5/9/2015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3205C4F-4BB0-44FD-AE0E-07F23D2DF006}" type="datetime1">
              <a:rPr lang="en-US" smtClean="0"/>
              <a:t>5/9/2015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12A4D-2121-4238-A1B7-C22A5B5F326D}" type="datetime1">
              <a:rPr lang="en-US" smtClean="0"/>
              <a:t>5/9/2015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1526EDA-0148-424B-AB64-452932D8E34E}"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AC485A9-C4E9-4C78-93B1-C1614481F2AD}" type="datetime1">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05E64A-4F99-43A0-91F2-7A20BD946D18}" type="datetime1">
              <a:rPr lang="en-US" smtClean="0"/>
              <a:t>5/9/2015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err="1" smtClean="0"/>
              <a:t>Gopiwan</a:t>
            </a:r>
            <a:endParaRPr lang="fr-FR" dirty="0"/>
          </a:p>
        </p:txBody>
      </p:sp>
      <p:sp>
        <p:nvSpPr>
          <p:cNvPr id="3" name="Sous-titre 2"/>
          <p:cNvSpPr>
            <a:spLocks noGrp="1"/>
          </p:cNvSpPr>
          <p:nvPr>
            <p:ph type="subTitle" idx="1"/>
          </p:nvPr>
        </p:nvSpPr>
        <p:spPr>
          <a:xfrm>
            <a:off x="1876425" y="3602038"/>
            <a:ext cx="1362076" cy="1655762"/>
          </a:xfrm>
        </p:spPr>
        <p:txBody>
          <a:bodyPr/>
          <a:lstStyle/>
          <a:p>
            <a:r>
              <a:rPr lang="fr-FR" dirty="0" smtClean="0"/>
              <a:t>Groupe 4</a:t>
            </a:r>
            <a:endParaRPr lang="fr-FR" dirty="0"/>
          </a:p>
        </p:txBody>
      </p:sp>
      <p:sp>
        <p:nvSpPr>
          <p:cNvPr id="4" name="ZoneTexte 3"/>
          <p:cNvSpPr txBox="1"/>
          <p:nvPr/>
        </p:nvSpPr>
        <p:spPr>
          <a:xfrm>
            <a:off x="7159336" y="3761509"/>
            <a:ext cx="4353791" cy="1477328"/>
          </a:xfrm>
          <a:prstGeom prst="rect">
            <a:avLst/>
          </a:prstGeom>
          <a:noFill/>
        </p:spPr>
        <p:txBody>
          <a:bodyPr wrap="square" rtlCol="0">
            <a:spAutoFit/>
          </a:bodyPr>
          <a:lstStyle/>
          <a:p>
            <a:r>
              <a:rPr lang="fr-FR" dirty="0" smtClean="0"/>
              <a:t>Chef de projet : David Barrat</a:t>
            </a:r>
          </a:p>
          <a:p>
            <a:r>
              <a:rPr lang="fr-FR" dirty="0" smtClean="0"/>
              <a:t>Guillaume Claudic</a:t>
            </a:r>
          </a:p>
          <a:p>
            <a:r>
              <a:rPr lang="fr-FR" dirty="0" smtClean="0"/>
              <a:t>Nicolas </a:t>
            </a:r>
            <a:r>
              <a:rPr lang="fr-FR" dirty="0" err="1" smtClean="0"/>
              <a:t>Bloyet</a:t>
            </a:r>
            <a:endParaRPr lang="fr-FR" dirty="0" smtClean="0"/>
          </a:p>
          <a:p>
            <a:r>
              <a:rPr lang="fr-FR" dirty="0" err="1" smtClean="0"/>
              <a:t>Nailya</a:t>
            </a:r>
            <a:r>
              <a:rPr lang="fr-FR" dirty="0" smtClean="0"/>
              <a:t> </a:t>
            </a:r>
            <a:r>
              <a:rPr lang="fr-FR" dirty="0" err="1" smtClean="0"/>
              <a:t>Bogrova</a:t>
            </a:r>
            <a:endParaRPr lang="fr-FR" dirty="0" smtClean="0"/>
          </a:p>
          <a:p>
            <a:r>
              <a:rPr lang="fr-FR" dirty="0" err="1" smtClean="0"/>
              <a:t>Taoufik</a:t>
            </a:r>
            <a:r>
              <a:rPr lang="fr-FR" dirty="0" smtClean="0"/>
              <a:t> </a:t>
            </a:r>
            <a:r>
              <a:rPr lang="fr-FR" dirty="0" err="1" smtClean="0"/>
              <a:t>Loueslati</a:t>
            </a:r>
            <a:endParaRPr lang="fr-FR" dirty="0"/>
          </a:p>
        </p:txBody>
      </p:sp>
    </p:spTree>
    <p:extLst>
      <p:ext uri="{BB962C8B-B14F-4D97-AF65-F5344CB8AC3E}">
        <p14:creationId xmlns:p14="http://schemas.microsoft.com/office/powerpoint/2010/main" val="4004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a:t>
            </a:r>
            <a:endParaRPr lang="fr-FR" dirty="0"/>
          </a:p>
        </p:txBody>
      </p:sp>
      <p:sp>
        <p:nvSpPr>
          <p:cNvPr id="3" name="Espace réservé du contenu 2"/>
          <p:cNvSpPr>
            <a:spLocks noGrp="1"/>
          </p:cNvSpPr>
          <p:nvPr>
            <p:ph idx="1"/>
          </p:nvPr>
        </p:nvSpPr>
        <p:spPr>
          <a:xfrm>
            <a:off x="1141412" y="1696065"/>
            <a:ext cx="9905999" cy="4372226"/>
          </a:xfrm>
        </p:spPr>
        <p:txBody>
          <a:bodyPr>
            <a:noAutofit/>
          </a:bodyPr>
          <a:lstStyle/>
          <a:p>
            <a:r>
              <a:rPr lang="fr-FR" sz="2800" dirty="0" smtClean="0"/>
              <a:t>Présentation du projet</a:t>
            </a:r>
          </a:p>
          <a:p>
            <a:r>
              <a:rPr lang="fr-FR" sz="2800" dirty="0" smtClean="0"/>
              <a:t>Fonctionnalités implantées</a:t>
            </a:r>
          </a:p>
          <a:p>
            <a:r>
              <a:rPr lang="fr-FR" sz="2800" dirty="0" smtClean="0"/>
              <a:t>Architecture</a:t>
            </a:r>
          </a:p>
          <a:p>
            <a:r>
              <a:rPr lang="fr-FR" sz="2800" dirty="0" smtClean="0"/>
              <a:t>Répartition des tâches</a:t>
            </a:r>
          </a:p>
          <a:p>
            <a:r>
              <a:rPr lang="fr-FR" sz="2800" dirty="0" smtClean="0"/>
              <a:t>Problèmes rencontrés</a:t>
            </a:r>
          </a:p>
          <a:p>
            <a:r>
              <a:rPr lang="fr-FR" sz="2800" dirty="0" smtClean="0"/>
              <a:t>Démonstration</a:t>
            </a:r>
          </a:p>
          <a:p>
            <a:r>
              <a:rPr lang="fr-FR" sz="2800" dirty="0" smtClean="0"/>
              <a:t>Conclusion</a:t>
            </a:r>
            <a:endParaRPr lang="fr-FR" sz="2800"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4929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Présentation du projet</a:t>
            </a:r>
            <a:endParaRPr lang="fr-FR" dirty="0"/>
          </a:p>
        </p:txBody>
      </p:sp>
      <p:sp>
        <p:nvSpPr>
          <p:cNvPr id="3" name="Espace réservé du contenu 2"/>
          <p:cNvSpPr>
            <a:spLocks noGrp="1"/>
          </p:cNvSpPr>
          <p:nvPr>
            <p:ph idx="1"/>
          </p:nvPr>
        </p:nvSpPr>
        <p:spPr/>
        <p:txBody>
          <a:bodyPr/>
          <a:lstStyle/>
          <a:p>
            <a:r>
              <a:rPr lang="fr-FR" dirty="0" smtClean="0"/>
              <a:t>Robot télécommandé à distance</a:t>
            </a:r>
          </a:p>
          <a:p>
            <a:r>
              <a:rPr lang="fr-FR" dirty="0" err="1" smtClean="0"/>
              <a:t>Raspberry</a:t>
            </a:r>
            <a:endParaRPr lang="fr-FR" dirty="0"/>
          </a:p>
          <a:p>
            <a:r>
              <a:rPr lang="fr-FR" dirty="0" err="1" smtClean="0"/>
              <a:t>Gopigo</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3</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525" y="4304533"/>
            <a:ext cx="2095500" cy="20955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190" y="2021350"/>
            <a:ext cx="3692240" cy="2757035"/>
          </a:xfrm>
          <a:prstGeom prst="rect">
            <a:avLst/>
          </a:prstGeom>
        </p:spPr>
      </p:pic>
    </p:spTree>
    <p:extLst>
      <p:ext uri="{BB962C8B-B14F-4D97-AF65-F5344CB8AC3E}">
        <p14:creationId xmlns:p14="http://schemas.microsoft.com/office/powerpoint/2010/main" val="161670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Fonctionnalités </a:t>
            </a:r>
            <a:r>
              <a:rPr lang="fr-FR" dirty="0" err="1" smtClean="0"/>
              <a:t>implémantées</a:t>
            </a:r>
            <a:endParaRPr lang="fr-FR" dirty="0"/>
          </a:p>
        </p:txBody>
      </p:sp>
      <p:sp>
        <p:nvSpPr>
          <p:cNvPr id="3" name="Espace réservé du contenu 2"/>
          <p:cNvSpPr>
            <a:spLocks noGrp="1"/>
          </p:cNvSpPr>
          <p:nvPr>
            <p:ph idx="1"/>
          </p:nvPr>
        </p:nvSpPr>
        <p:spPr/>
        <p:txBody>
          <a:bodyPr/>
          <a:lstStyle/>
          <a:p>
            <a:r>
              <a:rPr lang="fr-FR" dirty="0" smtClean="0"/>
              <a:t>Mouvements (avant, arrière, droite, gauche, rotation, …etc</a:t>
            </a:r>
            <a:r>
              <a:rPr lang="fr-FR" dirty="0"/>
              <a:t>.</a:t>
            </a:r>
            <a:r>
              <a:rPr lang="fr-FR" dirty="0" smtClean="0"/>
              <a:t>)</a:t>
            </a:r>
          </a:p>
          <a:p>
            <a:r>
              <a:rPr lang="fr-FR" dirty="0" smtClean="0"/>
              <a:t>Caméra</a:t>
            </a:r>
          </a:p>
          <a:p>
            <a:r>
              <a:rPr lang="fr-FR" dirty="0" smtClean="0"/>
              <a:t>Reconnaissance vocale</a:t>
            </a:r>
          </a:p>
          <a:p>
            <a:r>
              <a:rPr lang="fr-FR" dirty="0" smtClean="0"/>
              <a:t>Interface web REST</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563773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Architecture</a:t>
            </a:r>
            <a:endParaRPr lang="fr-FR" dirty="0"/>
          </a:p>
        </p:txBody>
      </p:sp>
      <p:sp>
        <p:nvSpPr>
          <p:cNvPr id="3" name="Espace réservé du contenu 2"/>
          <p:cNvSpPr>
            <a:spLocks noGrp="1"/>
          </p:cNvSpPr>
          <p:nvPr>
            <p:ph idx="1"/>
          </p:nvPr>
        </p:nvSpPr>
        <p:spPr/>
        <p:txBody>
          <a:bodyPr/>
          <a:lstStyle/>
          <a:p>
            <a:r>
              <a:rPr lang="fr-FR" dirty="0" smtClean="0"/>
              <a:t>REST</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16142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Répartition des tâches</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902" y="2097088"/>
            <a:ext cx="11761020" cy="3925707"/>
          </a:xfrm>
        </p:spPr>
      </p:pic>
      <p:sp>
        <p:nvSpPr>
          <p:cNvPr id="5" name="Espace réservé du numéro de diapositive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17587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Problèmes rencontrés</a:t>
            </a:r>
            <a:endParaRPr lang="fr-FR" dirty="0"/>
          </a:p>
        </p:txBody>
      </p:sp>
      <p:sp>
        <p:nvSpPr>
          <p:cNvPr id="3" name="Espace réservé du contenu 2"/>
          <p:cNvSpPr>
            <a:spLocks noGrp="1"/>
          </p:cNvSpPr>
          <p:nvPr>
            <p:ph idx="1"/>
          </p:nvPr>
        </p:nvSpPr>
        <p:spPr/>
        <p:txBody>
          <a:bodyPr/>
          <a:lstStyle/>
          <a:p>
            <a:r>
              <a:rPr lang="fr-FR" dirty="0"/>
              <a:t>Bibliothèque non adaptée avec la carte </a:t>
            </a:r>
            <a:r>
              <a:rPr lang="fr-FR" dirty="0" smtClean="0"/>
              <a:t>fournie</a:t>
            </a:r>
            <a:endParaRPr lang="fr-FR" dirty="0" smtClean="0"/>
          </a:p>
          <a:p>
            <a:r>
              <a:rPr lang="fr-FR" dirty="0" smtClean="0"/>
              <a:t>Pas </a:t>
            </a:r>
            <a:r>
              <a:rPr lang="fr-FR" dirty="0" smtClean="0"/>
              <a:t>de bibliothèque java (uniquement python)</a:t>
            </a:r>
          </a:p>
          <a:p>
            <a:r>
              <a:rPr lang="fr-FR" dirty="0" smtClean="0"/>
              <a:t>Problème de montage</a:t>
            </a:r>
          </a:p>
          <a:p>
            <a:r>
              <a:rPr lang="fr-FR" dirty="0" smtClean="0"/>
              <a:t>Connexion </a:t>
            </a:r>
            <a:r>
              <a:rPr lang="fr-FR" dirty="0" smtClean="0"/>
              <a:t>wifi du robot instable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084996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7113" y="2561618"/>
            <a:ext cx="9905998" cy="1478570"/>
          </a:xfrm>
        </p:spPr>
        <p:txBody>
          <a:bodyPr/>
          <a:lstStyle/>
          <a:p>
            <a:pPr algn="ctr"/>
            <a:r>
              <a:rPr lang="fr-FR" dirty="0" smtClean="0"/>
              <a:t>Démonstration</a:t>
            </a:r>
            <a:endParaRPr lang="fr-FR" dirty="0"/>
          </a:p>
        </p:txBody>
      </p:sp>
      <p:sp>
        <p:nvSpPr>
          <p:cNvPr id="3" name="Espace réservé du numéro de diapositive 2"/>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842633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Conclusion</a:t>
            </a:r>
            <a:endParaRPr lang="fr-FR" dirty="0"/>
          </a:p>
        </p:txBody>
      </p:sp>
      <p:sp>
        <p:nvSpPr>
          <p:cNvPr id="3" name="Espace réservé du contenu 2"/>
          <p:cNvSpPr>
            <a:spLocks noGrp="1"/>
          </p:cNvSpPr>
          <p:nvPr>
            <p:ph idx="1"/>
          </p:nvPr>
        </p:nvSpPr>
        <p:spPr/>
        <p:txBody>
          <a:bodyPr/>
          <a:lstStyle/>
          <a:p>
            <a:pPr marL="0" indent="0">
              <a:buNone/>
            </a:pPr>
            <a:r>
              <a:rPr lang="fr-FR" dirty="0" smtClean="0"/>
              <a:t>API REST</a:t>
            </a:r>
          </a:p>
          <a:p>
            <a:pPr marL="0" indent="0">
              <a:buNone/>
            </a:pPr>
            <a:r>
              <a:rPr lang="fr-FR" dirty="0" smtClean="0"/>
              <a:t>Nouvelles technologies</a:t>
            </a:r>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488140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168</TotalTime>
  <Words>516</Words>
  <Application>Microsoft Office PowerPoint</Application>
  <PresentationFormat>Grand écran</PresentationFormat>
  <Paragraphs>64</Paragraphs>
  <Slides>9</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Trebuchet MS</vt:lpstr>
      <vt:lpstr>Tw Cen MT</vt:lpstr>
      <vt:lpstr>Circuit</vt:lpstr>
      <vt:lpstr>Gopiwan</vt:lpstr>
      <vt:lpstr>Plan</vt:lpstr>
      <vt:lpstr>Présentation du projet</vt:lpstr>
      <vt:lpstr>Fonctionnalités implémantées</vt:lpstr>
      <vt:lpstr>Architecture</vt:lpstr>
      <vt:lpstr>Répartition des tâches</vt:lpstr>
      <vt:lpstr>Problèmes rencontrés</vt:lpstr>
      <vt:lpstr>Démonstration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Gopiwan</dc:title>
  <dc:creator>Guillaume Claudic</dc:creator>
  <cp:lastModifiedBy>Guillaume Claudic</cp:lastModifiedBy>
  <cp:revision>27</cp:revision>
  <dcterms:created xsi:type="dcterms:W3CDTF">2015-05-04T06:58:30Z</dcterms:created>
  <dcterms:modified xsi:type="dcterms:W3CDTF">2015-05-09T09:01:41Z</dcterms:modified>
</cp:coreProperties>
</file>