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Gopiwan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1362076" cy="1655762"/>
          </a:xfrm>
        </p:spPr>
        <p:txBody>
          <a:bodyPr/>
          <a:lstStyle/>
          <a:p>
            <a:r>
              <a:rPr lang="fr-FR" dirty="0" smtClean="0"/>
              <a:t>Groupe 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159336" y="3761509"/>
            <a:ext cx="4353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Chef de projet : David Barrat</a:t>
            </a:r>
          </a:p>
          <a:p>
            <a:r>
              <a:rPr lang="fr-FR" dirty="0" smtClean="0"/>
              <a:t>Guillaume Claudic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Bloyet</a:t>
            </a:r>
            <a:endParaRPr lang="fr-FR" dirty="0" smtClean="0"/>
          </a:p>
          <a:p>
            <a:r>
              <a:rPr lang="fr-FR" dirty="0" err="1" smtClean="0"/>
              <a:t>Nailya</a:t>
            </a:r>
            <a:r>
              <a:rPr lang="fr-FR" dirty="0" smtClean="0"/>
              <a:t> </a:t>
            </a:r>
            <a:r>
              <a:rPr lang="fr-FR" dirty="0" err="1" smtClean="0"/>
              <a:t>Bogrova</a:t>
            </a:r>
            <a:endParaRPr lang="fr-FR" dirty="0" smtClean="0"/>
          </a:p>
          <a:p>
            <a:r>
              <a:rPr lang="fr-FR" dirty="0" err="1" smtClean="0"/>
              <a:t>Taoufik</a:t>
            </a:r>
            <a:r>
              <a:rPr lang="fr-FR" dirty="0" smtClean="0"/>
              <a:t> </a:t>
            </a:r>
            <a:r>
              <a:rPr lang="fr-FR" dirty="0" err="1" smtClean="0"/>
              <a:t>Loueslati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8804"/>
          </a:xfrm>
        </p:spPr>
        <p:txBody>
          <a:bodyPr>
            <a:noAutofit/>
          </a:bodyPr>
          <a:lstStyle/>
          <a:p>
            <a:r>
              <a:rPr lang="fr-FR" sz="2800" dirty="0" smtClean="0"/>
              <a:t>Présentation du projet</a:t>
            </a:r>
          </a:p>
          <a:p>
            <a:r>
              <a:rPr lang="fr-FR" sz="2800" dirty="0" smtClean="0"/>
              <a:t>Fonctionnalités implantées</a:t>
            </a:r>
          </a:p>
          <a:p>
            <a:r>
              <a:rPr lang="fr-FR" sz="2800" dirty="0" smtClean="0"/>
              <a:t>Architecture</a:t>
            </a:r>
          </a:p>
          <a:p>
            <a:r>
              <a:rPr lang="fr-FR" sz="2800" dirty="0" smtClean="0"/>
              <a:t>Problèmes rencontrés</a:t>
            </a:r>
          </a:p>
          <a:p>
            <a:r>
              <a:rPr lang="fr-FR" sz="2800" dirty="0" smtClean="0"/>
              <a:t>Démonstration</a:t>
            </a:r>
          </a:p>
          <a:p>
            <a:r>
              <a:rPr lang="fr-FR" sz="2800" dirty="0" smtClean="0"/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49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Robot télécommandé à distance</a:t>
            </a:r>
          </a:p>
          <a:p>
            <a:r>
              <a:rPr lang="fr-FR" dirty="0" err="1" smtClean="0"/>
              <a:t>Raspberry</a:t>
            </a:r>
            <a:endParaRPr lang="fr-FR" dirty="0"/>
          </a:p>
          <a:p>
            <a:r>
              <a:rPr lang="fr-FR" dirty="0" err="1" smtClean="0"/>
              <a:t>Gopigo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Fonctionnalités implantées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Mouvements (avant, arrière, droite, gauche)</a:t>
            </a:r>
          </a:p>
          <a:p>
            <a:r>
              <a:rPr lang="fr-FR" dirty="0" smtClean="0"/>
              <a:t>Caméra</a:t>
            </a:r>
          </a:p>
          <a:p>
            <a:r>
              <a:rPr lang="fr-FR" dirty="0" smtClean="0"/>
              <a:t>Reconnaissance vocale</a:t>
            </a:r>
          </a:p>
          <a:p>
            <a:r>
              <a:rPr lang="fr-FR" dirty="0" smtClean="0"/>
              <a:t>Interface web REST</a:t>
            </a:r>
          </a:p>
        </p:txBody>
      </p:sp>
    </p:spTree>
    <p:extLst>
      <p:ext uri="{BB962C8B-B14F-4D97-AF65-F5344CB8AC3E}">
        <p14:creationId xmlns:p14="http://schemas.microsoft.com/office/powerpoint/2010/main" val="15637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7161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Problème rencontrés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bibliothèque java</a:t>
            </a:r>
          </a:p>
          <a:p>
            <a:r>
              <a:rPr lang="fr-FR" dirty="0" smtClean="0"/>
              <a:t>Problèmes de montage</a:t>
            </a:r>
          </a:p>
          <a:p>
            <a:r>
              <a:rPr lang="fr-FR" dirty="0" smtClean="0"/>
              <a:t>Bibliothèque non adaptée avec la carte fournie</a:t>
            </a:r>
          </a:p>
          <a:p>
            <a:r>
              <a:rPr lang="fr-FR" dirty="0" smtClean="0"/>
              <a:t>Connexion wifi du robot instable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113" y="2561618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6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80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Gopiwan</vt:lpstr>
      <vt:lpstr>Plan</vt:lpstr>
      <vt:lpstr>Présentation du projet</vt:lpstr>
      <vt:lpstr>Fonctionnalités implantées</vt:lpstr>
      <vt:lpstr>Architecture</vt:lpstr>
      <vt:lpstr>Problème rencontrés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Gopiwan</dc:title>
  <dc:creator>Guillaume Claudic</dc:creator>
  <cp:lastModifiedBy>Guillaume Claudic</cp:lastModifiedBy>
  <cp:revision>12</cp:revision>
  <dcterms:created xsi:type="dcterms:W3CDTF">2015-05-04T06:58:30Z</dcterms:created>
  <dcterms:modified xsi:type="dcterms:W3CDTF">2015-05-05T10:15:54Z</dcterms:modified>
</cp:coreProperties>
</file>