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wdp" ContentType="image/vnd.ms-photo"/>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ppt/theme/themeOverride10.xml" ContentType="application/vnd.openxmlformats-officedocument.themeOverride+xml"/>
  <Override PartName="/ppt/theme/themeOverride11.xml" ContentType="application/vnd.openxmlformats-officedocument.themeOverride+xml"/>
  <Override PartName="/ppt/theme/themeOverride12.xml" ContentType="application/vnd.openxmlformats-officedocument.themeOverride+xml"/>
  <Override PartName="/ppt/theme/themeOverride13.xml" ContentType="application/vnd.openxmlformats-officedocument.themeOverride+xml"/>
  <Override PartName="/ppt/theme/themeOverride14.xml" ContentType="application/vnd.openxmlformats-officedocument.themeOverride+xml"/>
  <Override PartName="/ppt/theme/themeOverride15.xml" ContentType="application/vnd.openxmlformats-officedocument.themeOverride+xml"/>
  <Override PartName="/ppt/theme/themeOverride16.xml" ContentType="application/vnd.openxmlformats-officedocument.themeOverride+xml"/>
  <Override PartName="/ppt/theme/themeOverride17.xml" ContentType="application/vnd.openxmlformats-officedocument.themeOverride+xml"/>
  <Override PartName="/ppt/theme/themeOverride18.xml" ContentType="application/vnd.openxmlformats-officedocument.themeOverride+xml"/>
  <Override PartName="/ppt/theme/themeOverride19.xml" ContentType="application/vnd.openxmlformats-officedocument.themeOverride+xml"/>
  <Override PartName="/ppt/theme/themeOverride20.xml" ContentType="application/vnd.openxmlformats-officedocument.themeOverride+xml"/>
  <Override PartName="/ppt/theme/themeOverride21.xml" ContentType="application/vnd.openxmlformats-officedocument.themeOverride+xml"/>
  <Override PartName="/ppt/theme/themeOverride22.xml" ContentType="application/vnd.openxmlformats-officedocument.themeOverride+xml"/>
  <Override PartName="/ppt/theme/themeOverride23.xml" ContentType="application/vnd.openxmlformats-officedocument.themeOverride+xml"/>
  <Override PartName="/ppt/theme/themeOverride24.xml" ContentType="application/vnd.openxmlformats-officedocument.themeOverride+xml"/>
  <Override PartName="/ppt/theme/themeOverride25.xml" ContentType="application/vnd.openxmlformats-officedocument.themeOverride+xml"/>
  <Override PartName="/ppt/theme/themeOverride26.xml" ContentType="application/vnd.openxmlformats-officedocument.themeOverride+xml"/>
  <Override PartName="/ppt/theme/themeOverride27.xml" ContentType="application/vnd.openxmlformats-officedocument.themeOverride+xml"/>
  <Override PartName="/ppt/theme/themeOverride28.xml" ContentType="application/vnd.openxmlformats-officedocument.themeOverride+xml"/>
  <Override PartName="/ppt/theme/themeOverride29.xml" ContentType="application/vnd.openxmlformats-officedocument.themeOverride+xml"/>
  <Override PartName="/ppt/theme/themeOverride30.xml" ContentType="application/vnd.openxmlformats-officedocument.themeOverride+xml"/>
  <Override PartName="/ppt/theme/themeOverride31.xml" ContentType="application/vnd.openxmlformats-officedocument.themeOverride+xml"/>
  <Override PartName="/ppt/theme/themeOverride32.xml" ContentType="application/vnd.openxmlformats-officedocument.themeOverride+xml"/>
  <Override PartName="/ppt/theme/themeOverride33.xml" ContentType="application/vnd.openxmlformats-officedocument.themeOverride+xml"/>
  <Override PartName="/ppt/theme/themeOverride34.xml" ContentType="application/vnd.openxmlformats-officedocument.themeOverride+xml"/>
  <Override PartName="/ppt/theme/themeOverride35.xml" ContentType="application/vnd.openxmlformats-officedocument.themeOverride+xml"/>
  <Override PartName="/ppt/theme/themeOverride36.xml" ContentType="application/vnd.openxmlformats-officedocument.themeOverride+xml"/>
  <Override PartName="/ppt/theme/themeOverride37.xml" ContentType="application/vnd.openxmlformats-officedocument.themeOverride+xml"/>
  <Override PartName="/ppt/theme/themeOverride38.xml" ContentType="application/vnd.openxmlformats-officedocument.themeOverride+xml"/>
  <Override PartName="/ppt/theme/themeOverride39.xml" ContentType="application/vnd.openxmlformats-officedocument.themeOverride+xml"/>
  <Override PartName="/ppt/theme/themeOverride40.xml" ContentType="application/vnd.openxmlformats-officedocument.themeOverride+xml"/>
  <Override PartName="/ppt/theme/themeOverride41.xml" ContentType="application/vnd.openxmlformats-officedocument.themeOverride+xml"/>
  <Override PartName="/ppt/theme/themeOverride42.xml" ContentType="application/vnd.openxmlformats-officedocument.themeOverride+xml"/>
  <Override PartName="/ppt/theme/themeOverride43.xml" ContentType="application/vnd.openxmlformats-officedocument.themeOverride+xml"/>
  <Override PartName="/ppt/theme/themeOverride44.xml" ContentType="application/vnd.openxmlformats-officedocument.themeOverride+xml"/>
  <Override PartName="/ppt/theme/themeOverride45.xml" ContentType="application/vnd.openxmlformats-officedocument.themeOverride+xml"/>
  <Override PartName="/ppt/theme/themeOverride46.xml" ContentType="application/vnd.openxmlformats-officedocument.themeOverride+xml"/>
  <Override PartName="/ppt/theme/themeOverride47.xml" ContentType="application/vnd.openxmlformats-officedocument.themeOverride+xml"/>
  <Override PartName="/ppt/theme/themeOverride48.xml" ContentType="application/vnd.openxmlformats-officedocument.themeOverride+xml"/>
  <Override PartName="/ppt/theme/themeOverride49.xml" ContentType="application/vnd.openxmlformats-officedocument.themeOverride+xml"/>
  <Override PartName="/ppt/theme/themeOverride50.xml" ContentType="application/vnd.openxmlformats-officedocument.themeOverride+xml"/>
  <Override PartName="/ppt/theme/themeOverride51.xml" ContentType="application/vnd.openxmlformats-officedocument.themeOverride+xml"/>
  <Override PartName="/ppt/theme/themeOverride52.xml" ContentType="application/vnd.openxmlformats-officedocument.themeOverride+xml"/>
  <Override PartName="/ppt/theme/themeOverride53.xml" ContentType="application/vnd.openxmlformats-officedocument.themeOverride+xml"/>
  <Override PartName="/ppt/theme/themeOverride54.xml" ContentType="application/vnd.openxmlformats-officedocument.themeOverride+xml"/>
  <Override PartName="/ppt/theme/themeOverride55.xml" ContentType="application/vnd.openxmlformats-officedocument.themeOverride+xml"/>
  <Override PartName="/ppt/theme/themeOverride56.xml" ContentType="application/vnd.openxmlformats-officedocument.themeOverride+xml"/>
  <Override PartName="/ppt/theme/themeOverride57.xml" ContentType="application/vnd.openxmlformats-officedocument.themeOverride+xml"/>
  <Override PartName="/ppt/theme/themeOverride58.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4">
  <p:sldMasterIdLst>
    <p:sldMasterId id="2147483720" r:id="rId1"/>
  </p:sldMasterIdLst>
  <p:notesMasterIdLst>
    <p:notesMasterId r:id="rId72"/>
  </p:notesMasterIdLst>
  <p:sldIdLst>
    <p:sldId id="260" r:id="rId2"/>
    <p:sldId id="256" r:id="rId3"/>
    <p:sldId id="257" r:id="rId4"/>
    <p:sldId id="258" r:id="rId5"/>
    <p:sldId id="259"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5" r:id="rId60"/>
    <p:sldId id="316" r:id="rId61"/>
    <p:sldId id="314" r:id="rId62"/>
    <p:sldId id="317" r:id="rId63"/>
    <p:sldId id="318" r:id="rId64"/>
    <p:sldId id="319" r:id="rId65"/>
    <p:sldId id="320" r:id="rId66"/>
    <p:sldId id="321" r:id="rId67"/>
    <p:sldId id="322" r:id="rId68"/>
    <p:sldId id="323" r:id="rId69"/>
    <p:sldId id="324" r:id="rId70"/>
    <p:sldId id="325" r:id="rId7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DFBB7"/>
    <a:srgbClr val="BFFDDA"/>
    <a:srgbClr val="FBFEDE"/>
    <a:srgbClr val="FEECB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623" autoAdjust="0"/>
    <p:restoredTop sz="94660"/>
  </p:normalViewPr>
  <p:slideViewPr>
    <p:cSldViewPr snapToGrid="0">
      <p:cViewPr>
        <p:scale>
          <a:sx n="67" d="100"/>
          <a:sy n="67" d="100"/>
        </p:scale>
        <p:origin x="357" y="5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CD7D9A-0826-488D-97CA-AA535C83D1FB}" type="datetimeFigureOut">
              <a:rPr lang="en-US" smtClean="0"/>
              <a:t>9/23/2020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CC9697-D8A2-4B99-9AD7-3E44F0EE289D}" type="slidenum">
              <a:rPr lang="en-US" smtClean="0"/>
              <a:t>‹#›</a:t>
            </a:fld>
            <a:endParaRPr lang="en-US"/>
          </a:p>
        </p:txBody>
      </p:sp>
    </p:spTree>
    <p:extLst>
      <p:ext uri="{BB962C8B-B14F-4D97-AF65-F5344CB8AC3E}">
        <p14:creationId xmlns:p14="http://schemas.microsoft.com/office/powerpoint/2010/main" val="41018138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8CC9697-D8A2-4B99-9AD7-3E44F0EE289D}" type="slidenum">
              <a:rPr lang="en-US" smtClean="0"/>
              <a:t>3</a:t>
            </a:fld>
            <a:endParaRPr lang="en-US"/>
          </a:p>
        </p:txBody>
      </p:sp>
    </p:spTree>
    <p:extLst>
      <p:ext uri="{BB962C8B-B14F-4D97-AF65-F5344CB8AC3E}">
        <p14:creationId xmlns:p14="http://schemas.microsoft.com/office/powerpoint/2010/main" val="31046517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E20C15B-1FC8-4886-B2DB-0AFC97874078}" type="datetime1">
              <a:rPr lang="en-US" smtClean="0"/>
              <a:t>9/23/2020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56C70A-47E8-4D43-BC53-9F5DFA8CEAC7}" type="slidenum">
              <a:rPr lang="en-US" smtClean="0"/>
              <a:t>‹#›</a:t>
            </a:fld>
            <a:endParaRPr lang="en-US"/>
          </a:p>
        </p:txBody>
      </p:sp>
    </p:spTree>
    <p:extLst>
      <p:ext uri="{BB962C8B-B14F-4D97-AF65-F5344CB8AC3E}">
        <p14:creationId xmlns:p14="http://schemas.microsoft.com/office/powerpoint/2010/main" val="3131872324"/>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58C4BA9-50E2-4153-B077-5E36B4730781}" type="datetime1">
              <a:rPr lang="en-US" smtClean="0"/>
              <a:t>9/23/2020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56C70A-47E8-4D43-BC53-9F5DFA8CEAC7}" type="slidenum">
              <a:rPr lang="en-US" smtClean="0"/>
              <a:t>‹#›</a:t>
            </a:fld>
            <a:endParaRPr lang="en-US"/>
          </a:p>
        </p:txBody>
      </p:sp>
    </p:spTree>
    <p:extLst>
      <p:ext uri="{BB962C8B-B14F-4D97-AF65-F5344CB8AC3E}">
        <p14:creationId xmlns:p14="http://schemas.microsoft.com/office/powerpoint/2010/main" val="39732934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8989641-9570-4054-9AF6-9F7F52162043}" type="datetime1">
              <a:rPr lang="en-US" smtClean="0"/>
              <a:t>9/23/2020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56C70A-47E8-4D43-BC53-9F5DFA8CEAC7}" type="slidenum">
              <a:rPr lang="en-US" smtClean="0"/>
              <a:t>‹#›</a:t>
            </a:fld>
            <a:endParaRPr lang="en-US"/>
          </a:p>
        </p:txBody>
      </p:sp>
    </p:spTree>
    <p:extLst>
      <p:ext uri="{BB962C8B-B14F-4D97-AF65-F5344CB8AC3E}">
        <p14:creationId xmlns:p14="http://schemas.microsoft.com/office/powerpoint/2010/main" val="23336396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1C824DC-93D9-4F31-BD08-473998785614}" type="datetime1">
              <a:rPr lang="en-US" smtClean="0"/>
              <a:t>9/23/2020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56C70A-47E8-4D43-BC53-9F5DFA8CEAC7}" type="slidenum">
              <a:rPr lang="en-US" smtClean="0"/>
              <a:t>‹#›</a:t>
            </a:fld>
            <a:endParaRPr lang="en-US"/>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7221152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3C5A4CC-274A-461C-AA1C-A04734618DBE}" type="datetime1">
              <a:rPr lang="en-US" smtClean="0"/>
              <a:t>9/23/2020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56C70A-47E8-4D43-BC53-9F5DFA8CEAC7}" type="slidenum">
              <a:rPr lang="en-US" smtClean="0"/>
              <a:t>‹#›</a:t>
            </a:fld>
            <a:endParaRPr lang="en-US"/>
          </a:p>
        </p:txBody>
      </p:sp>
    </p:spTree>
    <p:extLst>
      <p:ext uri="{BB962C8B-B14F-4D97-AF65-F5344CB8AC3E}">
        <p14:creationId xmlns:p14="http://schemas.microsoft.com/office/powerpoint/2010/main" val="16982100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AB931BFE-CEBA-4873-BE17-D1827D65BEF9}" type="datetime1">
              <a:rPr lang="en-US" smtClean="0"/>
              <a:t>9/23/2020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A56C70A-47E8-4D43-BC53-9F5DFA8CEAC7}" type="slidenum">
              <a:rPr lang="en-US" smtClean="0"/>
              <a:t>‹#›</a:t>
            </a:fld>
            <a:endParaRPr lang="en-US"/>
          </a:p>
        </p:txBody>
      </p:sp>
    </p:spTree>
    <p:extLst>
      <p:ext uri="{BB962C8B-B14F-4D97-AF65-F5344CB8AC3E}">
        <p14:creationId xmlns:p14="http://schemas.microsoft.com/office/powerpoint/2010/main" val="25060764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725E97F2-264B-4936-89A1-95678FAC1FC7}" type="datetime1">
              <a:rPr lang="en-US" smtClean="0"/>
              <a:t>9/23/2020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A56C70A-47E8-4D43-BC53-9F5DFA8CEAC7}" type="slidenum">
              <a:rPr lang="en-US" smtClean="0"/>
              <a:t>‹#›</a:t>
            </a:fld>
            <a:endParaRPr lang="en-US"/>
          </a:p>
        </p:txBody>
      </p:sp>
    </p:spTree>
    <p:extLst>
      <p:ext uri="{BB962C8B-B14F-4D97-AF65-F5344CB8AC3E}">
        <p14:creationId xmlns:p14="http://schemas.microsoft.com/office/powerpoint/2010/main" val="23098777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7D05057-304E-4315-B1DC-048A78DAEE31}" type="datetime1">
              <a:rPr lang="en-US" smtClean="0"/>
              <a:t>9/23/2020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56C70A-47E8-4D43-BC53-9F5DFA8CEAC7}" type="slidenum">
              <a:rPr lang="en-US" smtClean="0"/>
              <a:t>‹#›</a:t>
            </a:fld>
            <a:endParaRPr lang="en-US"/>
          </a:p>
        </p:txBody>
      </p:sp>
    </p:spTree>
    <p:extLst>
      <p:ext uri="{BB962C8B-B14F-4D97-AF65-F5344CB8AC3E}">
        <p14:creationId xmlns:p14="http://schemas.microsoft.com/office/powerpoint/2010/main" val="82704974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smtClean="0"/>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C2425EC-3648-45F0-B357-E3AE2BD58644}" type="datetime1">
              <a:rPr lang="en-US" smtClean="0"/>
              <a:t>9/23/2020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56C70A-47E8-4D43-BC53-9F5DFA8CEAC7}" type="slidenum">
              <a:rPr lang="en-US" smtClean="0"/>
              <a:t>‹#›</a:t>
            </a:fld>
            <a:endParaRPr lang="en-US"/>
          </a:p>
        </p:txBody>
      </p:sp>
    </p:spTree>
    <p:extLst>
      <p:ext uri="{BB962C8B-B14F-4D97-AF65-F5344CB8AC3E}">
        <p14:creationId xmlns:p14="http://schemas.microsoft.com/office/powerpoint/2010/main" val="17726768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BEF7ADC-153C-4F7B-AB71-A12015A9E0B2}" type="datetime1">
              <a:rPr lang="en-US" smtClean="0"/>
              <a:t>9/23/2020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56C70A-47E8-4D43-BC53-9F5DFA8CEAC7}" type="slidenum">
              <a:rPr lang="en-US" smtClean="0"/>
              <a:t>‹#›</a:t>
            </a:fld>
            <a:endParaRPr lang="en-US"/>
          </a:p>
        </p:txBody>
      </p:sp>
    </p:spTree>
    <p:extLst>
      <p:ext uri="{BB962C8B-B14F-4D97-AF65-F5344CB8AC3E}">
        <p14:creationId xmlns:p14="http://schemas.microsoft.com/office/powerpoint/2010/main" val="12122831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4CC6032-65BB-4F9C-93C0-64E734100CED}" type="datetime1">
              <a:rPr lang="en-US" smtClean="0"/>
              <a:t>9/23/2020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56C70A-47E8-4D43-BC53-9F5DFA8CEAC7}" type="slidenum">
              <a:rPr lang="en-US" smtClean="0"/>
              <a:t>‹#›</a:t>
            </a:fld>
            <a:endParaRPr lang="en-US"/>
          </a:p>
        </p:txBody>
      </p:sp>
    </p:spTree>
    <p:extLst>
      <p:ext uri="{BB962C8B-B14F-4D97-AF65-F5344CB8AC3E}">
        <p14:creationId xmlns:p14="http://schemas.microsoft.com/office/powerpoint/2010/main" val="11422006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B735871-FACB-4D06-873F-DB87D6C5228A}" type="datetime1">
              <a:rPr lang="en-US" smtClean="0"/>
              <a:t>9/23/2020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56C70A-47E8-4D43-BC53-9F5DFA8CEAC7}" type="slidenum">
              <a:rPr lang="en-US" smtClean="0"/>
              <a:t>‹#›</a:t>
            </a:fld>
            <a:endParaRPr lang="en-US"/>
          </a:p>
        </p:txBody>
      </p:sp>
    </p:spTree>
    <p:extLst>
      <p:ext uri="{BB962C8B-B14F-4D97-AF65-F5344CB8AC3E}">
        <p14:creationId xmlns:p14="http://schemas.microsoft.com/office/powerpoint/2010/main" val="36109169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00B8BED-F913-4F18-ACFA-417E2168A055}" type="datetime1">
              <a:rPr lang="en-US" smtClean="0"/>
              <a:t>9/23/2020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A56C70A-47E8-4D43-BC53-9F5DFA8CEAC7}" type="slidenum">
              <a:rPr lang="en-US" smtClean="0"/>
              <a:t>‹#›</a:t>
            </a:fld>
            <a:endParaRPr lang="en-US"/>
          </a:p>
        </p:txBody>
      </p:sp>
    </p:spTree>
    <p:extLst>
      <p:ext uri="{BB962C8B-B14F-4D97-AF65-F5344CB8AC3E}">
        <p14:creationId xmlns:p14="http://schemas.microsoft.com/office/powerpoint/2010/main" val="22201453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39920DE-F0A2-481D-8B91-AA370BBC1FE2}" type="datetime1">
              <a:rPr lang="en-US" smtClean="0"/>
              <a:t>9/23/2020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A56C70A-47E8-4D43-BC53-9F5DFA8CEAC7}" type="slidenum">
              <a:rPr lang="en-US" smtClean="0"/>
              <a:t>‹#›</a:t>
            </a:fld>
            <a:endParaRPr lang="en-US"/>
          </a:p>
        </p:txBody>
      </p:sp>
    </p:spTree>
    <p:extLst>
      <p:ext uri="{BB962C8B-B14F-4D97-AF65-F5344CB8AC3E}">
        <p14:creationId xmlns:p14="http://schemas.microsoft.com/office/powerpoint/2010/main" val="31090496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C99E05AF-12E7-4C91-B865-64ABDC4C8317}" type="datetime1">
              <a:rPr lang="en-US" smtClean="0"/>
              <a:t>9/23/2020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A56C70A-47E8-4D43-BC53-9F5DFA8CEAC7}" type="slidenum">
              <a:rPr lang="en-US" smtClean="0"/>
              <a:t>‹#›</a:t>
            </a:fld>
            <a:endParaRPr lang="en-US"/>
          </a:p>
        </p:txBody>
      </p:sp>
    </p:spTree>
    <p:extLst>
      <p:ext uri="{BB962C8B-B14F-4D97-AF65-F5344CB8AC3E}">
        <p14:creationId xmlns:p14="http://schemas.microsoft.com/office/powerpoint/2010/main" val="203459924"/>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smtClean="0"/>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2F28ECF-F463-47ED-B260-31BD5802C1CA}" type="datetime1">
              <a:rPr lang="en-US" smtClean="0"/>
              <a:t>9/23/2020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56C70A-47E8-4D43-BC53-9F5DFA8CEAC7}" type="slidenum">
              <a:rPr lang="en-US" smtClean="0"/>
              <a:t>‹#›</a:t>
            </a:fld>
            <a:endParaRPr lang="en-US"/>
          </a:p>
        </p:txBody>
      </p:sp>
    </p:spTree>
    <p:extLst>
      <p:ext uri="{BB962C8B-B14F-4D97-AF65-F5344CB8AC3E}">
        <p14:creationId xmlns:p14="http://schemas.microsoft.com/office/powerpoint/2010/main" val="4212469068"/>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0916D70-F585-4B59-9CA0-13B342407DFA}" type="datetime1">
              <a:rPr lang="en-US" smtClean="0"/>
              <a:t>9/23/2020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56C70A-47E8-4D43-BC53-9F5DFA8CEAC7}" type="slidenum">
              <a:rPr lang="en-US" smtClean="0"/>
              <a:t>‹#›</a:t>
            </a:fld>
            <a:endParaRPr lang="en-US"/>
          </a:p>
        </p:txBody>
      </p:sp>
    </p:spTree>
    <p:extLst>
      <p:ext uri="{BB962C8B-B14F-4D97-AF65-F5344CB8AC3E}">
        <p14:creationId xmlns:p14="http://schemas.microsoft.com/office/powerpoint/2010/main" val="36405750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mt="7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A67C5F4C-E864-400B-AC6B-FD233A42525C}" type="datetime1">
              <a:rPr lang="en-US" smtClean="0"/>
              <a:t>9/23/2020</a:t>
            </a:fld>
            <a:endParaRPr lang="en-US"/>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5A56C70A-47E8-4D43-BC53-9F5DFA8CEAC7}" type="slidenum">
              <a:rPr lang="en-US" smtClean="0"/>
              <a:t>‹#›</a:t>
            </a:fld>
            <a:endParaRPr lang="en-US"/>
          </a:p>
        </p:txBody>
      </p:sp>
    </p:spTree>
    <p:extLst>
      <p:ext uri="{BB962C8B-B14F-4D97-AF65-F5344CB8AC3E}">
        <p14:creationId xmlns:p14="http://schemas.microsoft.com/office/powerpoint/2010/main" val="1704056471"/>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3" r:id="rId13"/>
    <p:sldLayoutId id="2147483734" r:id="rId14"/>
    <p:sldLayoutId id="2147483735" r:id="rId15"/>
    <p:sldLayoutId id="2147483736" r:id="rId16"/>
    <p:sldLayoutId id="2147483737" r:id="rId17"/>
  </p:sldLayoutIdLst>
  <p:hf hdr="0" ftr="0" dt="0"/>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8" Type="http://schemas.openxmlformats.org/officeDocument/2006/relationships/slide" Target="slide38.xml"/><Relationship Id="rId3" Type="http://schemas.openxmlformats.org/officeDocument/2006/relationships/slide" Target="slide9.xml"/><Relationship Id="rId7" Type="http://schemas.openxmlformats.org/officeDocument/2006/relationships/slide" Target="slide32.xml"/><Relationship Id="rId2" Type="http://schemas.openxmlformats.org/officeDocument/2006/relationships/slide" Target="slide6.xml"/><Relationship Id="rId1" Type="http://schemas.openxmlformats.org/officeDocument/2006/relationships/slideLayout" Target="../slideLayouts/slideLayout2.xml"/><Relationship Id="rId6" Type="http://schemas.openxmlformats.org/officeDocument/2006/relationships/slide" Target="slide27.xml"/><Relationship Id="rId11" Type="http://schemas.openxmlformats.org/officeDocument/2006/relationships/image" Target="../media/image4.png"/><Relationship Id="rId5" Type="http://schemas.openxmlformats.org/officeDocument/2006/relationships/slide" Target="slide12.xml"/><Relationship Id="rId10" Type="http://schemas.openxmlformats.org/officeDocument/2006/relationships/slide" Target="slide53.xml"/><Relationship Id="rId4" Type="http://schemas.openxmlformats.org/officeDocument/2006/relationships/slide" Target="slide2.xml"/><Relationship Id="rId9" Type="http://schemas.openxmlformats.org/officeDocument/2006/relationships/slide" Target="slide45.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themeOverride" Target="../theme/themeOverride3.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7.png"/><Relationship Id="rId7"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themeOverride" Target="../theme/themeOverride4.xml"/><Relationship Id="rId6" Type="http://schemas.openxmlformats.org/officeDocument/2006/relationships/slide" Target="slide1.xml"/><Relationship Id="rId5" Type="http://schemas.microsoft.com/office/2007/relationships/hdphoto" Target="../media/hdphoto1.wdp"/><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4.gif"/><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themeOverride" Target="../theme/themeOverride5.xml"/><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themeOverride" Target="../theme/themeOverride6.xml"/><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themeOverride" Target="../theme/themeOverride7.xml"/><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3" Type="http://schemas.openxmlformats.org/officeDocument/2006/relationships/image" Target="../media/image14.gif"/><Relationship Id="rId2" Type="http://schemas.openxmlformats.org/officeDocument/2006/relationships/slideLayout" Target="../slideLayouts/slideLayout2.xml"/><Relationship Id="rId1" Type="http://schemas.openxmlformats.org/officeDocument/2006/relationships/themeOverride" Target="../theme/themeOverride8.xml"/><Relationship Id="rId5" Type="http://schemas.openxmlformats.org/officeDocument/2006/relationships/image" Target="../media/image5.png"/><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themeOverride" Target="../theme/themeOverride9.xml"/><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Layout" Target="../slideLayouts/slideLayout2.xml"/><Relationship Id="rId1" Type="http://schemas.openxmlformats.org/officeDocument/2006/relationships/themeOverride" Target="../theme/themeOverride10.xml"/><Relationship Id="rId5" Type="http://schemas.openxmlformats.org/officeDocument/2006/relationships/image" Target="../media/image5.png"/><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themeOverride" Target="../theme/themeOverride11.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themeOverride" Target="../theme/themeOverride12.xml"/><Relationship Id="rId4" Type="http://schemas.openxmlformats.org/officeDocument/2006/relationships/image" Target="../media/image5.png"/></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slideLayout" Target="../slideLayouts/slideLayout2.xml"/><Relationship Id="rId1" Type="http://schemas.openxmlformats.org/officeDocument/2006/relationships/themeOverride" Target="../theme/themeOverride13.xml"/><Relationship Id="rId5" Type="http://schemas.openxmlformats.org/officeDocument/2006/relationships/image" Target="../media/image5.png"/><Relationship Id="rId4" Type="http://schemas.openxmlformats.org/officeDocument/2006/relationships/image" Target="../media/image4.png"/></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themeOverride" Target="../theme/themeOverride14.xml"/><Relationship Id="rId4" Type="http://schemas.openxmlformats.org/officeDocument/2006/relationships/image" Target="../media/image5.png"/></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themeOverride" Target="../theme/themeOverride15.xml"/><Relationship Id="rId4" Type="http://schemas.openxmlformats.org/officeDocument/2006/relationships/image" Target="../media/image5.png"/></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themeOverride" Target="../theme/themeOverride16.xml"/><Relationship Id="rId4" Type="http://schemas.openxmlformats.org/officeDocument/2006/relationships/image" Target="../media/image5.png"/></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slideLayout" Target="../slideLayouts/slideLayout2.xml"/><Relationship Id="rId1" Type="http://schemas.openxmlformats.org/officeDocument/2006/relationships/themeOverride" Target="../theme/themeOverride17.xml"/><Relationship Id="rId5" Type="http://schemas.openxmlformats.org/officeDocument/2006/relationships/image" Target="../media/image5.png"/><Relationship Id="rId4" Type="http://schemas.openxmlformats.org/officeDocument/2006/relationships/image" Target="../media/image4.png"/></Relationships>
</file>

<file path=ppt/slides/_rels/slide26.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7.png"/><Relationship Id="rId7"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themeOverride" Target="../theme/themeOverride18.xml"/><Relationship Id="rId6" Type="http://schemas.openxmlformats.org/officeDocument/2006/relationships/slide" Target="slide1.xml"/><Relationship Id="rId5" Type="http://schemas.microsoft.com/office/2007/relationships/hdphoto" Target="../media/hdphoto1.wdp"/><Relationship Id="rId4" Type="http://schemas.openxmlformats.org/officeDocument/2006/relationships/image" Target="../media/image8.png"/></Relationships>
</file>

<file path=ppt/slides/_rels/slide27.xml.rels><?xml version="1.0" encoding="UTF-8" standalone="yes"?>
<Relationships xmlns="http://schemas.openxmlformats.org/package/2006/relationships"><Relationship Id="rId3" Type="http://schemas.openxmlformats.org/officeDocument/2006/relationships/image" Target="../media/image14.gif"/><Relationship Id="rId2" Type="http://schemas.openxmlformats.org/officeDocument/2006/relationships/slideLayout" Target="../slideLayouts/slideLayout2.xml"/><Relationship Id="rId1" Type="http://schemas.openxmlformats.org/officeDocument/2006/relationships/themeOverride" Target="../theme/themeOverride19.xml"/><Relationship Id="rId5" Type="http://schemas.openxmlformats.org/officeDocument/2006/relationships/image" Target="../media/image5.png"/><Relationship Id="rId4" Type="http://schemas.openxmlformats.org/officeDocument/2006/relationships/image" Target="../media/image4.png"/></Relationships>
</file>

<file path=ppt/slides/_rels/slide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themeOverride" Target="../theme/themeOverride20.xml"/><Relationship Id="rId4" Type="http://schemas.openxmlformats.org/officeDocument/2006/relationships/image" Target="../media/image5.png"/></Relationships>
</file>

<file path=ppt/slides/_rels/slide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themeOverride" Target="../theme/themeOverride21.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themeOverride" Target="../theme/themeOverride22.xml"/><Relationship Id="rId4" Type="http://schemas.openxmlformats.org/officeDocument/2006/relationships/image" Target="../media/image5.png"/></Relationships>
</file>

<file path=ppt/slides/_rels/slide3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7.png"/><Relationship Id="rId7"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themeOverride" Target="../theme/themeOverride23.xml"/><Relationship Id="rId6" Type="http://schemas.openxmlformats.org/officeDocument/2006/relationships/slide" Target="slide1.xml"/><Relationship Id="rId5" Type="http://schemas.microsoft.com/office/2007/relationships/hdphoto" Target="../media/hdphoto1.wdp"/><Relationship Id="rId4" Type="http://schemas.openxmlformats.org/officeDocument/2006/relationships/image" Target="../media/image8.png"/></Relationships>
</file>

<file path=ppt/slides/_rels/slide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4.gif"/><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themeOverride" Target="../theme/themeOverride24.xml"/><Relationship Id="rId4" Type="http://schemas.openxmlformats.org/officeDocument/2006/relationships/image" Target="../media/image5.png"/></Relationships>
</file>

<file path=ppt/slides/_rels/slide3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themeOverride" Target="../theme/themeOverride25.xml"/><Relationship Id="rId4" Type="http://schemas.openxmlformats.org/officeDocument/2006/relationships/image" Target="../media/image5.png"/></Relationships>
</file>

<file path=ppt/slides/_rels/slide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themeOverride" Target="../theme/themeOverride26.xml"/><Relationship Id="rId4" Type="http://schemas.openxmlformats.org/officeDocument/2006/relationships/image" Target="../media/image5.png"/></Relationships>
</file>

<file path=ppt/slides/_rels/slide3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themeOverride" Target="../theme/themeOverride27.xml"/><Relationship Id="rId4" Type="http://schemas.openxmlformats.org/officeDocument/2006/relationships/image" Target="../media/image5.png"/></Relationships>
</file>

<file path=ppt/slides/_rels/slide37.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themeOverride" Target="../theme/themeOverride28.xml"/><Relationship Id="rId6" Type="http://schemas.openxmlformats.org/officeDocument/2006/relationships/image" Target="../media/image4.png"/><Relationship Id="rId5" Type="http://schemas.openxmlformats.org/officeDocument/2006/relationships/image" Target="../media/image17.png"/><Relationship Id="rId4" Type="http://schemas.openxmlformats.org/officeDocument/2006/relationships/slide" Target="slide1.xml"/></Relationships>
</file>

<file path=ppt/slides/_rels/slide38.xml.rels><?xml version="1.0" encoding="UTF-8" standalone="yes"?>
<Relationships xmlns="http://schemas.openxmlformats.org/package/2006/relationships"><Relationship Id="rId3" Type="http://schemas.openxmlformats.org/officeDocument/2006/relationships/image" Target="../media/image14.gif"/><Relationship Id="rId2" Type="http://schemas.openxmlformats.org/officeDocument/2006/relationships/image" Target="../media/image170.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39.xml.rels><?xml version="1.0" encoding="UTF-8" standalone="yes"?>
<Relationships xmlns="http://schemas.openxmlformats.org/package/2006/relationships"><Relationship Id="rId3" Type="http://schemas.openxmlformats.org/officeDocument/2006/relationships/image" Target="../media/image14.gif"/><Relationship Id="rId2" Type="http://schemas.openxmlformats.org/officeDocument/2006/relationships/slideLayout" Target="../slideLayouts/slideLayout2.xml"/><Relationship Id="rId1" Type="http://schemas.openxmlformats.org/officeDocument/2006/relationships/themeOverride" Target="../theme/themeOverride29.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slideLayout" Target="../slideLayouts/slideLayout2.xml"/><Relationship Id="rId1" Type="http://schemas.openxmlformats.org/officeDocument/2006/relationships/themeOverride" Target="../theme/themeOverride30.xml"/><Relationship Id="rId5" Type="http://schemas.openxmlformats.org/officeDocument/2006/relationships/image" Target="../media/image5.png"/><Relationship Id="rId4" Type="http://schemas.openxmlformats.org/officeDocument/2006/relationships/image" Target="../media/image4.png"/></Relationships>
</file>

<file path=ppt/slides/_rels/slide41.xml.rels><?xml version="1.0" encoding="UTF-8" standalone="yes"?>
<Relationships xmlns="http://schemas.openxmlformats.org/package/2006/relationships"><Relationship Id="rId3" Type="http://schemas.openxmlformats.org/officeDocument/2006/relationships/image" Target="../media/image14.gif"/><Relationship Id="rId2" Type="http://schemas.openxmlformats.org/officeDocument/2006/relationships/slideLayout" Target="../slideLayouts/slideLayout2.xml"/><Relationship Id="rId1" Type="http://schemas.openxmlformats.org/officeDocument/2006/relationships/themeOverride" Target="../theme/themeOverride31.xml"/><Relationship Id="rId5" Type="http://schemas.openxmlformats.org/officeDocument/2006/relationships/image" Target="../media/image5.png"/><Relationship Id="rId4" Type="http://schemas.openxmlformats.org/officeDocument/2006/relationships/image" Target="../media/image4.png"/></Relationships>
</file>

<file path=ppt/slides/_rels/slide4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themeOverride" Target="../theme/themeOverride32.xml"/><Relationship Id="rId4" Type="http://schemas.openxmlformats.org/officeDocument/2006/relationships/image" Target="../media/image5.png"/></Relationships>
</file>

<file path=ppt/slides/_rels/slide4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themeOverride" Target="../theme/themeOverride33.xml"/><Relationship Id="rId4" Type="http://schemas.openxmlformats.org/officeDocument/2006/relationships/image" Target="../media/image5.png"/></Relationships>
</file>

<file path=ppt/slides/_rels/slide44.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slideLayout" Target="../slideLayouts/slideLayout2.xml"/><Relationship Id="rId1" Type="http://schemas.openxmlformats.org/officeDocument/2006/relationships/themeOverride" Target="../theme/themeOverride34.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17.png"/></Relationships>
</file>

<file path=ppt/slides/_rels/slide4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4.gif"/><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6.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slideLayout" Target="../slideLayouts/slideLayout2.xml"/><Relationship Id="rId1" Type="http://schemas.openxmlformats.org/officeDocument/2006/relationships/themeOverride" Target="../theme/themeOverride35.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 Id="rId9" Type="http://schemas.openxmlformats.org/officeDocument/2006/relationships/image" Target="../media/image5.png"/></Relationships>
</file>

<file path=ppt/slides/_rels/slide4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themeOverride" Target="../theme/themeOverride36.xml"/><Relationship Id="rId4" Type="http://schemas.openxmlformats.org/officeDocument/2006/relationships/image" Target="../media/image5.png"/></Relationships>
</file>

<file path=ppt/slides/_rels/slide4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themeOverride" Target="../theme/themeOverride37.xml"/><Relationship Id="rId4" Type="http://schemas.openxmlformats.org/officeDocument/2006/relationships/image" Target="../media/image5.png"/></Relationships>
</file>

<file path=ppt/slides/_rels/slide4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themeOverride" Target="../theme/themeOverride38.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slide" Target="slide1.xml"/><Relationship Id="rId4" Type="http://schemas.microsoft.com/office/2007/relationships/hdphoto" Target="../media/hdphoto1.wdp"/></Relationships>
</file>

<file path=ppt/slides/_rels/slide5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themeOverride" Target="../theme/themeOverride39.xml"/><Relationship Id="rId4" Type="http://schemas.openxmlformats.org/officeDocument/2006/relationships/image" Target="../media/image5.png"/></Relationships>
</file>

<file path=ppt/slides/_rels/slide5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themeOverride" Target="../theme/themeOverride40.xml"/><Relationship Id="rId4" Type="http://schemas.openxmlformats.org/officeDocument/2006/relationships/image" Target="../media/image5.png"/></Relationships>
</file>

<file path=ppt/slides/_rels/slide52.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slideLayout" Target="../slideLayouts/slideLayout2.xml"/><Relationship Id="rId1" Type="http://schemas.openxmlformats.org/officeDocument/2006/relationships/themeOverride" Target="../theme/themeOverride4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17.png"/></Relationships>
</file>

<file path=ppt/slides/_rels/slide5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4.gif"/><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slideLayout" Target="../slideLayouts/slideLayout2.xml"/><Relationship Id="rId1" Type="http://schemas.openxmlformats.org/officeDocument/2006/relationships/themeOverride" Target="../theme/themeOverride42.xml"/><Relationship Id="rId5" Type="http://schemas.openxmlformats.org/officeDocument/2006/relationships/image" Target="../media/image5.png"/><Relationship Id="rId4" Type="http://schemas.openxmlformats.org/officeDocument/2006/relationships/image" Target="../media/image4.png"/></Relationships>
</file>

<file path=ppt/slides/_rels/slide5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slideLayout" Target="../slideLayouts/slideLayout2.xml"/><Relationship Id="rId1" Type="http://schemas.openxmlformats.org/officeDocument/2006/relationships/themeOverride" Target="../theme/themeOverride43.xml"/><Relationship Id="rId5" Type="http://schemas.openxmlformats.org/officeDocument/2006/relationships/image" Target="../media/image5.png"/><Relationship Id="rId4" Type="http://schemas.openxmlformats.org/officeDocument/2006/relationships/image" Target="../media/image4.png"/></Relationships>
</file>

<file path=ppt/slides/_rels/slide5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slideLayout" Target="../slideLayouts/slideLayout2.xml"/><Relationship Id="rId1" Type="http://schemas.openxmlformats.org/officeDocument/2006/relationships/themeOverride" Target="../theme/themeOverride44.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14.gif"/></Relationships>
</file>

<file path=ppt/slides/_rels/slide5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themeOverride" Target="../theme/themeOverride45.xml"/><Relationship Id="rId4" Type="http://schemas.openxmlformats.org/officeDocument/2006/relationships/image" Target="../media/image5.png"/></Relationships>
</file>

<file path=ppt/slides/_rels/slide58.xml.rels><?xml version="1.0" encoding="UTF-8" standalone="yes"?>
<Relationships xmlns="http://schemas.openxmlformats.org/package/2006/relationships"><Relationship Id="rId3" Type="http://schemas.openxmlformats.org/officeDocument/2006/relationships/image" Target="../media/image14.gif"/><Relationship Id="rId2" Type="http://schemas.openxmlformats.org/officeDocument/2006/relationships/slideLayout" Target="../slideLayouts/slideLayout2.xml"/><Relationship Id="rId1" Type="http://schemas.openxmlformats.org/officeDocument/2006/relationships/themeOverride" Target="../theme/themeOverride46.xml"/><Relationship Id="rId5" Type="http://schemas.openxmlformats.org/officeDocument/2006/relationships/image" Target="../media/image5.png"/><Relationship Id="rId4" Type="http://schemas.openxmlformats.org/officeDocument/2006/relationships/image" Target="../media/image4.png"/></Relationships>
</file>

<file path=ppt/slides/_rels/slide5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slideLayout" Target="../slideLayouts/slideLayout2.xml"/><Relationship Id="rId1" Type="http://schemas.openxmlformats.org/officeDocument/2006/relationships/themeOverride" Target="../theme/themeOverride4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29.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9.emf"/><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slideLayout" Target="../slideLayouts/slideLayout2.xml"/><Relationship Id="rId1" Type="http://schemas.openxmlformats.org/officeDocument/2006/relationships/themeOverride" Target="../theme/themeOverride48.xml"/><Relationship Id="rId5" Type="http://schemas.openxmlformats.org/officeDocument/2006/relationships/image" Target="../media/image5.png"/><Relationship Id="rId4" Type="http://schemas.openxmlformats.org/officeDocument/2006/relationships/image" Target="../media/image4.png"/></Relationships>
</file>

<file path=ppt/slides/_rels/slide6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themeOverride" Target="../theme/themeOverride49.xml"/><Relationship Id="rId4" Type="http://schemas.openxmlformats.org/officeDocument/2006/relationships/image" Target="../media/image5.png"/></Relationships>
</file>

<file path=ppt/slides/_rels/slide6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themeOverride" Target="../theme/themeOverride50.xml"/><Relationship Id="rId4" Type="http://schemas.openxmlformats.org/officeDocument/2006/relationships/image" Target="../media/image5.png"/></Relationships>
</file>

<file path=ppt/slides/_rels/slide6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themeOverride" Target="../theme/themeOverride51.xml"/><Relationship Id="rId4" Type="http://schemas.openxmlformats.org/officeDocument/2006/relationships/image" Target="../media/image5.png"/></Relationships>
</file>

<file path=ppt/slides/_rels/slide6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themeOverride" Target="../theme/themeOverride52.xml"/><Relationship Id="rId4" Type="http://schemas.openxmlformats.org/officeDocument/2006/relationships/image" Target="../media/image5.png"/></Relationships>
</file>

<file path=ppt/slides/_rels/slide6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themeOverride" Target="../theme/themeOverride53.xml"/><Relationship Id="rId4" Type="http://schemas.openxmlformats.org/officeDocument/2006/relationships/image" Target="../media/image5.png"/></Relationships>
</file>

<file path=ppt/slides/_rels/slide6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themeOverride" Target="../theme/themeOverride54.xml"/><Relationship Id="rId4" Type="http://schemas.openxmlformats.org/officeDocument/2006/relationships/image" Target="../media/image5.png"/></Relationships>
</file>

<file path=ppt/slides/_rels/slide6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themeOverride" Target="../theme/themeOverride55.xml"/><Relationship Id="rId4" Type="http://schemas.openxmlformats.org/officeDocument/2006/relationships/image" Target="../media/image5.png"/></Relationships>
</file>

<file path=ppt/slides/_rels/slide6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themeOverride" Target="../theme/themeOverride56.xml"/><Relationship Id="rId4" Type="http://schemas.openxmlformats.org/officeDocument/2006/relationships/image" Target="../media/image5.png"/></Relationships>
</file>

<file path=ppt/slides/_rels/slide6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themeOverride" Target="../theme/themeOverride57.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slideLayout" Target="../slideLayouts/slideLayout2.xml"/><Relationship Id="rId7" Type="http://schemas.openxmlformats.org/officeDocument/2006/relationships/image" Target="../media/image12.emf"/><Relationship Id="rId2" Type="http://schemas.openxmlformats.org/officeDocument/2006/relationships/vmlDrawing" Target="../drawings/vmlDrawing1.vml"/><Relationship Id="rId1" Type="http://schemas.openxmlformats.org/officeDocument/2006/relationships/themeOverride" Target="../theme/themeOverride1.xml"/><Relationship Id="rId6" Type="http://schemas.openxmlformats.org/officeDocument/2006/relationships/image" Target="../media/image10.wmf"/><Relationship Id="rId5" Type="http://schemas.openxmlformats.org/officeDocument/2006/relationships/oleObject" Target="../embeddings/oleObject1.bin"/><Relationship Id="rId4" Type="http://schemas.openxmlformats.org/officeDocument/2006/relationships/image" Target="../media/image11.png"/><Relationship Id="rId9" Type="http://schemas.openxmlformats.org/officeDocument/2006/relationships/image" Target="../media/image5.png"/></Relationships>
</file>

<file path=ppt/slides/_rels/slide70.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slideLayout" Target="../slideLayouts/slideLayout2.xml"/><Relationship Id="rId1" Type="http://schemas.openxmlformats.org/officeDocument/2006/relationships/themeOverride" Target="../theme/themeOverride58.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7.png"/><Relationship Id="rId7"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slide" Target="slide1.xml"/><Relationship Id="rId5" Type="http://schemas.microsoft.com/office/2007/relationships/hdphoto" Target="../media/hdphoto1.wdp"/><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4494">
              <a:srgbClr val="92D050"/>
            </a:gs>
            <a:gs pos="22846">
              <a:schemeClr val="accent3">
                <a:lumMod val="20000"/>
                <a:lumOff val="80000"/>
              </a:schemeClr>
            </a:gs>
            <a:gs pos="48689">
              <a:schemeClr val="accent5">
                <a:lumMod val="20000"/>
                <a:lumOff val="80000"/>
              </a:schemeClr>
            </a:gs>
            <a:gs pos="77000">
              <a:schemeClr val="accent6">
                <a:lumMod val="40000"/>
                <a:lumOff val="60000"/>
              </a:schemeClr>
            </a:gs>
            <a:gs pos="100000">
              <a:schemeClr val="accent6">
                <a:lumMod val="75000"/>
              </a:schemeClr>
            </a:gs>
          </a:gsLst>
          <a:lin ang="2700000" scaled="1"/>
          <a:tileRect/>
        </a:gra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A56C70A-47E8-4D43-BC53-9F5DFA8CEAC7}" type="slidenum">
              <a:rPr lang="en-US" smtClean="0"/>
              <a:t>1</a:t>
            </a:fld>
            <a:endParaRPr lang="en-US"/>
          </a:p>
        </p:txBody>
      </p:sp>
      <p:sp>
        <p:nvSpPr>
          <p:cNvPr id="2" name="Rectangle 1">
            <a:hlinkClick r:id="rId2" action="ppaction://hlinksldjump"/>
          </p:cNvPr>
          <p:cNvSpPr/>
          <p:nvPr/>
        </p:nvSpPr>
        <p:spPr>
          <a:xfrm>
            <a:off x="7686384" y="1771112"/>
            <a:ext cx="2082621" cy="369332"/>
          </a:xfrm>
          <a:prstGeom prst="rect">
            <a:avLst/>
          </a:prstGeom>
        </p:spPr>
        <p:txBody>
          <a:bodyPr wrap="none">
            <a:spAutoFit/>
          </a:bodyPr>
          <a:lstStyle/>
          <a:p>
            <a:r>
              <a:rPr lang="en-US" b="1">
                <a:solidFill>
                  <a:srgbClr val="0070C0"/>
                </a:solidFill>
                <a:effectLst>
                  <a:outerShdw blurRad="50800" dist="38100" algn="l">
                    <a:srgbClr val="000000">
                      <a:alpha val="40000"/>
                    </a:srgbClr>
                  </a:outerShdw>
                  <a:reflection blurRad="6350" stA="55000" endA="300" endPos="45500" dir="5400000" sy="-100000" algn="bl"/>
                </a:effectLst>
                <a:latin typeface="Arial" panose="020B0604020202020204" pitchFamily="34" charset="0"/>
                <a:cs typeface="Arial" panose="020B0604020202020204" pitchFamily="34" charset="0"/>
              </a:rPr>
              <a:t>Diện tích đa giác </a:t>
            </a:r>
            <a:endParaRPr lang="en-US">
              <a:solidFill>
                <a:srgbClr val="0070C0"/>
              </a:solidFill>
            </a:endParaRPr>
          </a:p>
        </p:txBody>
      </p:sp>
      <p:sp>
        <p:nvSpPr>
          <p:cNvPr id="3" name="Rectangle 2">
            <a:hlinkClick r:id="rId3" action="ppaction://hlinksldjump"/>
          </p:cNvPr>
          <p:cNvSpPr/>
          <p:nvPr/>
        </p:nvSpPr>
        <p:spPr>
          <a:xfrm rot="10800000" flipV="1">
            <a:off x="8163437" y="2306205"/>
            <a:ext cx="2204162" cy="369332"/>
          </a:xfrm>
          <a:prstGeom prst="rect">
            <a:avLst/>
          </a:prstGeom>
        </p:spPr>
        <p:txBody>
          <a:bodyPr wrap="square">
            <a:spAutoFit/>
          </a:bodyPr>
          <a:lstStyle/>
          <a:p>
            <a:r>
              <a:rPr lang="en-US" b="1">
                <a:solidFill>
                  <a:srgbClr val="0070C0"/>
                </a:solidFill>
                <a:effectLst>
                  <a:outerShdw blurRad="50800" dist="38100" algn="l">
                    <a:srgbClr val="000000">
                      <a:alpha val="40000"/>
                    </a:srgbClr>
                  </a:outerShdw>
                  <a:reflection blurRad="6350" stA="55000" endA="300" endPos="45500" dir="5400000" sy="-100000" algn="bl"/>
                </a:effectLst>
                <a:latin typeface="Arial" panose="020B0604020202020204" pitchFamily="34" charset="0"/>
                <a:cs typeface="Arial" panose="020B0604020202020204" pitchFamily="34" charset="0"/>
              </a:rPr>
              <a:t>Định lý Pick</a:t>
            </a:r>
            <a:endParaRPr lang="en-US">
              <a:solidFill>
                <a:srgbClr val="0070C0"/>
              </a:solidFill>
            </a:endParaRPr>
          </a:p>
        </p:txBody>
      </p:sp>
      <p:sp>
        <p:nvSpPr>
          <p:cNvPr id="6" name="Rectangle 5">
            <a:hlinkClick r:id="rId4" action="ppaction://hlinksldjump"/>
          </p:cNvPr>
          <p:cNvSpPr/>
          <p:nvPr/>
        </p:nvSpPr>
        <p:spPr>
          <a:xfrm>
            <a:off x="7187869" y="1254498"/>
            <a:ext cx="2964273" cy="369332"/>
          </a:xfrm>
          <a:prstGeom prst="rect">
            <a:avLst/>
          </a:prstGeom>
        </p:spPr>
        <p:txBody>
          <a:bodyPr wrap="none">
            <a:spAutoFit/>
          </a:bodyPr>
          <a:lstStyle/>
          <a:p>
            <a:r>
              <a:rPr lang="en-US" b="1" kern="0">
                <a:solidFill>
                  <a:srgbClr val="0070C0"/>
                </a:solidFill>
                <a:effectLst>
                  <a:outerShdw blurRad="50800" dist="38100" algn="l">
                    <a:srgbClr val="000000">
                      <a:alpha val="40000"/>
                    </a:srgbClr>
                  </a:outerShdw>
                  <a:reflection blurRad="6350" stA="55000" endA="300" endPos="45500" dir="5400000" sy="-100000" algn="bl"/>
                </a:effectLst>
                <a:latin typeface="Arial" panose="020B0604020202020204" pitchFamily="34" charset="0"/>
                <a:ea typeface="Times New Roman" panose="02020603050405020304" pitchFamily="18" charset="0"/>
                <a:cs typeface="Times New Roman" panose="02020603050405020304" pitchFamily="18" charset="0"/>
              </a:rPr>
              <a:t>Hợp nhất các đoạn thẳng</a:t>
            </a:r>
            <a:endParaRPr lang="en-US"/>
          </a:p>
        </p:txBody>
      </p:sp>
      <p:sp>
        <p:nvSpPr>
          <p:cNvPr id="5" name="Rectangle 4">
            <a:hlinkClick r:id="rId5" action="ppaction://hlinksldjump"/>
          </p:cNvPr>
          <p:cNvSpPr/>
          <p:nvPr/>
        </p:nvSpPr>
        <p:spPr>
          <a:xfrm>
            <a:off x="6855387" y="2925135"/>
            <a:ext cx="3441968" cy="369332"/>
          </a:xfrm>
          <a:prstGeom prst="rect">
            <a:avLst/>
          </a:prstGeom>
        </p:spPr>
        <p:txBody>
          <a:bodyPr wrap="none">
            <a:spAutoFit/>
          </a:bodyPr>
          <a:lstStyle/>
          <a:p>
            <a:r>
              <a:rPr lang="en-US" b="1">
                <a:solidFill>
                  <a:srgbClr val="00B0F0"/>
                </a:solidFill>
                <a:effectLst>
                  <a:outerShdw blurRad="50800" dist="38100" algn="l">
                    <a:srgbClr val="000000">
                      <a:alpha val="40000"/>
                    </a:srgbClr>
                  </a:outerShdw>
                  <a:reflection blurRad="6350" stA="55000" endA="300" endPos="45500" dir="5400000" sy="-100000" algn="bl"/>
                </a:effectLst>
                <a:latin typeface="Arial" panose="020B0604020202020204" pitchFamily="34" charset="0"/>
                <a:cs typeface="Arial" panose="020B0604020202020204" pitchFamily="34" charset="0"/>
              </a:rPr>
              <a:t>Tập điểm phủ các đoạn thẳng</a:t>
            </a:r>
            <a:endParaRPr lang="en-US"/>
          </a:p>
        </p:txBody>
      </p:sp>
      <p:sp>
        <p:nvSpPr>
          <p:cNvPr id="7" name="Rectangle 6">
            <a:hlinkClick r:id="rId6" action="ppaction://hlinksldjump"/>
          </p:cNvPr>
          <p:cNvSpPr/>
          <p:nvPr/>
        </p:nvSpPr>
        <p:spPr>
          <a:xfrm>
            <a:off x="7209330" y="3432827"/>
            <a:ext cx="954107" cy="369332"/>
          </a:xfrm>
          <a:prstGeom prst="rect">
            <a:avLst/>
          </a:prstGeom>
        </p:spPr>
        <p:txBody>
          <a:bodyPr wrap="none">
            <a:spAutoFit/>
          </a:bodyPr>
          <a:lstStyle/>
          <a:p>
            <a:r>
              <a:rPr lang="en-US" b="1" smtClean="0">
                <a:ln/>
                <a:solidFill>
                  <a:schemeClr val="accent3"/>
                </a:solidFill>
                <a:effectLst>
                  <a:reflection blurRad="6350" stA="55000" endA="300" endPos="45500" dir="5400000" sy="-100000" algn="bl" rotWithShape="0"/>
                </a:effectLst>
                <a:latin typeface="Arial" panose="020B0604020202020204" pitchFamily="34" charset="0"/>
                <a:cs typeface="Arial" panose="020B0604020202020204" pitchFamily="34" charset="0"/>
              </a:rPr>
              <a:t>Bao lồi</a:t>
            </a:r>
            <a:endParaRPr lang="en-US"/>
          </a:p>
        </p:txBody>
      </p:sp>
      <p:sp>
        <p:nvSpPr>
          <p:cNvPr id="8" name="Rectangle 7">
            <a:hlinkClick r:id="rId7" action="ppaction://hlinksldjump"/>
          </p:cNvPr>
          <p:cNvSpPr/>
          <p:nvPr/>
        </p:nvSpPr>
        <p:spPr>
          <a:xfrm>
            <a:off x="6211621" y="3932024"/>
            <a:ext cx="2364750" cy="369332"/>
          </a:xfrm>
          <a:prstGeom prst="rect">
            <a:avLst/>
          </a:prstGeom>
        </p:spPr>
        <p:txBody>
          <a:bodyPr wrap="none">
            <a:spAutoFit/>
          </a:bodyPr>
          <a:lstStyle/>
          <a:p>
            <a:r>
              <a:rPr lang="en-US" b="1">
                <a:solidFill>
                  <a:schemeClr val="accent4">
                    <a:lumMod val="50000"/>
                  </a:schemeClr>
                </a:solidFill>
                <a:effectLst>
                  <a:outerShdw blurRad="50800" dist="38100" algn="l">
                    <a:srgbClr val="000000">
                      <a:alpha val="40000"/>
                    </a:srgbClr>
                  </a:outerShdw>
                  <a:reflection blurRad="6350" stA="55000" endA="300" endPos="45500" dir="5400000" sy="-100000" algn="bl"/>
                </a:effectLst>
                <a:latin typeface="Arial" panose="020B0604020202020204" pitchFamily="34" charset="0"/>
                <a:cs typeface="Arial" panose="020B0604020202020204" pitchFamily="34" charset="0"/>
              </a:rPr>
              <a:t>Kiểm tra điểm trong</a:t>
            </a:r>
            <a:endParaRPr lang="en-US"/>
          </a:p>
        </p:txBody>
      </p:sp>
      <p:sp>
        <p:nvSpPr>
          <p:cNvPr id="9" name="Rectangle 8">
            <a:hlinkClick r:id="rId8" action="ppaction://hlinksldjump"/>
          </p:cNvPr>
          <p:cNvSpPr/>
          <p:nvPr/>
        </p:nvSpPr>
        <p:spPr>
          <a:xfrm>
            <a:off x="4719852" y="4455230"/>
            <a:ext cx="2749471" cy="369332"/>
          </a:xfrm>
          <a:prstGeom prst="rect">
            <a:avLst/>
          </a:prstGeom>
        </p:spPr>
        <p:txBody>
          <a:bodyPr wrap="none">
            <a:spAutoFit/>
          </a:bodyPr>
          <a:lstStyle/>
          <a:p>
            <a:r>
              <a:rPr lang="en-US" b="1">
                <a:solidFill>
                  <a:srgbClr val="00B050"/>
                </a:solidFill>
                <a:effectLst>
                  <a:outerShdw blurRad="50800" dist="38100" algn="l">
                    <a:srgbClr val="000000">
                      <a:alpha val="40000"/>
                    </a:srgbClr>
                  </a:outerShdw>
                  <a:reflection blurRad="6350" stA="55000" endA="300" endPos="45500" dir="5400000" sy="-100000" algn="bl"/>
                </a:effectLst>
                <a:latin typeface="Arial" panose="020B0604020202020204" pitchFamily="34" charset="0"/>
                <a:cs typeface="Arial" panose="020B0604020202020204" pitchFamily="34" charset="0"/>
              </a:rPr>
              <a:t>Tìm cặp điểm gần nhất </a:t>
            </a:r>
            <a:endParaRPr lang="en-US"/>
          </a:p>
        </p:txBody>
      </p:sp>
      <p:sp>
        <p:nvSpPr>
          <p:cNvPr id="10" name="Title 1"/>
          <p:cNvSpPr>
            <a:spLocks noGrp="1"/>
          </p:cNvSpPr>
          <p:nvPr>
            <p:ph type="title"/>
          </p:nvPr>
        </p:nvSpPr>
        <p:spPr>
          <a:xfrm>
            <a:off x="3593278" y="4901797"/>
            <a:ext cx="2839141" cy="452742"/>
          </a:xfrm>
        </p:spPr>
        <p:txBody>
          <a:bodyPr>
            <a:normAutofit/>
            <a:scene3d>
              <a:camera prst="orthographicFront"/>
              <a:lightRig rig="harsh" dir="t"/>
            </a:scene3d>
            <a:sp3d extrusionH="57150" prstMaterial="matte">
              <a:bevelT w="63500" h="12700" prst="angle"/>
              <a:contourClr>
                <a:schemeClr val="bg1">
                  <a:lumMod val="65000"/>
                </a:schemeClr>
              </a:contourClr>
            </a:sp3d>
          </a:bodyPr>
          <a:lstStyle/>
          <a:p>
            <a:r>
              <a:rPr lang="en-US" sz="1800" b="1" cap="none" smtClean="0">
                <a:ln/>
                <a:solidFill>
                  <a:schemeClr val="accent3"/>
                </a:solidFill>
                <a:latin typeface="Arial" panose="020B0604020202020204" pitchFamily="34" charset="0"/>
                <a:cs typeface="Arial" panose="020B0604020202020204" pitchFamily="34" charset="0"/>
                <a:hlinkClick r:id="rId9" action="ppaction://hlinksldjump"/>
              </a:rPr>
              <a:t>Giao của 2 đoạn thẳng</a:t>
            </a:r>
            <a:endParaRPr lang="en-US" sz="1800" b="1" cap="none">
              <a:ln/>
              <a:solidFill>
                <a:schemeClr val="accent3"/>
              </a:solidFill>
              <a:effectLst>
                <a:reflection blurRad="6350" stA="55000" endA="300" endPos="45500" dir="5400000" sy="-100000" algn="bl" rotWithShape="0"/>
              </a:effectLst>
              <a:latin typeface="Arial" panose="020B0604020202020204" pitchFamily="34" charset="0"/>
              <a:cs typeface="Arial" panose="020B0604020202020204" pitchFamily="34" charset="0"/>
              <a:hlinkClick r:id="rId9" action="ppaction://hlinksldjump"/>
            </a:endParaRPr>
          </a:p>
        </p:txBody>
      </p:sp>
      <p:sp>
        <p:nvSpPr>
          <p:cNvPr id="11" name="Rectangle 10">
            <a:hlinkClick r:id="rId10" action="ppaction://hlinksldjump"/>
          </p:cNvPr>
          <p:cNvSpPr/>
          <p:nvPr/>
        </p:nvSpPr>
        <p:spPr>
          <a:xfrm>
            <a:off x="2238068" y="5458090"/>
            <a:ext cx="2207656" cy="369332"/>
          </a:xfrm>
          <a:prstGeom prst="rect">
            <a:avLst/>
          </a:prstGeom>
        </p:spPr>
        <p:txBody>
          <a:bodyPr wrap="none">
            <a:spAutoFit/>
          </a:bodyPr>
          <a:lstStyle/>
          <a:p>
            <a:r>
              <a:rPr lang="en-US" b="1" smtClean="0">
                <a:ln/>
                <a:solidFill>
                  <a:schemeClr val="accent4">
                    <a:lumMod val="75000"/>
                  </a:schemeClr>
                </a:solidFill>
                <a:effectLst>
                  <a:reflection blurRad="6350" stA="55000" endA="300" endPos="45500" dir="5400000" sy="-100000" algn="bl" rotWithShape="0"/>
                </a:effectLst>
                <a:latin typeface="Arial" panose="020B0604020202020204" pitchFamily="34" charset="0"/>
                <a:cs typeface="Arial" panose="020B0604020202020204" pitchFamily="34" charset="0"/>
              </a:rPr>
              <a:t>Đường thẳng quét</a:t>
            </a:r>
            <a:endParaRPr lang="en-US"/>
          </a:p>
        </p:txBody>
      </p:sp>
      <p:grpSp>
        <p:nvGrpSpPr>
          <p:cNvPr id="14" name="Group 13"/>
          <p:cNvGrpSpPr/>
          <p:nvPr/>
        </p:nvGrpSpPr>
        <p:grpSpPr>
          <a:xfrm rot="21062351">
            <a:off x="2119953" y="2135106"/>
            <a:ext cx="4790365" cy="1487350"/>
            <a:chOff x="1351128" y="2414864"/>
            <a:chExt cx="4790365" cy="1487350"/>
          </a:xfrm>
          <a:effectLst>
            <a:glow rad="228600">
              <a:schemeClr val="accent2">
                <a:satMod val="175000"/>
                <a:alpha val="40000"/>
              </a:schemeClr>
            </a:glow>
          </a:effectLst>
          <a:scene3d>
            <a:camera prst="isometricRightUp">
              <a:rot lat="2100000" lon="20400000" rev="0"/>
            </a:camera>
            <a:lightRig rig="threePt" dir="t"/>
          </a:scene3d>
        </p:grpSpPr>
        <p:sp>
          <p:nvSpPr>
            <p:cNvPr id="12" name="Cloud 11"/>
            <p:cNvSpPr/>
            <p:nvPr/>
          </p:nvSpPr>
          <p:spPr>
            <a:xfrm>
              <a:off x="1351128" y="2414864"/>
              <a:ext cx="4790365" cy="1487350"/>
            </a:xfrm>
            <a:prstGeom prst="cloud">
              <a:avLst/>
            </a:prstGeom>
            <a:gradFill>
              <a:gsLst>
                <a:gs pos="0">
                  <a:srgbClr val="002060"/>
                </a:gs>
                <a:gs pos="15000">
                  <a:srgbClr val="00B0F0"/>
                </a:gs>
                <a:gs pos="95000">
                  <a:srgbClr val="ED7D31">
                    <a:lumMod val="50000"/>
                  </a:srgbClr>
                </a:gs>
                <a:gs pos="81000">
                  <a:srgbClr val="ED7D31">
                    <a:lumMod val="20000"/>
                    <a:lumOff val="80000"/>
                  </a:srgbClr>
                </a:gs>
                <a:gs pos="67000">
                  <a:srgbClr val="FFC000">
                    <a:lumMod val="20000"/>
                    <a:lumOff val="80000"/>
                  </a:srgbClr>
                </a:gs>
                <a:gs pos="29000">
                  <a:srgbClr val="FFC000">
                    <a:lumMod val="60000"/>
                    <a:lumOff val="40000"/>
                  </a:srgbClr>
                </a:gs>
              </a:gsLst>
              <a:lin ang="5400000" scaled="1"/>
            </a:gradFill>
            <a:ln w="12700" cap="flat" cmpd="sng" algn="ctr">
              <a:solidFill>
                <a:srgbClr val="5B9BD5">
                  <a:shade val="50000"/>
                </a:srgbClr>
              </a:solidFill>
              <a:prstDash val="solid"/>
              <a:miter lim="800000"/>
            </a:ln>
            <a:effectLst/>
            <a:sp3d>
              <a:bevelT/>
            </a:sp3d>
          </p:spPr>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600"/>
                </a:spcAft>
              </a:pPr>
              <a:endParaRPr lang="en-US" i="1" kern="0">
                <a:solidFill>
                  <a:srgbClr val="0070C0"/>
                </a:solidFill>
                <a:latin typeface="Times New Roman" panose="02020603050405020304" pitchFamily="18" charset="0"/>
                <a:ea typeface="Calibri" panose="020F0502020204030204" pitchFamily="34" charset="0"/>
                <a:cs typeface="Times New Roman" panose="02020603050405020304" pitchFamily="18" charset="0"/>
              </a:endParaRPr>
            </a:p>
          </p:txBody>
        </p:sp>
        <p:sp>
          <p:nvSpPr>
            <p:cNvPr id="13" name="TextBox 12"/>
            <p:cNvSpPr txBox="1"/>
            <p:nvPr/>
          </p:nvSpPr>
          <p:spPr>
            <a:xfrm>
              <a:off x="1955041" y="2849307"/>
              <a:ext cx="3582537" cy="461665"/>
            </a:xfrm>
            <a:prstGeom prst="rect">
              <a:avLst/>
            </a:prstGeom>
            <a:noFill/>
          </p:spPr>
          <p:txBody>
            <a:bodyPr wrap="square" rtlCol="0">
              <a:spAutoFit/>
              <a:sp3d extrusionH="57150" prstMaterial="matte">
                <a:bevelT w="63500" h="12700" prst="angle"/>
                <a:contourClr>
                  <a:schemeClr val="bg1">
                    <a:lumMod val="65000"/>
                  </a:schemeClr>
                </a:contourClr>
              </a:sp3d>
            </a:bodyPr>
            <a:lstStyle/>
            <a:p>
              <a:r>
                <a:rPr lang="en-US" sz="2400" b="1" smtClean="0">
                  <a:ln/>
                  <a:solidFill>
                    <a:schemeClr val="accent3"/>
                  </a:solidFill>
                  <a:effectLst>
                    <a:reflection blurRad="6350" stA="55000" endA="300" endPos="45500" dir="5400000" sy="-100000" algn="bl" rotWithShape="0"/>
                  </a:effectLst>
                  <a:latin typeface="Arial" panose="020B0604020202020204" pitchFamily="34" charset="0"/>
                  <a:cs typeface="Arial" panose="020B0604020202020204" pitchFamily="34" charset="0"/>
                </a:rPr>
                <a:t>HÌNH HỌC TÍNH TOÁN</a:t>
              </a:r>
              <a:endParaRPr lang="en-US" sz="2400" b="1">
                <a:ln/>
                <a:solidFill>
                  <a:schemeClr val="accent3"/>
                </a:solidFill>
                <a:effectLst>
                  <a:reflection blurRad="6350" stA="55000" endA="300" endPos="45500" dir="5400000" sy="-100000" algn="bl" rotWithShape="0"/>
                </a:effectLst>
                <a:latin typeface="Arial" panose="020B0604020202020204" pitchFamily="34" charset="0"/>
                <a:cs typeface="Arial" panose="020B0604020202020204" pitchFamily="34" charset="0"/>
              </a:endParaRPr>
            </a:p>
          </p:txBody>
        </p:sp>
      </p:grpSp>
      <p:pic>
        <p:nvPicPr>
          <p:cNvPr id="15" name="Picture 14"/>
          <p:cNvPicPr>
            <a:picLocks noChangeAspect="1"/>
          </p:cNvPicPr>
          <p:nvPr/>
        </p:nvPicPr>
        <p:blipFill>
          <a:blip r:embed="rId11"/>
          <a:stretch>
            <a:fillRect/>
          </a:stretch>
        </p:blipFill>
        <p:spPr>
          <a:xfrm>
            <a:off x="154113" y="6376000"/>
            <a:ext cx="1975275" cy="371888"/>
          </a:xfrm>
          <a:prstGeom prst="rect">
            <a:avLst/>
          </a:prstGeom>
        </p:spPr>
      </p:pic>
    </p:spTree>
    <p:extLst>
      <p:ext uri="{BB962C8B-B14F-4D97-AF65-F5344CB8AC3E}">
        <p14:creationId xmlns:p14="http://schemas.microsoft.com/office/powerpoint/2010/main" val="178543233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accent4">
                <a:lumMod val="20000"/>
                <a:lumOff val="80000"/>
              </a:schemeClr>
            </a:gs>
            <a:gs pos="100000">
              <a:schemeClr val="accent4">
                <a:lumMod val="60000"/>
                <a:lumOff val="40000"/>
              </a:schemeClr>
            </a:gs>
          </a:gsLst>
          <a:lin ang="5400000" scaled="0"/>
        </a:gra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A56C70A-47E8-4D43-BC53-9F5DFA8CEAC7}" type="slidenum">
              <a:rPr lang="en-US" smtClean="0"/>
              <a:t>10</a:t>
            </a:fld>
            <a:endParaRPr lang="en-US"/>
          </a:p>
        </p:txBody>
      </p:sp>
      <p:sp>
        <p:nvSpPr>
          <p:cNvPr id="5" name="Title 1"/>
          <p:cNvSpPr>
            <a:spLocks noGrp="1"/>
          </p:cNvSpPr>
          <p:nvPr>
            <p:ph type="title"/>
          </p:nvPr>
        </p:nvSpPr>
        <p:spPr>
          <a:xfrm>
            <a:off x="246886" y="139573"/>
            <a:ext cx="2823338" cy="646079"/>
          </a:xfrm>
        </p:spPr>
        <p:txBody>
          <a:bodyPr>
            <a:normAutofit/>
          </a:bodyPr>
          <a:lstStyle/>
          <a:p>
            <a:r>
              <a:rPr lang="en-US" sz="2000" b="1">
                <a:effectLst>
                  <a:outerShdw blurRad="50800" dist="38100" algn="l">
                    <a:srgbClr val="000000">
                      <a:alpha val="40000"/>
                    </a:srgbClr>
                  </a:outerShdw>
                  <a:reflection blurRad="6350" stA="55000" endA="300" endPos="45500" dir="5400000" sy="-100000" algn="bl"/>
                </a:effectLst>
                <a:latin typeface="Arial" panose="020B0604020202020204" pitchFamily="34" charset="0"/>
                <a:cs typeface="Arial" panose="020B0604020202020204" pitchFamily="34" charset="0"/>
              </a:rPr>
              <a:t>Định lý </a:t>
            </a:r>
            <a:r>
              <a:rPr lang="en-US" sz="2000" b="1" smtClean="0">
                <a:effectLst>
                  <a:outerShdw blurRad="50800" dist="38100" algn="l">
                    <a:srgbClr val="000000">
                      <a:alpha val="40000"/>
                    </a:srgbClr>
                  </a:outerShdw>
                  <a:reflection blurRad="6350" stA="55000" endA="300" endPos="45500" dir="5400000" sy="-100000" algn="bl"/>
                </a:effectLst>
                <a:latin typeface="Arial" panose="020B0604020202020204" pitchFamily="34" charset="0"/>
                <a:cs typeface="Arial" panose="020B0604020202020204" pitchFamily="34" charset="0"/>
              </a:rPr>
              <a:t>Pick </a:t>
            </a:r>
            <a:r>
              <a:rPr lang="en-US" sz="2000" b="1" i="1" smtClean="0">
                <a:solidFill>
                  <a:schemeClr val="accent4">
                    <a:lumMod val="75000"/>
                  </a:schemeClr>
                </a:solidFill>
                <a:effectLst>
                  <a:outerShdw blurRad="50800" dist="38100" algn="l">
                    <a:srgbClr val="000000">
                      <a:alpha val="40000"/>
                    </a:srgbClr>
                  </a:outerShdw>
                  <a:reflection blurRad="6350" stA="55000" endA="300" endPos="45500" dir="5400000" sy="-100000" algn="bl"/>
                </a:effectLst>
                <a:latin typeface="Times New Roman" panose="02020603050405020304" pitchFamily="18" charset="0"/>
                <a:cs typeface="Times New Roman" panose="02020603050405020304" pitchFamily="18" charset="0"/>
              </a:rPr>
              <a:t>(tiếp)</a:t>
            </a:r>
            <a:endParaRPr lang="en-US" sz="2000" i="1">
              <a:solidFill>
                <a:schemeClr val="accent4">
                  <a:lumMod val="75000"/>
                </a:schemeClr>
              </a:solidFill>
              <a:latin typeface="Times New Roman" panose="02020603050405020304" pitchFamily="18" charset="0"/>
              <a:cs typeface="Times New Roman" panose="02020603050405020304" pitchFamily="18" charset="0"/>
            </a:endParaRPr>
          </a:p>
        </p:txBody>
      </p:sp>
      <p:sp>
        <p:nvSpPr>
          <p:cNvPr id="6" name="Rectangle 5"/>
          <p:cNvSpPr/>
          <p:nvPr/>
        </p:nvSpPr>
        <p:spPr>
          <a:xfrm>
            <a:off x="10358347" y="6415421"/>
            <a:ext cx="1492716" cy="369332"/>
          </a:xfrm>
          <a:prstGeom prst="rect">
            <a:avLst/>
          </a:prstGeom>
        </p:spPr>
        <p:txBody>
          <a:bodyPr wrap="none">
            <a:spAutoFit/>
          </a:bodyPr>
          <a:lstStyle/>
          <a:p>
            <a:r>
              <a:rPr lang="en-US" b="1" smtClean="0">
                <a:solidFill>
                  <a:srgbClr val="0070C0"/>
                </a:solidFill>
                <a:effectLst>
                  <a:outerShdw blurRad="50800" dist="38100" algn="l">
                    <a:srgbClr val="000000">
                      <a:alpha val="40000"/>
                    </a:srgbClr>
                  </a:outerShdw>
                  <a:reflection blurRad="6350" stA="55000" endA="300" endPos="45500" dir="5400000" sy="-100000" algn="bl"/>
                </a:effectLst>
                <a:latin typeface="Arial" panose="020B0604020202020204" pitchFamily="34" charset="0"/>
                <a:cs typeface="Arial" panose="020B0604020202020204" pitchFamily="34" charset="0"/>
              </a:rPr>
              <a:t>Định lý Pick</a:t>
            </a:r>
            <a:endParaRPr lang="en-US">
              <a:solidFill>
                <a:srgbClr val="0070C0"/>
              </a:solidFill>
            </a:endParaRPr>
          </a:p>
        </p:txBody>
      </p:sp>
      <p:sp>
        <p:nvSpPr>
          <p:cNvPr id="7" name="Rectangle 6"/>
          <p:cNvSpPr/>
          <p:nvPr/>
        </p:nvSpPr>
        <p:spPr>
          <a:xfrm>
            <a:off x="908079" y="857658"/>
            <a:ext cx="1883849" cy="430887"/>
          </a:xfrm>
          <a:prstGeom prst="rect">
            <a:avLst/>
          </a:prstGeom>
        </p:spPr>
        <p:txBody>
          <a:bodyPr wrap="none">
            <a:spAutoFit/>
          </a:bodyPr>
          <a:lstStyle/>
          <a:p>
            <a:pPr algn="just">
              <a:spcBef>
                <a:spcPts val="200"/>
              </a:spcBef>
            </a:pPr>
            <a:r>
              <a:rPr lang="en-US" sz="2200" b="1" smtClean="0">
                <a:solidFill>
                  <a:srgbClr val="00B0F0"/>
                </a:solidFill>
                <a:effectLst>
                  <a:reflection blurRad="6350" stA="55000" endA="300" endPos="45500" dir="5400000" sy="-100000" algn="bl"/>
                </a:effectLst>
                <a:latin typeface="Courier New" panose="02070309020205020404" pitchFamily="49" charset="0"/>
                <a:ea typeface="Times New Roman" panose="02020603050405020304" pitchFamily="18" charset="0"/>
                <a:cs typeface="Times New Roman" panose="02020603050405020304" pitchFamily="18" charset="0"/>
              </a:rPr>
              <a:t>Chứng minh</a:t>
            </a:r>
            <a:endParaRPr lang="en-US" sz="2200" b="1">
              <a:solidFill>
                <a:srgbClr val="2E74B5"/>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sp>
        <p:nvSpPr>
          <p:cNvPr id="8" name="Rectangle 7"/>
          <p:cNvSpPr/>
          <p:nvPr/>
        </p:nvSpPr>
        <p:spPr>
          <a:xfrm>
            <a:off x="908079" y="1360551"/>
            <a:ext cx="5153975" cy="400110"/>
          </a:xfrm>
          <a:prstGeom prst="rect">
            <a:avLst/>
          </a:prstGeom>
        </p:spPr>
        <p:txBody>
          <a:bodyPr wrap="none">
            <a:spAutoFit/>
          </a:bodyPr>
          <a:lstStyle/>
          <a:p>
            <a:pPr algn="just">
              <a:spcAft>
                <a:spcPts val="600"/>
              </a:spcAft>
            </a:pPr>
            <a:r>
              <a:rPr lang="en-US" sz="2000" smtClean="0">
                <a:effectLst/>
                <a:latin typeface="Times New Roman" panose="02020603050405020304" pitchFamily="18" charset="0"/>
                <a:ea typeface="Calibri" panose="020F0502020204030204" pitchFamily="34" charset="0"/>
                <a:cs typeface="Times New Roman" panose="02020603050405020304" pitchFamily="18" charset="0"/>
              </a:rPr>
              <a:t>Định lý đúng với trường hợp </a:t>
            </a:r>
            <a:r>
              <a:rPr lang="en-US" sz="2000" i="1" smtClean="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rPr>
              <a:t>hình vuông đơn vị</a:t>
            </a:r>
            <a:r>
              <a:rPr lang="en-US" sz="2000" smtClean="0">
                <a:effectLst/>
                <a:latin typeface="Times New Roman" panose="02020603050405020304" pitchFamily="18" charset="0"/>
                <a:ea typeface="Calibri" panose="020F0502020204030204" pitchFamily="34" charset="0"/>
                <a:cs typeface="Times New Roman" panose="02020603050405020304" pitchFamily="18" charset="0"/>
              </a:rPr>
              <a:t>,</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 name="Rectangle 8"/>
          <p:cNvSpPr/>
          <p:nvPr/>
        </p:nvSpPr>
        <p:spPr>
          <a:xfrm>
            <a:off x="908079" y="1760661"/>
            <a:ext cx="4419295" cy="707886"/>
          </a:xfrm>
          <a:prstGeom prst="rect">
            <a:avLst/>
          </a:prstGeom>
        </p:spPr>
        <p:txBody>
          <a:bodyPr wrap="square">
            <a:spAutoFit/>
          </a:bodyPr>
          <a:lstStyle/>
          <a:p>
            <a:r>
              <a:rPr lang="en-US" sz="2000">
                <a:latin typeface="Times New Roman" panose="02020603050405020304" pitchFamily="18" charset="0"/>
                <a:ea typeface="Calibri" panose="020F0502020204030204" pitchFamily="34" charset="0"/>
              </a:rPr>
              <a:t>Đ</a:t>
            </a:r>
            <a:r>
              <a:rPr lang="en-US" sz="2000" smtClean="0">
                <a:effectLst/>
                <a:latin typeface="Times New Roman" panose="02020603050405020304" pitchFamily="18" charset="0"/>
                <a:ea typeface="Calibri" panose="020F0502020204030204" pitchFamily="34" charset="0"/>
              </a:rPr>
              <a:t>a giác là </a:t>
            </a:r>
            <a:r>
              <a:rPr lang="en-US" sz="2000" i="1" smtClean="0">
                <a:solidFill>
                  <a:srgbClr val="0070C0"/>
                </a:solidFill>
                <a:effectLst/>
                <a:latin typeface="Times New Roman" panose="02020603050405020304" pitchFamily="18" charset="0"/>
                <a:ea typeface="Calibri" panose="020F0502020204030204" pitchFamily="34" charset="0"/>
              </a:rPr>
              <a:t>hình chữ nhật</a:t>
            </a:r>
            <a:r>
              <a:rPr lang="en-US" sz="2000" smtClean="0">
                <a:effectLst/>
                <a:latin typeface="Times New Roman" panose="02020603050405020304" pitchFamily="18" charset="0"/>
                <a:ea typeface="Calibri" panose="020F0502020204030204" pitchFamily="34" charset="0"/>
              </a:rPr>
              <a:t> cạnh độ dài </a:t>
            </a:r>
            <a:r>
              <a:rPr lang="en-US" sz="2000" b="1" smtClean="0">
                <a:effectLst/>
                <a:latin typeface="Courier New" panose="02070309020205020404" pitchFamily="49" charset="0"/>
                <a:ea typeface="Calibri" panose="020F0502020204030204" pitchFamily="34" charset="0"/>
                <a:cs typeface="Courier New" panose="02070309020205020404" pitchFamily="49" charset="0"/>
              </a:rPr>
              <a:t>a</a:t>
            </a:r>
            <a:r>
              <a:rPr lang="en-US" sz="2000" smtClean="0">
                <a:effectLst/>
                <a:latin typeface="Times New Roman" panose="02020603050405020304" pitchFamily="18" charset="0"/>
                <a:ea typeface="Calibri" panose="020F0502020204030204" pitchFamily="34" charset="0"/>
              </a:rPr>
              <a:t>, </a:t>
            </a:r>
            <a:r>
              <a:rPr lang="en-US" sz="2000" b="1">
                <a:latin typeface="Courier New" panose="02070309020205020404" pitchFamily="49" charset="0"/>
                <a:ea typeface="Calibri" panose="020F0502020204030204" pitchFamily="34" charset="0"/>
                <a:cs typeface="Courier New" panose="02070309020205020404" pitchFamily="49" charset="0"/>
              </a:rPr>
              <a:t>b</a:t>
            </a:r>
            <a:r>
              <a:rPr lang="en-US" sz="2000" smtClean="0">
                <a:effectLst/>
                <a:latin typeface="Times New Roman" panose="02020603050405020304" pitchFamily="18" charset="0"/>
                <a:ea typeface="Calibri" panose="020F0502020204030204" pitchFamily="34" charset="0"/>
              </a:rPr>
              <a:t> song song với trục tọa độ:</a:t>
            </a:r>
            <a:endParaRPr lang="en-US" sz="2000"/>
          </a:p>
        </p:txBody>
      </p:sp>
      <p:sp>
        <p:nvSpPr>
          <p:cNvPr id="10" name="Rectangle 9"/>
          <p:cNvSpPr/>
          <p:nvPr/>
        </p:nvSpPr>
        <p:spPr>
          <a:xfrm>
            <a:off x="908079" y="2443281"/>
            <a:ext cx="2621230" cy="400110"/>
          </a:xfrm>
          <a:prstGeom prst="rect">
            <a:avLst/>
          </a:prstGeom>
        </p:spPr>
        <p:txBody>
          <a:bodyPr wrap="none">
            <a:spAutoFit/>
          </a:bodyPr>
          <a:lstStyle/>
          <a:p>
            <a:r>
              <a:rPr lang="en-US" sz="2000" b="1" smtClean="0">
                <a:effectLst/>
                <a:latin typeface="Courier New" panose="02070309020205020404" pitchFamily="49" charset="0"/>
                <a:ea typeface="Calibri" panose="020F0502020204030204" pitchFamily="34" charset="0"/>
                <a:cs typeface="Courier New" panose="02070309020205020404" pitchFamily="49" charset="0"/>
              </a:rPr>
              <a:t> I = (a-1)×(b-1)</a:t>
            </a:r>
            <a:endParaRPr lang="en-US" sz="2000" b="1">
              <a:latin typeface="Courier New" panose="02070309020205020404" pitchFamily="49" charset="0"/>
              <a:cs typeface="Courier New" panose="02070309020205020404" pitchFamily="49" charset="0"/>
            </a:endParaRPr>
          </a:p>
        </p:txBody>
      </p:sp>
      <p:sp>
        <p:nvSpPr>
          <p:cNvPr id="11" name="Rectangle 10"/>
          <p:cNvSpPr/>
          <p:nvPr/>
        </p:nvSpPr>
        <p:spPr>
          <a:xfrm>
            <a:off x="1068735" y="2755952"/>
            <a:ext cx="1851789" cy="400110"/>
          </a:xfrm>
          <a:prstGeom prst="rect">
            <a:avLst/>
          </a:prstGeom>
        </p:spPr>
        <p:txBody>
          <a:bodyPr wrap="none">
            <a:spAutoFit/>
          </a:bodyPr>
          <a:lstStyle/>
          <a:p>
            <a:r>
              <a:rPr lang="en-US" sz="2000" b="1" smtClean="0">
                <a:effectLst/>
                <a:latin typeface="Courier New" panose="02070309020205020404" pitchFamily="49" charset="0"/>
                <a:ea typeface="Calibri" panose="020F0502020204030204" pitchFamily="34" charset="0"/>
                <a:cs typeface="Courier New" panose="02070309020205020404" pitchFamily="49" charset="0"/>
              </a:rPr>
              <a:t>B = 2×(a+b)</a:t>
            </a:r>
            <a:endParaRPr lang="en-US" sz="2000" b="1">
              <a:latin typeface="Courier New" panose="02070309020205020404" pitchFamily="49" charset="0"/>
              <a:cs typeface="Courier New" panose="02070309020205020404" pitchFamily="49" charset="0"/>
            </a:endParaRPr>
          </a:p>
        </p:txBody>
      </p:sp>
      <p:sp>
        <p:nvSpPr>
          <p:cNvPr id="12" name="Rectangle 11"/>
          <p:cNvSpPr/>
          <p:nvPr/>
        </p:nvSpPr>
        <p:spPr>
          <a:xfrm>
            <a:off x="3312080" y="2709829"/>
            <a:ext cx="3082895" cy="400110"/>
          </a:xfrm>
          <a:prstGeom prst="rect">
            <a:avLst/>
          </a:prstGeom>
        </p:spPr>
        <p:txBody>
          <a:bodyPr wrap="none">
            <a:spAutoFit/>
          </a:bodyPr>
          <a:lstStyle/>
          <a:p>
            <a:r>
              <a:rPr lang="en-US" sz="2000" b="1" smtClean="0">
                <a:effectLst/>
                <a:latin typeface="Courier New" panose="02070309020205020404" pitchFamily="49" charset="0"/>
                <a:ea typeface="Calibri" panose="020F0502020204030204" pitchFamily="34" charset="0"/>
                <a:cs typeface="Courier New" panose="02070309020205020404" pitchFamily="49" charset="0"/>
              </a:rPr>
              <a:t>S = a×b = I+B/2.0–1</a:t>
            </a:r>
            <a:endParaRPr lang="en-US" sz="2000" b="1">
              <a:latin typeface="Courier New" panose="02070309020205020404" pitchFamily="49" charset="0"/>
              <a:cs typeface="Courier New" panose="02070309020205020404" pitchFamily="49" charset="0"/>
            </a:endParaRPr>
          </a:p>
        </p:txBody>
      </p:sp>
      <p:sp>
        <p:nvSpPr>
          <p:cNvPr id="13" name="Rectangle 12"/>
          <p:cNvSpPr/>
          <p:nvPr/>
        </p:nvSpPr>
        <p:spPr>
          <a:xfrm>
            <a:off x="6907437" y="1298390"/>
            <a:ext cx="4197268" cy="707886"/>
          </a:xfrm>
          <a:prstGeom prst="rect">
            <a:avLst/>
          </a:prstGeom>
        </p:spPr>
        <p:txBody>
          <a:bodyPr wrap="square">
            <a:spAutoFit/>
          </a:bodyPr>
          <a:lstStyle/>
          <a:p>
            <a:r>
              <a:rPr lang="en-US" sz="2000">
                <a:latin typeface="Times New Roman" panose="02020603050405020304" pitchFamily="18" charset="0"/>
                <a:ea typeface="Calibri" panose="020F0502020204030204" pitchFamily="34" charset="0"/>
              </a:rPr>
              <a:t>Đ</a:t>
            </a:r>
            <a:r>
              <a:rPr lang="en-US" sz="2000" smtClean="0">
                <a:effectLst/>
                <a:latin typeface="Times New Roman" panose="02020603050405020304" pitchFamily="18" charset="0"/>
                <a:ea typeface="Calibri" panose="020F0502020204030204" pitchFamily="34" charset="0"/>
              </a:rPr>
              <a:t>a giác là </a:t>
            </a:r>
            <a:r>
              <a:rPr lang="en-US" sz="2000" i="1" smtClean="0">
                <a:solidFill>
                  <a:srgbClr val="0070C0"/>
                </a:solidFill>
                <a:effectLst/>
                <a:latin typeface="Times New Roman" panose="02020603050405020304" pitchFamily="18" charset="0"/>
                <a:ea typeface="Calibri" panose="020F0502020204030204" pitchFamily="34" charset="0"/>
              </a:rPr>
              <a:t>tam giác vuông </a:t>
            </a:r>
            <a:r>
              <a:rPr lang="en-US" sz="2000" smtClean="0">
                <a:effectLst/>
                <a:latin typeface="Times New Roman" panose="02020603050405020304" pitchFamily="18" charset="0"/>
                <a:ea typeface="Calibri" panose="020F0502020204030204" pitchFamily="34" charset="0"/>
              </a:rPr>
              <a:t>có các cạnh góc vuông song song với trục tọa độ:</a:t>
            </a:r>
            <a:endParaRPr lang="en-US" sz="2000"/>
          </a:p>
        </p:txBody>
      </p:sp>
      <p:sp>
        <p:nvSpPr>
          <p:cNvPr id="14" name="Rectangle 13"/>
          <p:cNvSpPr/>
          <p:nvPr/>
        </p:nvSpPr>
        <p:spPr>
          <a:xfrm>
            <a:off x="7307250" y="2064832"/>
            <a:ext cx="3823226" cy="400110"/>
          </a:xfrm>
          <a:prstGeom prst="rect">
            <a:avLst/>
          </a:prstGeom>
        </p:spPr>
        <p:txBody>
          <a:bodyPr wrap="none">
            <a:spAutoFit/>
          </a:bodyPr>
          <a:lstStyle/>
          <a:p>
            <a:r>
              <a:rPr lang="en-US" sz="2000" smtClean="0">
                <a:effectLst/>
                <a:latin typeface="Times New Roman" panose="02020603050405020304" pitchFamily="18" charset="0"/>
                <a:ea typeface="Calibri" panose="020F0502020204030204" pitchFamily="34" charset="0"/>
              </a:rPr>
              <a:t>Tam giác là một nửa hình chữ nhật:</a:t>
            </a:r>
            <a:endParaRPr lang="en-US" sz="2000"/>
          </a:p>
        </p:txBody>
      </p:sp>
      <p:grpSp>
        <p:nvGrpSpPr>
          <p:cNvPr id="19" name="Group 18"/>
          <p:cNvGrpSpPr/>
          <p:nvPr/>
        </p:nvGrpSpPr>
        <p:grpSpPr>
          <a:xfrm>
            <a:off x="845214" y="3959750"/>
            <a:ext cx="3756629" cy="2136781"/>
            <a:chOff x="0" y="0"/>
            <a:chExt cx="2400300" cy="1485900"/>
          </a:xfrm>
        </p:grpSpPr>
        <p:cxnSp>
          <p:nvCxnSpPr>
            <p:cNvPr id="26" name="Straight Connector 25"/>
            <p:cNvCxnSpPr/>
            <p:nvPr/>
          </p:nvCxnSpPr>
          <p:spPr>
            <a:xfrm>
              <a:off x="0" y="1252538"/>
              <a:ext cx="2400300" cy="0"/>
            </a:xfrm>
            <a:prstGeom prst="line">
              <a:avLst/>
            </a:prstGeom>
            <a:noFill/>
            <a:ln w="19050" cap="flat" cmpd="sng" algn="ctr">
              <a:solidFill>
                <a:srgbClr val="00B0F0"/>
              </a:solidFill>
              <a:prstDash val="sysDot"/>
              <a:miter lim="800000"/>
            </a:ln>
            <a:effectLst/>
          </p:spPr>
        </p:cxnSp>
        <p:cxnSp>
          <p:nvCxnSpPr>
            <p:cNvPr id="27" name="Straight Connector 26"/>
            <p:cNvCxnSpPr/>
            <p:nvPr/>
          </p:nvCxnSpPr>
          <p:spPr>
            <a:xfrm>
              <a:off x="0" y="1023938"/>
              <a:ext cx="2400300" cy="0"/>
            </a:xfrm>
            <a:prstGeom prst="line">
              <a:avLst/>
            </a:prstGeom>
            <a:noFill/>
            <a:ln w="19050" cap="flat" cmpd="sng" algn="ctr">
              <a:solidFill>
                <a:srgbClr val="00B0F0"/>
              </a:solidFill>
              <a:prstDash val="sysDot"/>
              <a:miter lim="800000"/>
            </a:ln>
            <a:effectLst/>
          </p:spPr>
        </p:cxnSp>
        <p:cxnSp>
          <p:nvCxnSpPr>
            <p:cNvPr id="28" name="Straight Connector 27"/>
            <p:cNvCxnSpPr/>
            <p:nvPr/>
          </p:nvCxnSpPr>
          <p:spPr>
            <a:xfrm>
              <a:off x="0" y="795338"/>
              <a:ext cx="2400300" cy="0"/>
            </a:xfrm>
            <a:prstGeom prst="line">
              <a:avLst/>
            </a:prstGeom>
            <a:noFill/>
            <a:ln w="19050" cap="flat" cmpd="sng" algn="ctr">
              <a:solidFill>
                <a:srgbClr val="00B0F0"/>
              </a:solidFill>
              <a:prstDash val="sysDot"/>
              <a:miter lim="800000"/>
            </a:ln>
            <a:effectLst/>
          </p:spPr>
        </p:cxnSp>
        <p:cxnSp>
          <p:nvCxnSpPr>
            <p:cNvPr id="29" name="Straight Connector 28"/>
            <p:cNvCxnSpPr/>
            <p:nvPr/>
          </p:nvCxnSpPr>
          <p:spPr>
            <a:xfrm>
              <a:off x="0" y="566738"/>
              <a:ext cx="2400300" cy="0"/>
            </a:xfrm>
            <a:prstGeom prst="line">
              <a:avLst/>
            </a:prstGeom>
            <a:noFill/>
            <a:ln w="19050" cap="flat" cmpd="sng" algn="ctr">
              <a:solidFill>
                <a:srgbClr val="00B0F0"/>
              </a:solidFill>
              <a:prstDash val="sysDot"/>
              <a:miter lim="800000"/>
            </a:ln>
            <a:effectLst/>
          </p:spPr>
        </p:cxnSp>
        <p:cxnSp>
          <p:nvCxnSpPr>
            <p:cNvPr id="30" name="Straight Connector 29"/>
            <p:cNvCxnSpPr/>
            <p:nvPr/>
          </p:nvCxnSpPr>
          <p:spPr>
            <a:xfrm>
              <a:off x="0" y="338138"/>
              <a:ext cx="2400300" cy="0"/>
            </a:xfrm>
            <a:prstGeom prst="line">
              <a:avLst/>
            </a:prstGeom>
            <a:noFill/>
            <a:ln w="19050" cap="flat" cmpd="sng" algn="ctr">
              <a:solidFill>
                <a:srgbClr val="00B0F0"/>
              </a:solidFill>
              <a:prstDash val="sysDot"/>
              <a:miter lim="800000"/>
            </a:ln>
            <a:effectLst/>
          </p:spPr>
        </p:cxnSp>
        <p:cxnSp>
          <p:nvCxnSpPr>
            <p:cNvPr id="31" name="Straight Connector 30"/>
            <p:cNvCxnSpPr/>
            <p:nvPr/>
          </p:nvCxnSpPr>
          <p:spPr>
            <a:xfrm>
              <a:off x="228600" y="0"/>
              <a:ext cx="0" cy="1485900"/>
            </a:xfrm>
            <a:prstGeom prst="line">
              <a:avLst/>
            </a:prstGeom>
            <a:noFill/>
            <a:ln w="19050" cap="flat" cmpd="sng" algn="ctr">
              <a:solidFill>
                <a:srgbClr val="00B0F0"/>
              </a:solidFill>
              <a:prstDash val="sysDot"/>
              <a:miter lim="800000"/>
            </a:ln>
            <a:effectLst/>
          </p:spPr>
        </p:cxnSp>
        <p:cxnSp>
          <p:nvCxnSpPr>
            <p:cNvPr id="32" name="Straight Connector 31"/>
            <p:cNvCxnSpPr/>
            <p:nvPr/>
          </p:nvCxnSpPr>
          <p:spPr>
            <a:xfrm flipV="1">
              <a:off x="457200" y="0"/>
              <a:ext cx="0" cy="1485900"/>
            </a:xfrm>
            <a:prstGeom prst="line">
              <a:avLst/>
            </a:prstGeom>
            <a:noFill/>
            <a:ln w="19050" cap="flat" cmpd="sng" algn="ctr">
              <a:solidFill>
                <a:srgbClr val="00B0F0"/>
              </a:solidFill>
              <a:prstDash val="sysDot"/>
              <a:miter lim="800000"/>
            </a:ln>
            <a:effectLst/>
          </p:spPr>
        </p:cxnSp>
        <p:cxnSp>
          <p:nvCxnSpPr>
            <p:cNvPr id="33" name="Straight Connector 32"/>
            <p:cNvCxnSpPr/>
            <p:nvPr/>
          </p:nvCxnSpPr>
          <p:spPr>
            <a:xfrm flipV="1">
              <a:off x="685800" y="0"/>
              <a:ext cx="0" cy="1485900"/>
            </a:xfrm>
            <a:prstGeom prst="line">
              <a:avLst/>
            </a:prstGeom>
            <a:noFill/>
            <a:ln w="19050" cap="flat" cmpd="sng" algn="ctr">
              <a:solidFill>
                <a:srgbClr val="00B0F0"/>
              </a:solidFill>
              <a:prstDash val="sysDot"/>
              <a:miter lim="800000"/>
            </a:ln>
            <a:effectLst/>
          </p:spPr>
        </p:cxnSp>
        <p:cxnSp>
          <p:nvCxnSpPr>
            <p:cNvPr id="34" name="Straight Connector 33"/>
            <p:cNvCxnSpPr/>
            <p:nvPr/>
          </p:nvCxnSpPr>
          <p:spPr>
            <a:xfrm flipV="1">
              <a:off x="914400" y="0"/>
              <a:ext cx="0" cy="1485900"/>
            </a:xfrm>
            <a:prstGeom prst="line">
              <a:avLst/>
            </a:prstGeom>
            <a:noFill/>
            <a:ln w="19050" cap="flat" cmpd="sng" algn="ctr">
              <a:solidFill>
                <a:srgbClr val="00B0F0"/>
              </a:solidFill>
              <a:prstDash val="sysDot"/>
              <a:miter lim="800000"/>
            </a:ln>
            <a:effectLst/>
          </p:spPr>
        </p:cxnSp>
        <p:cxnSp>
          <p:nvCxnSpPr>
            <p:cNvPr id="35" name="Straight Connector 34"/>
            <p:cNvCxnSpPr/>
            <p:nvPr/>
          </p:nvCxnSpPr>
          <p:spPr>
            <a:xfrm flipV="1">
              <a:off x="1143000" y="0"/>
              <a:ext cx="0" cy="1485900"/>
            </a:xfrm>
            <a:prstGeom prst="line">
              <a:avLst/>
            </a:prstGeom>
            <a:noFill/>
            <a:ln w="19050" cap="flat" cmpd="sng" algn="ctr">
              <a:solidFill>
                <a:srgbClr val="00B0F0"/>
              </a:solidFill>
              <a:prstDash val="sysDot"/>
              <a:miter lim="800000"/>
            </a:ln>
            <a:effectLst/>
          </p:spPr>
        </p:cxnSp>
        <p:cxnSp>
          <p:nvCxnSpPr>
            <p:cNvPr id="36" name="Straight Connector 35"/>
            <p:cNvCxnSpPr/>
            <p:nvPr/>
          </p:nvCxnSpPr>
          <p:spPr>
            <a:xfrm flipV="1">
              <a:off x="1371600" y="0"/>
              <a:ext cx="0" cy="1485900"/>
            </a:xfrm>
            <a:prstGeom prst="line">
              <a:avLst/>
            </a:prstGeom>
            <a:noFill/>
            <a:ln w="19050" cap="flat" cmpd="sng" algn="ctr">
              <a:solidFill>
                <a:srgbClr val="00B0F0"/>
              </a:solidFill>
              <a:prstDash val="sysDot"/>
              <a:miter lim="800000"/>
            </a:ln>
            <a:effectLst/>
          </p:spPr>
        </p:cxnSp>
        <p:cxnSp>
          <p:nvCxnSpPr>
            <p:cNvPr id="37" name="Straight Connector 36"/>
            <p:cNvCxnSpPr/>
            <p:nvPr/>
          </p:nvCxnSpPr>
          <p:spPr>
            <a:xfrm flipV="1">
              <a:off x="1600200" y="0"/>
              <a:ext cx="0" cy="1485900"/>
            </a:xfrm>
            <a:prstGeom prst="line">
              <a:avLst/>
            </a:prstGeom>
            <a:noFill/>
            <a:ln w="19050" cap="flat" cmpd="sng" algn="ctr">
              <a:solidFill>
                <a:srgbClr val="00B0F0"/>
              </a:solidFill>
              <a:prstDash val="sysDot"/>
              <a:miter lim="800000"/>
            </a:ln>
            <a:effectLst/>
          </p:spPr>
        </p:cxnSp>
        <p:cxnSp>
          <p:nvCxnSpPr>
            <p:cNvPr id="38" name="Straight Connector 37"/>
            <p:cNvCxnSpPr/>
            <p:nvPr/>
          </p:nvCxnSpPr>
          <p:spPr>
            <a:xfrm flipV="1">
              <a:off x="1828800" y="0"/>
              <a:ext cx="0" cy="1485900"/>
            </a:xfrm>
            <a:prstGeom prst="line">
              <a:avLst/>
            </a:prstGeom>
            <a:noFill/>
            <a:ln w="19050" cap="flat" cmpd="sng" algn="ctr">
              <a:solidFill>
                <a:srgbClr val="00B0F0"/>
              </a:solidFill>
              <a:prstDash val="sysDot"/>
              <a:miter lim="800000"/>
            </a:ln>
            <a:effectLst/>
          </p:spPr>
        </p:cxnSp>
        <p:cxnSp>
          <p:nvCxnSpPr>
            <p:cNvPr id="39" name="Straight Connector 38"/>
            <p:cNvCxnSpPr/>
            <p:nvPr/>
          </p:nvCxnSpPr>
          <p:spPr>
            <a:xfrm flipV="1">
              <a:off x="2057400" y="0"/>
              <a:ext cx="0" cy="1485900"/>
            </a:xfrm>
            <a:prstGeom prst="line">
              <a:avLst/>
            </a:prstGeom>
            <a:noFill/>
            <a:ln w="19050" cap="flat" cmpd="sng" algn="ctr">
              <a:solidFill>
                <a:srgbClr val="00B0F0"/>
              </a:solidFill>
              <a:prstDash val="sysDot"/>
              <a:miter lim="800000"/>
            </a:ln>
            <a:effectLst/>
          </p:spPr>
        </p:cxnSp>
        <p:cxnSp>
          <p:nvCxnSpPr>
            <p:cNvPr id="40" name="Straight Connector 39"/>
            <p:cNvCxnSpPr/>
            <p:nvPr/>
          </p:nvCxnSpPr>
          <p:spPr>
            <a:xfrm flipV="1">
              <a:off x="2286000" y="0"/>
              <a:ext cx="0" cy="1485900"/>
            </a:xfrm>
            <a:prstGeom prst="line">
              <a:avLst/>
            </a:prstGeom>
            <a:noFill/>
            <a:ln w="19050" cap="flat" cmpd="sng" algn="ctr">
              <a:solidFill>
                <a:srgbClr val="00B0F0"/>
              </a:solidFill>
              <a:prstDash val="sysDot"/>
              <a:miter lim="800000"/>
            </a:ln>
            <a:effectLst/>
          </p:spPr>
        </p:cxnSp>
        <p:cxnSp>
          <p:nvCxnSpPr>
            <p:cNvPr id="41" name="Straight Connector 40"/>
            <p:cNvCxnSpPr/>
            <p:nvPr/>
          </p:nvCxnSpPr>
          <p:spPr>
            <a:xfrm>
              <a:off x="0" y="114300"/>
              <a:ext cx="2400300" cy="0"/>
            </a:xfrm>
            <a:prstGeom prst="line">
              <a:avLst/>
            </a:prstGeom>
            <a:noFill/>
            <a:ln w="19050" cap="flat" cmpd="sng" algn="ctr">
              <a:solidFill>
                <a:srgbClr val="00B0F0"/>
              </a:solidFill>
              <a:prstDash val="sysDot"/>
              <a:miter lim="800000"/>
            </a:ln>
            <a:effectLst/>
          </p:spPr>
        </p:cxnSp>
        <p:cxnSp>
          <p:nvCxnSpPr>
            <p:cNvPr id="42" name="Straight Arrow Connector 41"/>
            <p:cNvCxnSpPr/>
            <p:nvPr/>
          </p:nvCxnSpPr>
          <p:spPr>
            <a:xfrm>
              <a:off x="0" y="1485900"/>
              <a:ext cx="2400300" cy="0"/>
            </a:xfrm>
            <a:prstGeom prst="straightConnector1">
              <a:avLst/>
            </a:prstGeom>
            <a:noFill/>
            <a:ln w="28575" cap="flat" cmpd="sng" algn="ctr">
              <a:solidFill>
                <a:srgbClr val="002060"/>
              </a:solidFill>
              <a:prstDash val="solid"/>
              <a:miter lim="800000"/>
              <a:tailEnd type="triangle"/>
            </a:ln>
            <a:effectLst/>
          </p:spPr>
        </p:cxnSp>
        <p:cxnSp>
          <p:nvCxnSpPr>
            <p:cNvPr id="43" name="Straight Arrow Connector 42"/>
            <p:cNvCxnSpPr/>
            <p:nvPr/>
          </p:nvCxnSpPr>
          <p:spPr>
            <a:xfrm flipV="1">
              <a:off x="0" y="0"/>
              <a:ext cx="0" cy="1485900"/>
            </a:xfrm>
            <a:prstGeom prst="straightConnector1">
              <a:avLst/>
            </a:prstGeom>
            <a:noFill/>
            <a:ln w="28575" cap="flat" cmpd="sng" algn="ctr">
              <a:solidFill>
                <a:srgbClr val="002060"/>
              </a:solidFill>
              <a:prstDash val="solid"/>
              <a:miter lim="800000"/>
              <a:tailEnd type="triangle"/>
            </a:ln>
            <a:effectLst/>
          </p:spPr>
        </p:cxnSp>
      </p:grpSp>
      <p:sp>
        <p:nvSpPr>
          <p:cNvPr id="20" name="Rectangle 19"/>
          <p:cNvSpPr/>
          <p:nvPr/>
        </p:nvSpPr>
        <p:spPr>
          <a:xfrm>
            <a:off x="1195217" y="4458802"/>
            <a:ext cx="357774" cy="328736"/>
          </a:xfrm>
          <a:prstGeom prst="rect">
            <a:avLst/>
          </a:prstGeom>
          <a:noFill/>
          <a:ln w="28575" cap="flat" cmpd="sng" algn="ctr">
            <a:solidFill>
              <a:srgbClr val="FFC000">
                <a:lumMod val="50000"/>
              </a:srgb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21" name="Rectangle 20"/>
          <p:cNvSpPr/>
          <p:nvPr/>
        </p:nvSpPr>
        <p:spPr>
          <a:xfrm>
            <a:off x="1195217" y="5104872"/>
            <a:ext cx="1788871" cy="657471"/>
          </a:xfrm>
          <a:prstGeom prst="rect">
            <a:avLst/>
          </a:prstGeom>
          <a:noFill/>
          <a:ln w="28575" cap="flat" cmpd="sng" algn="ctr">
            <a:solidFill>
              <a:srgbClr val="00206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22" name="Isosceles Triangle 5"/>
          <p:cNvSpPr/>
          <p:nvPr/>
        </p:nvSpPr>
        <p:spPr>
          <a:xfrm>
            <a:off x="3348845" y="4472053"/>
            <a:ext cx="1073323" cy="1307637"/>
          </a:xfrm>
          <a:custGeom>
            <a:avLst/>
            <a:gdLst>
              <a:gd name="connsiteX0" fmla="*/ 0 w 685800"/>
              <a:gd name="connsiteY0" fmla="*/ 800100 h 800100"/>
              <a:gd name="connsiteX1" fmla="*/ 342900 w 685800"/>
              <a:gd name="connsiteY1" fmla="*/ 0 h 800100"/>
              <a:gd name="connsiteX2" fmla="*/ 685800 w 685800"/>
              <a:gd name="connsiteY2" fmla="*/ 800100 h 800100"/>
              <a:gd name="connsiteX3" fmla="*/ 0 w 685800"/>
              <a:gd name="connsiteY3" fmla="*/ 800100 h 800100"/>
              <a:gd name="connsiteX0" fmla="*/ 0 w 685800"/>
              <a:gd name="connsiteY0" fmla="*/ 800100 h 800100"/>
              <a:gd name="connsiteX1" fmla="*/ 0 w 685800"/>
              <a:gd name="connsiteY1" fmla="*/ 0 h 800100"/>
              <a:gd name="connsiteX2" fmla="*/ 685800 w 685800"/>
              <a:gd name="connsiteY2" fmla="*/ 800100 h 800100"/>
              <a:gd name="connsiteX3" fmla="*/ 0 w 685800"/>
              <a:gd name="connsiteY3" fmla="*/ 800100 h 800100"/>
            </a:gdLst>
            <a:ahLst/>
            <a:cxnLst>
              <a:cxn ang="0">
                <a:pos x="connsiteX0" y="connsiteY0"/>
              </a:cxn>
              <a:cxn ang="0">
                <a:pos x="connsiteX1" y="connsiteY1"/>
              </a:cxn>
              <a:cxn ang="0">
                <a:pos x="connsiteX2" y="connsiteY2"/>
              </a:cxn>
              <a:cxn ang="0">
                <a:pos x="connsiteX3" y="connsiteY3"/>
              </a:cxn>
            </a:cxnLst>
            <a:rect l="l" t="t" r="r" b="b"/>
            <a:pathLst>
              <a:path w="685800" h="800100">
                <a:moveTo>
                  <a:pt x="0" y="800100"/>
                </a:moveTo>
                <a:lnTo>
                  <a:pt x="0" y="0"/>
                </a:lnTo>
                <a:lnTo>
                  <a:pt x="685800" y="800100"/>
                </a:lnTo>
                <a:lnTo>
                  <a:pt x="0" y="800100"/>
                </a:lnTo>
                <a:close/>
              </a:path>
            </a:pathLst>
          </a:custGeom>
          <a:noFill/>
          <a:ln w="28575" cap="flat" cmpd="sng" algn="ctr">
            <a:solidFill>
              <a:srgbClr val="7030A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grpSp>
        <p:nvGrpSpPr>
          <p:cNvPr id="23" name="Group 22"/>
          <p:cNvGrpSpPr/>
          <p:nvPr/>
        </p:nvGrpSpPr>
        <p:grpSpPr>
          <a:xfrm>
            <a:off x="3348057" y="4446462"/>
            <a:ext cx="1073323" cy="1314485"/>
            <a:chOff x="0" y="0"/>
            <a:chExt cx="685800" cy="914082"/>
          </a:xfrm>
        </p:grpSpPr>
        <p:cxnSp>
          <p:nvCxnSpPr>
            <p:cNvPr id="24" name="Straight Connector 23"/>
            <p:cNvCxnSpPr/>
            <p:nvPr/>
          </p:nvCxnSpPr>
          <p:spPr>
            <a:xfrm>
              <a:off x="0" y="0"/>
              <a:ext cx="685800" cy="0"/>
            </a:xfrm>
            <a:prstGeom prst="line">
              <a:avLst/>
            </a:prstGeom>
            <a:noFill/>
            <a:ln w="28575" cap="flat" cmpd="sng" algn="ctr">
              <a:solidFill>
                <a:srgbClr val="FFC000">
                  <a:lumMod val="50000"/>
                </a:srgbClr>
              </a:solidFill>
              <a:prstDash val="sysDash"/>
              <a:miter lim="800000"/>
            </a:ln>
            <a:effectLst/>
          </p:spPr>
        </p:cxnSp>
        <p:cxnSp>
          <p:nvCxnSpPr>
            <p:cNvPr id="25" name="Straight Connector 24"/>
            <p:cNvCxnSpPr/>
            <p:nvPr/>
          </p:nvCxnSpPr>
          <p:spPr>
            <a:xfrm>
              <a:off x="685800" y="0"/>
              <a:ext cx="0" cy="914082"/>
            </a:xfrm>
            <a:prstGeom prst="line">
              <a:avLst/>
            </a:prstGeom>
            <a:noFill/>
            <a:ln w="28575" cap="flat" cmpd="sng" algn="ctr">
              <a:solidFill>
                <a:srgbClr val="FFC000">
                  <a:lumMod val="50000"/>
                </a:srgbClr>
              </a:solidFill>
              <a:prstDash val="sysDash"/>
              <a:miter lim="800000"/>
            </a:ln>
            <a:effectLst/>
          </p:spPr>
        </p:cxnSp>
      </p:grpSp>
      <p:sp>
        <p:nvSpPr>
          <p:cNvPr id="44" name="Rectangle 43"/>
          <p:cNvSpPr/>
          <p:nvPr/>
        </p:nvSpPr>
        <p:spPr>
          <a:xfrm>
            <a:off x="8110558" y="2351204"/>
            <a:ext cx="3583032" cy="369332"/>
          </a:xfrm>
          <a:prstGeom prst="rect">
            <a:avLst/>
          </a:prstGeom>
        </p:spPr>
        <p:txBody>
          <a:bodyPr wrap="none">
            <a:spAutoFit/>
          </a:bodyPr>
          <a:lstStyle/>
          <a:p>
            <a:r>
              <a:rPr lang="en-US" smtClean="0">
                <a:effectLst/>
                <a:latin typeface="Times New Roman" panose="02020603050405020304" pitchFamily="18" charset="0"/>
                <a:ea typeface="Calibri" panose="020F0502020204030204" pitchFamily="34" charset="0"/>
              </a:rPr>
              <a:t>(</a:t>
            </a:r>
            <a:r>
              <a:rPr lang="en-US" i="1" smtClean="0">
                <a:effectLst/>
                <a:latin typeface="Times New Roman" panose="02020603050405020304" pitchFamily="18" charset="0"/>
                <a:ea typeface="Calibri" panose="020F0502020204030204" pitchFamily="34" charset="0"/>
              </a:rPr>
              <a:t>Cắt hình chữ nhật theo đường chéo</a:t>
            </a:r>
            <a:r>
              <a:rPr lang="en-US" smtClean="0">
                <a:effectLst/>
                <a:latin typeface="Times New Roman" panose="02020603050405020304" pitchFamily="18" charset="0"/>
                <a:ea typeface="Calibri" panose="020F0502020204030204" pitchFamily="34" charset="0"/>
              </a:rPr>
              <a:t>)</a:t>
            </a:r>
            <a:endParaRPr lang="en-US"/>
          </a:p>
        </p:txBody>
      </p:sp>
      <p:sp>
        <p:nvSpPr>
          <p:cNvPr id="45" name="TextBox 44"/>
          <p:cNvSpPr txBox="1"/>
          <p:nvPr/>
        </p:nvSpPr>
        <p:spPr>
          <a:xfrm>
            <a:off x="7307250" y="2750317"/>
            <a:ext cx="4727260" cy="707886"/>
          </a:xfrm>
          <a:prstGeom prst="rect">
            <a:avLst/>
          </a:prstGeom>
          <a:noFill/>
        </p:spPr>
        <p:txBody>
          <a:bodyPr wrap="square" rtlCol="0">
            <a:spAutoFit/>
          </a:bodyPr>
          <a:lstStyle/>
          <a:p>
            <a:pPr algn="ctr"/>
            <a:r>
              <a:rPr lang="en-US" sz="2000" smtClean="0">
                <a:latin typeface="Times New Roman" panose="02020603050405020304" pitchFamily="18" charset="0"/>
                <a:cs typeface="Times New Roman" panose="02020603050405020304" pitchFamily="18" charset="0"/>
              </a:rPr>
              <a:t>C – số điểm tọa độ nguyên trên cạnh huyền (</a:t>
            </a:r>
            <a:r>
              <a:rPr lang="en-US" sz="2000" i="1" smtClean="0">
                <a:solidFill>
                  <a:srgbClr val="0070C0"/>
                </a:solidFill>
                <a:latin typeface="Times New Roman" panose="02020603050405020304" pitchFamily="18" charset="0"/>
                <a:cs typeface="Times New Roman" panose="02020603050405020304" pitchFamily="18" charset="0"/>
              </a:rPr>
              <a:t>không tính 2 đầu</a:t>
            </a:r>
            <a:r>
              <a:rPr lang="en-US" sz="2000" smtClean="0">
                <a:latin typeface="Times New Roman" panose="02020603050405020304" pitchFamily="18" charset="0"/>
                <a:cs typeface="Times New Roman" panose="02020603050405020304" pitchFamily="18" charset="0"/>
              </a:rPr>
              <a:t>)</a:t>
            </a:r>
            <a:endParaRPr lang="en-US" sz="2000">
              <a:latin typeface="Times New Roman" panose="02020603050405020304" pitchFamily="18" charset="0"/>
              <a:cs typeface="Times New Roman" panose="02020603050405020304" pitchFamily="18" charset="0"/>
            </a:endParaRPr>
          </a:p>
        </p:txBody>
      </p:sp>
      <p:sp>
        <p:nvSpPr>
          <p:cNvPr id="2" name="TextBox 1"/>
          <p:cNvSpPr txBox="1"/>
          <p:nvPr/>
        </p:nvSpPr>
        <p:spPr>
          <a:xfrm>
            <a:off x="7385303" y="3372442"/>
            <a:ext cx="4322922" cy="400110"/>
          </a:xfrm>
          <a:prstGeom prst="rect">
            <a:avLst/>
          </a:prstGeom>
          <a:noFill/>
        </p:spPr>
        <p:txBody>
          <a:bodyPr wrap="square" rtlCol="0">
            <a:spAutoFit/>
          </a:bodyPr>
          <a:lstStyle/>
          <a:p>
            <a:r>
              <a:rPr lang="en-US" sz="2000" smtClean="0">
                <a:latin typeface="Times New Roman" panose="02020603050405020304" pitchFamily="18" charset="0"/>
                <a:cs typeface="Times New Roman" panose="02020603050405020304" pitchFamily="18" charset="0"/>
              </a:rPr>
              <a:t>Số điểm trong của hình chữ nhật: </a:t>
            </a:r>
            <a:r>
              <a:rPr lang="en-US" sz="2000" b="1" smtClean="0">
                <a:latin typeface="Courier New" panose="02070309020205020404" pitchFamily="49" charset="0"/>
                <a:cs typeface="Courier New" panose="02070309020205020404" pitchFamily="49" charset="0"/>
              </a:rPr>
              <a:t>2I+C</a:t>
            </a:r>
            <a:endParaRPr lang="en-US" sz="2000" b="1">
              <a:latin typeface="Courier New" panose="02070309020205020404" pitchFamily="49" charset="0"/>
              <a:cs typeface="Courier New" panose="02070309020205020404" pitchFamily="49" charset="0"/>
            </a:endParaRPr>
          </a:p>
        </p:txBody>
      </p:sp>
      <p:sp>
        <p:nvSpPr>
          <p:cNvPr id="3" name="Rectangle 2"/>
          <p:cNvSpPr/>
          <p:nvPr/>
        </p:nvSpPr>
        <p:spPr>
          <a:xfrm>
            <a:off x="7429281" y="3796912"/>
            <a:ext cx="4945585" cy="400110"/>
          </a:xfrm>
          <a:prstGeom prst="rect">
            <a:avLst/>
          </a:prstGeom>
        </p:spPr>
        <p:txBody>
          <a:bodyPr wrap="none">
            <a:spAutoFit/>
          </a:bodyPr>
          <a:lstStyle/>
          <a:p>
            <a:r>
              <a:rPr lang="en-US" sz="2000">
                <a:latin typeface="Times New Roman" panose="02020603050405020304" pitchFamily="18" charset="0"/>
                <a:cs typeface="Times New Roman" panose="02020603050405020304" pitchFamily="18" charset="0"/>
              </a:rPr>
              <a:t>Số điểm </a:t>
            </a:r>
            <a:r>
              <a:rPr lang="en-US" sz="2000" smtClean="0">
                <a:latin typeface="Times New Roman" panose="02020603050405020304" pitchFamily="18" charset="0"/>
                <a:cs typeface="Times New Roman" panose="02020603050405020304" pitchFamily="18" charset="0"/>
              </a:rPr>
              <a:t>biên của </a:t>
            </a:r>
            <a:r>
              <a:rPr lang="en-US" sz="2000">
                <a:latin typeface="Times New Roman" panose="02020603050405020304" pitchFamily="18" charset="0"/>
                <a:cs typeface="Times New Roman" panose="02020603050405020304" pitchFamily="18" charset="0"/>
              </a:rPr>
              <a:t>hình chữ nhật: </a:t>
            </a:r>
            <a:r>
              <a:rPr lang="en-US" sz="2000" b="1" smtClean="0">
                <a:latin typeface="Courier New" panose="02070309020205020404" pitchFamily="49" charset="0"/>
                <a:cs typeface="Courier New" panose="02070309020205020404" pitchFamily="49" charset="0"/>
              </a:rPr>
              <a:t>2(B-C-1</a:t>
            </a:r>
            <a:r>
              <a:rPr lang="en-US" sz="2000" b="1">
                <a:latin typeface="Courier New" panose="02070309020205020404" pitchFamily="49" charset="0"/>
                <a:cs typeface="Courier New" panose="02070309020205020404" pitchFamily="49" charset="0"/>
              </a:rPr>
              <a:t>)</a:t>
            </a:r>
          </a:p>
        </p:txBody>
      </p:sp>
      <p:sp>
        <p:nvSpPr>
          <p:cNvPr id="15" name="TextBox 14"/>
          <p:cNvSpPr txBox="1"/>
          <p:nvPr/>
        </p:nvSpPr>
        <p:spPr>
          <a:xfrm>
            <a:off x="7464486" y="4164890"/>
            <a:ext cx="3185410" cy="400110"/>
          </a:xfrm>
          <a:prstGeom prst="rect">
            <a:avLst/>
          </a:prstGeom>
          <a:noFill/>
        </p:spPr>
        <p:txBody>
          <a:bodyPr wrap="square" rtlCol="0">
            <a:spAutoFit/>
          </a:bodyPr>
          <a:lstStyle/>
          <a:p>
            <a:r>
              <a:rPr lang="en-US" sz="2000" smtClean="0">
                <a:latin typeface="Times New Roman" panose="02020603050405020304" pitchFamily="18" charset="0"/>
                <a:cs typeface="Times New Roman" panose="02020603050405020304" pitchFamily="18" charset="0"/>
              </a:rPr>
              <a:t>Diện tích hình chữ nhật:</a:t>
            </a:r>
            <a:endParaRPr lang="en-US" sz="2000">
              <a:latin typeface="Times New Roman" panose="02020603050405020304" pitchFamily="18" charset="0"/>
              <a:cs typeface="Times New Roman" panose="02020603050405020304" pitchFamily="18" charset="0"/>
            </a:endParaRPr>
          </a:p>
        </p:txBody>
      </p:sp>
      <p:sp>
        <p:nvSpPr>
          <p:cNvPr id="16" name="TextBox 15"/>
          <p:cNvSpPr txBox="1"/>
          <p:nvPr/>
        </p:nvSpPr>
        <p:spPr>
          <a:xfrm>
            <a:off x="7845268" y="4592749"/>
            <a:ext cx="4005795" cy="400110"/>
          </a:xfrm>
          <a:prstGeom prst="rect">
            <a:avLst/>
          </a:prstGeom>
          <a:noFill/>
        </p:spPr>
        <p:txBody>
          <a:bodyPr wrap="square" rtlCol="0">
            <a:spAutoFit/>
          </a:bodyPr>
          <a:lstStyle/>
          <a:p>
            <a:r>
              <a:rPr lang="en-US" sz="2000" b="1" smtClean="0">
                <a:latin typeface="Courier New" panose="02070309020205020404" pitchFamily="49" charset="0"/>
                <a:cs typeface="Courier New" panose="02070309020205020404" pitchFamily="49" charset="0"/>
              </a:rPr>
              <a:t>Sr=2I+C+(2(B-C-1)/2.0-1</a:t>
            </a:r>
            <a:endParaRPr lang="en-US" sz="2000" b="1">
              <a:latin typeface="Courier New" panose="02070309020205020404" pitchFamily="49" charset="0"/>
              <a:cs typeface="Courier New" panose="02070309020205020404" pitchFamily="49" charset="0"/>
            </a:endParaRPr>
          </a:p>
        </p:txBody>
      </p:sp>
      <p:sp>
        <p:nvSpPr>
          <p:cNvPr id="17" name="TextBox 16"/>
          <p:cNvSpPr txBox="1"/>
          <p:nvPr/>
        </p:nvSpPr>
        <p:spPr>
          <a:xfrm>
            <a:off x="8163959" y="4886166"/>
            <a:ext cx="2418742" cy="400110"/>
          </a:xfrm>
          <a:prstGeom prst="rect">
            <a:avLst/>
          </a:prstGeom>
          <a:noFill/>
        </p:spPr>
        <p:txBody>
          <a:bodyPr wrap="square" rtlCol="0">
            <a:spAutoFit/>
          </a:bodyPr>
          <a:lstStyle/>
          <a:p>
            <a:r>
              <a:rPr lang="en-US" sz="2000" b="1" smtClean="0">
                <a:latin typeface="Courier New" panose="02070309020205020404" pitchFamily="49" charset="0"/>
                <a:cs typeface="Courier New" panose="02070309020205020404" pitchFamily="49" charset="0"/>
              </a:rPr>
              <a:t>=2I+B-2</a:t>
            </a:r>
            <a:endParaRPr lang="en-US" sz="2000" b="1">
              <a:latin typeface="Courier New" panose="02070309020205020404" pitchFamily="49" charset="0"/>
              <a:cs typeface="Courier New" panose="02070309020205020404" pitchFamily="49" charset="0"/>
            </a:endParaRPr>
          </a:p>
        </p:txBody>
      </p:sp>
      <p:sp>
        <p:nvSpPr>
          <p:cNvPr id="18" name="TextBox 17"/>
          <p:cNvSpPr txBox="1"/>
          <p:nvPr/>
        </p:nvSpPr>
        <p:spPr>
          <a:xfrm>
            <a:off x="6114432" y="5326167"/>
            <a:ext cx="5523875" cy="400110"/>
          </a:xfrm>
          <a:prstGeom prst="rect">
            <a:avLst/>
          </a:prstGeom>
          <a:solidFill>
            <a:schemeClr val="accent6">
              <a:lumMod val="20000"/>
              <a:lumOff val="80000"/>
            </a:schemeClr>
          </a:solidFill>
          <a:scene3d>
            <a:camera prst="orthographicFront"/>
            <a:lightRig rig="threePt" dir="t"/>
          </a:scene3d>
          <a:sp3d>
            <a:bevelT/>
          </a:sp3d>
        </p:spPr>
        <p:txBody>
          <a:bodyPr wrap="square" rtlCol="0">
            <a:spAutoFit/>
          </a:bodyPr>
          <a:lstStyle/>
          <a:p>
            <a:r>
              <a:rPr lang="en-US" sz="2000" smtClean="0">
                <a:latin typeface="Times New Roman" panose="02020603050405020304" pitchFamily="18" charset="0"/>
                <a:cs typeface="Times New Roman" panose="02020603050405020304" pitchFamily="18" charset="0"/>
              </a:rPr>
              <a:t>Diện tích tam giác: </a:t>
            </a:r>
            <a:r>
              <a:rPr lang="en-US" sz="2000" b="1" smtClean="0">
                <a:latin typeface="Courier New" panose="02070309020205020404" pitchFamily="49" charset="0"/>
                <a:cs typeface="Courier New" panose="02070309020205020404" pitchFamily="49" charset="0"/>
              </a:rPr>
              <a:t>S = Sr/2 = </a:t>
            </a:r>
            <a:r>
              <a:rPr lang="en-US" sz="2000" b="1" smtClean="0">
                <a:solidFill>
                  <a:srgbClr val="002060"/>
                </a:solidFill>
                <a:latin typeface="Courier New" panose="02070309020205020404" pitchFamily="49" charset="0"/>
                <a:cs typeface="Courier New" panose="02070309020205020404" pitchFamily="49" charset="0"/>
              </a:rPr>
              <a:t>I+B/2.0-1</a:t>
            </a:r>
            <a:endParaRPr lang="en-US" sz="2000" b="1">
              <a:solidFill>
                <a:srgbClr val="002060"/>
              </a:solidFill>
              <a:latin typeface="Courier New" panose="02070309020205020404" pitchFamily="49" charset="0"/>
              <a:cs typeface="Courier New" panose="02070309020205020404" pitchFamily="49" charset="0"/>
            </a:endParaRPr>
          </a:p>
        </p:txBody>
      </p:sp>
      <p:pic>
        <p:nvPicPr>
          <p:cNvPr id="46" name="Picture 45"/>
          <p:cNvPicPr>
            <a:picLocks noChangeAspect="1"/>
          </p:cNvPicPr>
          <p:nvPr/>
        </p:nvPicPr>
        <p:blipFill>
          <a:blip r:embed="rId3"/>
          <a:stretch>
            <a:fillRect/>
          </a:stretch>
        </p:blipFill>
        <p:spPr>
          <a:xfrm>
            <a:off x="154113" y="6376000"/>
            <a:ext cx="1975275" cy="371888"/>
          </a:xfrm>
          <a:prstGeom prst="rect">
            <a:avLst/>
          </a:prstGeom>
        </p:spPr>
      </p:pic>
      <p:pic>
        <p:nvPicPr>
          <p:cNvPr id="47" name="Picture 4" descr="Related imag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267522" y="5729109"/>
            <a:ext cx="798582" cy="10719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044992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ircle(in)">
                                      <p:cBhvr>
                                        <p:cTn id="7" dur="20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arn(inVertical)">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wheel(1)">
                                      <p:cBhvr>
                                        <p:cTn id="17" dur="2000"/>
                                        <p:tgtEl>
                                          <p:spTgt spid="19"/>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barn(inVertical)">
                                      <p:cBhvr>
                                        <p:cTn id="22" dur="500"/>
                                        <p:tgtEl>
                                          <p:spTgt spid="20"/>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barn(inVertical)">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barn(inVertical)">
                                      <p:cBhvr>
                                        <p:cTn id="32" dur="500"/>
                                        <p:tgtEl>
                                          <p:spTgt spid="10"/>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barn(inVertical)">
                                      <p:cBhvr>
                                        <p:cTn id="37" dur="500"/>
                                        <p:tgtEl>
                                          <p:spTgt spid="11"/>
                                        </p:tgtEl>
                                      </p:cBhvr>
                                    </p:animEffect>
                                  </p:childTnLst>
                                </p:cTn>
                              </p:par>
                            </p:childTnLst>
                          </p:cTn>
                        </p:par>
                      </p:childTnLst>
                    </p:cTn>
                  </p:par>
                  <p:par>
                    <p:cTn id="38" fill="hold">
                      <p:stCondLst>
                        <p:cond delay="indefinite"/>
                      </p:stCondLst>
                      <p:childTnLst>
                        <p:par>
                          <p:cTn id="39" fill="hold">
                            <p:stCondLst>
                              <p:cond delay="0"/>
                            </p:stCondLst>
                            <p:childTnLst>
                              <p:par>
                                <p:cTn id="40" presetID="21" presetClass="entr" presetSubtype="1" fill="hold" grpId="0" nodeType="click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wheel(1)">
                                      <p:cBhvr>
                                        <p:cTn id="42" dur="2000"/>
                                        <p:tgtEl>
                                          <p:spTgt spid="12"/>
                                        </p:tgtEl>
                                      </p:cBhvr>
                                    </p:animEffect>
                                  </p:childTnLst>
                                </p:cTn>
                              </p:par>
                            </p:childTnLst>
                          </p:cTn>
                        </p:par>
                      </p:childTnLst>
                    </p:cTn>
                  </p:par>
                  <p:par>
                    <p:cTn id="43" fill="hold">
                      <p:stCondLst>
                        <p:cond delay="indefinite"/>
                      </p:stCondLst>
                      <p:childTnLst>
                        <p:par>
                          <p:cTn id="44" fill="hold">
                            <p:stCondLst>
                              <p:cond delay="0"/>
                            </p:stCondLst>
                            <p:childTnLst>
                              <p:par>
                                <p:cTn id="45" presetID="21" presetClass="entr" presetSubtype="1" fill="hold" grpId="0" nodeType="clickEffect">
                                  <p:stCondLst>
                                    <p:cond delay="0"/>
                                  </p:stCondLst>
                                  <p:childTnLst>
                                    <p:set>
                                      <p:cBhvr>
                                        <p:cTn id="46" dur="1" fill="hold">
                                          <p:stCondLst>
                                            <p:cond delay="0"/>
                                          </p:stCondLst>
                                        </p:cTn>
                                        <p:tgtEl>
                                          <p:spTgt spid="21"/>
                                        </p:tgtEl>
                                        <p:attrNameLst>
                                          <p:attrName>style.visibility</p:attrName>
                                        </p:attrNameLst>
                                      </p:cBhvr>
                                      <p:to>
                                        <p:strVal val="visible"/>
                                      </p:to>
                                    </p:set>
                                    <p:animEffect transition="in" filter="wheel(1)">
                                      <p:cBhvr>
                                        <p:cTn id="47" dur="2000"/>
                                        <p:tgtEl>
                                          <p:spTgt spid="21"/>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21" fill="hold" grpId="0" nodeType="clickEffect">
                                  <p:stCondLst>
                                    <p:cond delay="0"/>
                                  </p:stCondLst>
                                  <p:childTnLst>
                                    <p:set>
                                      <p:cBhvr>
                                        <p:cTn id="51" dur="1" fill="hold">
                                          <p:stCondLst>
                                            <p:cond delay="0"/>
                                          </p:stCondLst>
                                        </p:cTn>
                                        <p:tgtEl>
                                          <p:spTgt spid="13"/>
                                        </p:tgtEl>
                                        <p:attrNameLst>
                                          <p:attrName>style.visibility</p:attrName>
                                        </p:attrNameLst>
                                      </p:cBhvr>
                                      <p:to>
                                        <p:strVal val="visible"/>
                                      </p:to>
                                    </p:set>
                                    <p:animEffect transition="in" filter="barn(inVertical)">
                                      <p:cBhvr>
                                        <p:cTn id="52" dur="500"/>
                                        <p:tgtEl>
                                          <p:spTgt spid="13"/>
                                        </p:tgtEl>
                                      </p:cBhvr>
                                    </p:animEffect>
                                  </p:childTnLst>
                                </p:cTn>
                              </p:par>
                            </p:childTnLst>
                          </p:cTn>
                        </p:par>
                      </p:childTnLst>
                    </p:cTn>
                  </p:par>
                  <p:par>
                    <p:cTn id="53" fill="hold">
                      <p:stCondLst>
                        <p:cond delay="indefinite"/>
                      </p:stCondLst>
                      <p:childTnLst>
                        <p:par>
                          <p:cTn id="54" fill="hold">
                            <p:stCondLst>
                              <p:cond delay="0"/>
                            </p:stCondLst>
                            <p:childTnLst>
                              <p:par>
                                <p:cTn id="55" presetID="21" presetClass="entr" presetSubtype="1" fill="hold" grpId="0" nodeType="clickEffect">
                                  <p:stCondLst>
                                    <p:cond delay="0"/>
                                  </p:stCondLst>
                                  <p:childTnLst>
                                    <p:set>
                                      <p:cBhvr>
                                        <p:cTn id="56" dur="1" fill="hold">
                                          <p:stCondLst>
                                            <p:cond delay="0"/>
                                          </p:stCondLst>
                                        </p:cTn>
                                        <p:tgtEl>
                                          <p:spTgt spid="22"/>
                                        </p:tgtEl>
                                        <p:attrNameLst>
                                          <p:attrName>style.visibility</p:attrName>
                                        </p:attrNameLst>
                                      </p:cBhvr>
                                      <p:to>
                                        <p:strVal val="visible"/>
                                      </p:to>
                                    </p:set>
                                    <p:animEffect transition="in" filter="wheel(1)">
                                      <p:cBhvr>
                                        <p:cTn id="57" dur="2000"/>
                                        <p:tgtEl>
                                          <p:spTgt spid="22"/>
                                        </p:tgtEl>
                                      </p:cBhvr>
                                    </p:animEffect>
                                  </p:childTnLst>
                                </p:cTn>
                              </p:par>
                            </p:childTnLst>
                          </p:cTn>
                        </p:par>
                      </p:childTnLst>
                    </p:cTn>
                  </p:par>
                  <p:par>
                    <p:cTn id="58" fill="hold">
                      <p:stCondLst>
                        <p:cond delay="indefinite"/>
                      </p:stCondLst>
                      <p:childTnLst>
                        <p:par>
                          <p:cTn id="59" fill="hold">
                            <p:stCondLst>
                              <p:cond delay="0"/>
                            </p:stCondLst>
                            <p:childTnLst>
                              <p:par>
                                <p:cTn id="60" presetID="16" presetClass="entr" presetSubtype="21" fill="hold" grpId="0" nodeType="clickEffect">
                                  <p:stCondLst>
                                    <p:cond delay="0"/>
                                  </p:stCondLst>
                                  <p:childTnLst>
                                    <p:set>
                                      <p:cBhvr>
                                        <p:cTn id="61" dur="1" fill="hold">
                                          <p:stCondLst>
                                            <p:cond delay="0"/>
                                          </p:stCondLst>
                                        </p:cTn>
                                        <p:tgtEl>
                                          <p:spTgt spid="14"/>
                                        </p:tgtEl>
                                        <p:attrNameLst>
                                          <p:attrName>style.visibility</p:attrName>
                                        </p:attrNameLst>
                                      </p:cBhvr>
                                      <p:to>
                                        <p:strVal val="visible"/>
                                      </p:to>
                                    </p:set>
                                    <p:animEffect transition="in" filter="barn(inVertical)">
                                      <p:cBhvr>
                                        <p:cTn id="62" dur="500"/>
                                        <p:tgtEl>
                                          <p:spTgt spid="14"/>
                                        </p:tgtEl>
                                      </p:cBhvr>
                                    </p:animEffect>
                                  </p:childTnLst>
                                </p:cTn>
                              </p:par>
                            </p:childTnLst>
                          </p:cTn>
                        </p:par>
                      </p:childTnLst>
                    </p:cTn>
                  </p:par>
                  <p:par>
                    <p:cTn id="63" fill="hold">
                      <p:stCondLst>
                        <p:cond delay="indefinite"/>
                      </p:stCondLst>
                      <p:childTnLst>
                        <p:par>
                          <p:cTn id="64" fill="hold">
                            <p:stCondLst>
                              <p:cond delay="0"/>
                            </p:stCondLst>
                            <p:childTnLst>
                              <p:par>
                                <p:cTn id="65" presetID="16" presetClass="entr" presetSubtype="21" fill="hold" nodeType="clickEffect">
                                  <p:stCondLst>
                                    <p:cond delay="0"/>
                                  </p:stCondLst>
                                  <p:childTnLst>
                                    <p:set>
                                      <p:cBhvr>
                                        <p:cTn id="66" dur="1" fill="hold">
                                          <p:stCondLst>
                                            <p:cond delay="0"/>
                                          </p:stCondLst>
                                        </p:cTn>
                                        <p:tgtEl>
                                          <p:spTgt spid="44">
                                            <p:txEl>
                                              <p:pRg st="0" end="0"/>
                                            </p:txEl>
                                          </p:spTgt>
                                        </p:tgtEl>
                                        <p:attrNameLst>
                                          <p:attrName>style.visibility</p:attrName>
                                        </p:attrNameLst>
                                      </p:cBhvr>
                                      <p:to>
                                        <p:strVal val="visible"/>
                                      </p:to>
                                    </p:set>
                                    <p:animEffect transition="in" filter="barn(inVertical)">
                                      <p:cBhvr>
                                        <p:cTn id="67" dur="500"/>
                                        <p:tgtEl>
                                          <p:spTgt spid="44">
                                            <p:txEl>
                                              <p:pRg st="0" end="0"/>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21" presetClass="entr" presetSubtype="1" fill="hold" nodeType="clickEffect">
                                  <p:stCondLst>
                                    <p:cond delay="0"/>
                                  </p:stCondLst>
                                  <p:childTnLst>
                                    <p:set>
                                      <p:cBhvr>
                                        <p:cTn id="71" dur="1" fill="hold">
                                          <p:stCondLst>
                                            <p:cond delay="0"/>
                                          </p:stCondLst>
                                        </p:cTn>
                                        <p:tgtEl>
                                          <p:spTgt spid="23"/>
                                        </p:tgtEl>
                                        <p:attrNameLst>
                                          <p:attrName>style.visibility</p:attrName>
                                        </p:attrNameLst>
                                      </p:cBhvr>
                                      <p:to>
                                        <p:strVal val="visible"/>
                                      </p:to>
                                    </p:set>
                                    <p:animEffect transition="in" filter="wheel(1)">
                                      <p:cBhvr>
                                        <p:cTn id="72" dur="2000"/>
                                        <p:tgtEl>
                                          <p:spTgt spid="23"/>
                                        </p:tgtEl>
                                      </p:cBhvr>
                                    </p:animEffect>
                                  </p:childTnLst>
                                </p:cTn>
                              </p:par>
                            </p:childTnLst>
                          </p:cTn>
                        </p:par>
                      </p:childTnLst>
                    </p:cTn>
                  </p:par>
                  <p:par>
                    <p:cTn id="73" fill="hold">
                      <p:stCondLst>
                        <p:cond delay="indefinite"/>
                      </p:stCondLst>
                      <p:childTnLst>
                        <p:par>
                          <p:cTn id="74" fill="hold">
                            <p:stCondLst>
                              <p:cond delay="0"/>
                            </p:stCondLst>
                            <p:childTnLst>
                              <p:par>
                                <p:cTn id="75" presetID="16" presetClass="entr" presetSubtype="21" fill="hold" grpId="0" nodeType="clickEffect">
                                  <p:stCondLst>
                                    <p:cond delay="0"/>
                                  </p:stCondLst>
                                  <p:childTnLst>
                                    <p:set>
                                      <p:cBhvr>
                                        <p:cTn id="76" dur="1" fill="hold">
                                          <p:stCondLst>
                                            <p:cond delay="0"/>
                                          </p:stCondLst>
                                        </p:cTn>
                                        <p:tgtEl>
                                          <p:spTgt spid="45"/>
                                        </p:tgtEl>
                                        <p:attrNameLst>
                                          <p:attrName>style.visibility</p:attrName>
                                        </p:attrNameLst>
                                      </p:cBhvr>
                                      <p:to>
                                        <p:strVal val="visible"/>
                                      </p:to>
                                    </p:set>
                                    <p:animEffect transition="in" filter="barn(inVertical)">
                                      <p:cBhvr>
                                        <p:cTn id="77" dur="500"/>
                                        <p:tgtEl>
                                          <p:spTgt spid="45"/>
                                        </p:tgtEl>
                                      </p:cBhvr>
                                    </p:animEffect>
                                  </p:childTnLst>
                                </p:cTn>
                              </p:par>
                            </p:childTnLst>
                          </p:cTn>
                        </p:par>
                      </p:childTnLst>
                    </p:cTn>
                  </p:par>
                  <p:par>
                    <p:cTn id="78" fill="hold">
                      <p:stCondLst>
                        <p:cond delay="indefinite"/>
                      </p:stCondLst>
                      <p:childTnLst>
                        <p:par>
                          <p:cTn id="79" fill="hold">
                            <p:stCondLst>
                              <p:cond delay="0"/>
                            </p:stCondLst>
                            <p:childTnLst>
                              <p:par>
                                <p:cTn id="80" presetID="16" presetClass="entr" presetSubtype="21" fill="hold" grpId="0" nodeType="clickEffect">
                                  <p:stCondLst>
                                    <p:cond delay="0"/>
                                  </p:stCondLst>
                                  <p:childTnLst>
                                    <p:set>
                                      <p:cBhvr>
                                        <p:cTn id="81" dur="1" fill="hold">
                                          <p:stCondLst>
                                            <p:cond delay="0"/>
                                          </p:stCondLst>
                                        </p:cTn>
                                        <p:tgtEl>
                                          <p:spTgt spid="2"/>
                                        </p:tgtEl>
                                        <p:attrNameLst>
                                          <p:attrName>style.visibility</p:attrName>
                                        </p:attrNameLst>
                                      </p:cBhvr>
                                      <p:to>
                                        <p:strVal val="visible"/>
                                      </p:to>
                                    </p:set>
                                    <p:animEffect transition="in" filter="barn(inVertical)">
                                      <p:cBhvr>
                                        <p:cTn id="82" dur="500"/>
                                        <p:tgtEl>
                                          <p:spTgt spid="2"/>
                                        </p:tgtEl>
                                      </p:cBhvr>
                                    </p:animEffect>
                                  </p:childTnLst>
                                </p:cTn>
                              </p:par>
                            </p:childTnLst>
                          </p:cTn>
                        </p:par>
                      </p:childTnLst>
                    </p:cTn>
                  </p:par>
                  <p:par>
                    <p:cTn id="83" fill="hold">
                      <p:stCondLst>
                        <p:cond delay="indefinite"/>
                      </p:stCondLst>
                      <p:childTnLst>
                        <p:par>
                          <p:cTn id="84" fill="hold">
                            <p:stCondLst>
                              <p:cond delay="0"/>
                            </p:stCondLst>
                            <p:childTnLst>
                              <p:par>
                                <p:cTn id="85" presetID="16" presetClass="entr" presetSubtype="21" fill="hold" grpId="0" nodeType="clickEffect">
                                  <p:stCondLst>
                                    <p:cond delay="0"/>
                                  </p:stCondLst>
                                  <p:childTnLst>
                                    <p:set>
                                      <p:cBhvr>
                                        <p:cTn id="86" dur="1" fill="hold">
                                          <p:stCondLst>
                                            <p:cond delay="0"/>
                                          </p:stCondLst>
                                        </p:cTn>
                                        <p:tgtEl>
                                          <p:spTgt spid="3"/>
                                        </p:tgtEl>
                                        <p:attrNameLst>
                                          <p:attrName>style.visibility</p:attrName>
                                        </p:attrNameLst>
                                      </p:cBhvr>
                                      <p:to>
                                        <p:strVal val="visible"/>
                                      </p:to>
                                    </p:set>
                                    <p:animEffect transition="in" filter="barn(inVertical)">
                                      <p:cBhvr>
                                        <p:cTn id="87" dur="500"/>
                                        <p:tgtEl>
                                          <p:spTgt spid="3"/>
                                        </p:tgtEl>
                                      </p:cBhvr>
                                    </p:animEffect>
                                  </p:childTnLst>
                                </p:cTn>
                              </p:par>
                            </p:childTnLst>
                          </p:cTn>
                        </p:par>
                      </p:childTnLst>
                    </p:cTn>
                  </p:par>
                  <p:par>
                    <p:cTn id="88" fill="hold">
                      <p:stCondLst>
                        <p:cond delay="indefinite"/>
                      </p:stCondLst>
                      <p:childTnLst>
                        <p:par>
                          <p:cTn id="89" fill="hold">
                            <p:stCondLst>
                              <p:cond delay="0"/>
                            </p:stCondLst>
                            <p:childTnLst>
                              <p:par>
                                <p:cTn id="90" presetID="16" presetClass="entr" presetSubtype="21" fill="hold" grpId="0" nodeType="clickEffect">
                                  <p:stCondLst>
                                    <p:cond delay="0"/>
                                  </p:stCondLst>
                                  <p:childTnLst>
                                    <p:set>
                                      <p:cBhvr>
                                        <p:cTn id="91" dur="1" fill="hold">
                                          <p:stCondLst>
                                            <p:cond delay="0"/>
                                          </p:stCondLst>
                                        </p:cTn>
                                        <p:tgtEl>
                                          <p:spTgt spid="15"/>
                                        </p:tgtEl>
                                        <p:attrNameLst>
                                          <p:attrName>style.visibility</p:attrName>
                                        </p:attrNameLst>
                                      </p:cBhvr>
                                      <p:to>
                                        <p:strVal val="visible"/>
                                      </p:to>
                                    </p:set>
                                    <p:animEffect transition="in" filter="barn(inVertical)">
                                      <p:cBhvr>
                                        <p:cTn id="92" dur="500"/>
                                        <p:tgtEl>
                                          <p:spTgt spid="15"/>
                                        </p:tgtEl>
                                      </p:cBhvr>
                                    </p:animEffect>
                                  </p:childTnLst>
                                </p:cTn>
                              </p:par>
                            </p:childTnLst>
                          </p:cTn>
                        </p:par>
                      </p:childTnLst>
                    </p:cTn>
                  </p:par>
                  <p:par>
                    <p:cTn id="93" fill="hold">
                      <p:stCondLst>
                        <p:cond delay="indefinite"/>
                      </p:stCondLst>
                      <p:childTnLst>
                        <p:par>
                          <p:cTn id="94" fill="hold">
                            <p:stCondLst>
                              <p:cond delay="0"/>
                            </p:stCondLst>
                            <p:childTnLst>
                              <p:par>
                                <p:cTn id="95" presetID="6" presetClass="entr" presetSubtype="16" fill="hold" grpId="0" nodeType="clickEffect">
                                  <p:stCondLst>
                                    <p:cond delay="0"/>
                                  </p:stCondLst>
                                  <p:childTnLst>
                                    <p:set>
                                      <p:cBhvr>
                                        <p:cTn id="96" dur="1" fill="hold">
                                          <p:stCondLst>
                                            <p:cond delay="0"/>
                                          </p:stCondLst>
                                        </p:cTn>
                                        <p:tgtEl>
                                          <p:spTgt spid="16"/>
                                        </p:tgtEl>
                                        <p:attrNameLst>
                                          <p:attrName>style.visibility</p:attrName>
                                        </p:attrNameLst>
                                      </p:cBhvr>
                                      <p:to>
                                        <p:strVal val="visible"/>
                                      </p:to>
                                    </p:set>
                                    <p:animEffect transition="in" filter="circle(in)">
                                      <p:cBhvr>
                                        <p:cTn id="97" dur="2000"/>
                                        <p:tgtEl>
                                          <p:spTgt spid="16"/>
                                        </p:tgtEl>
                                      </p:cBhvr>
                                    </p:animEffect>
                                  </p:childTnLst>
                                </p:cTn>
                              </p:par>
                            </p:childTnLst>
                          </p:cTn>
                        </p:par>
                      </p:childTnLst>
                    </p:cTn>
                  </p:par>
                  <p:par>
                    <p:cTn id="98" fill="hold">
                      <p:stCondLst>
                        <p:cond delay="indefinite"/>
                      </p:stCondLst>
                      <p:childTnLst>
                        <p:par>
                          <p:cTn id="99" fill="hold">
                            <p:stCondLst>
                              <p:cond delay="0"/>
                            </p:stCondLst>
                            <p:childTnLst>
                              <p:par>
                                <p:cTn id="100" presetID="6" presetClass="entr" presetSubtype="16" fill="hold" grpId="0" nodeType="clickEffect">
                                  <p:stCondLst>
                                    <p:cond delay="0"/>
                                  </p:stCondLst>
                                  <p:childTnLst>
                                    <p:set>
                                      <p:cBhvr>
                                        <p:cTn id="101" dur="1" fill="hold">
                                          <p:stCondLst>
                                            <p:cond delay="0"/>
                                          </p:stCondLst>
                                        </p:cTn>
                                        <p:tgtEl>
                                          <p:spTgt spid="17"/>
                                        </p:tgtEl>
                                        <p:attrNameLst>
                                          <p:attrName>style.visibility</p:attrName>
                                        </p:attrNameLst>
                                      </p:cBhvr>
                                      <p:to>
                                        <p:strVal val="visible"/>
                                      </p:to>
                                    </p:set>
                                    <p:animEffect transition="in" filter="circle(in)">
                                      <p:cBhvr>
                                        <p:cTn id="102" dur="2000"/>
                                        <p:tgtEl>
                                          <p:spTgt spid="17"/>
                                        </p:tgtEl>
                                      </p:cBhvr>
                                    </p:animEffect>
                                  </p:childTnLst>
                                </p:cTn>
                              </p:par>
                            </p:childTnLst>
                          </p:cTn>
                        </p:par>
                      </p:childTnLst>
                    </p:cTn>
                  </p:par>
                  <p:par>
                    <p:cTn id="103" fill="hold">
                      <p:stCondLst>
                        <p:cond delay="indefinite"/>
                      </p:stCondLst>
                      <p:childTnLst>
                        <p:par>
                          <p:cTn id="104" fill="hold">
                            <p:stCondLst>
                              <p:cond delay="0"/>
                            </p:stCondLst>
                            <p:childTnLst>
                              <p:par>
                                <p:cTn id="105" presetID="31" presetClass="entr" presetSubtype="0" fill="hold" grpId="0" nodeType="clickEffect">
                                  <p:stCondLst>
                                    <p:cond delay="0"/>
                                  </p:stCondLst>
                                  <p:childTnLst>
                                    <p:set>
                                      <p:cBhvr>
                                        <p:cTn id="106" dur="1" fill="hold">
                                          <p:stCondLst>
                                            <p:cond delay="0"/>
                                          </p:stCondLst>
                                        </p:cTn>
                                        <p:tgtEl>
                                          <p:spTgt spid="18"/>
                                        </p:tgtEl>
                                        <p:attrNameLst>
                                          <p:attrName>style.visibility</p:attrName>
                                        </p:attrNameLst>
                                      </p:cBhvr>
                                      <p:to>
                                        <p:strVal val="visible"/>
                                      </p:to>
                                    </p:set>
                                    <p:anim calcmode="lin" valueType="num">
                                      <p:cBhvr>
                                        <p:cTn id="107" dur="1000" fill="hold"/>
                                        <p:tgtEl>
                                          <p:spTgt spid="18"/>
                                        </p:tgtEl>
                                        <p:attrNameLst>
                                          <p:attrName>ppt_w</p:attrName>
                                        </p:attrNameLst>
                                      </p:cBhvr>
                                      <p:tavLst>
                                        <p:tav tm="0">
                                          <p:val>
                                            <p:fltVal val="0"/>
                                          </p:val>
                                        </p:tav>
                                        <p:tav tm="100000">
                                          <p:val>
                                            <p:strVal val="#ppt_w"/>
                                          </p:val>
                                        </p:tav>
                                      </p:tavLst>
                                    </p:anim>
                                    <p:anim calcmode="lin" valueType="num">
                                      <p:cBhvr>
                                        <p:cTn id="108" dur="1000" fill="hold"/>
                                        <p:tgtEl>
                                          <p:spTgt spid="18"/>
                                        </p:tgtEl>
                                        <p:attrNameLst>
                                          <p:attrName>ppt_h</p:attrName>
                                        </p:attrNameLst>
                                      </p:cBhvr>
                                      <p:tavLst>
                                        <p:tav tm="0">
                                          <p:val>
                                            <p:fltVal val="0"/>
                                          </p:val>
                                        </p:tav>
                                        <p:tav tm="100000">
                                          <p:val>
                                            <p:strVal val="#ppt_h"/>
                                          </p:val>
                                        </p:tav>
                                      </p:tavLst>
                                    </p:anim>
                                    <p:anim calcmode="lin" valueType="num">
                                      <p:cBhvr>
                                        <p:cTn id="109" dur="1000" fill="hold"/>
                                        <p:tgtEl>
                                          <p:spTgt spid="18"/>
                                        </p:tgtEl>
                                        <p:attrNameLst>
                                          <p:attrName>style.rotation</p:attrName>
                                        </p:attrNameLst>
                                      </p:cBhvr>
                                      <p:tavLst>
                                        <p:tav tm="0">
                                          <p:val>
                                            <p:fltVal val="90"/>
                                          </p:val>
                                        </p:tav>
                                        <p:tav tm="100000">
                                          <p:val>
                                            <p:fltVal val="0"/>
                                          </p:val>
                                        </p:tav>
                                      </p:tavLst>
                                    </p:anim>
                                    <p:animEffect transition="in" filter="fade">
                                      <p:cBhvr>
                                        <p:cTn id="110" dur="1000"/>
                                        <p:tgtEl>
                                          <p:spTgt spid="18"/>
                                        </p:tgtEl>
                                      </p:cBhvr>
                                    </p:animEffect>
                                  </p:childTnLst>
                                </p:cTn>
                              </p:par>
                            </p:childTnLst>
                          </p:cTn>
                        </p:par>
                      </p:childTnLst>
                    </p:cTn>
                  </p:par>
                  <p:par>
                    <p:cTn id="111" fill="hold">
                      <p:stCondLst>
                        <p:cond delay="indefinite"/>
                      </p:stCondLst>
                      <p:childTnLst>
                        <p:par>
                          <p:cTn id="112" fill="hold">
                            <p:stCondLst>
                              <p:cond delay="0"/>
                            </p:stCondLst>
                            <p:childTnLst>
                              <p:par>
                                <p:cTn id="113" presetID="53" presetClass="entr" presetSubtype="16" fill="hold" nodeType="clickEffect">
                                  <p:stCondLst>
                                    <p:cond delay="0"/>
                                  </p:stCondLst>
                                  <p:childTnLst>
                                    <p:set>
                                      <p:cBhvr>
                                        <p:cTn id="114" dur="1" fill="hold">
                                          <p:stCondLst>
                                            <p:cond delay="0"/>
                                          </p:stCondLst>
                                        </p:cTn>
                                        <p:tgtEl>
                                          <p:spTgt spid="47"/>
                                        </p:tgtEl>
                                        <p:attrNameLst>
                                          <p:attrName>style.visibility</p:attrName>
                                        </p:attrNameLst>
                                      </p:cBhvr>
                                      <p:to>
                                        <p:strVal val="visible"/>
                                      </p:to>
                                    </p:set>
                                    <p:anim calcmode="lin" valueType="num">
                                      <p:cBhvr>
                                        <p:cTn id="115" dur="500" fill="hold"/>
                                        <p:tgtEl>
                                          <p:spTgt spid="47"/>
                                        </p:tgtEl>
                                        <p:attrNameLst>
                                          <p:attrName>ppt_w</p:attrName>
                                        </p:attrNameLst>
                                      </p:cBhvr>
                                      <p:tavLst>
                                        <p:tav tm="0">
                                          <p:val>
                                            <p:fltVal val="0"/>
                                          </p:val>
                                        </p:tav>
                                        <p:tav tm="100000">
                                          <p:val>
                                            <p:strVal val="#ppt_w"/>
                                          </p:val>
                                        </p:tav>
                                      </p:tavLst>
                                    </p:anim>
                                    <p:anim calcmode="lin" valueType="num">
                                      <p:cBhvr>
                                        <p:cTn id="116" dur="500" fill="hold"/>
                                        <p:tgtEl>
                                          <p:spTgt spid="47"/>
                                        </p:tgtEl>
                                        <p:attrNameLst>
                                          <p:attrName>ppt_h</p:attrName>
                                        </p:attrNameLst>
                                      </p:cBhvr>
                                      <p:tavLst>
                                        <p:tav tm="0">
                                          <p:val>
                                            <p:fltVal val="0"/>
                                          </p:val>
                                        </p:tav>
                                        <p:tav tm="100000">
                                          <p:val>
                                            <p:strVal val="#ppt_h"/>
                                          </p:val>
                                        </p:tav>
                                      </p:tavLst>
                                    </p:anim>
                                    <p:animEffect transition="in" filter="fade">
                                      <p:cBhvr>
                                        <p:cTn id="117"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p:bldP spid="11" grpId="0"/>
      <p:bldP spid="12" grpId="0"/>
      <p:bldP spid="13" grpId="0"/>
      <p:bldP spid="14" grpId="0"/>
      <p:bldP spid="20" grpId="0" animBg="1"/>
      <p:bldP spid="21" grpId="0" animBg="1"/>
      <p:bldP spid="22" grpId="0" animBg="1"/>
      <p:bldP spid="45" grpId="0"/>
      <p:bldP spid="2" grpId="0"/>
      <p:bldP spid="3" grpId="0"/>
      <p:bldP spid="15" grpId="0"/>
      <p:bldP spid="16" grpId="0"/>
      <p:bldP spid="17" grpId="0"/>
      <p:bldP spid="1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accent4">
                <a:lumMod val="20000"/>
                <a:lumOff val="80000"/>
              </a:schemeClr>
            </a:gs>
            <a:gs pos="100000">
              <a:schemeClr val="accent4">
                <a:lumMod val="60000"/>
                <a:lumOff val="40000"/>
              </a:schemeClr>
            </a:gs>
          </a:gsLst>
          <a:lin ang="5400000" scaled="0"/>
        </a:gra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A56C70A-47E8-4D43-BC53-9F5DFA8CEAC7}" type="slidenum">
              <a:rPr lang="en-US" smtClean="0"/>
              <a:t>11</a:t>
            </a:fld>
            <a:endParaRPr lang="en-US"/>
          </a:p>
        </p:txBody>
      </p:sp>
      <p:sp>
        <p:nvSpPr>
          <p:cNvPr id="5" name="Title 1"/>
          <p:cNvSpPr>
            <a:spLocks noGrp="1"/>
          </p:cNvSpPr>
          <p:nvPr>
            <p:ph type="title"/>
          </p:nvPr>
        </p:nvSpPr>
        <p:spPr>
          <a:xfrm>
            <a:off x="246886" y="139573"/>
            <a:ext cx="2823338" cy="646079"/>
          </a:xfrm>
        </p:spPr>
        <p:txBody>
          <a:bodyPr>
            <a:normAutofit/>
          </a:bodyPr>
          <a:lstStyle/>
          <a:p>
            <a:r>
              <a:rPr lang="en-US" sz="2000" b="1">
                <a:effectLst>
                  <a:outerShdw blurRad="50800" dist="38100" algn="l">
                    <a:srgbClr val="000000">
                      <a:alpha val="40000"/>
                    </a:srgbClr>
                  </a:outerShdw>
                  <a:reflection blurRad="6350" stA="55000" endA="300" endPos="45500" dir="5400000" sy="-100000" algn="bl"/>
                </a:effectLst>
                <a:latin typeface="Arial" panose="020B0604020202020204" pitchFamily="34" charset="0"/>
                <a:cs typeface="Arial" panose="020B0604020202020204" pitchFamily="34" charset="0"/>
              </a:rPr>
              <a:t>Định lý </a:t>
            </a:r>
            <a:r>
              <a:rPr lang="en-US" sz="2000" b="1" smtClean="0">
                <a:effectLst>
                  <a:outerShdw blurRad="50800" dist="38100" algn="l">
                    <a:srgbClr val="000000">
                      <a:alpha val="40000"/>
                    </a:srgbClr>
                  </a:outerShdw>
                  <a:reflection blurRad="6350" stA="55000" endA="300" endPos="45500" dir="5400000" sy="-100000" algn="bl"/>
                </a:effectLst>
                <a:latin typeface="Arial" panose="020B0604020202020204" pitchFamily="34" charset="0"/>
                <a:cs typeface="Arial" panose="020B0604020202020204" pitchFamily="34" charset="0"/>
              </a:rPr>
              <a:t>Pick </a:t>
            </a:r>
            <a:r>
              <a:rPr lang="en-US" sz="2000" b="1" i="1" smtClean="0">
                <a:solidFill>
                  <a:schemeClr val="accent4">
                    <a:lumMod val="75000"/>
                  </a:schemeClr>
                </a:solidFill>
                <a:effectLst>
                  <a:outerShdw blurRad="50800" dist="38100" algn="l">
                    <a:srgbClr val="000000">
                      <a:alpha val="40000"/>
                    </a:srgbClr>
                  </a:outerShdw>
                  <a:reflection blurRad="6350" stA="55000" endA="300" endPos="45500" dir="5400000" sy="-100000" algn="bl"/>
                </a:effectLst>
                <a:latin typeface="Times New Roman" panose="02020603050405020304" pitchFamily="18" charset="0"/>
                <a:cs typeface="Times New Roman" panose="02020603050405020304" pitchFamily="18" charset="0"/>
              </a:rPr>
              <a:t>(tiếp)</a:t>
            </a:r>
            <a:endParaRPr lang="en-US" sz="2000" i="1">
              <a:solidFill>
                <a:schemeClr val="accent4">
                  <a:lumMod val="75000"/>
                </a:schemeClr>
              </a:solidFill>
              <a:latin typeface="Times New Roman" panose="02020603050405020304" pitchFamily="18" charset="0"/>
              <a:cs typeface="Times New Roman" panose="02020603050405020304" pitchFamily="18" charset="0"/>
            </a:endParaRPr>
          </a:p>
        </p:txBody>
      </p:sp>
      <p:sp>
        <p:nvSpPr>
          <p:cNvPr id="6" name="Rectangle 5"/>
          <p:cNvSpPr/>
          <p:nvPr/>
        </p:nvSpPr>
        <p:spPr>
          <a:xfrm>
            <a:off x="10358347" y="6415421"/>
            <a:ext cx="1492716" cy="369332"/>
          </a:xfrm>
          <a:prstGeom prst="rect">
            <a:avLst/>
          </a:prstGeom>
        </p:spPr>
        <p:txBody>
          <a:bodyPr wrap="none">
            <a:spAutoFit/>
          </a:bodyPr>
          <a:lstStyle/>
          <a:p>
            <a:r>
              <a:rPr lang="en-US" b="1" smtClean="0">
                <a:solidFill>
                  <a:srgbClr val="0070C0"/>
                </a:solidFill>
                <a:effectLst>
                  <a:outerShdw blurRad="50800" dist="38100" algn="l">
                    <a:srgbClr val="000000">
                      <a:alpha val="40000"/>
                    </a:srgbClr>
                  </a:outerShdw>
                  <a:reflection blurRad="6350" stA="55000" endA="300" endPos="45500" dir="5400000" sy="-100000" algn="bl"/>
                </a:effectLst>
                <a:latin typeface="Arial" panose="020B0604020202020204" pitchFamily="34" charset="0"/>
                <a:cs typeface="Arial" panose="020B0604020202020204" pitchFamily="34" charset="0"/>
              </a:rPr>
              <a:t>Định lý Pick</a:t>
            </a:r>
            <a:endParaRPr lang="en-US">
              <a:solidFill>
                <a:srgbClr val="0070C0"/>
              </a:solidFill>
            </a:endParaRPr>
          </a:p>
        </p:txBody>
      </p:sp>
      <p:grpSp>
        <p:nvGrpSpPr>
          <p:cNvPr id="7" name="Group 6"/>
          <p:cNvGrpSpPr/>
          <p:nvPr/>
        </p:nvGrpSpPr>
        <p:grpSpPr>
          <a:xfrm>
            <a:off x="1005901" y="2752187"/>
            <a:ext cx="4435527" cy="2743199"/>
            <a:chOff x="0" y="0"/>
            <a:chExt cx="2400300" cy="1490663"/>
          </a:xfrm>
        </p:grpSpPr>
        <p:cxnSp>
          <p:nvCxnSpPr>
            <p:cNvPr id="12" name="Straight Connector 11"/>
            <p:cNvCxnSpPr/>
            <p:nvPr/>
          </p:nvCxnSpPr>
          <p:spPr>
            <a:xfrm>
              <a:off x="0" y="1252538"/>
              <a:ext cx="2400300" cy="0"/>
            </a:xfrm>
            <a:prstGeom prst="line">
              <a:avLst/>
            </a:prstGeom>
            <a:noFill/>
            <a:ln w="19050" cap="flat" cmpd="sng" algn="ctr">
              <a:solidFill>
                <a:srgbClr val="00B0F0"/>
              </a:solidFill>
              <a:prstDash val="sysDot"/>
              <a:miter lim="800000"/>
            </a:ln>
            <a:effectLst/>
          </p:spPr>
        </p:cxnSp>
        <p:cxnSp>
          <p:nvCxnSpPr>
            <p:cNvPr id="13" name="Straight Connector 12"/>
            <p:cNvCxnSpPr/>
            <p:nvPr/>
          </p:nvCxnSpPr>
          <p:spPr>
            <a:xfrm>
              <a:off x="0" y="1023938"/>
              <a:ext cx="2400300" cy="0"/>
            </a:xfrm>
            <a:prstGeom prst="line">
              <a:avLst/>
            </a:prstGeom>
            <a:noFill/>
            <a:ln w="19050" cap="flat" cmpd="sng" algn="ctr">
              <a:solidFill>
                <a:srgbClr val="00B0F0"/>
              </a:solidFill>
              <a:prstDash val="sysDot"/>
              <a:miter lim="800000"/>
            </a:ln>
            <a:effectLst/>
          </p:spPr>
        </p:cxnSp>
        <p:cxnSp>
          <p:nvCxnSpPr>
            <p:cNvPr id="14" name="Straight Connector 13"/>
            <p:cNvCxnSpPr/>
            <p:nvPr/>
          </p:nvCxnSpPr>
          <p:spPr>
            <a:xfrm>
              <a:off x="0" y="795338"/>
              <a:ext cx="2400300" cy="0"/>
            </a:xfrm>
            <a:prstGeom prst="line">
              <a:avLst/>
            </a:prstGeom>
            <a:noFill/>
            <a:ln w="19050" cap="flat" cmpd="sng" algn="ctr">
              <a:solidFill>
                <a:srgbClr val="00B0F0"/>
              </a:solidFill>
              <a:prstDash val="sysDot"/>
              <a:miter lim="800000"/>
            </a:ln>
            <a:effectLst/>
          </p:spPr>
        </p:cxnSp>
        <p:cxnSp>
          <p:nvCxnSpPr>
            <p:cNvPr id="15" name="Straight Connector 14"/>
            <p:cNvCxnSpPr/>
            <p:nvPr/>
          </p:nvCxnSpPr>
          <p:spPr>
            <a:xfrm>
              <a:off x="0" y="590553"/>
              <a:ext cx="2400300" cy="0"/>
            </a:xfrm>
            <a:prstGeom prst="line">
              <a:avLst/>
            </a:prstGeom>
            <a:noFill/>
            <a:ln w="19050" cap="flat" cmpd="sng" algn="ctr">
              <a:solidFill>
                <a:srgbClr val="00B0F0"/>
              </a:solidFill>
              <a:prstDash val="sysDot"/>
              <a:miter lim="800000"/>
            </a:ln>
            <a:effectLst/>
          </p:spPr>
        </p:cxnSp>
        <p:cxnSp>
          <p:nvCxnSpPr>
            <p:cNvPr id="16" name="Straight Connector 15"/>
            <p:cNvCxnSpPr/>
            <p:nvPr/>
          </p:nvCxnSpPr>
          <p:spPr>
            <a:xfrm>
              <a:off x="0" y="338138"/>
              <a:ext cx="2400300" cy="0"/>
            </a:xfrm>
            <a:prstGeom prst="line">
              <a:avLst/>
            </a:prstGeom>
            <a:noFill/>
            <a:ln w="19050" cap="flat" cmpd="sng" algn="ctr">
              <a:solidFill>
                <a:srgbClr val="00B0F0"/>
              </a:solidFill>
              <a:prstDash val="sysDot"/>
              <a:miter lim="800000"/>
            </a:ln>
            <a:effectLst/>
          </p:spPr>
        </p:cxnSp>
        <p:cxnSp>
          <p:nvCxnSpPr>
            <p:cNvPr id="17" name="Straight Connector 16"/>
            <p:cNvCxnSpPr/>
            <p:nvPr/>
          </p:nvCxnSpPr>
          <p:spPr>
            <a:xfrm>
              <a:off x="228600" y="0"/>
              <a:ext cx="0" cy="1485900"/>
            </a:xfrm>
            <a:prstGeom prst="line">
              <a:avLst/>
            </a:prstGeom>
            <a:noFill/>
            <a:ln w="19050" cap="flat" cmpd="sng" algn="ctr">
              <a:solidFill>
                <a:srgbClr val="00B0F0"/>
              </a:solidFill>
              <a:prstDash val="sysDot"/>
              <a:miter lim="800000"/>
            </a:ln>
            <a:effectLst/>
          </p:spPr>
        </p:cxnSp>
        <p:cxnSp>
          <p:nvCxnSpPr>
            <p:cNvPr id="18" name="Straight Connector 17"/>
            <p:cNvCxnSpPr/>
            <p:nvPr/>
          </p:nvCxnSpPr>
          <p:spPr>
            <a:xfrm flipV="1">
              <a:off x="457200" y="0"/>
              <a:ext cx="0" cy="1485900"/>
            </a:xfrm>
            <a:prstGeom prst="line">
              <a:avLst/>
            </a:prstGeom>
            <a:noFill/>
            <a:ln w="19050" cap="flat" cmpd="sng" algn="ctr">
              <a:solidFill>
                <a:srgbClr val="00B0F0"/>
              </a:solidFill>
              <a:prstDash val="sysDot"/>
              <a:miter lim="800000"/>
            </a:ln>
            <a:effectLst/>
          </p:spPr>
        </p:cxnSp>
        <p:cxnSp>
          <p:nvCxnSpPr>
            <p:cNvPr id="19" name="Straight Connector 18"/>
            <p:cNvCxnSpPr/>
            <p:nvPr/>
          </p:nvCxnSpPr>
          <p:spPr>
            <a:xfrm flipV="1">
              <a:off x="685800" y="0"/>
              <a:ext cx="0" cy="1485900"/>
            </a:xfrm>
            <a:prstGeom prst="line">
              <a:avLst/>
            </a:prstGeom>
            <a:noFill/>
            <a:ln w="19050" cap="flat" cmpd="sng" algn="ctr">
              <a:solidFill>
                <a:srgbClr val="00B0F0"/>
              </a:solidFill>
              <a:prstDash val="sysDot"/>
              <a:miter lim="800000"/>
            </a:ln>
            <a:effectLst/>
          </p:spPr>
        </p:cxnSp>
        <p:cxnSp>
          <p:nvCxnSpPr>
            <p:cNvPr id="20" name="Straight Connector 19"/>
            <p:cNvCxnSpPr/>
            <p:nvPr/>
          </p:nvCxnSpPr>
          <p:spPr>
            <a:xfrm flipV="1">
              <a:off x="914400" y="0"/>
              <a:ext cx="0" cy="1485900"/>
            </a:xfrm>
            <a:prstGeom prst="line">
              <a:avLst/>
            </a:prstGeom>
            <a:noFill/>
            <a:ln w="19050" cap="flat" cmpd="sng" algn="ctr">
              <a:solidFill>
                <a:srgbClr val="00B0F0"/>
              </a:solidFill>
              <a:prstDash val="sysDot"/>
              <a:miter lim="800000"/>
            </a:ln>
            <a:effectLst/>
          </p:spPr>
        </p:cxnSp>
        <p:cxnSp>
          <p:nvCxnSpPr>
            <p:cNvPr id="21" name="Straight Connector 20"/>
            <p:cNvCxnSpPr/>
            <p:nvPr/>
          </p:nvCxnSpPr>
          <p:spPr>
            <a:xfrm flipV="1">
              <a:off x="1162052" y="0"/>
              <a:ext cx="0" cy="1485900"/>
            </a:xfrm>
            <a:prstGeom prst="line">
              <a:avLst/>
            </a:prstGeom>
            <a:noFill/>
            <a:ln w="19050" cap="flat" cmpd="sng" algn="ctr">
              <a:solidFill>
                <a:srgbClr val="00B0F0"/>
              </a:solidFill>
              <a:prstDash val="sysDot"/>
              <a:miter lim="800000"/>
            </a:ln>
            <a:effectLst/>
          </p:spPr>
        </p:cxnSp>
        <p:cxnSp>
          <p:nvCxnSpPr>
            <p:cNvPr id="22" name="Straight Connector 21"/>
            <p:cNvCxnSpPr/>
            <p:nvPr/>
          </p:nvCxnSpPr>
          <p:spPr>
            <a:xfrm flipV="1">
              <a:off x="1371600" y="0"/>
              <a:ext cx="0" cy="1485900"/>
            </a:xfrm>
            <a:prstGeom prst="line">
              <a:avLst/>
            </a:prstGeom>
            <a:noFill/>
            <a:ln w="19050" cap="flat" cmpd="sng" algn="ctr">
              <a:solidFill>
                <a:srgbClr val="00B0F0"/>
              </a:solidFill>
              <a:prstDash val="sysDot"/>
              <a:miter lim="800000"/>
            </a:ln>
            <a:effectLst/>
          </p:spPr>
        </p:cxnSp>
        <p:cxnSp>
          <p:nvCxnSpPr>
            <p:cNvPr id="23" name="Straight Connector 22"/>
            <p:cNvCxnSpPr/>
            <p:nvPr/>
          </p:nvCxnSpPr>
          <p:spPr>
            <a:xfrm flipV="1">
              <a:off x="1600200" y="0"/>
              <a:ext cx="0" cy="1485900"/>
            </a:xfrm>
            <a:prstGeom prst="line">
              <a:avLst/>
            </a:prstGeom>
            <a:noFill/>
            <a:ln w="19050" cap="flat" cmpd="sng" algn="ctr">
              <a:solidFill>
                <a:srgbClr val="00B0F0"/>
              </a:solidFill>
              <a:prstDash val="sysDot"/>
              <a:miter lim="800000"/>
            </a:ln>
            <a:effectLst/>
          </p:spPr>
        </p:cxnSp>
        <p:cxnSp>
          <p:nvCxnSpPr>
            <p:cNvPr id="24" name="Straight Connector 23"/>
            <p:cNvCxnSpPr/>
            <p:nvPr/>
          </p:nvCxnSpPr>
          <p:spPr>
            <a:xfrm flipV="1">
              <a:off x="1828800" y="0"/>
              <a:ext cx="0" cy="1485900"/>
            </a:xfrm>
            <a:prstGeom prst="line">
              <a:avLst/>
            </a:prstGeom>
            <a:noFill/>
            <a:ln w="19050" cap="flat" cmpd="sng" algn="ctr">
              <a:solidFill>
                <a:srgbClr val="00B0F0"/>
              </a:solidFill>
              <a:prstDash val="sysDot"/>
              <a:miter lim="800000"/>
            </a:ln>
            <a:effectLst/>
          </p:spPr>
        </p:cxnSp>
        <p:cxnSp>
          <p:nvCxnSpPr>
            <p:cNvPr id="25" name="Straight Connector 24"/>
            <p:cNvCxnSpPr/>
            <p:nvPr/>
          </p:nvCxnSpPr>
          <p:spPr>
            <a:xfrm flipV="1">
              <a:off x="2057400" y="4763"/>
              <a:ext cx="0" cy="1485900"/>
            </a:xfrm>
            <a:prstGeom prst="line">
              <a:avLst/>
            </a:prstGeom>
            <a:noFill/>
            <a:ln w="19050" cap="flat" cmpd="sng" algn="ctr">
              <a:solidFill>
                <a:srgbClr val="00B0F0"/>
              </a:solidFill>
              <a:prstDash val="sysDot"/>
              <a:miter lim="800000"/>
            </a:ln>
            <a:effectLst/>
          </p:spPr>
        </p:cxnSp>
        <p:cxnSp>
          <p:nvCxnSpPr>
            <p:cNvPr id="26" name="Straight Connector 25"/>
            <p:cNvCxnSpPr/>
            <p:nvPr/>
          </p:nvCxnSpPr>
          <p:spPr>
            <a:xfrm flipV="1">
              <a:off x="2286000" y="0"/>
              <a:ext cx="0" cy="1485900"/>
            </a:xfrm>
            <a:prstGeom prst="line">
              <a:avLst/>
            </a:prstGeom>
            <a:noFill/>
            <a:ln w="19050" cap="flat" cmpd="sng" algn="ctr">
              <a:solidFill>
                <a:srgbClr val="00B0F0"/>
              </a:solidFill>
              <a:prstDash val="sysDot"/>
              <a:miter lim="800000"/>
            </a:ln>
            <a:effectLst/>
          </p:spPr>
        </p:cxnSp>
        <p:cxnSp>
          <p:nvCxnSpPr>
            <p:cNvPr id="27" name="Straight Connector 26"/>
            <p:cNvCxnSpPr/>
            <p:nvPr/>
          </p:nvCxnSpPr>
          <p:spPr>
            <a:xfrm>
              <a:off x="0" y="114300"/>
              <a:ext cx="2400300" cy="0"/>
            </a:xfrm>
            <a:prstGeom prst="line">
              <a:avLst/>
            </a:prstGeom>
            <a:noFill/>
            <a:ln w="19050" cap="flat" cmpd="sng" algn="ctr">
              <a:solidFill>
                <a:srgbClr val="00B0F0"/>
              </a:solidFill>
              <a:prstDash val="sysDot"/>
              <a:miter lim="800000"/>
            </a:ln>
            <a:effectLst/>
          </p:spPr>
        </p:cxnSp>
        <p:cxnSp>
          <p:nvCxnSpPr>
            <p:cNvPr id="28" name="Straight Arrow Connector 27"/>
            <p:cNvCxnSpPr/>
            <p:nvPr/>
          </p:nvCxnSpPr>
          <p:spPr>
            <a:xfrm>
              <a:off x="0" y="1485900"/>
              <a:ext cx="2400300" cy="0"/>
            </a:xfrm>
            <a:prstGeom prst="straightConnector1">
              <a:avLst/>
            </a:prstGeom>
            <a:noFill/>
            <a:ln w="28575" cap="flat" cmpd="sng" algn="ctr">
              <a:solidFill>
                <a:srgbClr val="002060"/>
              </a:solidFill>
              <a:prstDash val="solid"/>
              <a:miter lim="800000"/>
              <a:tailEnd type="triangle"/>
            </a:ln>
            <a:effectLst/>
          </p:spPr>
        </p:cxnSp>
        <p:cxnSp>
          <p:nvCxnSpPr>
            <p:cNvPr id="29" name="Straight Arrow Connector 28"/>
            <p:cNvCxnSpPr/>
            <p:nvPr/>
          </p:nvCxnSpPr>
          <p:spPr>
            <a:xfrm flipV="1">
              <a:off x="0" y="0"/>
              <a:ext cx="0" cy="1485900"/>
            </a:xfrm>
            <a:prstGeom prst="straightConnector1">
              <a:avLst/>
            </a:prstGeom>
            <a:noFill/>
            <a:ln w="28575" cap="flat" cmpd="sng" algn="ctr">
              <a:solidFill>
                <a:srgbClr val="002060"/>
              </a:solidFill>
              <a:prstDash val="solid"/>
              <a:miter lim="800000"/>
              <a:tailEnd type="triangle"/>
            </a:ln>
            <a:effectLst/>
          </p:spPr>
        </p:cxnSp>
      </p:grpSp>
      <p:sp>
        <p:nvSpPr>
          <p:cNvPr id="8" name="Isosceles Triangle 50"/>
          <p:cNvSpPr/>
          <p:nvPr/>
        </p:nvSpPr>
        <p:spPr>
          <a:xfrm>
            <a:off x="1431558" y="2981706"/>
            <a:ext cx="2112156" cy="2084713"/>
          </a:xfrm>
          <a:custGeom>
            <a:avLst/>
            <a:gdLst>
              <a:gd name="connsiteX0" fmla="*/ 0 w 933450"/>
              <a:gd name="connsiteY0" fmla="*/ 1132840 h 1132840"/>
              <a:gd name="connsiteX1" fmla="*/ 466725 w 933450"/>
              <a:gd name="connsiteY1" fmla="*/ 0 h 1132840"/>
              <a:gd name="connsiteX2" fmla="*/ 933450 w 933450"/>
              <a:gd name="connsiteY2" fmla="*/ 1132840 h 1132840"/>
              <a:gd name="connsiteX3" fmla="*/ 0 w 933450"/>
              <a:gd name="connsiteY3" fmla="*/ 1132840 h 1132840"/>
              <a:gd name="connsiteX0" fmla="*/ 0 w 1143000"/>
              <a:gd name="connsiteY0" fmla="*/ 1132840 h 1132840"/>
              <a:gd name="connsiteX1" fmla="*/ 466725 w 1143000"/>
              <a:gd name="connsiteY1" fmla="*/ 0 h 1132840"/>
              <a:gd name="connsiteX2" fmla="*/ 1143000 w 1143000"/>
              <a:gd name="connsiteY2" fmla="*/ 647700 h 1132840"/>
              <a:gd name="connsiteX3" fmla="*/ 0 w 1143000"/>
              <a:gd name="connsiteY3" fmla="*/ 1132840 h 1132840"/>
              <a:gd name="connsiteX0" fmla="*/ 0 w 1143000"/>
              <a:gd name="connsiteY0" fmla="*/ 1132840 h 1132840"/>
              <a:gd name="connsiteX1" fmla="*/ 466725 w 1143000"/>
              <a:gd name="connsiteY1" fmla="*/ 0 h 1132840"/>
              <a:gd name="connsiteX2" fmla="*/ 1143000 w 1143000"/>
              <a:gd name="connsiteY2" fmla="*/ 683850 h 1132840"/>
              <a:gd name="connsiteX3" fmla="*/ 0 w 1143000"/>
              <a:gd name="connsiteY3" fmla="*/ 1132840 h 1132840"/>
            </a:gdLst>
            <a:ahLst/>
            <a:cxnLst>
              <a:cxn ang="0">
                <a:pos x="connsiteX0" y="connsiteY0"/>
              </a:cxn>
              <a:cxn ang="0">
                <a:pos x="connsiteX1" y="connsiteY1"/>
              </a:cxn>
              <a:cxn ang="0">
                <a:pos x="connsiteX2" y="connsiteY2"/>
              </a:cxn>
              <a:cxn ang="0">
                <a:pos x="connsiteX3" y="connsiteY3"/>
              </a:cxn>
            </a:cxnLst>
            <a:rect l="l" t="t" r="r" b="b"/>
            <a:pathLst>
              <a:path w="1143000" h="1132840">
                <a:moveTo>
                  <a:pt x="0" y="1132840"/>
                </a:moveTo>
                <a:lnTo>
                  <a:pt x="466725" y="0"/>
                </a:lnTo>
                <a:lnTo>
                  <a:pt x="1143000" y="683850"/>
                </a:lnTo>
                <a:lnTo>
                  <a:pt x="0" y="1132840"/>
                </a:lnTo>
                <a:close/>
              </a:path>
            </a:pathLst>
          </a:custGeom>
          <a:pattFill prst="sphere">
            <a:fgClr>
              <a:srgbClr val="00B050"/>
            </a:fgClr>
            <a:bgClr>
              <a:sysClr val="window" lastClr="FFFFFF"/>
            </a:bgClr>
          </a:pattFill>
          <a:ln w="28575" cap="flat" cmpd="sng" algn="ctr">
            <a:solidFill>
              <a:srgbClr val="00B050"/>
            </a:solidFill>
            <a:prstDash val="solid"/>
            <a:miter lim="800000"/>
          </a:ln>
          <a:effectLst/>
          <a:scene3d>
            <a:camera prst="orthographicFront"/>
            <a:lightRig rig="threePt" dir="t"/>
          </a:scene3d>
          <a:sp3d>
            <a:bevelT/>
          </a:sp3d>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9" name="Isosceles Triangle 57"/>
          <p:cNvSpPr/>
          <p:nvPr/>
        </p:nvSpPr>
        <p:spPr>
          <a:xfrm>
            <a:off x="2290993" y="2977691"/>
            <a:ext cx="1267293" cy="1258541"/>
          </a:xfrm>
          <a:custGeom>
            <a:avLst/>
            <a:gdLst>
              <a:gd name="connsiteX0" fmla="*/ 0 w 502920"/>
              <a:gd name="connsiteY0" fmla="*/ 445770 h 445770"/>
              <a:gd name="connsiteX1" fmla="*/ 251460 w 502920"/>
              <a:gd name="connsiteY1" fmla="*/ 0 h 445770"/>
              <a:gd name="connsiteX2" fmla="*/ 502920 w 502920"/>
              <a:gd name="connsiteY2" fmla="*/ 445770 h 445770"/>
              <a:gd name="connsiteX3" fmla="*/ 0 w 502920"/>
              <a:gd name="connsiteY3" fmla="*/ 445770 h 445770"/>
              <a:gd name="connsiteX0" fmla="*/ 0 w 1190708"/>
              <a:gd name="connsiteY0" fmla="*/ 0 h 449745"/>
              <a:gd name="connsiteX1" fmla="*/ 939248 w 1190708"/>
              <a:gd name="connsiteY1" fmla="*/ 3975 h 449745"/>
              <a:gd name="connsiteX2" fmla="*/ 1190708 w 1190708"/>
              <a:gd name="connsiteY2" fmla="*/ 449745 h 449745"/>
              <a:gd name="connsiteX3" fmla="*/ 0 w 1190708"/>
              <a:gd name="connsiteY3" fmla="*/ 0 h 449745"/>
              <a:gd name="connsiteX0" fmla="*/ 0 w 939248"/>
              <a:gd name="connsiteY0" fmla="*/ 0 h 683136"/>
              <a:gd name="connsiteX1" fmla="*/ 939248 w 939248"/>
              <a:gd name="connsiteY1" fmla="*/ 3975 h 683136"/>
              <a:gd name="connsiteX2" fmla="*/ 685848 w 939248"/>
              <a:gd name="connsiteY2" fmla="*/ 683136 h 683136"/>
              <a:gd name="connsiteX3" fmla="*/ 0 w 939248"/>
              <a:gd name="connsiteY3" fmla="*/ 0 h 683136"/>
              <a:gd name="connsiteX0" fmla="*/ 0 w 685861"/>
              <a:gd name="connsiteY0" fmla="*/ 0 h 683136"/>
              <a:gd name="connsiteX1" fmla="*/ 685861 w 685861"/>
              <a:gd name="connsiteY1" fmla="*/ 2955 h 683136"/>
              <a:gd name="connsiteX2" fmla="*/ 685848 w 685861"/>
              <a:gd name="connsiteY2" fmla="*/ 683136 h 683136"/>
              <a:gd name="connsiteX3" fmla="*/ 0 w 685861"/>
              <a:gd name="connsiteY3" fmla="*/ 0 h 683136"/>
            </a:gdLst>
            <a:ahLst/>
            <a:cxnLst>
              <a:cxn ang="0">
                <a:pos x="connsiteX0" y="connsiteY0"/>
              </a:cxn>
              <a:cxn ang="0">
                <a:pos x="connsiteX1" y="connsiteY1"/>
              </a:cxn>
              <a:cxn ang="0">
                <a:pos x="connsiteX2" y="connsiteY2"/>
              </a:cxn>
              <a:cxn ang="0">
                <a:pos x="connsiteX3" y="connsiteY3"/>
              </a:cxn>
            </a:cxnLst>
            <a:rect l="l" t="t" r="r" b="b"/>
            <a:pathLst>
              <a:path w="685861" h="683136">
                <a:moveTo>
                  <a:pt x="0" y="0"/>
                </a:moveTo>
                <a:lnTo>
                  <a:pt x="685861" y="2955"/>
                </a:lnTo>
                <a:cubicBezTo>
                  <a:pt x="685857" y="229682"/>
                  <a:pt x="685852" y="456409"/>
                  <a:pt x="685848" y="683136"/>
                </a:cubicBezTo>
                <a:lnTo>
                  <a:pt x="0" y="0"/>
                </a:lnTo>
                <a:close/>
              </a:path>
            </a:pathLst>
          </a:custGeom>
          <a:pattFill prst="wave">
            <a:fgClr>
              <a:srgbClr val="00B0F0"/>
            </a:fgClr>
            <a:bgClr>
              <a:sysClr val="window" lastClr="FFFFFF"/>
            </a:bgClr>
          </a:pattFill>
          <a:ln w="19050" cap="flat" cmpd="sng" algn="ctr">
            <a:solidFill>
              <a:srgbClr val="00206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10" name="Isosceles Triangle 58"/>
          <p:cNvSpPr/>
          <p:nvPr/>
        </p:nvSpPr>
        <p:spPr>
          <a:xfrm>
            <a:off x="1435829" y="2969537"/>
            <a:ext cx="844862" cy="2094062"/>
          </a:xfrm>
          <a:custGeom>
            <a:avLst/>
            <a:gdLst>
              <a:gd name="connsiteX0" fmla="*/ 0 w 170815"/>
              <a:gd name="connsiteY0" fmla="*/ 544195 h 544195"/>
              <a:gd name="connsiteX1" fmla="*/ 85408 w 170815"/>
              <a:gd name="connsiteY1" fmla="*/ 0 h 544195"/>
              <a:gd name="connsiteX2" fmla="*/ 170815 w 170815"/>
              <a:gd name="connsiteY2" fmla="*/ 544195 h 544195"/>
              <a:gd name="connsiteX3" fmla="*/ 0 w 170815"/>
              <a:gd name="connsiteY3" fmla="*/ 544195 h 544195"/>
              <a:gd name="connsiteX0" fmla="*/ 0 w 170815"/>
              <a:gd name="connsiteY0" fmla="*/ 569066 h 569066"/>
              <a:gd name="connsiteX1" fmla="*/ 0 w 170815"/>
              <a:gd name="connsiteY1" fmla="*/ 0 h 569066"/>
              <a:gd name="connsiteX2" fmla="*/ 170815 w 170815"/>
              <a:gd name="connsiteY2" fmla="*/ 569066 h 569066"/>
              <a:gd name="connsiteX3" fmla="*/ 0 w 170815"/>
              <a:gd name="connsiteY3" fmla="*/ 569066 h 569066"/>
              <a:gd name="connsiteX0" fmla="*/ 0 w 437184"/>
              <a:gd name="connsiteY0" fmla="*/ 569066 h 569066"/>
              <a:gd name="connsiteX1" fmla="*/ 0 w 437184"/>
              <a:gd name="connsiteY1" fmla="*/ 0 h 569066"/>
              <a:gd name="connsiteX2" fmla="*/ 437184 w 437184"/>
              <a:gd name="connsiteY2" fmla="*/ 0 h 569066"/>
              <a:gd name="connsiteX3" fmla="*/ 0 w 437184"/>
              <a:gd name="connsiteY3" fmla="*/ 569066 h 569066"/>
              <a:gd name="connsiteX0" fmla="*/ 0 w 437184"/>
              <a:gd name="connsiteY0" fmla="*/ 1137190 h 1137190"/>
              <a:gd name="connsiteX1" fmla="*/ 0 w 437184"/>
              <a:gd name="connsiteY1" fmla="*/ 0 h 1137190"/>
              <a:gd name="connsiteX2" fmla="*/ 437184 w 437184"/>
              <a:gd name="connsiteY2" fmla="*/ 0 h 1137190"/>
              <a:gd name="connsiteX3" fmla="*/ 0 w 437184"/>
              <a:gd name="connsiteY3" fmla="*/ 1137190 h 1137190"/>
              <a:gd name="connsiteX0" fmla="*/ 0 w 456854"/>
              <a:gd name="connsiteY0" fmla="*/ 1137190 h 1137190"/>
              <a:gd name="connsiteX1" fmla="*/ 0 w 456854"/>
              <a:gd name="connsiteY1" fmla="*/ 0 h 1137190"/>
              <a:gd name="connsiteX2" fmla="*/ 456854 w 456854"/>
              <a:gd name="connsiteY2" fmla="*/ 0 h 1137190"/>
              <a:gd name="connsiteX3" fmla="*/ 0 w 456854"/>
              <a:gd name="connsiteY3" fmla="*/ 1137190 h 1137190"/>
            </a:gdLst>
            <a:ahLst/>
            <a:cxnLst>
              <a:cxn ang="0">
                <a:pos x="connsiteX0" y="connsiteY0"/>
              </a:cxn>
              <a:cxn ang="0">
                <a:pos x="connsiteX1" y="connsiteY1"/>
              </a:cxn>
              <a:cxn ang="0">
                <a:pos x="connsiteX2" y="connsiteY2"/>
              </a:cxn>
              <a:cxn ang="0">
                <a:pos x="connsiteX3" y="connsiteY3"/>
              </a:cxn>
            </a:cxnLst>
            <a:rect l="l" t="t" r="r" b="b"/>
            <a:pathLst>
              <a:path w="456854" h="1137190">
                <a:moveTo>
                  <a:pt x="0" y="1137190"/>
                </a:moveTo>
                <a:lnTo>
                  <a:pt x="0" y="0"/>
                </a:lnTo>
                <a:lnTo>
                  <a:pt x="456854" y="0"/>
                </a:lnTo>
                <a:lnTo>
                  <a:pt x="0" y="1137190"/>
                </a:lnTo>
                <a:close/>
              </a:path>
            </a:pathLst>
          </a:custGeom>
          <a:pattFill prst="pct20">
            <a:fgClr>
              <a:srgbClr val="FFC000">
                <a:lumMod val="50000"/>
              </a:srgbClr>
            </a:fgClr>
            <a:bgClr>
              <a:sysClr val="window" lastClr="FFFFFF"/>
            </a:bgClr>
          </a:pattFill>
          <a:ln w="19050" cap="flat" cmpd="sng" algn="ctr">
            <a:solidFill>
              <a:srgbClr val="00206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11" name="Isosceles Triangle 59"/>
          <p:cNvSpPr/>
          <p:nvPr/>
        </p:nvSpPr>
        <p:spPr>
          <a:xfrm>
            <a:off x="1441789" y="4218220"/>
            <a:ext cx="2110982" cy="841364"/>
          </a:xfrm>
          <a:custGeom>
            <a:avLst/>
            <a:gdLst>
              <a:gd name="connsiteX0" fmla="*/ 0 w 586105"/>
              <a:gd name="connsiteY0" fmla="*/ 306705 h 306705"/>
              <a:gd name="connsiteX1" fmla="*/ 511717 w 586105"/>
              <a:gd name="connsiteY1" fmla="*/ 0 h 306705"/>
              <a:gd name="connsiteX2" fmla="*/ 586105 w 586105"/>
              <a:gd name="connsiteY2" fmla="*/ 306705 h 306705"/>
              <a:gd name="connsiteX3" fmla="*/ 0 w 586105"/>
              <a:gd name="connsiteY3" fmla="*/ 306705 h 306705"/>
              <a:gd name="connsiteX0" fmla="*/ 0 w 586105"/>
              <a:gd name="connsiteY0" fmla="*/ 457697 h 457697"/>
              <a:gd name="connsiteX1" fmla="*/ 586105 w 586105"/>
              <a:gd name="connsiteY1" fmla="*/ 0 h 457697"/>
              <a:gd name="connsiteX2" fmla="*/ 586105 w 586105"/>
              <a:gd name="connsiteY2" fmla="*/ 457697 h 457697"/>
              <a:gd name="connsiteX3" fmla="*/ 0 w 586105"/>
              <a:gd name="connsiteY3" fmla="*/ 457697 h 457697"/>
              <a:gd name="connsiteX0" fmla="*/ 0 w 1110891"/>
              <a:gd name="connsiteY0" fmla="*/ 458581 h 458581"/>
              <a:gd name="connsiteX1" fmla="*/ 1110891 w 1110891"/>
              <a:gd name="connsiteY1" fmla="*/ 0 h 458581"/>
              <a:gd name="connsiteX2" fmla="*/ 1110891 w 1110891"/>
              <a:gd name="connsiteY2" fmla="*/ 457697 h 458581"/>
              <a:gd name="connsiteX3" fmla="*/ 0 w 1110891"/>
              <a:gd name="connsiteY3" fmla="*/ 458581 h 458581"/>
              <a:gd name="connsiteX0" fmla="*/ 0 w 1142704"/>
              <a:gd name="connsiteY0" fmla="*/ 457252 h 457697"/>
              <a:gd name="connsiteX1" fmla="*/ 1142704 w 1142704"/>
              <a:gd name="connsiteY1" fmla="*/ 0 h 457697"/>
              <a:gd name="connsiteX2" fmla="*/ 1142704 w 1142704"/>
              <a:gd name="connsiteY2" fmla="*/ 457697 h 457697"/>
              <a:gd name="connsiteX3" fmla="*/ 0 w 1142704"/>
              <a:gd name="connsiteY3" fmla="*/ 457252 h 457697"/>
            </a:gdLst>
            <a:ahLst/>
            <a:cxnLst>
              <a:cxn ang="0">
                <a:pos x="connsiteX0" y="connsiteY0"/>
              </a:cxn>
              <a:cxn ang="0">
                <a:pos x="connsiteX1" y="connsiteY1"/>
              </a:cxn>
              <a:cxn ang="0">
                <a:pos x="connsiteX2" y="connsiteY2"/>
              </a:cxn>
              <a:cxn ang="0">
                <a:pos x="connsiteX3" y="connsiteY3"/>
              </a:cxn>
            </a:cxnLst>
            <a:rect l="l" t="t" r="r" b="b"/>
            <a:pathLst>
              <a:path w="1142704" h="457697">
                <a:moveTo>
                  <a:pt x="0" y="457252"/>
                </a:moveTo>
                <a:lnTo>
                  <a:pt x="1142704" y="0"/>
                </a:lnTo>
                <a:lnTo>
                  <a:pt x="1142704" y="457697"/>
                </a:lnTo>
                <a:lnTo>
                  <a:pt x="0" y="457252"/>
                </a:lnTo>
                <a:close/>
              </a:path>
            </a:pathLst>
          </a:custGeom>
          <a:pattFill prst="diagBrick">
            <a:fgClr>
              <a:srgbClr val="7030A0"/>
            </a:fgClr>
            <a:bgClr>
              <a:sysClr val="window" lastClr="FFFFFF"/>
            </a:bgClr>
          </a:pattFill>
          <a:ln w="19050" cap="flat" cmpd="sng" algn="ctr">
            <a:solidFill>
              <a:srgbClr val="00206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30" name="TextBox 29"/>
          <p:cNvSpPr txBox="1"/>
          <p:nvPr/>
        </p:nvSpPr>
        <p:spPr>
          <a:xfrm>
            <a:off x="839449" y="1449239"/>
            <a:ext cx="5726243" cy="1015663"/>
          </a:xfrm>
          <a:prstGeom prst="rect">
            <a:avLst/>
          </a:prstGeom>
          <a:noFill/>
        </p:spPr>
        <p:txBody>
          <a:bodyPr wrap="square" rtlCol="0">
            <a:spAutoFit/>
          </a:bodyPr>
          <a:lstStyle/>
          <a:p>
            <a:pPr algn="just"/>
            <a:r>
              <a:rPr lang="en-US" sz="2000" smtClean="0">
                <a:latin typeface="Times New Roman" panose="02020603050405020304" pitchFamily="18" charset="0"/>
                <a:cs typeface="Times New Roman" panose="02020603050405020304" pitchFamily="18" charset="0"/>
              </a:rPr>
              <a:t>Bổ sung không quá 3 tam giác vuông có cạnh góc vuông song song với trục tọa độ → đưa về hình chữ nhật.</a:t>
            </a:r>
            <a:endParaRPr lang="en-US" sz="2000">
              <a:latin typeface="Times New Roman" panose="02020603050405020304" pitchFamily="18" charset="0"/>
              <a:cs typeface="Times New Roman" panose="02020603050405020304" pitchFamily="18" charset="0"/>
            </a:endParaRPr>
          </a:p>
        </p:txBody>
      </p:sp>
      <p:sp>
        <p:nvSpPr>
          <p:cNvPr id="31" name="TextBox 30"/>
          <p:cNvSpPr txBox="1"/>
          <p:nvPr/>
        </p:nvSpPr>
        <p:spPr>
          <a:xfrm>
            <a:off x="906905" y="877882"/>
            <a:ext cx="3365292" cy="400110"/>
          </a:xfrm>
          <a:prstGeom prst="rect">
            <a:avLst/>
          </a:prstGeom>
          <a:noFill/>
        </p:spPr>
        <p:txBody>
          <a:bodyPr wrap="square" rtlCol="0">
            <a:spAutoFit/>
          </a:bodyPr>
          <a:lstStyle/>
          <a:p>
            <a:r>
              <a:rPr lang="en-US" sz="2000" i="1">
                <a:solidFill>
                  <a:srgbClr val="0070C0"/>
                </a:solidFill>
                <a:latin typeface="Times New Roman" panose="02020603050405020304" pitchFamily="18" charset="0"/>
                <a:cs typeface="Times New Roman" panose="02020603050405020304" pitchFamily="18" charset="0"/>
              </a:rPr>
              <a:t>Trường hợp tam giác bất kỳ:</a:t>
            </a:r>
            <a:endParaRPr lang="en-US" sz="2000" i="1">
              <a:solidFill>
                <a:srgbClr val="0070C0"/>
              </a:solidFill>
            </a:endParaRPr>
          </a:p>
        </p:txBody>
      </p:sp>
      <p:sp>
        <p:nvSpPr>
          <p:cNvPr id="32" name="TextBox 31"/>
          <p:cNvSpPr txBox="1"/>
          <p:nvPr/>
        </p:nvSpPr>
        <p:spPr>
          <a:xfrm>
            <a:off x="7150309" y="875062"/>
            <a:ext cx="1881266" cy="400110"/>
          </a:xfrm>
          <a:prstGeom prst="rect">
            <a:avLst/>
          </a:prstGeom>
          <a:noFill/>
        </p:spPr>
        <p:txBody>
          <a:bodyPr wrap="square" rtlCol="0">
            <a:spAutoFit/>
          </a:bodyPr>
          <a:lstStyle/>
          <a:p>
            <a:r>
              <a:rPr lang="en-US" sz="2000" i="1" smtClean="0">
                <a:solidFill>
                  <a:srgbClr val="0070C0"/>
                </a:solidFill>
                <a:latin typeface="Times New Roman" panose="02020603050405020304" pitchFamily="18" charset="0"/>
                <a:cs typeface="Times New Roman" panose="02020603050405020304" pitchFamily="18" charset="0"/>
              </a:rPr>
              <a:t>Đa giác bất kỳ:</a:t>
            </a:r>
            <a:endParaRPr lang="en-US" sz="2000" i="1">
              <a:solidFill>
                <a:srgbClr val="0070C0"/>
              </a:solidFill>
              <a:latin typeface="Times New Roman" panose="02020603050405020304" pitchFamily="18" charset="0"/>
              <a:cs typeface="Times New Roman" panose="02020603050405020304" pitchFamily="18" charset="0"/>
            </a:endParaRPr>
          </a:p>
        </p:txBody>
      </p:sp>
      <p:sp>
        <p:nvSpPr>
          <p:cNvPr id="33" name="TextBox 32"/>
          <p:cNvSpPr txBox="1"/>
          <p:nvPr/>
        </p:nvSpPr>
        <p:spPr>
          <a:xfrm>
            <a:off x="7150309" y="1536491"/>
            <a:ext cx="4856813" cy="707886"/>
          </a:xfrm>
          <a:prstGeom prst="rect">
            <a:avLst/>
          </a:prstGeom>
          <a:noFill/>
        </p:spPr>
        <p:txBody>
          <a:bodyPr wrap="square" rtlCol="0">
            <a:spAutoFit/>
          </a:bodyPr>
          <a:lstStyle/>
          <a:p>
            <a:r>
              <a:rPr lang="en-US" sz="2000" smtClean="0">
                <a:latin typeface="Times New Roman" panose="02020603050405020304" pitchFamily="18" charset="0"/>
                <a:cs typeface="Times New Roman" panose="02020603050405020304" pitchFamily="18" charset="0"/>
              </a:rPr>
              <a:t>Bằng các đường chéo không cắt nhau ở trong </a:t>
            </a:r>
            <a:r>
              <a:rPr lang="en-US" sz="2000">
                <a:latin typeface="Times New Roman" panose="02020603050405020304" pitchFamily="18" charset="0"/>
                <a:cs typeface="Times New Roman" panose="02020603050405020304" pitchFamily="18" charset="0"/>
              </a:rPr>
              <a:t>→ đưa </a:t>
            </a:r>
            <a:r>
              <a:rPr lang="en-US" sz="2000" smtClean="0">
                <a:latin typeface="Times New Roman" panose="02020603050405020304" pitchFamily="18" charset="0"/>
                <a:cs typeface="Times New Roman" panose="02020603050405020304" pitchFamily="18" charset="0"/>
              </a:rPr>
              <a:t>về các hình tam giác. </a:t>
            </a:r>
            <a:endParaRPr lang="en-US" sz="2000">
              <a:latin typeface="Times New Roman" panose="02020603050405020304" pitchFamily="18" charset="0"/>
              <a:cs typeface="Times New Roman" panose="02020603050405020304" pitchFamily="18" charset="0"/>
            </a:endParaRPr>
          </a:p>
        </p:txBody>
      </p:sp>
      <p:grpSp>
        <p:nvGrpSpPr>
          <p:cNvPr id="34" name="Group 33"/>
          <p:cNvGrpSpPr/>
          <p:nvPr/>
        </p:nvGrpSpPr>
        <p:grpSpPr>
          <a:xfrm>
            <a:off x="6974175" y="2778426"/>
            <a:ext cx="4304051" cy="2716960"/>
            <a:chOff x="0" y="0"/>
            <a:chExt cx="2400300" cy="1490663"/>
          </a:xfrm>
        </p:grpSpPr>
        <p:cxnSp>
          <p:nvCxnSpPr>
            <p:cNvPr id="39" name="Straight Connector 38"/>
            <p:cNvCxnSpPr/>
            <p:nvPr/>
          </p:nvCxnSpPr>
          <p:spPr>
            <a:xfrm>
              <a:off x="0" y="1252538"/>
              <a:ext cx="2400300" cy="0"/>
            </a:xfrm>
            <a:prstGeom prst="line">
              <a:avLst/>
            </a:prstGeom>
            <a:noFill/>
            <a:ln w="19050" cap="flat" cmpd="sng" algn="ctr">
              <a:solidFill>
                <a:srgbClr val="00B0F0"/>
              </a:solidFill>
              <a:prstDash val="sysDot"/>
              <a:miter lim="800000"/>
            </a:ln>
            <a:effectLst/>
          </p:spPr>
        </p:cxnSp>
        <p:cxnSp>
          <p:nvCxnSpPr>
            <p:cNvPr id="40" name="Straight Connector 39"/>
            <p:cNvCxnSpPr/>
            <p:nvPr/>
          </p:nvCxnSpPr>
          <p:spPr>
            <a:xfrm>
              <a:off x="0" y="1023938"/>
              <a:ext cx="2400300" cy="0"/>
            </a:xfrm>
            <a:prstGeom prst="line">
              <a:avLst/>
            </a:prstGeom>
            <a:noFill/>
            <a:ln w="19050" cap="flat" cmpd="sng" algn="ctr">
              <a:solidFill>
                <a:srgbClr val="00B0F0"/>
              </a:solidFill>
              <a:prstDash val="sysDot"/>
              <a:miter lim="800000"/>
            </a:ln>
            <a:effectLst/>
          </p:spPr>
        </p:cxnSp>
        <p:cxnSp>
          <p:nvCxnSpPr>
            <p:cNvPr id="41" name="Straight Connector 40"/>
            <p:cNvCxnSpPr/>
            <p:nvPr/>
          </p:nvCxnSpPr>
          <p:spPr>
            <a:xfrm>
              <a:off x="0" y="795338"/>
              <a:ext cx="2400300" cy="0"/>
            </a:xfrm>
            <a:prstGeom prst="line">
              <a:avLst/>
            </a:prstGeom>
            <a:noFill/>
            <a:ln w="19050" cap="flat" cmpd="sng" algn="ctr">
              <a:solidFill>
                <a:srgbClr val="00B0F0"/>
              </a:solidFill>
              <a:prstDash val="sysDot"/>
              <a:miter lim="800000"/>
            </a:ln>
            <a:effectLst/>
          </p:spPr>
        </p:cxnSp>
        <p:cxnSp>
          <p:nvCxnSpPr>
            <p:cNvPr id="42" name="Straight Connector 41"/>
            <p:cNvCxnSpPr/>
            <p:nvPr/>
          </p:nvCxnSpPr>
          <p:spPr>
            <a:xfrm>
              <a:off x="0" y="590553"/>
              <a:ext cx="2400300" cy="0"/>
            </a:xfrm>
            <a:prstGeom prst="line">
              <a:avLst/>
            </a:prstGeom>
            <a:noFill/>
            <a:ln w="19050" cap="flat" cmpd="sng" algn="ctr">
              <a:solidFill>
                <a:srgbClr val="00B0F0"/>
              </a:solidFill>
              <a:prstDash val="sysDot"/>
              <a:miter lim="800000"/>
            </a:ln>
            <a:effectLst/>
          </p:spPr>
        </p:cxnSp>
        <p:cxnSp>
          <p:nvCxnSpPr>
            <p:cNvPr id="43" name="Straight Connector 42"/>
            <p:cNvCxnSpPr/>
            <p:nvPr/>
          </p:nvCxnSpPr>
          <p:spPr>
            <a:xfrm>
              <a:off x="0" y="338138"/>
              <a:ext cx="2400300" cy="0"/>
            </a:xfrm>
            <a:prstGeom prst="line">
              <a:avLst/>
            </a:prstGeom>
            <a:noFill/>
            <a:ln w="19050" cap="flat" cmpd="sng" algn="ctr">
              <a:solidFill>
                <a:srgbClr val="00B0F0"/>
              </a:solidFill>
              <a:prstDash val="sysDot"/>
              <a:miter lim="800000"/>
            </a:ln>
            <a:effectLst/>
          </p:spPr>
        </p:cxnSp>
        <p:cxnSp>
          <p:nvCxnSpPr>
            <p:cNvPr id="44" name="Straight Connector 43"/>
            <p:cNvCxnSpPr/>
            <p:nvPr/>
          </p:nvCxnSpPr>
          <p:spPr>
            <a:xfrm>
              <a:off x="228600" y="0"/>
              <a:ext cx="0" cy="1485900"/>
            </a:xfrm>
            <a:prstGeom prst="line">
              <a:avLst/>
            </a:prstGeom>
            <a:noFill/>
            <a:ln w="19050" cap="flat" cmpd="sng" algn="ctr">
              <a:solidFill>
                <a:srgbClr val="00B0F0"/>
              </a:solidFill>
              <a:prstDash val="sysDot"/>
              <a:miter lim="800000"/>
            </a:ln>
            <a:effectLst/>
          </p:spPr>
        </p:cxnSp>
        <p:cxnSp>
          <p:nvCxnSpPr>
            <p:cNvPr id="45" name="Straight Connector 44"/>
            <p:cNvCxnSpPr/>
            <p:nvPr/>
          </p:nvCxnSpPr>
          <p:spPr>
            <a:xfrm flipV="1">
              <a:off x="457200" y="0"/>
              <a:ext cx="0" cy="1485900"/>
            </a:xfrm>
            <a:prstGeom prst="line">
              <a:avLst/>
            </a:prstGeom>
            <a:noFill/>
            <a:ln w="19050" cap="flat" cmpd="sng" algn="ctr">
              <a:solidFill>
                <a:srgbClr val="00B0F0"/>
              </a:solidFill>
              <a:prstDash val="sysDot"/>
              <a:miter lim="800000"/>
            </a:ln>
            <a:effectLst/>
          </p:spPr>
        </p:cxnSp>
        <p:cxnSp>
          <p:nvCxnSpPr>
            <p:cNvPr id="46" name="Straight Connector 45"/>
            <p:cNvCxnSpPr/>
            <p:nvPr/>
          </p:nvCxnSpPr>
          <p:spPr>
            <a:xfrm flipV="1">
              <a:off x="685800" y="0"/>
              <a:ext cx="0" cy="1485900"/>
            </a:xfrm>
            <a:prstGeom prst="line">
              <a:avLst/>
            </a:prstGeom>
            <a:noFill/>
            <a:ln w="19050" cap="flat" cmpd="sng" algn="ctr">
              <a:solidFill>
                <a:srgbClr val="00B0F0"/>
              </a:solidFill>
              <a:prstDash val="sysDot"/>
              <a:miter lim="800000"/>
            </a:ln>
            <a:effectLst/>
          </p:spPr>
        </p:cxnSp>
        <p:cxnSp>
          <p:nvCxnSpPr>
            <p:cNvPr id="47" name="Straight Connector 46"/>
            <p:cNvCxnSpPr/>
            <p:nvPr/>
          </p:nvCxnSpPr>
          <p:spPr>
            <a:xfrm flipV="1">
              <a:off x="914400" y="0"/>
              <a:ext cx="0" cy="1485900"/>
            </a:xfrm>
            <a:prstGeom prst="line">
              <a:avLst/>
            </a:prstGeom>
            <a:noFill/>
            <a:ln w="19050" cap="flat" cmpd="sng" algn="ctr">
              <a:solidFill>
                <a:srgbClr val="00B0F0"/>
              </a:solidFill>
              <a:prstDash val="sysDot"/>
              <a:miter lim="800000"/>
            </a:ln>
            <a:effectLst/>
          </p:spPr>
        </p:cxnSp>
        <p:cxnSp>
          <p:nvCxnSpPr>
            <p:cNvPr id="48" name="Straight Connector 47"/>
            <p:cNvCxnSpPr/>
            <p:nvPr/>
          </p:nvCxnSpPr>
          <p:spPr>
            <a:xfrm flipV="1">
              <a:off x="1162052" y="0"/>
              <a:ext cx="0" cy="1485900"/>
            </a:xfrm>
            <a:prstGeom prst="line">
              <a:avLst/>
            </a:prstGeom>
            <a:noFill/>
            <a:ln w="19050" cap="flat" cmpd="sng" algn="ctr">
              <a:solidFill>
                <a:srgbClr val="00B0F0"/>
              </a:solidFill>
              <a:prstDash val="sysDot"/>
              <a:miter lim="800000"/>
            </a:ln>
            <a:effectLst/>
          </p:spPr>
        </p:cxnSp>
        <p:cxnSp>
          <p:nvCxnSpPr>
            <p:cNvPr id="49" name="Straight Connector 48"/>
            <p:cNvCxnSpPr/>
            <p:nvPr/>
          </p:nvCxnSpPr>
          <p:spPr>
            <a:xfrm flipV="1">
              <a:off x="1371600" y="0"/>
              <a:ext cx="0" cy="1485900"/>
            </a:xfrm>
            <a:prstGeom prst="line">
              <a:avLst/>
            </a:prstGeom>
            <a:noFill/>
            <a:ln w="19050" cap="flat" cmpd="sng" algn="ctr">
              <a:solidFill>
                <a:srgbClr val="00B0F0"/>
              </a:solidFill>
              <a:prstDash val="sysDot"/>
              <a:miter lim="800000"/>
            </a:ln>
            <a:effectLst/>
          </p:spPr>
        </p:cxnSp>
        <p:cxnSp>
          <p:nvCxnSpPr>
            <p:cNvPr id="50" name="Straight Connector 49"/>
            <p:cNvCxnSpPr/>
            <p:nvPr/>
          </p:nvCxnSpPr>
          <p:spPr>
            <a:xfrm flipV="1">
              <a:off x="1600200" y="0"/>
              <a:ext cx="0" cy="1485900"/>
            </a:xfrm>
            <a:prstGeom prst="line">
              <a:avLst/>
            </a:prstGeom>
            <a:noFill/>
            <a:ln w="19050" cap="flat" cmpd="sng" algn="ctr">
              <a:solidFill>
                <a:srgbClr val="00B0F0"/>
              </a:solidFill>
              <a:prstDash val="sysDot"/>
              <a:miter lim="800000"/>
            </a:ln>
            <a:effectLst/>
          </p:spPr>
        </p:cxnSp>
        <p:cxnSp>
          <p:nvCxnSpPr>
            <p:cNvPr id="51" name="Straight Connector 50"/>
            <p:cNvCxnSpPr/>
            <p:nvPr/>
          </p:nvCxnSpPr>
          <p:spPr>
            <a:xfrm flipV="1">
              <a:off x="1828800" y="0"/>
              <a:ext cx="0" cy="1485900"/>
            </a:xfrm>
            <a:prstGeom prst="line">
              <a:avLst/>
            </a:prstGeom>
            <a:noFill/>
            <a:ln w="19050" cap="flat" cmpd="sng" algn="ctr">
              <a:solidFill>
                <a:srgbClr val="00B0F0"/>
              </a:solidFill>
              <a:prstDash val="sysDot"/>
              <a:miter lim="800000"/>
            </a:ln>
            <a:effectLst/>
          </p:spPr>
        </p:cxnSp>
        <p:cxnSp>
          <p:nvCxnSpPr>
            <p:cNvPr id="52" name="Straight Connector 51"/>
            <p:cNvCxnSpPr/>
            <p:nvPr/>
          </p:nvCxnSpPr>
          <p:spPr>
            <a:xfrm flipV="1">
              <a:off x="2057400" y="4763"/>
              <a:ext cx="0" cy="1485900"/>
            </a:xfrm>
            <a:prstGeom prst="line">
              <a:avLst/>
            </a:prstGeom>
            <a:noFill/>
            <a:ln w="19050" cap="flat" cmpd="sng" algn="ctr">
              <a:solidFill>
                <a:srgbClr val="00B0F0"/>
              </a:solidFill>
              <a:prstDash val="sysDot"/>
              <a:miter lim="800000"/>
            </a:ln>
            <a:effectLst/>
          </p:spPr>
        </p:cxnSp>
        <p:cxnSp>
          <p:nvCxnSpPr>
            <p:cNvPr id="53" name="Straight Connector 52"/>
            <p:cNvCxnSpPr/>
            <p:nvPr/>
          </p:nvCxnSpPr>
          <p:spPr>
            <a:xfrm flipV="1">
              <a:off x="2286000" y="0"/>
              <a:ext cx="0" cy="1485900"/>
            </a:xfrm>
            <a:prstGeom prst="line">
              <a:avLst/>
            </a:prstGeom>
            <a:noFill/>
            <a:ln w="19050" cap="flat" cmpd="sng" algn="ctr">
              <a:solidFill>
                <a:srgbClr val="00B0F0"/>
              </a:solidFill>
              <a:prstDash val="sysDot"/>
              <a:miter lim="800000"/>
            </a:ln>
            <a:effectLst/>
          </p:spPr>
        </p:cxnSp>
        <p:cxnSp>
          <p:nvCxnSpPr>
            <p:cNvPr id="54" name="Straight Connector 53"/>
            <p:cNvCxnSpPr/>
            <p:nvPr/>
          </p:nvCxnSpPr>
          <p:spPr>
            <a:xfrm>
              <a:off x="0" y="114300"/>
              <a:ext cx="2400300" cy="0"/>
            </a:xfrm>
            <a:prstGeom prst="line">
              <a:avLst/>
            </a:prstGeom>
            <a:noFill/>
            <a:ln w="19050" cap="flat" cmpd="sng" algn="ctr">
              <a:solidFill>
                <a:srgbClr val="00B0F0"/>
              </a:solidFill>
              <a:prstDash val="sysDot"/>
              <a:miter lim="800000"/>
            </a:ln>
            <a:effectLst/>
          </p:spPr>
        </p:cxnSp>
        <p:cxnSp>
          <p:nvCxnSpPr>
            <p:cNvPr id="55" name="Straight Arrow Connector 54"/>
            <p:cNvCxnSpPr/>
            <p:nvPr/>
          </p:nvCxnSpPr>
          <p:spPr>
            <a:xfrm>
              <a:off x="0" y="1485900"/>
              <a:ext cx="2400300" cy="0"/>
            </a:xfrm>
            <a:prstGeom prst="straightConnector1">
              <a:avLst/>
            </a:prstGeom>
            <a:noFill/>
            <a:ln w="28575" cap="flat" cmpd="sng" algn="ctr">
              <a:solidFill>
                <a:srgbClr val="002060"/>
              </a:solidFill>
              <a:prstDash val="solid"/>
              <a:miter lim="800000"/>
              <a:tailEnd type="triangle"/>
            </a:ln>
            <a:effectLst/>
          </p:spPr>
        </p:cxnSp>
        <p:cxnSp>
          <p:nvCxnSpPr>
            <p:cNvPr id="56" name="Straight Arrow Connector 55"/>
            <p:cNvCxnSpPr/>
            <p:nvPr/>
          </p:nvCxnSpPr>
          <p:spPr>
            <a:xfrm flipV="1">
              <a:off x="0" y="0"/>
              <a:ext cx="0" cy="1485900"/>
            </a:xfrm>
            <a:prstGeom prst="straightConnector1">
              <a:avLst/>
            </a:prstGeom>
            <a:noFill/>
            <a:ln w="28575" cap="flat" cmpd="sng" algn="ctr">
              <a:solidFill>
                <a:srgbClr val="002060"/>
              </a:solidFill>
              <a:prstDash val="solid"/>
              <a:miter lim="800000"/>
              <a:tailEnd type="triangle"/>
            </a:ln>
            <a:effectLst/>
          </p:spPr>
        </p:cxnSp>
      </p:grpSp>
      <p:sp>
        <p:nvSpPr>
          <p:cNvPr id="35" name="Heptagon 79"/>
          <p:cNvSpPr/>
          <p:nvPr/>
        </p:nvSpPr>
        <p:spPr>
          <a:xfrm>
            <a:off x="7224365" y="2994257"/>
            <a:ext cx="3240563" cy="2497635"/>
          </a:xfrm>
          <a:custGeom>
            <a:avLst/>
            <a:gdLst>
              <a:gd name="connsiteX0" fmla="*/ -3 w 1152525"/>
              <a:gd name="connsiteY0" fmla="*/ 501073 h 779145"/>
              <a:gd name="connsiteX1" fmla="*/ 114135 w 1152525"/>
              <a:gd name="connsiteY1" fmla="*/ 154320 h 779145"/>
              <a:gd name="connsiteX2" fmla="*/ 576263 w 1152525"/>
              <a:gd name="connsiteY2" fmla="*/ 0 h 779145"/>
              <a:gd name="connsiteX3" fmla="*/ 1038390 w 1152525"/>
              <a:gd name="connsiteY3" fmla="*/ 154320 h 779145"/>
              <a:gd name="connsiteX4" fmla="*/ 1152528 w 1152525"/>
              <a:gd name="connsiteY4" fmla="*/ 501073 h 779145"/>
              <a:gd name="connsiteX5" fmla="*/ 832722 w 1152525"/>
              <a:gd name="connsiteY5" fmla="*/ 779149 h 779145"/>
              <a:gd name="connsiteX6" fmla="*/ 319803 w 1152525"/>
              <a:gd name="connsiteY6" fmla="*/ 779149 h 779145"/>
              <a:gd name="connsiteX7" fmla="*/ -3 w 1152525"/>
              <a:gd name="connsiteY7" fmla="*/ 501073 h 779145"/>
              <a:gd name="connsiteX0" fmla="*/ 0 w 1454680"/>
              <a:gd name="connsiteY0" fmla="*/ 550618 h 779149"/>
              <a:gd name="connsiteX1" fmla="*/ 416287 w 1454680"/>
              <a:gd name="connsiteY1" fmla="*/ 154320 h 779149"/>
              <a:gd name="connsiteX2" fmla="*/ 878415 w 1454680"/>
              <a:gd name="connsiteY2" fmla="*/ 0 h 779149"/>
              <a:gd name="connsiteX3" fmla="*/ 1340542 w 1454680"/>
              <a:gd name="connsiteY3" fmla="*/ 154320 h 779149"/>
              <a:gd name="connsiteX4" fmla="*/ 1454680 w 1454680"/>
              <a:gd name="connsiteY4" fmla="*/ 501073 h 779149"/>
              <a:gd name="connsiteX5" fmla="*/ 1134874 w 1454680"/>
              <a:gd name="connsiteY5" fmla="*/ 779149 h 779149"/>
              <a:gd name="connsiteX6" fmla="*/ 621955 w 1454680"/>
              <a:gd name="connsiteY6" fmla="*/ 779149 h 779149"/>
              <a:gd name="connsiteX7" fmla="*/ 0 w 1454680"/>
              <a:gd name="connsiteY7" fmla="*/ 550618 h 779149"/>
              <a:gd name="connsiteX0" fmla="*/ 0 w 1454680"/>
              <a:gd name="connsiteY0" fmla="*/ 685655 h 914186"/>
              <a:gd name="connsiteX1" fmla="*/ 206718 w 1454680"/>
              <a:gd name="connsiteY1" fmla="*/ 0 h 914186"/>
              <a:gd name="connsiteX2" fmla="*/ 878415 w 1454680"/>
              <a:gd name="connsiteY2" fmla="*/ 135037 h 914186"/>
              <a:gd name="connsiteX3" fmla="*/ 1340542 w 1454680"/>
              <a:gd name="connsiteY3" fmla="*/ 289357 h 914186"/>
              <a:gd name="connsiteX4" fmla="*/ 1454680 w 1454680"/>
              <a:gd name="connsiteY4" fmla="*/ 636110 h 914186"/>
              <a:gd name="connsiteX5" fmla="*/ 1134874 w 1454680"/>
              <a:gd name="connsiteY5" fmla="*/ 914186 h 914186"/>
              <a:gd name="connsiteX6" fmla="*/ 621955 w 1454680"/>
              <a:gd name="connsiteY6" fmla="*/ 914186 h 914186"/>
              <a:gd name="connsiteX7" fmla="*/ 0 w 1454680"/>
              <a:gd name="connsiteY7" fmla="*/ 685655 h 914186"/>
              <a:gd name="connsiteX0" fmla="*/ 0 w 1454680"/>
              <a:gd name="connsiteY0" fmla="*/ 909412 h 1137943"/>
              <a:gd name="connsiteX1" fmla="*/ 206718 w 1454680"/>
              <a:gd name="connsiteY1" fmla="*/ 223757 h 1137943"/>
              <a:gd name="connsiteX2" fmla="*/ 1121052 w 1454680"/>
              <a:gd name="connsiteY2" fmla="*/ 0 h 1137943"/>
              <a:gd name="connsiteX3" fmla="*/ 1340542 w 1454680"/>
              <a:gd name="connsiteY3" fmla="*/ 513114 h 1137943"/>
              <a:gd name="connsiteX4" fmla="*/ 1454680 w 1454680"/>
              <a:gd name="connsiteY4" fmla="*/ 859867 h 1137943"/>
              <a:gd name="connsiteX5" fmla="*/ 1134874 w 1454680"/>
              <a:gd name="connsiteY5" fmla="*/ 1137943 h 1137943"/>
              <a:gd name="connsiteX6" fmla="*/ 621955 w 1454680"/>
              <a:gd name="connsiteY6" fmla="*/ 1137943 h 1137943"/>
              <a:gd name="connsiteX7" fmla="*/ 0 w 1454680"/>
              <a:gd name="connsiteY7" fmla="*/ 909412 h 1137943"/>
              <a:gd name="connsiteX0" fmla="*/ 0 w 1806803"/>
              <a:gd name="connsiteY0" fmla="*/ 909412 h 1137943"/>
              <a:gd name="connsiteX1" fmla="*/ 206718 w 1806803"/>
              <a:gd name="connsiteY1" fmla="*/ 223757 h 1137943"/>
              <a:gd name="connsiteX2" fmla="*/ 1121052 w 1806803"/>
              <a:gd name="connsiteY2" fmla="*/ 0 h 1137943"/>
              <a:gd name="connsiteX3" fmla="*/ 1806803 w 1806803"/>
              <a:gd name="connsiteY3" fmla="*/ 475143 h 1137943"/>
              <a:gd name="connsiteX4" fmla="*/ 1454680 w 1806803"/>
              <a:gd name="connsiteY4" fmla="*/ 859867 h 1137943"/>
              <a:gd name="connsiteX5" fmla="*/ 1134874 w 1806803"/>
              <a:gd name="connsiteY5" fmla="*/ 1137943 h 1137943"/>
              <a:gd name="connsiteX6" fmla="*/ 621955 w 1806803"/>
              <a:gd name="connsiteY6" fmla="*/ 1137943 h 1137943"/>
              <a:gd name="connsiteX7" fmla="*/ 0 w 1806803"/>
              <a:gd name="connsiteY7" fmla="*/ 909412 h 1137943"/>
              <a:gd name="connsiteX0" fmla="*/ 0 w 1806803"/>
              <a:gd name="connsiteY0" fmla="*/ 909412 h 1137943"/>
              <a:gd name="connsiteX1" fmla="*/ 206718 w 1806803"/>
              <a:gd name="connsiteY1" fmla="*/ 223757 h 1137943"/>
              <a:gd name="connsiteX2" fmla="*/ 1121052 w 1806803"/>
              <a:gd name="connsiteY2" fmla="*/ 0 h 1137943"/>
              <a:gd name="connsiteX3" fmla="*/ 1806803 w 1806803"/>
              <a:gd name="connsiteY3" fmla="*/ 475143 h 1137943"/>
              <a:gd name="connsiteX4" fmla="*/ 1806803 w 1806803"/>
              <a:gd name="connsiteY4" fmla="*/ 908444 h 1137943"/>
              <a:gd name="connsiteX5" fmla="*/ 1134874 w 1806803"/>
              <a:gd name="connsiteY5" fmla="*/ 1137943 h 1137943"/>
              <a:gd name="connsiteX6" fmla="*/ 621955 w 1806803"/>
              <a:gd name="connsiteY6" fmla="*/ 1137943 h 1137943"/>
              <a:gd name="connsiteX7" fmla="*/ 0 w 1806803"/>
              <a:gd name="connsiteY7" fmla="*/ 909412 h 1137943"/>
              <a:gd name="connsiteX0" fmla="*/ 0 w 1806803"/>
              <a:gd name="connsiteY0" fmla="*/ 909412 h 1370317"/>
              <a:gd name="connsiteX1" fmla="*/ 206718 w 1806803"/>
              <a:gd name="connsiteY1" fmla="*/ 223757 h 1370317"/>
              <a:gd name="connsiteX2" fmla="*/ 1121052 w 1806803"/>
              <a:gd name="connsiteY2" fmla="*/ 0 h 1370317"/>
              <a:gd name="connsiteX3" fmla="*/ 1806803 w 1806803"/>
              <a:gd name="connsiteY3" fmla="*/ 475143 h 1370317"/>
              <a:gd name="connsiteX4" fmla="*/ 1806803 w 1806803"/>
              <a:gd name="connsiteY4" fmla="*/ 908444 h 1370317"/>
              <a:gd name="connsiteX5" fmla="*/ 1134874 w 1806803"/>
              <a:gd name="connsiteY5" fmla="*/ 1137943 h 1370317"/>
              <a:gd name="connsiteX6" fmla="*/ 462965 w 1806803"/>
              <a:gd name="connsiteY6" fmla="*/ 1370317 h 1370317"/>
              <a:gd name="connsiteX7" fmla="*/ 0 w 1806803"/>
              <a:gd name="connsiteY7" fmla="*/ 909412 h 13703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06803" h="1370317">
                <a:moveTo>
                  <a:pt x="0" y="909412"/>
                </a:moveTo>
                <a:lnTo>
                  <a:pt x="206718" y="223757"/>
                </a:lnTo>
                <a:lnTo>
                  <a:pt x="1121052" y="0"/>
                </a:lnTo>
                <a:lnTo>
                  <a:pt x="1806803" y="475143"/>
                </a:lnTo>
                <a:lnTo>
                  <a:pt x="1806803" y="908444"/>
                </a:lnTo>
                <a:lnTo>
                  <a:pt x="1134874" y="1137943"/>
                </a:lnTo>
                <a:lnTo>
                  <a:pt x="462965" y="1370317"/>
                </a:lnTo>
                <a:lnTo>
                  <a:pt x="0" y="909412"/>
                </a:lnTo>
                <a:close/>
              </a:path>
            </a:pathLst>
          </a:custGeom>
          <a:pattFill prst="pct5">
            <a:fgClr>
              <a:srgbClr val="002060"/>
            </a:fgClr>
            <a:bgClr>
              <a:sysClr val="window" lastClr="FFFFFF"/>
            </a:bgClr>
          </a:pattFill>
          <a:ln w="19050" cap="flat" cmpd="sng" algn="ctr">
            <a:solidFill>
              <a:srgbClr val="002060"/>
            </a:solidFill>
            <a:prstDash val="solid"/>
            <a:miter lim="800000"/>
          </a:ln>
          <a:effectLst/>
          <a:scene3d>
            <a:camera prst="orthographicFront"/>
            <a:lightRig rig="threePt" dir="t"/>
          </a:scene3d>
          <a:sp3d>
            <a:bevelT/>
          </a:sp3d>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cxnSp>
        <p:nvCxnSpPr>
          <p:cNvPr id="36" name="Straight Connector 35"/>
          <p:cNvCxnSpPr>
            <a:endCxn id="35" idx="0"/>
          </p:cNvCxnSpPr>
          <p:nvPr/>
        </p:nvCxnSpPr>
        <p:spPr>
          <a:xfrm flipH="1">
            <a:off x="7224365" y="3012372"/>
            <a:ext cx="1995382" cy="1639443"/>
          </a:xfrm>
          <a:prstGeom prst="line">
            <a:avLst/>
          </a:prstGeom>
          <a:noFill/>
          <a:ln w="19050" cap="flat" cmpd="sng" algn="ctr">
            <a:solidFill>
              <a:srgbClr val="FFC000">
                <a:lumMod val="50000"/>
              </a:srgbClr>
            </a:solidFill>
            <a:prstDash val="sysDash"/>
            <a:miter lim="800000"/>
          </a:ln>
          <a:effectLst/>
        </p:spPr>
      </p:cxnSp>
      <p:cxnSp>
        <p:nvCxnSpPr>
          <p:cNvPr id="64" name="Straight Connector 63"/>
          <p:cNvCxnSpPr>
            <a:stCxn id="35" idx="2"/>
            <a:endCxn id="35" idx="6"/>
          </p:cNvCxnSpPr>
          <p:nvPr/>
        </p:nvCxnSpPr>
        <p:spPr>
          <a:xfrm flipH="1">
            <a:off x="8054709" y="2994257"/>
            <a:ext cx="1180301" cy="2497635"/>
          </a:xfrm>
          <a:prstGeom prst="line">
            <a:avLst/>
          </a:prstGeom>
          <a:noFill/>
          <a:ln w="19050" cap="flat" cmpd="sng" algn="ctr">
            <a:solidFill>
              <a:srgbClr val="FFC000">
                <a:lumMod val="50000"/>
              </a:srgbClr>
            </a:solidFill>
            <a:prstDash val="sysDash"/>
            <a:miter lim="800000"/>
          </a:ln>
          <a:effectLst/>
        </p:spPr>
      </p:cxnSp>
      <p:cxnSp>
        <p:nvCxnSpPr>
          <p:cNvPr id="66" name="Straight Connector 65"/>
          <p:cNvCxnSpPr>
            <a:stCxn id="35" idx="2"/>
            <a:endCxn id="35" idx="4"/>
          </p:cNvCxnSpPr>
          <p:nvPr/>
        </p:nvCxnSpPr>
        <p:spPr>
          <a:xfrm>
            <a:off x="9235010" y="2994257"/>
            <a:ext cx="1229918" cy="1655793"/>
          </a:xfrm>
          <a:prstGeom prst="line">
            <a:avLst/>
          </a:prstGeom>
          <a:noFill/>
          <a:ln w="19050" cap="flat" cmpd="sng" algn="ctr">
            <a:solidFill>
              <a:srgbClr val="FFC000">
                <a:lumMod val="50000"/>
              </a:srgbClr>
            </a:solidFill>
            <a:prstDash val="sysDash"/>
            <a:miter lim="800000"/>
          </a:ln>
          <a:effectLst/>
        </p:spPr>
      </p:cxnSp>
      <p:grpSp>
        <p:nvGrpSpPr>
          <p:cNvPr id="57" name="Group 56"/>
          <p:cNvGrpSpPr/>
          <p:nvPr/>
        </p:nvGrpSpPr>
        <p:grpSpPr>
          <a:xfrm>
            <a:off x="9042959" y="5446554"/>
            <a:ext cx="1521186" cy="1118628"/>
            <a:chOff x="-232711" y="5618947"/>
            <a:chExt cx="1521186" cy="1118628"/>
          </a:xfrm>
        </p:grpSpPr>
        <p:grpSp>
          <p:nvGrpSpPr>
            <p:cNvPr id="58" name="Group 57"/>
            <p:cNvGrpSpPr/>
            <p:nvPr/>
          </p:nvGrpSpPr>
          <p:grpSpPr>
            <a:xfrm flipH="1">
              <a:off x="-232711" y="5618947"/>
              <a:ext cx="1521186" cy="933962"/>
              <a:chOff x="0" y="0"/>
              <a:chExt cx="2238451" cy="1682496"/>
            </a:xfrm>
          </p:grpSpPr>
          <p:pic>
            <p:nvPicPr>
              <p:cNvPr id="60" name="Picture 5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790042" y="1280160"/>
                <a:ext cx="929030" cy="95098"/>
              </a:xfrm>
              <a:prstGeom prst="rect">
                <a:avLst/>
              </a:prstGeom>
            </p:spPr>
          </p:pic>
          <p:pic>
            <p:nvPicPr>
              <p:cNvPr id="61" name="Picture 60" descr="http://2.bp.blogspot.com/-4NerRwOrO3k/TdqSXQSvnoI/AAAAAAAAAAQ/1IC6r05jUFU/s1600/667016Fregate_Lutine_FRANCE.jpg"/>
              <p:cNvPicPr>
                <a:picLocks noChangeAspect="1"/>
              </p:cNvPicPr>
              <p:nvPr/>
            </p:nvPicPr>
            <p:blipFill>
              <a:blip r:embed="rId4" cstate="print">
                <a:extLst>
                  <a:ext uri="{BEBA8EAE-BF5A-486C-A8C5-ECC9F3942E4B}">
                    <a14:imgProps xmlns:a14="http://schemas.microsoft.com/office/drawing/2010/main">
                      <a14:imgLayer r:embed="rId5">
                        <a14:imgEffect>
                          <a14:backgroundRemoval t="5000" b="84375" l="13750" r="82969"/>
                        </a14:imgEffect>
                      </a14:imgLayer>
                    </a14:imgProps>
                  </a:ext>
                  <a:ext uri="{28A0092B-C50C-407E-A947-70E740481C1C}">
                    <a14:useLocalDpi xmlns:a14="http://schemas.microsoft.com/office/drawing/2010/main" val="0"/>
                  </a:ext>
                </a:extLst>
              </a:blip>
              <a:srcRect/>
              <a:stretch>
                <a:fillRect/>
              </a:stretch>
            </p:blipFill>
            <p:spPr bwMode="auto">
              <a:xfrm>
                <a:off x="0" y="0"/>
                <a:ext cx="2238451" cy="1682496"/>
              </a:xfrm>
              <a:prstGeom prst="rect">
                <a:avLst/>
              </a:prstGeom>
              <a:noFill/>
              <a:ln>
                <a:noFill/>
              </a:ln>
            </p:spPr>
          </p:pic>
        </p:grpSp>
        <p:sp>
          <p:nvSpPr>
            <p:cNvPr id="59" name="TextBox 58"/>
            <p:cNvSpPr txBox="1"/>
            <p:nvPr/>
          </p:nvSpPr>
          <p:spPr>
            <a:xfrm>
              <a:off x="176573" y="6368243"/>
              <a:ext cx="843457" cy="369332"/>
            </a:xfrm>
            <a:prstGeom prst="rect">
              <a:avLst/>
            </a:prstGeom>
            <a:noFill/>
          </p:spPr>
          <p:txBody>
            <a:bodyPr wrap="square" rtlCol="0">
              <a:spAutoFit/>
            </a:bodyPr>
            <a:lstStyle/>
            <a:p>
              <a:pPr defTabSz="457200"/>
              <a:r>
                <a:rPr lang="en-US" i="1">
                  <a:solidFill>
                    <a:srgbClr val="FFFF00"/>
                  </a:solidFill>
                  <a:latin typeface="Times New Roman" panose="02020603050405020304" pitchFamily="18" charset="0"/>
                  <a:cs typeface="Times New Roman" panose="02020603050405020304" pitchFamily="18" charset="0"/>
                  <a:hlinkClick r:id="rId6" action="ppaction://hlinksldjump"/>
                </a:rPr>
                <a:t>Menu</a:t>
              </a:r>
              <a:endParaRPr lang="en-US" i="1">
                <a:solidFill>
                  <a:srgbClr val="FFFF00"/>
                </a:solidFill>
                <a:latin typeface="Times New Roman" panose="02020603050405020304" pitchFamily="18" charset="0"/>
                <a:cs typeface="Times New Roman" panose="02020603050405020304" pitchFamily="18" charset="0"/>
              </a:endParaRPr>
            </a:p>
          </p:txBody>
        </p:sp>
      </p:grpSp>
      <p:pic>
        <p:nvPicPr>
          <p:cNvPr id="62" name="Picture 61"/>
          <p:cNvPicPr>
            <a:picLocks noChangeAspect="1"/>
          </p:cNvPicPr>
          <p:nvPr/>
        </p:nvPicPr>
        <p:blipFill>
          <a:blip r:embed="rId7"/>
          <a:stretch>
            <a:fillRect/>
          </a:stretch>
        </p:blipFill>
        <p:spPr>
          <a:xfrm>
            <a:off x="154113" y="6376000"/>
            <a:ext cx="1975275" cy="371888"/>
          </a:xfrm>
          <a:prstGeom prst="rect">
            <a:avLst/>
          </a:prstGeom>
        </p:spPr>
      </p:pic>
      <p:pic>
        <p:nvPicPr>
          <p:cNvPr id="63" name="Picture 4" descr="Related image"/>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1267522" y="5729109"/>
            <a:ext cx="798582" cy="10719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890021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circle(in)">
                                      <p:cBhvr>
                                        <p:cTn id="7" dur="2000"/>
                                        <p:tgtEl>
                                          <p:spTgt spid="31"/>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arn(inVertic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circle(in)">
                                      <p:cBhvr>
                                        <p:cTn id="17" dur="20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0">
                                            <p:txEl>
                                              <p:pRg st="0" end="0"/>
                                            </p:txEl>
                                          </p:spTgt>
                                        </p:tgtEl>
                                        <p:attrNameLst>
                                          <p:attrName>style.visibility</p:attrName>
                                        </p:attrNameLst>
                                      </p:cBhvr>
                                      <p:to>
                                        <p:strVal val="visible"/>
                                      </p:to>
                                    </p:set>
                                    <p:animEffect transition="in" filter="barn(inVertical)">
                                      <p:cBhvr>
                                        <p:cTn id="22" dur="500"/>
                                        <p:tgtEl>
                                          <p:spTgt spid="30">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1" presetClass="entr" presetSubtype="1"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wheel(1)">
                                      <p:cBhvr>
                                        <p:cTn id="27" dur="20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barn(inVertical)">
                                      <p:cBhvr>
                                        <p:cTn id="32" dur="500"/>
                                        <p:tgtEl>
                                          <p:spTgt spid="9"/>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wipe(down)">
                                      <p:cBhvr>
                                        <p:cTn id="37" dur="500"/>
                                        <p:tgtEl>
                                          <p:spTgt spid="11"/>
                                        </p:tgtEl>
                                      </p:cBhvr>
                                    </p:animEffect>
                                  </p:childTnLst>
                                </p:cTn>
                              </p:par>
                            </p:childTnLst>
                          </p:cTn>
                        </p:par>
                      </p:childTnLst>
                    </p:cTn>
                  </p:par>
                  <p:par>
                    <p:cTn id="38" fill="hold">
                      <p:stCondLst>
                        <p:cond delay="indefinite"/>
                      </p:stCondLst>
                      <p:childTnLst>
                        <p:par>
                          <p:cTn id="39" fill="hold">
                            <p:stCondLst>
                              <p:cond delay="0"/>
                            </p:stCondLst>
                            <p:childTnLst>
                              <p:par>
                                <p:cTn id="40" presetID="6" presetClass="entr" presetSubtype="16" fill="hold" grpId="0" nodeType="clickEffect">
                                  <p:stCondLst>
                                    <p:cond delay="0"/>
                                  </p:stCondLst>
                                  <p:childTnLst>
                                    <p:set>
                                      <p:cBhvr>
                                        <p:cTn id="41" dur="1" fill="hold">
                                          <p:stCondLst>
                                            <p:cond delay="0"/>
                                          </p:stCondLst>
                                        </p:cTn>
                                        <p:tgtEl>
                                          <p:spTgt spid="32"/>
                                        </p:tgtEl>
                                        <p:attrNameLst>
                                          <p:attrName>style.visibility</p:attrName>
                                        </p:attrNameLst>
                                      </p:cBhvr>
                                      <p:to>
                                        <p:strVal val="visible"/>
                                      </p:to>
                                    </p:set>
                                    <p:animEffect transition="in" filter="circle(in)">
                                      <p:cBhvr>
                                        <p:cTn id="42" dur="2000"/>
                                        <p:tgtEl>
                                          <p:spTgt spid="32"/>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nodeType="clickEffect">
                                  <p:stCondLst>
                                    <p:cond delay="0"/>
                                  </p:stCondLst>
                                  <p:childTnLst>
                                    <p:set>
                                      <p:cBhvr>
                                        <p:cTn id="46" dur="1" fill="hold">
                                          <p:stCondLst>
                                            <p:cond delay="0"/>
                                          </p:stCondLst>
                                        </p:cTn>
                                        <p:tgtEl>
                                          <p:spTgt spid="34"/>
                                        </p:tgtEl>
                                        <p:attrNameLst>
                                          <p:attrName>style.visibility</p:attrName>
                                        </p:attrNameLst>
                                      </p:cBhvr>
                                      <p:to>
                                        <p:strVal val="visible"/>
                                      </p:to>
                                    </p:set>
                                    <p:animEffect transition="in" filter="wipe(down)">
                                      <p:cBhvr>
                                        <p:cTn id="47" dur="500"/>
                                        <p:tgtEl>
                                          <p:spTgt spid="34"/>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35"/>
                                        </p:tgtEl>
                                        <p:attrNameLst>
                                          <p:attrName>style.visibility</p:attrName>
                                        </p:attrNameLst>
                                      </p:cBhvr>
                                      <p:to>
                                        <p:strVal val="visible"/>
                                      </p:to>
                                    </p:set>
                                    <p:animEffect transition="in" filter="wipe(down)">
                                      <p:cBhvr>
                                        <p:cTn id="52" dur="500"/>
                                        <p:tgtEl>
                                          <p:spTgt spid="35"/>
                                        </p:tgtEl>
                                      </p:cBhvr>
                                    </p:animEffect>
                                  </p:childTnLst>
                                </p:cTn>
                              </p:par>
                            </p:childTnLst>
                          </p:cTn>
                        </p:par>
                      </p:childTnLst>
                    </p:cTn>
                  </p:par>
                  <p:par>
                    <p:cTn id="53" fill="hold">
                      <p:stCondLst>
                        <p:cond delay="indefinite"/>
                      </p:stCondLst>
                      <p:childTnLst>
                        <p:par>
                          <p:cTn id="54" fill="hold">
                            <p:stCondLst>
                              <p:cond delay="0"/>
                            </p:stCondLst>
                            <p:childTnLst>
                              <p:par>
                                <p:cTn id="55" presetID="21" presetClass="entr" presetSubtype="1" fill="hold" grpId="0" nodeType="clickEffect">
                                  <p:stCondLst>
                                    <p:cond delay="0"/>
                                  </p:stCondLst>
                                  <p:childTnLst>
                                    <p:set>
                                      <p:cBhvr>
                                        <p:cTn id="56" dur="1" fill="hold">
                                          <p:stCondLst>
                                            <p:cond delay="0"/>
                                          </p:stCondLst>
                                        </p:cTn>
                                        <p:tgtEl>
                                          <p:spTgt spid="33"/>
                                        </p:tgtEl>
                                        <p:attrNameLst>
                                          <p:attrName>style.visibility</p:attrName>
                                        </p:attrNameLst>
                                      </p:cBhvr>
                                      <p:to>
                                        <p:strVal val="visible"/>
                                      </p:to>
                                    </p:set>
                                    <p:animEffect transition="in" filter="wheel(1)">
                                      <p:cBhvr>
                                        <p:cTn id="57" dur="2000"/>
                                        <p:tgtEl>
                                          <p:spTgt spid="33"/>
                                        </p:tgtEl>
                                      </p:cBhvr>
                                    </p:animEffect>
                                  </p:childTnLst>
                                </p:cTn>
                              </p:par>
                            </p:childTnLst>
                          </p:cTn>
                        </p:par>
                      </p:childTnLst>
                    </p:cTn>
                  </p:par>
                  <p:par>
                    <p:cTn id="58" fill="hold">
                      <p:stCondLst>
                        <p:cond delay="indefinite"/>
                      </p:stCondLst>
                      <p:childTnLst>
                        <p:par>
                          <p:cTn id="59" fill="hold">
                            <p:stCondLst>
                              <p:cond delay="0"/>
                            </p:stCondLst>
                            <p:childTnLst>
                              <p:par>
                                <p:cTn id="60" presetID="21" presetClass="entr" presetSubtype="1" fill="hold" nodeType="clickEffect">
                                  <p:stCondLst>
                                    <p:cond delay="0"/>
                                  </p:stCondLst>
                                  <p:childTnLst>
                                    <p:set>
                                      <p:cBhvr>
                                        <p:cTn id="61" dur="1" fill="hold">
                                          <p:stCondLst>
                                            <p:cond delay="0"/>
                                          </p:stCondLst>
                                        </p:cTn>
                                        <p:tgtEl>
                                          <p:spTgt spid="36"/>
                                        </p:tgtEl>
                                        <p:attrNameLst>
                                          <p:attrName>style.visibility</p:attrName>
                                        </p:attrNameLst>
                                      </p:cBhvr>
                                      <p:to>
                                        <p:strVal val="visible"/>
                                      </p:to>
                                    </p:set>
                                    <p:animEffect transition="in" filter="wheel(1)">
                                      <p:cBhvr>
                                        <p:cTn id="62" dur="2000"/>
                                        <p:tgtEl>
                                          <p:spTgt spid="36"/>
                                        </p:tgtEl>
                                      </p:cBhvr>
                                    </p:animEffect>
                                  </p:childTnLst>
                                </p:cTn>
                              </p:par>
                            </p:childTnLst>
                          </p:cTn>
                        </p:par>
                      </p:childTnLst>
                    </p:cTn>
                  </p:par>
                  <p:par>
                    <p:cTn id="63" fill="hold">
                      <p:stCondLst>
                        <p:cond delay="indefinite"/>
                      </p:stCondLst>
                      <p:childTnLst>
                        <p:par>
                          <p:cTn id="64" fill="hold">
                            <p:stCondLst>
                              <p:cond delay="0"/>
                            </p:stCondLst>
                            <p:childTnLst>
                              <p:par>
                                <p:cTn id="65" presetID="16" presetClass="entr" presetSubtype="21" fill="hold" nodeType="clickEffect">
                                  <p:stCondLst>
                                    <p:cond delay="0"/>
                                  </p:stCondLst>
                                  <p:childTnLst>
                                    <p:set>
                                      <p:cBhvr>
                                        <p:cTn id="66" dur="1" fill="hold">
                                          <p:stCondLst>
                                            <p:cond delay="0"/>
                                          </p:stCondLst>
                                        </p:cTn>
                                        <p:tgtEl>
                                          <p:spTgt spid="64"/>
                                        </p:tgtEl>
                                        <p:attrNameLst>
                                          <p:attrName>style.visibility</p:attrName>
                                        </p:attrNameLst>
                                      </p:cBhvr>
                                      <p:to>
                                        <p:strVal val="visible"/>
                                      </p:to>
                                    </p:set>
                                    <p:animEffect transition="in" filter="barn(inVertical)">
                                      <p:cBhvr>
                                        <p:cTn id="67" dur="500"/>
                                        <p:tgtEl>
                                          <p:spTgt spid="64"/>
                                        </p:tgtEl>
                                      </p:cBhvr>
                                    </p:animEffect>
                                  </p:childTnLst>
                                </p:cTn>
                              </p:par>
                            </p:childTnLst>
                          </p:cTn>
                        </p:par>
                      </p:childTnLst>
                    </p:cTn>
                  </p:par>
                  <p:par>
                    <p:cTn id="68" fill="hold">
                      <p:stCondLst>
                        <p:cond delay="indefinite"/>
                      </p:stCondLst>
                      <p:childTnLst>
                        <p:par>
                          <p:cTn id="69" fill="hold">
                            <p:stCondLst>
                              <p:cond delay="0"/>
                            </p:stCondLst>
                            <p:childTnLst>
                              <p:par>
                                <p:cTn id="70" presetID="16" presetClass="entr" presetSubtype="21" fill="hold" nodeType="clickEffect">
                                  <p:stCondLst>
                                    <p:cond delay="0"/>
                                  </p:stCondLst>
                                  <p:childTnLst>
                                    <p:set>
                                      <p:cBhvr>
                                        <p:cTn id="71" dur="1" fill="hold">
                                          <p:stCondLst>
                                            <p:cond delay="0"/>
                                          </p:stCondLst>
                                        </p:cTn>
                                        <p:tgtEl>
                                          <p:spTgt spid="66"/>
                                        </p:tgtEl>
                                        <p:attrNameLst>
                                          <p:attrName>style.visibility</p:attrName>
                                        </p:attrNameLst>
                                      </p:cBhvr>
                                      <p:to>
                                        <p:strVal val="visible"/>
                                      </p:to>
                                    </p:set>
                                    <p:animEffect transition="in" filter="barn(inVertical)">
                                      <p:cBhvr>
                                        <p:cTn id="72" dur="500"/>
                                        <p:tgtEl>
                                          <p:spTgt spid="66"/>
                                        </p:tgtEl>
                                      </p:cBhvr>
                                    </p:animEffect>
                                  </p:childTnLst>
                                </p:cTn>
                              </p:par>
                            </p:childTnLst>
                          </p:cTn>
                        </p:par>
                      </p:childTnLst>
                    </p:cTn>
                  </p:par>
                  <p:par>
                    <p:cTn id="73" fill="hold">
                      <p:stCondLst>
                        <p:cond delay="indefinite"/>
                      </p:stCondLst>
                      <p:childTnLst>
                        <p:par>
                          <p:cTn id="74" fill="hold">
                            <p:stCondLst>
                              <p:cond delay="0"/>
                            </p:stCondLst>
                            <p:childTnLst>
                              <p:par>
                                <p:cTn id="75" presetID="6" presetClass="entr" presetSubtype="16" fill="hold" nodeType="clickEffect">
                                  <p:stCondLst>
                                    <p:cond delay="0"/>
                                  </p:stCondLst>
                                  <p:childTnLst>
                                    <p:set>
                                      <p:cBhvr>
                                        <p:cTn id="76" dur="1" fill="hold">
                                          <p:stCondLst>
                                            <p:cond delay="0"/>
                                          </p:stCondLst>
                                        </p:cTn>
                                        <p:tgtEl>
                                          <p:spTgt spid="57"/>
                                        </p:tgtEl>
                                        <p:attrNameLst>
                                          <p:attrName>style.visibility</p:attrName>
                                        </p:attrNameLst>
                                      </p:cBhvr>
                                      <p:to>
                                        <p:strVal val="visible"/>
                                      </p:to>
                                    </p:set>
                                    <p:animEffect transition="in" filter="circle(in)">
                                      <p:cBhvr>
                                        <p:cTn id="77" dur="2000"/>
                                        <p:tgtEl>
                                          <p:spTgt spid="57"/>
                                        </p:tgtEl>
                                      </p:cBhvr>
                                    </p:animEffect>
                                  </p:childTnLst>
                                </p:cTn>
                              </p:par>
                            </p:childTnLst>
                          </p:cTn>
                        </p:par>
                      </p:childTnLst>
                    </p:cTn>
                  </p:par>
                  <p:par>
                    <p:cTn id="78" fill="hold">
                      <p:stCondLst>
                        <p:cond delay="indefinite"/>
                      </p:stCondLst>
                      <p:childTnLst>
                        <p:par>
                          <p:cTn id="79" fill="hold">
                            <p:stCondLst>
                              <p:cond delay="0"/>
                            </p:stCondLst>
                            <p:childTnLst>
                              <p:par>
                                <p:cTn id="80" presetID="53" presetClass="entr" presetSubtype="16" fill="hold" nodeType="clickEffect">
                                  <p:stCondLst>
                                    <p:cond delay="0"/>
                                  </p:stCondLst>
                                  <p:childTnLst>
                                    <p:set>
                                      <p:cBhvr>
                                        <p:cTn id="81" dur="1" fill="hold">
                                          <p:stCondLst>
                                            <p:cond delay="0"/>
                                          </p:stCondLst>
                                        </p:cTn>
                                        <p:tgtEl>
                                          <p:spTgt spid="63"/>
                                        </p:tgtEl>
                                        <p:attrNameLst>
                                          <p:attrName>style.visibility</p:attrName>
                                        </p:attrNameLst>
                                      </p:cBhvr>
                                      <p:to>
                                        <p:strVal val="visible"/>
                                      </p:to>
                                    </p:set>
                                    <p:anim calcmode="lin" valueType="num">
                                      <p:cBhvr>
                                        <p:cTn id="82" dur="500" fill="hold"/>
                                        <p:tgtEl>
                                          <p:spTgt spid="63"/>
                                        </p:tgtEl>
                                        <p:attrNameLst>
                                          <p:attrName>ppt_w</p:attrName>
                                        </p:attrNameLst>
                                      </p:cBhvr>
                                      <p:tavLst>
                                        <p:tav tm="0">
                                          <p:val>
                                            <p:fltVal val="0"/>
                                          </p:val>
                                        </p:tav>
                                        <p:tav tm="100000">
                                          <p:val>
                                            <p:strVal val="#ppt_w"/>
                                          </p:val>
                                        </p:tav>
                                      </p:tavLst>
                                    </p:anim>
                                    <p:anim calcmode="lin" valueType="num">
                                      <p:cBhvr>
                                        <p:cTn id="83" dur="500" fill="hold"/>
                                        <p:tgtEl>
                                          <p:spTgt spid="63"/>
                                        </p:tgtEl>
                                        <p:attrNameLst>
                                          <p:attrName>ppt_h</p:attrName>
                                        </p:attrNameLst>
                                      </p:cBhvr>
                                      <p:tavLst>
                                        <p:tav tm="0">
                                          <p:val>
                                            <p:fltVal val="0"/>
                                          </p:val>
                                        </p:tav>
                                        <p:tav tm="100000">
                                          <p:val>
                                            <p:strVal val="#ppt_h"/>
                                          </p:val>
                                        </p:tav>
                                      </p:tavLst>
                                    </p:anim>
                                    <p:animEffect transition="in" filter="fade">
                                      <p:cBhvr>
                                        <p:cTn id="84" dur="5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31" grpId="0"/>
      <p:bldP spid="32" grpId="0"/>
      <p:bldP spid="33" grpId="0"/>
      <p:bldP spid="3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84000"/>
                <a:shade val="100000"/>
                <a:hueMod val="92000"/>
                <a:satMod val="180000"/>
                <a:lumMod val="114000"/>
              </a:schemeClr>
            </a:gs>
            <a:gs pos="100000">
              <a:srgbClr val="92D050"/>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59299" y="316960"/>
            <a:ext cx="6304148" cy="723900"/>
          </a:xfrm>
        </p:spPr>
        <p:txBody>
          <a:bodyPr/>
          <a:lstStyle/>
          <a:p>
            <a:r>
              <a:rPr lang="en-US" sz="2800" b="1">
                <a:solidFill>
                  <a:srgbClr val="00B0F0"/>
                </a:solidFill>
                <a:effectLst>
                  <a:outerShdw blurRad="50800" dist="38100" algn="l">
                    <a:srgbClr val="000000">
                      <a:alpha val="40000"/>
                    </a:srgbClr>
                  </a:outerShdw>
                  <a:reflection blurRad="6350" stA="55000" endA="300" endPos="45500" dir="5400000" sy="-100000" algn="bl"/>
                </a:effectLst>
                <a:latin typeface="Arial" panose="020B0604020202020204" pitchFamily="34" charset="0"/>
                <a:cs typeface="Arial" panose="020B0604020202020204" pitchFamily="34" charset="0"/>
              </a:rPr>
              <a:t>Tập điểm phủ các đoạn </a:t>
            </a:r>
            <a:r>
              <a:rPr lang="en-US" sz="2800" b="1" smtClean="0">
                <a:solidFill>
                  <a:srgbClr val="00B0F0"/>
                </a:solidFill>
                <a:effectLst>
                  <a:outerShdw blurRad="50800" dist="38100" algn="l">
                    <a:srgbClr val="000000">
                      <a:alpha val="40000"/>
                    </a:srgbClr>
                  </a:outerShdw>
                  <a:reflection blurRad="6350" stA="55000" endA="300" endPos="45500" dir="5400000" sy="-100000" algn="bl"/>
                </a:effectLst>
                <a:latin typeface="Arial" panose="020B0604020202020204" pitchFamily="34" charset="0"/>
                <a:cs typeface="Arial" panose="020B0604020202020204" pitchFamily="34" charset="0"/>
              </a:rPr>
              <a:t>thẳng</a:t>
            </a:r>
            <a:endParaRPr lang="en-US">
              <a:solidFill>
                <a:srgbClr val="00B0F0"/>
              </a:solidFill>
            </a:endParaRPr>
          </a:p>
        </p:txBody>
      </p:sp>
      <p:sp>
        <p:nvSpPr>
          <p:cNvPr id="4" name="Slide Number Placeholder 3"/>
          <p:cNvSpPr>
            <a:spLocks noGrp="1"/>
          </p:cNvSpPr>
          <p:nvPr>
            <p:ph type="sldNum" sz="quarter" idx="12"/>
          </p:nvPr>
        </p:nvSpPr>
        <p:spPr/>
        <p:txBody>
          <a:bodyPr/>
          <a:lstStyle/>
          <a:p>
            <a:fld id="{5A56C70A-47E8-4D43-BC53-9F5DFA8CEAC7}" type="slidenum">
              <a:rPr lang="en-US" smtClean="0"/>
              <a:t>12</a:t>
            </a:fld>
            <a:endParaRPr lang="en-US"/>
          </a:p>
        </p:txBody>
      </p:sp>
      <p:sp>
        <p:nvSpPr>
          <p:cNvPr id="5" name="TextBox 4"/>
          <p:cNvSpPr txBox="1"/>
          <p:nvPr/>
        </p:nvSpPr>
        <p:spPr>
          <a:xfrm>
            <a:off x="10311532" y="6375125"/>
            <a:ext cx="1880468" cy="369332"/>
          </a:xfrm>
          <a:prstGeom prst="rect">
            <a:avLst/>
          </a:prstGeom>
          <a:noFill/>
        </p:spPr>
        <p:txBody>
          <a:bodyPr wrap="square" rtlCol="0">
            <a:spAutoFit/>
          </a:bodyPr>
          <a:lstStyle/>
          <a:p>
            <a:r>
              <a:rPr lang="en-US" b="1" smtClean="0">
                <a:solidFill>
                  <a:srgbClr val="00B0F0"/>
                </a:solidFill>
                <a:latin typeface="Arial" panose="020B0604020202020204" pitchFamily="34" charset="0"/>
                <a:cs typeface="Arial" panose="020B0604020202020204" pitchFamily="34" charset="0"/>
              </a:rPr>
              <a:t>Tập điểm phủ</a:t>
            </a:r>
            <a:endParaRPr lang="en-US" b="1">
              <a:solidFill>
                <a:srgbClr val="00B0F0"/>
              </a:solidFill>
              <a:latin typeface="Arial" panose="020B0604020202020204" pitchFamily="34" charset="0"/>
              <a:cs typeface="Arial" panose="020B0604020202020204" pitchFamily="34" charset="0"/>
            </a:endParaRPr>
          </a:p>
        </p:txBody>
      </p:sp>
      <p:sp>
        <p:nvSpPr>
          <p:cNvPr id="6" name="Rectangle 5"/>
          <p:cNvSpPr/>
          <p:nvPr/>
        </p:nvSpPr>
        <p:spPr>
          <a:xfrm>
            <a:off x="657028" y="959330"/>
            <a:ext cx="1883849" cy="430887"/>
          </a:xfrm>
          <a:prstGeom prst="rect">
            <a:avLst/>
          </a:prstGeom>
        </p:spPr>
        <p:txBody>
          <a:bodyPr wrap="none">
            <a:spAutoFit/>
          </a:bodyPr>
          <a:lstStyle/>
          <a:p>
            <a:pPr algn="just">
              <a:spcBef>
                <a:spcPts val="200"/>
              </a:spcBef>
            </a:pPr>
            <a:r>
              <a:rPr lang="en-US" sz="2200" b="1">
                <a:solidFill>
                  <a:srgbClr val="00B0F0"/>
                </a:solidFill>
                <a:effectLst>
                  <a:reflection blurRad="6350" stA="55000" endA="300" endPos="45500" dir="5400000" sy="-100000" algn="bl"/>
                </a:effectLst>
                <a:latin typeface="Courier New" panose="02070309020205020404" pitchFamily="49" charset="0"/>
                <a:ea typeface="Times New Roman" panose="02020603050405020304" pitchFamily="18" charset="0"/>
                <a:cs typeface="Times New Roman" panose="02020603050405020304" pitchFamily="18" charset="0"/>
              </a:rPr>
              <a:t>Bài toán 1</a:t>
            </a:r>
            <a:endParaRPr lang="en-US" sz="2200" b="1">
              <a:solidFill>
                <a:srgbClr val="2E74B5"/>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sp>
        <p:nvSpPr>
          <p:cNvPr id="7" name="Rectangle 6"/>
          <p:cNvSpPr/>
          <p:nvPr/>
        </p:nvSpPr>
        <p:spPr>
          <a:xfrm>
            <a:off x="657027" y="1390217"/>
            <a:ext cx="11152682" cy="707886"/>
          </a:xfrm>
          <a:prstGeom prst="rect">
            <a:avLst/>
          </a:prstGeom>
        </p:spPr>
        <p:txBody>
          <a:bodyPr wrap="square">
            <a:spAutoFit/>
          </a:bodyPr>
          <a:lstStyle/>
          <a:p>
            <a:pPr>
              <a:spcAft>
                <a:spcPts val="600"/>
              </a:spcAft>
            </a:pPr>
            <a:r>
              <a:rPr lang="en-US" sz="2000">
                <a:latin typeface="Times New Roman" panose="02020603050405020304" pitchFamily="18" charset="0"/>
                <a:ea typeface="Calibri" panose="020F0502020204030204" pitchFamily="34" charset="0"/>
                <a:cs typeface="Times New Roman" panose="02020603050405020304" pitchFamily="18" charset="0"/>
              </a:rPr>
              <a:t>Cho </a:t>
            </a:r>
            <a:r>
              <a:rPr lang="en-US" sz="2000" b="1" i="1">
                <a:solidFill>
                  <a:srgbClr val="404040"/>
                </a:solidFill>
                <a:latin typeface="Courier New" panose="02070309020205020404" pitchFamily="49" charset="0"/>
                <a:ea typeface="Times New Roman" panose="02020603050405020304" pitchFamily="18" charset="0"/>
                <a:cs typeface="Times New Roman" panose="02020603050405020304" pitchFamily="18" charset="0"/>
              </a:rPr>
              <a:t>n</a:t>
            </a:r>
            <a:r>
              <a:rPr lang="en-US" sz="2000">
                <a:latin typeface="Times New Roman" panose="02020603050405020304" pitchFamily="18" charset="0"/>
                <a:ea typeface="Calibri" panose="020F0502020204030204" pitchFamily="34" charset="0"/>
                <a:cs typeface="Times New Roman" panose="02020603050405020304" pitchFamily="18" charset="0"/>
              </a:rPr>
              <a:t> đoạn thẳng trên đường thẳng, đoạn thứ </a:t>
            </a:r>
            <a:r>
              <a:rPr lang="en-US" sz="2000" b="1" i="1">
                <a:solidFill>
                  <a:srgbClr val="404040"/>
                </a:solidFill>
                <a:latin typeface="Courier New" panose="02070309020205020404" pitchFamily="49" charset="0"/>
                <a:ea typeface="Times New Roman" panose="02020603050405020304" pitchFamily="18" charset="0"/>
                <a:cs typeface="Times New Roman" panose="02020603050405020304" pitchFamily="18" charset="0"/>
              </a:rPr>
              <a:t>i</a:t>
            </a:r>
            <a:r>
              <a:rPr lang="en-US" sz="2000">
                <a:latin typeface="Times New Roman" panose="02020603050405020304" pitchFamily="18" charset="0"/>
                <a:ea typeface="Calibri" panose="020F0502020204030204" pitchFamily="34" charset="0"/>
                <a:cs typeface="Times New Roman" panose="02020603050405020304" pitchFamily="18" charset="0"/>
              </a:rPr>
              <a:t> có tọa độ các điểm đầu và cuối là </a:t>
            </a:r>
            <a:r>
              <a:rPr lang="en-US" sz="2000" b="1" i="1">
                <a:solidFill>
                  <a:srgbClr val="404040"/>
                </a:solidFill>
                <a:latin typeface="Courier New" panose="02070309020205020404" pitchFamily="49" charset="0"/>
                <a:ea typeface="Times New Roman" panose="02020603050405020304" pitchFamily="18" charset="0"/>
                <a:cs typeface="Times New Roman" panose="02020603050405020304" pitchFamily="18" charset="0"/>
              </a:rPr>
              <a:t>a</a:t>
            </a:r>
            <a:r>
              <a:rPr lang="en-US" sz="2000" b="1" i="1" baseline="-25000">
                <a:solidFill>
                  <a:srgbClr val="404040"/>
                </a:solidFill>
                <a:latin typeface="Courier New" panose="02070309020205020404" pitchFamily="49" charset="0"/>
                <a:ea typeface="Times New Roman" panose="02020603050405020304" pitchFamily="18" charset="0"/>
                <a:cs typeface="Times New Roman" panose="02020603050405020304" pitchFamily="18" charset="0"/>
              </a:rPr>
              <a:t>i</a:t>
            </a:r>
            <a:r>
              <a:rPr lang="en-US" sz="2000">
                <a:latin typeface="Times New Roman" panose="02020603050405020304" pitchFamily="18" charset="0"/>
                <a:ea typeface="Calibri" panose="020F0502020204030204" pitchFamily="34" charset="0"/>
                <a:cs typeface="Times New Roman" panose="02020603050405020304" pitchFamily="18" charset="0"/>
              </a:rPr>
              <a:t>, </a:t>
            </a:r>
            <a:r>
              <a:rPr lang="en-US" sz="2000" b="1" i="1">
                <a:solidFill>
                  <a:srgbClr val="404040"/>
                </a:solidFill>
                <a:latin typeface="Courier New" panose="02070309020205020404" pitchFamily="49" charset="0"/>
                <a:ea typeface="Times New Roman" panose="02020603050405020304" pitchFamily="18" charset="0"/>
                <a:cs typeface="Times New Roman" panose="02020603050405020304" pitchFamily="18" charset="0"/>
              </a:rPr>
              <a:t>b</a:t>
            </a:r>
            <a:r>
              <a:rPr lang="en-US" sz="2000" b="1" i="1" baseline="-25000">
                <a:solidFill>
                  <a:srgbClr val="404040"/>
                </a:solidFill>
                <a:latin typeface="Courier New" panose="02070309020205020404" pitchFamily="49" charset="0"/>
                <a:ea typeface="Times New Roman" panose="02020603050405020304" pitchFamily="18" charset="0"/>
                <a:cs typeface="Times New Roman" panose="02020603050405020304" pitchFamily="18" charset="0"/>
              </a:rPr>
              <a:t>i</a:t>
            </a:r>
            <a:r>
              <a:rPr lang="en-US" sz="2000">
                <a:latin typeface="Times New Roman" panose="02020603050405020304" pitchFamily="18" charset="0"/>
                <a:ea typeface="Calibri" panose="020F0502020204030204" pitchFamily="34" charset="0"/>
                <a:cs typeface="Times New Roman" panose="02020603050405020304" pitchFamily="18" charset="0"/>
              </a:rPr>
              <a:t>. Hãy xác định số lượng ít nhất các điểm cần chọn để mỗi đoạn thẳng đã cho chứa ít nhất một điểm trong số đã chọn.</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Rectangle 7"/>
          <p:cNvSpPr/>
          <p:nvPr/>
        </p:nvSpPr>
        <p:spPr>
          <a:xfrm>
            <a:off x="657028" y="2128880"/>
            <a:ext cx="5046766" cy="400110"/>
          </a:xfrm>
          <a:prstGeom prst="rect">
            <a:avLst/>
          </a:prstGeom>
        </p:spPr>
        <p:txBody>
          <a:bodyPr wrap="none">
            <a:spAutoFit/>
          </a:bodyPr>
          <a:lstStyle/>
          <a:p>
            <a:r>
              <a:rPr lang="en-US" sz="2000" b="1" i="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Dữ liệu:</a:t>
            </a:r>
            <a:r>
              <a:rPr lang="en-US" sz="2000">
                <a:latin typeface="Times New Roman" panose="02020603050405020304" pitchFamily="18" charset="0"/>
                <a:ea typeface="Calibri" panose="020F0502020204030204" pitchFamily="34" charset="0"/>
                <a:cs typeface="Times New Roman" panose="02020603050405020304" pitchFamily="18" charset="0"/>
              </a:rPr>
              <a:t> Vào từ file văn bản COVERING.INP:</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 name="Rectangle 8"/>
          <p:cNvSpPr/>
          <p:nvPr/>
        </p:nvSpPr>
        <p:spPr>
          <a:xfrm>
            <a:off x="911901" y="2528990"/>
            <a:ext cx="8584367" cy="800219"/>
          </a:xfrm>
          <a:prstGeom prst="rect">
            <a:avLst/>
          </a:prstGeom>
        </p:spPr>
        <p:txBody>
          <a:bodyPr wrap="square">
            <a:spAutoFit/>
          </a:bodyPr>
          <a:lstStyle/>
          <a:p>
            <a:pPr marL="342900" marR="0" lvl="0" indent="-342900">
              <a:lnSpc>
                <a:spcPct val="115000"/>
              </a:lnSpc>
              <a:spcBef>
                <a:spcPts val="0"/>
              </a:spcBef>
              <a:spcAft>
                <a:spcPts val="0"/>
              </a:spcAft>
              <a:buFont typeface="Symbol" panose="05050102010706020507" pitchFamily="18" charset="2"/>
              <a:buBlip>
                <a:blip r:embed="rId2"/>
              </a:buBlip>
            </a:pPr>
            <a:r>
              <a:rPr lang="en-US" sz="2000">
                <a:latin typeface="Times New Roman" panose="02020603050405020304" pitchFamily="18" charset="0"/>
                <a:ea typeface="Calibri" panose="020F0502020204030204" pitchFamily="34" charset="0"/>
                <a:cs typeface="Times New Roman" panose="02020603050405020304" pitchFamily="18" charset="0"/>
              </a:rPr>
              <a:t>Dòng đầu tiên chứa một số nguyên </a:t>
            </a:r>
            <a:r>
              <a:rPr lang="en-US" sz="2000" b="1" i="1">
                <a:solidFill>
                  <a:srgbClr val="404040"/>
                </a:solidFill>
                <a:latin typeface="Courier New" panose="02070309020205020404" pitchFamily="49" charset="0"/>
                <a:ea typeface="Times New Roman" panose="02020603050405020304" pitchFamily="18" charset="0"/>
                <a:cs typeface="Times New Roman" panose="02020603050405020304" pitchFamily="18" charset="0"/>
              </a:rPr>
              <a:t>n</a:t>
            </a:r>
            <a:r>
              <a:rPr lang="en-US" sz="2000">
                <a:latin typeface="Times New Roman" panose="02020603050405020304" pitchFamily="18" charset="0"/>
                <a:ea typeface="Calibri" panose="020F0502020204030204" pitchFamily="34" charset="0"/>
                <a:cs typeface="Times New Roman" panose="02020603050405020304" pitchFamily="18" charset="0"/>
              </a:rPr>
              <a:t> (1 &lt; </a:t>
            </a:r>
            <a:r>
              <a:rPr lang="en-US" sz="2000" b="1" i="1">
                <a:solidFill>
                  <a:srgbClr val="404040"/>
                </a:solidFill>
                <a:latin typeface="Courier New" panose="02070309020205020404" pitchFamily="49" charset="0"/>
                <a:ea typeface="Times New Roman" panose="02020603050405020304" pitchFamily="18" charset="0"/>
                <a:cs typeface="Times New Roman" panose="02020603050405020304" pitchFamily="18" charset="0"/>
              </a:rPr>
              <a:t>n</a:t>
            </a:r>
            <a:r>
              <a:rPr lang="en-US" sz="2000">
                <a:latin typeface="Times New Roman" panose="02020603050405020304" pitchFamily="18" charset="0"/>
                <a:ea typeface="Calibri" panose="020F0502020204030204" pitchFamily="34" charset="0"/>
                <a:cs typeface="Times New Roman" panose="02020603050405020304" pitchFamily="18" charset="0"/>
              </a:rPr>
              <a:t> ≤ 10</a:t>
            </a:r>
            <a:r>
              <a:rPr lang="en-US" sz="2000" baseline="30000">
                <a:latin typeface="Times New Roman" panose="02020603050405020304" pitchFamily="18" charset="0"/>
                <a:ea typeface="Calibri" panose="020F0502020204030204" pitchFamily="34" charset="0"/>
                <a:cs typeface="Times New Roman" panose="02020603050405020304" pitchFamily="18" charset="0"/>
              </a:rPr>
              <a:t>5</a:t>
            </a:r>
            <a:r>
              <a:rPr lang="en-US" sz="2000">
                <a:latin typeface="Times New Roman" panose="02020603050405020304" pitchFamily="18" charset="0"/>
                <a:ea typeface="Calibri" panose="020F0502020204030204" pitchFamily="34" charset="0"/>
                <a:cs typeface="Times New Roman" panose="02020603050405020304" pitchFamily="18" charset="0"/>
              </a:rPr>
              <a:t>),</a:t>
            </a:r>
            <a:endParaRPr lang="en-US" sz="200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1000"/>
              </a:spcAft>
              <a:buFont typeface="Symbol" panose="05050102010706020507" pitchFamily="18" charset="2"/>
              <a:buBlip>
                <a:blip r:embed="rId2"/>
              </a:buBlip>
            </a:pPr>
            <a:r>
              <a:rPr lang="en-US" sz="2000">
                <a:solidFill>
                  <a:srgbClr val="404040"/>
                </a:solidFill>
                <a:latin typeface="Times New Roman" panose="02020603050405020304" pitchFamily="18" charset="0"/>
                <a:ea typeface="Calibri" panose="020F0502020204030204" pitchFamily="34" charset="0"/>
                <a:cs typeface="Times New Roman" panose="02020603050405020304" pitchFamily="18" charset="0"/>
              </a:rPr>
              <a:t>Dòng thứ </a:t>
            </a:r>
            <a:r>
              <a:rPr lang="en-US" sz="2000" b="1" i="1">
                <a:solidFill>
                  <a:srgbClr val="404040"/>
                </a:solidFill>
                <a:latin typeface="Courier New" panose="02070309020205020404" pitchFamily="49" charset="0"/>
                <a:ea typeface="Times New Roman" panose="02020603050405020304" pitchFamily="18" charset="0"/>
                <a:cs typeface="Times New Roman" panose="02020603050405020304" pitchFamily="18" charset="0"/>
              </a:rPr>
              <a:t>i</a:t>
            </a:r>
            <a:r>
              <a:rPr lang="en-US" sz="2000">
                <a:solidFill>
                  <a:srgbClr val="404040"/>
                </a:solidFill>
                <a:latin typeface="Times New Roman" panose="02020603050405020304" pitchFamily="18" charset="0"/>
                <a:ea typeface="Calibri" panose="020F0502020204030204" pitchFamily="34" charset="0"/>
                <a:cs typeface="Times New Roman" panose="02020603050405020304" pitchFamily="18" charset="0"/>
              </a:rPr>
              <a:t> trong </a:t>
            </a:r>
            <a:r>
              <a:rPr lang="en-US" sz="2000" b="1" i="1">
                <a:solidFill>
                  <a:srgbClr val="404040"/>
                </a:solidFill>
                <a:latin typeface="Courier New" panose="02070309020205020404" pitchFamily="49" charset="0"/>
                <a:ea typeface="Times New Roman" panose="02020603050405020304" pitchFamily="18" charset="0"/>
                <a:cs typeface="Times New Roman" panose="02020603050405020304" pitchFamily="18" charset="0"/>
              </a:rPr>
              <a:t>n</a:t>
            </a:r>
            <a:r>
              <a:rPr lang="en-US" sz="2000">
                <a:solidFill>
                  <a:srgbClr val="404040"/>
                </a:solidFill>
                <a:latin typeface="Times New Roman" panose="02020603050405020304" pitchFamily="18" charset="0"/>
                <a:ea typeface="Calibri" panose="020F0502020204030204" pitchFamily="34" charset="0"/>
                <a:cs typeface="Times New Roman" panose="02020603050405020304" pitchFamily="18" charset="0"/>
              </a:rPr>
              <a:t> dòng sau chứa 2 số nguyên </a:t>
            </a:r>
            <a:r>
              <a:rPr lang="en-US" sz="2000" b="1" i="1">
                <a:solidFill>
                  <a:srgbClr val="404040"/>
                </a:solidFill>
                <a:latin typeface="Courier New" panose="02070309020205020404" pitchFamily="49" charset="0"/>
                <a:ea typeface="Times New Roman" panose="02020603050405020304" pitchFamily="18" charset="0"/>
                <a:cs typeface="Times New Roman" panose="02020603050405020304" pitchFamily="18" charset="0"/>
              </a:rPr>
              <a:t>a</a:t>
            </a:r>
            <a:r>
              <a:rPr lang="en-US" sz="2000" b="1" i="1" baseline="-25000">
                <a:solidFill>
                  <a:srgbClr val="404040"/>
                </a:solidFill>
                <a:latin typeface="Courier New" panose="02070309020205020404" pitchFamily="49" charset="0"/>
                <a:ea typeface="Times New Roman" panose="02020603050405020304" pitchFamily="18" charset="0"/>
                <a:cs typeface="Times New Roman" panose="02020603050405020304" pitchFamily="18" charset="0"/>
              </a:rPr>
              <a:t>i</a:t>
            </a:r>
            <a:r>
              <a:rPr lang="en-US" sz="2000">
                <a:solidFill>
                  <a:srgbClr val="404040"/>
                </a:solidFill>
                <a:latin typeface="Times New Roman" panose="02020603050405020304" pitchFamily="18" charset="0"/>
                <a:ea typeface="Calibri" panose="020F0502020204030204" pitchFamily="34" charset="0"/>
                <a:cs typeface="Times New Roman" panose="02020603050405020304" pitchFamily="18" charset="0"/>
              </a:rPr>
              <a:t> và </a:t>
            </a:r>
            <a:r>
              <a:rPr lang="en-US" sz="2000" b="1" i="1">
                <a:solidFill>
                  <a:srgbClr val="404040"/>
                </a:solidFill>
                <a:latin typeface="Courier New" panose="02070309020205020404" pitchFamily="49" charset="0"/>
                <a:ea typeface="Times New Roman" panose="02020603050405020304" pitchFamily="18" charset="0"/>
                <a:cs typeface="Times New Roman" panose="02020603050405020304" pitchFamily="18" charset="0"/>
              </a:rPr>
              <a:t>b</a:t>
            </a:r>
            <a:r>
              <a:rPr lang="en-US" sz="2000" b="1" i="1" baseline="-25000">
                <a:solidFill>
                  <a:srgbClr val="404040"/>
                </a:solidFill>
                <a:latin typeface="Courier New" panose="02070309020205020404" pitchFamily="49" charset="0"/>
                <a:ea typeface="Times New Roman" panose="02020603050405020304" pitchFamily="18" charset="0"/>
                <a:cs typeface="Times New Roman" panose="02020603050405020304" pitchFamily="18" charset="0"/>
              </a:rPr>
              <a:t>i</a:t>
            </a:r>
            <a:r>
              <a:rPr lang="en-US" sz="2000">
                <a:solidFill>
                  <a:srgbClr val="404040"/>
                </a:solidFill>
                <a:latin typeface="Times New Roman" panose="02020603050405020304" pitchFamily="18" charset="0"/>
                <a:ea typeface="Calibri" panose="020F0502020204030204" pitchFamily="34" charset="0"/>
                <a:cs typeface="Times New Roman" panose="02020603050405020304" pitchFamily="18" charset="0"/>
              </a:rPr>
              <a:t>(-10</a:t>
            </a:r>
            <a:r>
              <a:rPr lang="en-US" sz="2000" baseline="30000">
                <a:solidFill>
                  <a:srgbClr val="404040"/>
                </a:solidFill>
                <a:latin typeface="Times New Roman" panose="02020603050405020304" pitchFamily="18" charset="0"/>
                <a:ea typeface="Calibri" panose="020F0502020204030204" pitchFamily="34" charset="0"/>
                <a:cs typeface="Times New Roman" panose="02020603050405020304" pitchFamily="18" charset="0"/>
              </a:rPr>
              <a:t>9</a:t>
            </a:r>
            <a:r>
              <a:rPr lang="en-US" sz="2000">
                <a:solidFill>
                  <a:srgbClr val="404040"/>
                </a:solidFill>
                <a:latin typeface="Times New Roman" panose="02020603050405020304" pitchFamily="18" charset="0"/>
                <a:ea typeface="Calibri" panose="020F0502020204030204" pitchFamily="34" charset="0"/>
                <a:cs typeface="Times New Roman" panose="02020603050405020304" pitchFamily="18" charset="0"/>
              </a:rPr>
              <a:t> ≤ </a:t>
            </a:r>
            <a:r>
              <a:rPr lang="en-US" sz="2000" b="1" i="1">
                <a:solidFill>
                  <a:srgbClr val="404040"/>
                </a:solidFill>
                <a:latin typeface="Courier New" panose="02070309020205020404" pitchFamily="49" charset="0"/>
                <a:ea typeface="Times New Roman" panose="02020603050405020304" pitchFamily="18" charset="0"/>
                <a:cs typeface="Times New Roman" panose="02020603050405020304" pitchFamily="18" charset="0"/>
              </a:rPr>
              <a:t>a</a:t>
            </a:r>
            <a:r>
              <a:rPr lang="en-US" sz="2000" b="1" i="1" baseline="-25000">
                <a:solidFill>
                  <a:srgbClr val="404040"/>
                </a:solidFill>
                <a:latin typeface="Courier New" panose="02070309020205020404" pitchFamily="49" charset="0"/>
                <a:ea typeface="Times New Roman" panose="02020603050405020304" pitchFamily="18" charset="0"/>
                <a:cs typeface="Times New Roman" panose="02020603050405020304" pitchFamily="18" charset="0"/>
              </a:rPr>
              <a:t>i</a:t>
            </a:r>
            <a:r>
              <a:rPr lang="en-US" sz="2000">
                <a:solidFill>
                  <a:srgbClr val="404040"/>
                </a:solidFill>
                <a:latin typeface="Times New Roman" panose="02020603050405020304" pitchFamily="18" charset="0"/>
                <a:ea typeface="Calibri" panose="020F0502020204030204" pitchFamily="34" charset="0"/>
                <a:cs typeface="Times New Roman" panose="02020603050405020304" pitchFamily="18" charset="0"/>
              </a:rPr>
              <a:t> ≤ </a:t>
            </a:r>
            <a:r>
              <a:rPr lang="en-US" sz="2000" b="1" i="1">
                <a:solidFill>
                  <a:srgbClr val="404040"/>
                </a:solidFill>
                <a:latin typeface="Courier New" panose="02070309020205020404" pitchFamily="49" charset="0"/>
                <a:ea typeface="Times New Roman" panose="02020603050405020304" pitchFamily="18" charset="0"/>
                <a:cs typeface="Times New Roman" panose="02020603050405020304" pitchFamily="18" charset="0"/>
              </a:rPr>
              <a:t>b</a:t>
            </a:r>
            <a:r>
              <a:rPr lang="en-US" sz="2000" b="1" i="1" baseline="-25000">
                <a:solidFill>
                  <a:srgbClr val="404040"/>
                </a:solidFill>
                <a:latin typeface="Courier New" panose="02070309020205020404" pitchFamily="49" charset="0"/>
                <a:ea typeface="Times New Roman" panose="02020603050405020304" pitchFamily="18" charset="0"/>
                <a:cs typeface="Times New Roman" panose="02020603050405020304" pitchFamily="18" charset="0"/>
              </a:rPr>
              <a:t>i</a:t>
            </a:r>
            <a:r>
              <a:rPr lang="en-US" sz="2000">
                <a:solidFill>
                  <a:srgbClr val="404040"/>
                </a:solidFill>
                <a:latin typeface="Times New Roman" panose="02020603050405020304" pitchFamily="18" charset="0"/>
                <a:ea typeface="Calibri" panose="020F0502020204030204" pitchFamily="34" charset="0"/>
                <a:cs typeface="Times New Roman" panose="02020603050405020304" pitchFamily="18" charset="0"/>
              </a:rPr>
              <a:t> ≤ 10</a:t>
            </a:r>
            <a:r>
              <a:rPr lang="en-US" sz="2000" baseline="30000">
                <a:solidFill>
                  <a:srgbClr val="404040"/>
                </a:solidFill>
                <a:latin typeface="Times New Roman" panose="02020603050405020304" pitchFamily="18" charset="0"/>
                <a:ea typeface="Calibri" panose="020F0502020204030204" pitchFamily="34" charset="0"/>
                <a:cs typeface="Times New Roman" panose="02020603050405020304" pitchFamily="18" charset="0"/>
              </a:rPr>
              <a:t>9</a:t>
            </a:r>
            <a:r>
              <a:rPr lang="en-US" sz="2000">
                <a:solidFill>
                  <a:srgbClr val="404040"/>
                </a:solidFill>
                <a:latin typeface="Times New Roman" panose="02020603050405020304" pitchFamily="18" charset="0"/>
                <a:ea typeface="Calibri" panose="020F0502020204030204" pitchFamily="34" charset="0"/>
                <a:cs typeface="Times New Roman" panose="02020603050405020304" pitchFamily="18" charset="0"/>
              </a:rPr>
              <a:t>).</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 name="Rectangle 9"/>
          <p:cNvSpPr/>
          <p:nvPr/>
        </p:nvSpPr>
        <p:spPr>
          <a:xfrm>
            <a:off x="657027" y="3329209"/>
            <a:ext cx="9581255" cy="400110"/>
          </a:xfrm>
          <a:prstGeom prst="rect">
            <a:avLst/>
          </a:prstGeom>
        </p:spPr>
        <p:txBody>
          <a:bodyPr wrap="square">
            <a:spAutoFit/>
          </a:bodyPr>
          <a:lstStyle/>
          <a:p>
            <a:pPr>
              <a:spcAft>
                <a:spcPts val="600"/>
              </a:spcAft>
            </a:pPr>
            <a:r>
              <a:rPr lang="en-US" sz="2000" b="1" i="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Kết quả:</a:t>
            </a:r>
            <a:r>
              <a:rPr lang="en-US" sz="2000">
                <a:solidFill>
                  <a:srgbClr val="404040"/>
                </a:solidFill>
                <a:latin typeface="Times New Roman" panose="02020603050405020304" pitchFamily="18" charset="0"/>
                <a:ea typeface="Calibri" panose="020F0502020204030204" pitchFamily="34" charset="0"/>
                <a:cs typeface="Times New Roman" panose="02020603050405020304" pitchFamily="18" charset="0"/>
              </a:rPr>
              <a:t> Đưa ra file văn bản </a:t>
            </a:r>
            <a:r>
              <a:rPr lang="en-US" sz="2000">
                <a:latin typeface="Times New Roman" panose="02020603050405020304" pitchFamily="18" charset="0"/>
                <a:ea typeface="Calibri" panose="020F0502020204030204" pitchFamily="34" charset="0"/>
                <a:cs typeface="Times New Roman" panose="02020603050405020304" pitchFamily="18" charset="0"/>
              </a:rPr>
              <a:t>COVERING</a:t>
            </a:r>
            <a:r>
              <a:rPr lang="en-US" sz="2000">
                <a:solidFill>
                  <a:srgbClr val="404040"/>
                </a:solidFill>
                <a:latin typeface="Times New Roman" panose="02020603050405020304" pitchFamily="18" charset="0"/>
                <a:ea typeface="Calibri" panose="020F0502020204030204" pitchFamily="34" charset="0"/>
                <a:cs typeface="Times New Roman" panose="02020603050405020304" pitchFamily="18" charset="0"/>
              </a:rPr>
              <a:t>.OUT một số nguyên – số điểm ít nhất cần chọn.</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1" name="Rectangle 10"/>
          <p:cNvSpPr/>
          <p:nvPr/>
        </p:nvSpPr>
        <p:spPr>
          <a:xfrm>
            <a:off x="657027" y="3760096"/>
            <a:ext cx="846707" cy="400110"/>
          </a:xfrm>
          <a:prstGeom prst="rect">
            <a:avLst/>
          </a:prstGeom>
        </p:spPr>
        <p:txBody>
          <a:bodyPr wrap="none">
            <a:spAutoFit/>
          </a:bodyPr>
          <a:lstStyle/>
          <a:p>
            <a:pPr>
              <a:spcAft>
                <a:spcPts val="600"/>
              </a:spcAft>
            </a:pPr>
            <a:r>
              <a:rPr lang="en-US" sz="2000" b="1" i="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Ví dụ:</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12" name="Table 11"/>
          <p:cNvGraphicFramePr>
            <a:graphicFrameLocks noGrp="1"/>
          </p:cNvGraphicFramePr>
          <p:nvPr>
            <p:extLst>
              <p:ext uri="{D42A27DB-BD31-4B8C-83A1-F6EECF244321}">
                <p14:modId xmlns:p14="http://schemas.microsoft.com/office/powerpoint/2010/main" val="3812542636"/>
              </p:ext>
            </p:extLst>
          </p:nvPr>
        </p:nvGraphicFramePr>
        <p:xfrm>
          <a:off x="3650105" y="3964218"/>
          <a:ext cx="4766872" cy="2743200"/>
        </p:xfrm>
        <a:graphic>
          <a:graphicData uri="http://schemas.openxmlformats.org/drawingml/2006/table">
            <a:tbl>
              <a:tblPr firstRow="1" firstCol="1" bandRow="1"/>
              <a:tblGrid>
                <a:gridCol w="2173573"/>
                <a:gridCol w="502434"/>
                <a:gridCol w="2090865"/>
              </a:tblGrid>
              <a:tr h="0">
                <a:tc>
                  <a:txBody>
                    <a:bodyPr/>
                    <a:lstStyle/>
                    <a:p>
                      <a:pPr marL="0" marR="0" algn="ctr">
                        <a:spcBef>
                          <a:spcPts val="0"/>
                        </a:spcBef>
                        <a:spcAft>
                          <a:spcPts val="0"/>
                        </a:spcAft>
                      </a:pPr>
                      <a:r>
                        <a:rPr lang="en-US" sz="2000">
                          <a:effectLst/>
                          <a:latin typeface="Times New Roman" panose="02020603050405020304" pitchFamily="18" charset="0"/>
                          <a:ea typeface="Times New Roman" panose="02020603050405020304" pitchFamily="18" charset="0"/>
                          <a:cs typeface="Times New Roman" panose="02020603050405020304" pitchFamily="18" charset="0"/>
                        </a:rPr>
                        <a:t>COVERING.INP</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marL="0" marR="0" algn="ctr">
                        <a:spcBef>
                          <a:spcPts val="0"/>
                        </a:spcBef>
                        <a:spcAft>
                          <a:spcPts val="0"/>
                        </a:spcAft>
                      </a:pPr>
                      <a:r>
                        <a:rPr lang="en-US" sz="20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spcBef>
                          <a:spcPts val="0"/>
                        </a:spcBef>
                        <a:spcAft>
                          <a:spcPts val="0"/>
                        </a:spcAft>
                      </a:pPr>
                      <a:r>
                        <a:rPr lang="en-US" sz="2000">
                          <a:effectLst/>
                          <a:latin typeface="Times New Roman" panose="02020603050405020304" pitchFamily="18" charset="0"/>
                          <a:ea typeface="Times New Roman" panose="02020603050405020304" pitchFamily="18" charset="0"/>
                          <a:cs typeface="Times New Roman" panose="02020603050405020304" pitchFamily="18" charset="0"/>
                        </a:rPr>
                        <a:t>COVERING.OUT</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r>
              <a:tr h="214630">
                <a:tc rowSpan="2">
                  <a:txBody>
                    <a:bodyPr/>
                    <a:lstStyle/>
                    <a:p>
                      <a:pPr marL="0" marR="0">
                        <a:spcBef>
                          <a:spcPts val="0"/>
                        </a:spcBef>
                        <a:spcAft>
                          <a:spcPts val="0"/>
                        </a:spcAft>
                      </a:pPr>
                      <a:r>
                        <a:rPr lang="en-US" sz="2000" b="1">
                          <a:effectLst/>
                          <a:latin typeface="Courier New" panose="02070309020205020404" pitchFamily="49" charset="0"/>
                          <a:ea typeface="Times New Roman" panose="02020603050405020304" pitchFamily="18" charset="0"/>
                          <a:cs typeface="Times New Roman" panose="02020603050405020304" pitchFamily="18" charset="0"/>
                        </a:rPr>
                        <a:t>7</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2000" b="1">
                          <a:effectLst/>
                          <a:latin typeface="Courier New" panose="02070309020205020404" pitchFamily="49" charset="0"/>
                          <a:ea typeface="Times New Roman" panose="02020603050405020304" pitchFamily="18" charset="0"/>
                          <a:cs typeface="Times New Roman" panose="02020603050405020304" pitchFamily="18" charset="0"/>
                        </a:rPr>
                        <a:t>1 5</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2000" b="1">
                          <a:effectLst/>
                          <a:latin typeface="Courier New" panose="02070309020205020404" pitchFamily="49" charset="0"/>
                          <a:ea typeface="Times New Roman" panose="02020603050405020304" pitchFamily="18" charset="0"/>
                          <a:cs typeface="Times New Roman" panose="02020603050405020304" pitchFamily="18" charset="0"/>
                        </a:rPr>
                        <a:t>3 8</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2000" b="1">
                          <a:effectLst/>
                          <a:latin typeface="Courier New" panose="02070309020205020404" pitchFamily="49" charset="0"/>
                          <a:ea typeface="Times New Roman" panose="02020603050405020304" pitchFamily="18" charset="0"/>
                          <a:cs typeface="Times New Roman" panose="02020603050405020304" pitchFamily="18" charset="0"/>
                        </a:rPr>
                        <a:t>30 32</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2000" b="1">
                          <a:effectLst/>
                          <a:latin typeface="Courier New" panose="02070309020205020404" pitchFamily="49" charset="0"/>
                          <a:ea typeface="Times New Roman" panose="02020603050405020304" pitchFamily="18" charset="0"/>
                          <a:cs typeface="Times New Roman" panose="02020603050405020304" pitchFamily="18" charset="0"/>
                        </a:rPr>
                        <a:t>25 35</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2000" b="1">
                          <a:effectLst/>
                          <a:latin typeface="Courier New" panose="02070309020205020404" pitchFamily="49" charset="0"/>
                          <a:ea typeface="Times New Roman" panose="02020603050405020304" pitchFamily="18" charset="0"/>
                          <a:cs typeface="Times New Roman" panose="02020603050405020304" pitchFamily="18" charset="0"/>
                        </a:rPr>
                        <a:t>33 33</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2000" b="1">
                          <a:effectLst/>
                          <a:latin typeface="Courier New" panose="02070309020205020404" pitchFamily="49" charset="0"/>
                          <a:ea typeface="Times New Roman" panose="02020603050405020304" pitchFamily="18" charset="0"/>
                          <a:cs typeface="Times New Roman" panose="02020603050405020304" pitchFamily="18" charset="0"/>
                        </a:rPr>
                        <a:t>10 20</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2000" b="1">
                          <a:effectLst/>
                          <a:latin typeface="Courier New" panose="02070309020205020404" pitchFamily="49" charset="0"/>
                          <a:ea typeface="Times New Roman" panose="02020603050405020304" pitchFamily="18" charset="0"/>
                          <a:cs typeface="Times New Roman" panose="02020603050405020304" pitchFamily="18" charset="0"/>
                        </a:rPr>
                        <a:t>14 16</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rowSpan="2">
                  <a:txBody>
                    <a:bodyPr/>
                    <a:lstStyle/>
                    <a:p>
                      <a:pPr marL="0" marR="0">
                        <a:spcBef>
                          <a:spcPts val="0"/>
                        </a:spcBef>
                        <a:spcAft>
                          <a:spcPts val="0"/>
                        </a:spcAft>
                      </a:pPr>
                      <a:r>
                        <a:rPr lang="en-US" sz="2000" b="1">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spcBef>
                          <a:spcPts val="0"/>
                        </a:spcBef>
                        <a:spcAft>
                          <a:spcPts val="0"/>
                        </a:spcAft>
                      </a:pPr>
                      <a:r>
                        <a:rPr lang="en-US" sz="2000" b="1">
                          <a:effectLst/>
                          <a:latin typeface="Courier New" panose="02070309020205020404" pitchFamily="49" charset="0"/>
                          <a:ea typeface="Times New Roman" panose="02020603050405020304" pitchFamily="18" charset="0"/>
                          <a:cs typeface="Times New Roman" panose="02020603050405020304" pitchFamily="18" charset="0"/>
                        </a:rPr>
                        <a:t>4</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r>
              <a:tr h="702310">
                <a:tc vMerge="1">
                  <a:txBody>
                    <a:bodyPr/>
                    <a:lstStyle/>
                    <a:p>
                      <a:endParaRPr lang="en-US"/>
                    </a:p>
                  </a:txBody>
                  <a:tcPr/>
                </a:tc>
                <a:tc vMerge="1">
                  <a:txBody>
                    <a:bodyPr/>
                    <a:lstStyle/>
                    <a:p>
                      <a:endParaRPr lang="en-US"/>
                    </a:p>
                  </a:txBody>
                  <a:tcPr/>
                </a:tc>
                <a:tc>
                  <a:txBody>
                    <a:bodyPr/>
                    <a:lstStyle/>
                    <a:p>
                      <a:pPr marL="0" marR="0" algn="ctr">
                        <a:spcBef>
                          <a:spcPts val="0"/>
                        </a:spcBef>
                        <a:spcAft>
                          <a:spcPts val="0"/>
                        </a:spcAft>
                      </a:pPr>
                      <a:r>
                        <a:rPr lang="en-US" sz="2000" b="1">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no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r>
            </a:tbl>
          </a:graphicData>
        </a:graphic>
      </p:graphicFrame>
      <p:pic>
        <p:nvPicPr>
          <p:cNvPr id="13" name="Picture 12"/>
          <p:cNvPicPr>
            <a:picLocks noChangeAspect="1"/>
          </p:cNvPicPr>
          <p:nvPr/>
        </p:nvPicPr>
        <p:blipFill>
          <a:blip r:embed="rId3"/>
          <a:stretch>
            <a:fillRect/>
          </a:stretch>
        </p:blipFill>
        <p:spPr>
          <a:xfrm>
            <a:off x="154113" y="6376000"/>
            <a:ext cx="1975275" cy="371888"/>
          </a:xfrm>
          <a:prstGeom prst="rect">
            <a:avLst/>
          </a:prstGeom>
        </p:spPr>
      </p:pic>
      <p:pic>
        <p:nvPicPr>
          <p:cNvPr id="14" name="Picture 4" descr="Related imag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267522" y="5729109"/>
            <a:ext cx="798582" cy="10719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7203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500" fill="hold"/>
                                        <p:tgtEl>
                                          <p:spTgt spid="14"/>
                                        </p:tgtEl>
                                        <p:attrNameLst>
                                          <p:attrName>ppt_w</p:attrName>
                                        </p:attrNameLst>
                                      </p:cBhvr>
                                      <p:tavLst>
                                        <p:tav tm="0">
                                          <p:val>
                                            <p:fltVal val="0"/>
                                          </p:val>
                                        </p:tav>
                                        <p:tav tm="100000">
                                          <p:val>
                                            <p:strVal val="#ppt_w"/>
                                          </p:val>
                                        </p:tav>
                                      </p:tavLst>
                                    </p:anim>
                                    <p:anim calcmode="lin" valueType="num">
                                      <p:cBhvr>
                                        <p:cTn id="8" dur="500" fill="hold"/>
                                        <p:tgtEl>
                                          <p:spTgt spid="14"/>
                                        </p:tgtEl>
                                        <p:attrNameLst>
                                          <p:attrName>ppt_h</p:attrName>
                                        </p:attrNameLst>
                                      </p:cBhvr>
                                      <p:tavLst>
                                        <p:tav tm="0">
                                          <p:val>
                                            <p:fltVal val="0"/>
                                          </p:val>
                                        </p:tav>
                                        <p:tav tm="100000">
                                          <p:val>
                                            <p:strVal val="#ppt_h"/>
                                          </p:val>
                                        </p:tav>
                                      </p:tavLst>
                                    </p:anim>
                                    <p:animEffect transition="in" filter="fade">
                                      <p:cBhvr>
                                        <p:cTn id="9"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84000"/>
                <a:shade val="100000"/>
                <a:hueMod val="92000"/>
                <a:satMod val="180000"/>
                <a:lumMod val="114000"/>
              </a:schemeClr>
            </a:gs>
            <a:gs pos="100000">
              <a:srgbClr val="92D050"/>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1704" y="206287"/>
            <a:ext cx="5232192" cy="573201"/>
          </a:xfrm>
        </p:spPr>
        <p:txBody>
          <a:bodyPr>
            <a:normAutofit/>
          </a:bodyPr>
          <a:lstStyle/>
          <a:p>
            <a:r>
              <a:rPr lang="en-US" sz="2000" b="1">
                <a:solidFill>
                  <a:srgbClr val="00B0F0"/>
                </a:solidFill>
                <a:effectLst>
                  <a:outerShdw blurRad="50800" dist="38100" algn="l">
                    <a:srgbClr val="000000">
                      <a:alpha val="40000"/>
                    </a:srgbClr>
                  </a:outerShdw>
                  <a:reflection blurRad="6350" stA="55000" endA="300" endPos="45500" dir="5400000" sy="-100000" algn="bl"/>
                </a:effectLst>
                <a:latin typeface="Arial" panose="020B0604020202020204" pitchFamily="34" charset="0"/>
                <a:cs typeface="Arial" panose="020B0604020202020204" pitchFamily="34" charset="0"/>
              </a:rPr>
              <a:t>Tập điểm phủ các đoạn </a:t>
            </a:r>
            <a:r>
              <a:rPr lang="en-US" sz="2000" b="1" smtClean="0">
                <a:solidFill>
                  <a:srgbClr val="00B0F0"/>
                </a:solidFill>
                <a:effectLst>
                  <a:outerShdw blurRad="50800" dist="38100" algn="l">
                    <a:srgbClr val="000000">
                      <a:alpha val="40000"/>
                    </a:srgbClr>
                  </a:outerShdw>
                  <a:reflection blurRad="6350" stA="55000" endA="300" endPos="45500" dir="5400000" sy="-100000" algn="bl"/>
                </a:effectLst>
                <a:latin typeface="Arial" panose="020B0604020202020204" pitchFamily="34" charset="0"/>
                <a:cs typeface="Arial" panose="020B0604020202020204" pitchFamily="34" charset="0"/>
              </a:rPr>
              <a:t>thẳng </a:t>
            </a:r>
            <a:r>
              <a:rPr lang="en-US" sz="2000" b="1" i="1" smtClean="0">
                <a:solidFill>
                  <a:schemeClr val="accent5">
                    <a:lumMod val="60000"/>
                    <a:lumOff val="40000"/>
                  </a:schemeClr>
                </a:solidFill>
                <a:effectLst>
                  <a:outerShdw blurRad="50800" dist="38100" algn="l">
                    <a:srgbClr val="000000">
                      <a:alpha val="40000"/>
                    </a:srgbClr>
                  </a:outerShdw>
                  <a:reflection blurRad="6350" stA="55000" endA="300" endPos="45500" dir="5400000" sy="-100000" algn="bl"/>
                </a:effectLst>
                <a:latin typeface="Arial" panose="020B0604020202020204" pitchFamily="34" charset="0"/>
                <a:cs typeface="Arial" panose="020B0604020202020204" pitchFamily="34" charset="0"/>
              </a:rPr>
              <a:t>(tiếp)</a:t>
            </a:r>
            <a:endParaRPr lang="en-US" sz="2000" i="1">
              <a:solidFill>
                <a:schemeClr val="accent5">
                  <a:lumMod val="60000"/>
                  <a:lumOff val="40000"/>
                </a:schemeClr>
              </a:solidFill>
            </a:endParaRPr>
          </a:p>
        </p:txBody>
      </p:sp>
      <p:sp>
        <p:nvSpPr>
          <p:cNvPr id="4" name="Slide Number Placeholder 3"/>
          <p:cNvSpPr>
            <a:spLocks noGrp="1"/>
          </p:cNvSpPr>
          <p:nvPr>
            <p:ph type="sldNum" sz="quarter" idx="12"/>
          </p:nvPr>
        </p:nvSpPr>
        <p:spPr/>
        <p:txBody>
          <a:bodyPr/>
          <a:lstStyle/>
          <a:p>
            <a:fld id="{5A56C70A-47E8-4D43-BC53-9F5DFA8CEAC7}" type="slidenum">
              <a:rPr lang="en-US" smtClean="0"/>
              <a:t>13</a:t>
            </a:fld>
            <a:endParaRPr lang="en-US"/>
          </a:p>
        </p:txBody>
      </p:sp>
      <p:sp>
        <p:nvSpPr>
          <p:cNvPr id="5" name="Rectangle 4"/>
          <p:cNvSpPr/>
          <p:nvPr/>
        </p:nvSpPr>
        <p:spPr>
          <a:xfrm>
            <a:off x="776948" y="779488"/>
            <a:ext cx="1883849" cy="430887"/>
          </a:xfrm>
          <a:prstGeom prst="rect">
            <a:avLst/>
          </a:prstGeom>
        </p:spPr>
        <p:txBody>
          <a:bodyPr wrap="none">
            <a:spAutoFit/>
          </a:bodyPr>
          <a:lstStyle/>
          <a:p>
            <a:pPr algn="just">
              <a:spcBef>
                <a:spcPts val="200"/>
              </a:spcBef>
            </a:pPr>
            <a:r>
              <a:rPr lang="en-US" sz="2200" b="1">
                <a:solidFill>
                  <a:srgbClr val="00B0F0"/>
                </a:solidFill>
                <a:effectLst>
                  <a:reflection blurRad="6350" stA="55000" endA="300" endPos="45500" dir="5400000" sy="-100000" algn="bl"/>
                </a:effectLst>
                <a:latin typeface="Courier New" panose="02070309020205020404" pitchFamily="49" charset="0"/>
                <a:ea typeface="Times New Roman" panose="02020603050405020304" pitchFamily="18" charset="0"/>
                <a:cs typeface="Times New Roman" panose="02020603050405020304" pitchFamily="18" charset="0"/>
              </a:rPr>
              <a:t>Giải thuật</a:t>
            </a:r>
            <a:endParaRPr lang="en-US" sz="2200" b="1">
              <a:solidFill>
                <a:srgbClr val="2E74B5"/>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sp>
        <p:nvSpPr>
          <p:cNvPr id="6" name="Rectangle 5"/>
          <p:cNvSpPr/>
          <p:nvPr/>
        </p:nvSpPr>
        <p:spPr>
          <a:xfrm>
            <a:off x="709492" y="1705051"/>
            <a:ext cx="4596130" cy="400110"/>
          </a:xfrm>
          <a:prstGeom prst="rect">
            <a:avLst/>
          </a:prstGeom>
        </p:spPr>
        <p:txBody>
          <a:bodyPr wrap="none">
            <a:spAutoFit/>
          </a:bodyPr>
          <a:lstStyle/>
          <a:p>
            <a:pPr>
              <a:spcAft>
                <a:spcPts val="600"/>
              </a:spcAft>
            </a:pPr>
            <a:r>
              <a:rPr lang="en-US" sz="2000" smtClean="0">
                <a:latin typeface="Times New Roman" panose="02020603050405020304" pitchFamily="18" charset="0"/>
                <a:ea typeface="Calibri" panose="020F0502020204030204" pitchFamily="34" charset="0"/>
                <a:cs typeface="Times New Roman" panose="02020603050405020304" pitchFamily="18" charset="0"/>
              </a:rPr>
              <a:t>Mỗi </a:t>
            </a:r>
            <a:r>
              <a:rPr lang="en-US" sz="2000">
                <a:latin typeface="Times New Roman" panose="02020603050405020304" pitchFamily="18" charset="0"/>
                <a:ea typeface="Calibri" panose="020F0502020204030204" pitchFamily="34" charset="0"/>
                <a:cs typeface="Times New Roman" panose="02020603050405020304" pitchFamily="18" charset="0"/>
              </a:rPr>
              <a:t>tọa độ được lưu dưới dạng nhóm 3 </a:t>
            </a:r>
            <a:r>
              <a:rPr lang="en-US" sz="2000" smtClean="0">
                <a:latin typeface="Times New Roman" panose="02020603050405020304" pitchFamily="18" charset="0"/>
                <a:ea typeface="Calibri" panose="020F0502020204030204" pitchFamily="34" charset="0"/>
                <a:cs typeface="Times New Roman" panose="02020603050405020304" pitchFamily="18" charset="0"/>
              </a:rPr>
              <a:t>số:</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Text Box 2"/>
          <p:cNvSpPr txBox="1">
            <a:spLocks noChangeArrowheads="1"/>
          </p:cNvSpPr>
          <p:nvPr/>
        </p:nvSpPr>
        <p:spPr bwMode="auto">
          <a:xfrm>
            <a:off x="3944660" y="2257467"/>
            <a:ext cx="5415108" cy="400110"/>
          </a:xfrm>
          <a:prstGeom prst="rect">
            <a:avLst/>
          </a:prstGeom>
          <a:noFill/>
          <a:ln w="9525">
            <a:noFill/>
            <a:miter lim="800000"/>
            <a:headEnd/>
            <a:tailEnd/>
          </a:ln>
        </p:spPr>
        <p:txBody>
          <a:bodyPr rot="0" vert="horz" wrap="square" lIns="91440" tIns="45720" rIns="91440" bIns="45720" anchor="t" anchorCtr="0">
            <a:spAutoFit/>
          </a:bodyPr>
          <a:lstStyle/>
          <a:p>
            <a:pPr marL="0" marR="0" lvl="0" indent="0" defTabSz="914400" eaLnBrk="1" fontAlgn="auto" latinLnBrk="0" hangingPunct="1">
              <a:lnSpc>
                <a:spcPct val="100000"/>
              </a:lnSpc>
              <a:spcBef>
                <a:spcPts val="0"/>
              </a:spcBef>
              <a:spcAft>
                <a:spcPts val="600"/>
              </a:spcAft>
              <a:buClrTx/>
              <a:buSzTx/>
              <a:buFontTx/>
              <a:buNone/>
              <a:tabLst/>
              <a:defRPr/>
            </a:pPr>
            <a:r>
              <a:rPr kumimoji="0" lang="en-US" sz="2000" b="0" i="0"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0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tọa độ,   </a:t>
            </a:r>
            <a:r>
              <a:rPr kumimoji="0" lang="en-US" sz="2000" b="0" i="1" u="none" strike="noStrike" kern="0" cap="none" spc="0" normalizeH="0" baseline="0" noProof="0">
                <a:ln>
                  <a:noFill/>
                </a:ln>
                <a:solidFill>
                  <a:srgbClr val="C45911"/>
                </a:solidFill>
                <a:effectLst/>
                <a:uLnTx/>
                <a:uFillTx/>
                <a:latin typeface="Times New Roman" panose="02020603050405020304" pitchFamily="18" charset="0"/>
                <a:ea typeface="Calibri" panose="020F0502020204030204" pitchFamily="34" charset="0"/>
                <a:cs typeface="Times New Roman" panose="02020603050405020304" pitchFamily="18" charset="0"/>
              </a:rPr>
              <a:t>dấu hiệu cuối đoạn</a:t>
            </a:r>
            <a:r>
              <a:rPr kumimoji="0" lang="en-US" sz="20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000" b="0" i="1" u="none" strike="noStrike" kern="0" cap="none" spc="0" normalizeH="0" baseline="0" noProof="0">
                <a:ln>
                  <a:noFill/>
                </a:ln>
                <a:solidFill>
                  <a:srgbClr val="00B0F0"/>
                </a:solidFill>
                <a:effectLst/>
                <a:uLnTx/>
                <a:uFillTx/>
                <a:latin typeface="Times New Roman" panose="02020603050405020304" pitchFamily="18" charset="0"/>
                <a:ea typeface="Calibri" panose="020F0502020204030204" pitchFamily="34" charset="0"/>
                <a:cs typeface="Times New Roman" panose="02020603050405020304" pitchFamily="18" charset="0"/>
              </a:rPr>
              <a:t>số thứ tự của đoạn</a:t>
            </a:r>
            <a:r>
              <a:rPr kumimoji="0" lang="en-US" sz="2000" b="0" i="0"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endParaRPr kumimoji="0" lang="en-US" sz="2000" b="0" i="0" u="none" strike="noStrike" kern="0" cap="none" spc="0" normalizeH="0" baseline="0" noProof="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endParaRPr>
          </a:p>
        </p:txBody>
      </p:sp>
      <p:grpSp>
        <p:nvGrpSpPr>
          <p:cNvPr id="17" name="Group 16"/>
          <p:cNvGrpSpPr/>
          <p:nvPr/>
        </p:nvGrpSpPr>
        <p:grpSpPr>
          <a:xfrm>
            <a:off x="2928988" y="2877206"/>
            <a:ext cx="1387853" cy="422516"/>
            <a:chOff x="4759377" y="1887855"/>
            <a:chExt cx="1387853" cy="422516"/>
          </a:xfrm>
        </p:grpSpPr>
        <p:sp>
          <p:nvSpPr>
            <p:cNvPr id="9" name="Rounded Rectangular Callout 8"/>
            <p:cNvSpPr/>
            <p:nvPr/>
          </p:nvSpPr>
          <p:spPr>
            <a:xfrm>
              <a:off x="4759377" y="1887855"/>
              <a:ext cx="1387853" cy="422516"/>
            </a:xfrm>
            <a:prstGeom prst="wedgeRoundRectCallout">
              <a:avLst>
                <a:gd name="adj1" fmla="val 52195"/>
                <a:gd name="adj2" fmla="val -114866"/>
                <a:gd name="adj3" fmla="val 16667"/>
              </a:avLst>
            </a:prstGeom>
            <a:gradFill>
              <a:gsLst>
                <a:gs pos="0">
                  <a:srgbClr val="002060"/>
                </a:gs>
                <a:gs pos="14000">
                  <a:srgbClr val="0070C0"/>
                </a:gs>
                <a:gs pos="29000">
                  <a:srgbClr val="00B0F0"/>
                </a:gs>
                <a:gs pos="95000">
                  <a:srgbClr val="ED7D31">
                    <a:lumMod val="50000"/>
                  </a:srgbClr>
                </a:gs>
                <a:gs pos="81000">
                  <a:srgbClr val="ED7D31">
                    <a:lumMod val="20000"/>
                    <a:lumOff val="80000"/>
                  </a:srgbClr>
                </a:gs>
                <a:gs pos="67000">
                  <a:srgbClr val="FFC000">
                    <a:lumMod val="20000"/>
                    <a:lumOff val="80000"/>
                  </a:srgbClr>
                </a:gs>
                <a:gs pos="45000">
                  <a:srgbClr val="FFC000">
                    <a:lumMod val="60000"/>
                    <a:lumOff val="40000"/>
                  </a:srgbClr>
                </a:gs>
              </a:gsLst>
              <a:lin ang="5400000" scaled="1"/>
            </a:gradFill>
            <a:ln w="12700" cap="flat" cmpd="sng" algn="ctr">
              <a:solidFill>
                <a:srgbClr val="5B9BD5">
                  <a:shade val="50000"/>
                </a:srgbClr>
              </a:solidFill>
              <a:prstDash val="solid"/>
              <a:miter lim="800000"/>
            </a:ln>
            <a:effectLst/>
            <a:scene3d>
              <a:camera prst="orthographicFront"/>
              <a:lightRig rig="threePt" dir="t"/>
            </a:scene3d>
            <a:sp3d>
              <a:bevelT/>
            </a:sp3d>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600"/>
                </a:spcAft>
                <a:buClrTx/>
                <a:buSzTx/>
                <a:buFontTx/>
                <a:buNone/>
                <a:tabLst/>
                <a:defRPr/>
              </a:pPr>
              <a:r>
                <a:rPr kumimoji="0" lang="en-US" sz="1100" b="0" i="0" u="none" strike="noStrike" kern="0" cap="none" spc="0" normalizeH="0" baseline="0" noProof="0">
                  <a:ln>
                    <a:noFill/>
                  </a:ln>
                  <a:solidFill>
                    <a:sysClr val="window" lastClr="FFFFFF"/>
                  </a:solidFill>
                  <a:effectLst/>
                  <a:uLnTx/>
                  <a:uFillTx/>
                  <a:latin typeface="Calibri" panose="020F0502020204030204"/>
                  <a:ea typeface="Calibri" panose="020F0502020204030204" pitchFamily="34" charset="0"/>
                  <a:cs typeface="Times New Roman" panose="02020603050405020304" pitchFamily="18" charset="0"/>
                </a:rPr>
                <a:t> </a:t>
              </a:r>
            </a:p>
          </p:txBody>
        </p:sp>
        <p:sp>
          <p:nvSpPr>
            <p:cNvPr id="10" name="Text Box 2"/>
            <p:cNvSpPr txBox="1">
              <a:spLocks noChangeArrowheads="1"/>
            </p:cNvSpPr>
            <p:nvPr/>
          </p:nvSpPr>
          <p:spPr bwMode="auto">
            <a:xfrm>
              <a:off x="4796772" y="1901632"/>
              <a:ext cx="1313061" cy="359479"/>
            </a:xfrm>
            <a:prstGeom prst="rect">
              <a:avLst/>
            </a:prstGeom>
            <a:noFill/>
            <a:ln w="9525">
              <a:noFill/>
              <a:miter lim="800000"/>
              <a:headEnd/>
              <a:tailEnd/>
            </a:ln>
          </p:spPr>
          <p:txBody>
            <a:bodyPr rot="0" vert="horz" wrap="square" lIns="91440" tIns="45720" rIns="91440" bIns="45720" anchor="t" anchorCtr="0">
              <a:noAutofit/>
            </a:bodyPr>
            <a:lstStyle/>
            <a:p>
              <a:pPr marL="0" marR="0" lvl="0" indent="0" defTabSz="914400" eaLnBrk="1" fontAlgn="auto" latinLnBrk="0" hangingPunct="1">
                <a:lnSpc>
                  <a:spcPct val="100000"/>
                </a:lnSpc>
                <a:spcBef>
                  <a:spcPts val="0"/>
                </a:spcBef>
                <a:spcAft>
                  <a:spcPts val="600"/>
                </a:spcAft>
                <a:buClrTx/>
                <a:buSzTx/>
                <a:buFontTx/>
                <a:buNone/>
                <a:tabLst/>
                <a:defRPr/>
              </a:pPr>
              <a:r>
                <a:rPr kumimoji="0" lang="en-US" b="1" i="1" u="none" strike="noStrike" kern="1200" cap="none" spc="0" normalizeH="0" baseline="0" noProof="0">
                  <a:ln>
                    <a:noFill/>
                  </a:ln>
                  <a:solidFill>
                    <a:srgbClr val="0070C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a:t>
              </a:r>
              <a:r>
                <a:rPr kumimoji="0" lang="en-US" b="1" i="1" u="none" strike="noStrike" kern="1200" cap="none" spc="0" normalizeH="0" baseline="-25000" noProof="0">
                  <a:ln>
                    <a:noFill/>
                  </a:ln>
                  <a:solidFill>
                    <a:srgbClr val="0070C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i</a:t>
              </a:r>
              <a:r>
                <a:rPr kumimoji="0" lang="en-US" b="0" i="0" u="none" strike="noStrike" kern="0" cap="none" spc="0" normalizeH="0" baseline="0" noProof="0">
                  <a:ln>
                    <a:noFill/>
                  </a:ln>
                  <a:solidFill>
                    <a:srgbClr val="0070C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b="0" i="1" u="none" strike="noStrike" kern="0" cap="none" spc="0" normalizeH="0" baseline="0" noProof="0">
                  <a:ln>
                    <a:noFill/>
                  </a:ln>
                  <a:solidFill>
                    <a:srgbClr val="0070C0"/>
                  </a:solidFill>
                  <a:effectLst/>
                  <a:uLnTx/>
                  <a:uFillTx/>
                  <a:latin typeface="Times New Roman" panose="02020603050405020304" pitchFamily="18" charset="0"/>
                  <a:ea typeface="Calibri" panose="020F0502020204030204" pitchFamily="34" charset="0"/>
                  <a:cs typeface="Times New Roman" panose="02020603050405020304" pitchFamily="18" charset="0"/>
                </a:rPr>
                <a:t>hoặc</a:t>
              </a:r>
              <a:r>
                <a:rPr kumimoji="0" lang="en-US" b="0" i="0" u="none" strike="noStrike" kern="0" cap="none" spc="0" normalizeH="0" baseline="0" noProof="0">
                  <a:ln>
                    <a:noFill/>
                  </a:ln>
                  <a:solidFill>
                    <a:srgbClr val="0070C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b="1" i="1" u="none" strike="noStrike" kern="1200" cap="none" spc="0" normalizeH="0" baseline="0" noProof="0">
                  <a:ln>
                    <a:noFill/>
                  </a:ln>
                  <a:solidFill>
                    <a:srgbClr val="0070C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b</a:t>
              </a:r>
              <a:r>
                <a:rPr kumimoji="0" lang="en-US" b="1" i="1" u="none" strike="noStrike" kern="1200" cap="none" spc="0" normalizeH="0" baseline="-25000" noProof="0">
                  <a:ln>
                    <a:noFill/>
                  </a:ln>
                  <a:solidFill>
                    <a:srgbClr val="0070C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i</a:t>
              </a:r>
              <a:endParaRPr kumimoji="0" lang="en-US" b="0" i="0" u="none" strike="noStrike" kern="0" cap="none" spc="0" normalizeH="0" baseline="0" noProof="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endParaRPr>
            </a:p>
          </p:txBody>
        </p:sp>
      </p:grpSp>
      <p:grpSp>
        <p:nvGrpSpPr>
          <p:cNvPr id="15" name="Group 14"/>
          <p:cNvGrpSpPr/>
          <p:nvPr/>
        </p:nvGrpSpPr>
        <p:grpSpPr>
          <a:xfrm>
            <a:off x="4618621" y="2970734"/>
            <a:ext cx="2509395" cy="796892"/>
            <a:chOff x="6449010" y="1981383"/>
            <a:chExt cx="2509395" cy="796892"/>
          </a:xfrm>
        </p:grpSpPr>
        <p:sp>
          <p:nvSpPr>
            <p:cNvPr id="11" name="Cloud Callout 10"/>
            <p:cNvSpPr/>
            <p:nvPr/>
          </p:nvSpPr>
          <p:spPr>
            <a:xfrm>
              <a:off x="6449010" y="1981383"/>
              <a:ext cx="2509395" cy="796892"/>
            </a:xfrm>
            <a:prstGeom prst="cloudCallout">
              <a:avLst>
                <a:gd name="adj1" fmla="val 19712"/>
                <a:gd name="adj2" fmla="val -99333"/>
              </a:avLst>
            </a:prstGeom>
            <a:gradFill>
              <a:gsLst>
                <a:gs pos="0">
                  <a:srgbClr val="002060"/>
                </a:gs>
                <a:gs pos="14000">
                  <a:srgbClr val="0070C0"/>
                </a:gs>
                <a:gs pos="29000">
                  <a:srgbClr val="00B0F0"/>
                </a:gs>
                <a:gs pos="95000">
                  <a:srgbClr val="ED7D31">
                    <a:lumMod val="50000"/>
                  </a:srgbClr>
                </a:gs>
                <a:gs pos="81000">
                  <a:srgbClr val="ED7D31">
                    <a:lumMod val="20000"/>
                    <a:lumOff val="80000"/>
                  </a:srgbClr>
                </a:gs>
                <a:gs pos="67000">
                  <a:srgbClr val="FFC000">
                    <a:lumMod val="20000"/>
                    <a:lumOff val="80000"/>
                  </a:srgbClr>
                </a:gs>
                <a:gs pos="45000">
                  <a:srgbClr val="FFC000">
                    <a:lumMod val="60000"/>
                    <a:lumOff val="40000"/>
                  </a:srgbClr>
                </a:gs>
              </a:gsLst>
              <a:lin ang="5400000" scaled="1"/>
            </a:gradFill>
            <a:ln w="12700" cap="flat" cmpd="sng" algn="ctr">
              <a:solidFill>
                <a:srgbClr val="5B9BD5">
                  <a:shade val="50000"/>
                </a:srgbClr>
              </a:solidFill>
              <a:prstDash val="solid"/>
              <a:miter lim="800000"/>
            </a:ln>
            <a:effectLst/>
            <a:scene3d>
              <a:camera prst="orthographicFront"/>
              <a:lightRig rig="threePt" dir="t"/>
            </a:scene3d>
            <a:sp3d>
              <a:bevelT/>
            </a:sp3d>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600"/>
                </a:spcAft>
                <a:buClrTx/>
                <a:buSzTx/>
                <a:buFontTx/>
                <a:buNone/>
                <a:tabLst/>
                <a:defRPr/>
              </a:pPr>
              <a:r>
                <a:rPr kumimoji="0" lang="en-US" sz="1100" b="0" i="0" u="none" strike="noStrike" kern="0" cap="none" spc="0" normalizeH="0" baseline="0" noProof="0">
                  <a:ln>
                    <a:noFill/>
                  </a:ln>
                  <a:solidFill>
                    <a:sysClr val="window" lastClr="FFFFFF"/>
                  </a:solidFill>
                  <a:effectLst/>
                  <a:uLnTx/>
                  <a:uFillTx/>
                  <a:latin typeface="Calibri" panose="020F0502020204030204"/>
                  <a:ea typeface="Calibri" panose="020F0502020204030204" pitchFamily="34" charset="0"/>
                  <a:cs typeface="Times New Roman" panose="02020603050405020304" pitchFamily="18" charset="0"/>
                </a:rPr>
                <a:t> </a:t>
              </a:r>
            </a:p>
          </p:txBody>
        </p:sp>
        <p:sp>
          <p:nvSpPr>
            <p:cNvPr id="12" name="Text Box 2"/>
            <p:cNvSpPr txBox="1">
              <a:spLocks noChangeArrowheads="1"/>
            </p:cNvSpPr>
            <p:nvPr/>
          </p:nvSpPr>
          <p:spPr bwMode="auto">
            <a:xfrm>
              <a:off x="6656519" y="2145683"/>
              <a:ext cx="2301886" cy="329375"/>
            </a:xfrm>
            <a:prstGeom prst="rect">
              <a:avLst/>
            </a:prstGeom>
            <a:noFill/>
            <a:ln w="9525">
              <a:noFill/>
              <a:miter lim="800000"/>
              <a:headEnd/>
              <a:tailEnd/>
            </a:ln>
          </p:spPr>
          <p:txBody>
            <a:bodyPr rot="0" vert="horz" wrap="square" lIns="91440" tIns="45720" rIns="91440" bIns="45720" anchor="t" anchorCtr="0">
              <a:noAutofit/>
            </a:bodyPr>
            <a:lstStyle/>
            <a:p>
              <a:pPr marL="0" marR="0" lvl="0" indent="0" defTabSz="914400" eaLnBrk="1" fontAlgn="auto" latinLnBrk="0" hangingPunct="1">
                <a:lnSpc>
                  <a:spcPct val="100000"/>
                </a:lnSpc>
                <a:spcBef>
                  <a:spcPts val="0"/>
                </a:spcBef>
                <a:spcAft>
                  <a:spcPts val="600"/>
                </a:spcAft>
                <a:buClrTx/>
                <a:buSzTx/>
                <a:buFontTx/>
                <a:buNone/>
                <a:tabLst/>
                <a:defRPr/>
              </a:pPr>
              <a:r>
                <a:rPr kumimoji="0" lang="en-US" b="1" i="1" u="none" strike="noStrike" kern="1200" cap="none" spc="0" normalizeH="0" baseline="0" noProof="0">
                  <a:ln>
                    <a:noFill/>
                  </a:ln>
                  <a:solidFill>
                    <a:srgbClr val="0070C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True</a:t>
              </a:r>
              <a:r>
                <a:rPr kumimoji="0" lang="en-US" b="0" i="1" u="none" strike="noStrike" kern="1200" cap="none" spc="0" normalizeH="0" baseline="0" noProof="0">
                  <a:ln>
                    <a:noFill/>
                  </a:ln>
                  <a:solidFill>
                    <a:srgbClr val="0070C0"/>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 nếu tọa độ là</a:t>
              </a:r>
              <a:r>
                <a:rPr kumimoji="0" lang="en-US" b="0" i="0" u="none" strike="noStrike" kern="0" cap="none" spc="0" normalizeH="0" baseline="0" noProof="0">
                  <a:ln>
                    <a:noFill/>
                  </a:ln>
                  <a:solidFill>
                    <a:srgbClr val="0070C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b="1" i="1" u="none" strike="noStrike" kern="1200" cap="none" spc="0" normalizeH="0" baseline="0" noProof="0">
                  <a:ln>
                    <a:noFill/>
                  </a:ln>
                  <a:solidFill>
                    <a:srgbClr val="0070C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b</a:t>
              </a:r>
              <a:r>
                <a:rPr kumimoji="0" lang="en-US" b="1" i="1" u="none" strike="noStrike" kern="1200" cap="none" spc="0" normalizeH="0" baseline="-25000" noProof="0">
                  <a:ln>
                    <a:noFill/>
                  </a:ln>
                  <a:solidFill>
                    <a:srgbClr val="0070C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i</a:t>
              </a:r>
              <a:endParaRPr kumimoji="0" lang="en-US" b="0" i="0" u="none" strike="noStrike" kern="0" cap="none" spc="0" normalizeH="0" baseline="0" noProof="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endParaRPr>
            </a:p>
          </p:txBody>
        </p:sp>
      </p:grpSp>
      <p:grpSp>
        <p:nvGrpSpPr>
          <p:cNvPr id="16" name="Group 15"/>
          <p:cNvGrpSpPr/>
          <p:nvPr/>
        </p:nvGrpSpPr>
        <p:grpSpPr>
          <a:xfrm>
            <a:off x="8018150" y="2864101"/>
            <a:ext cx="814350" cy="442068"/>
            <a:chOff x="9848539" y="1874750"/>
            <a:chExt cx="814350" cy="442068"/>
          </a:xfrm>
        </p:grpSpPr>
        <p:sp>
          <p:nvSpPr>
            <p:cNvPr id="13" name="Rounded Rectangular Callout 12"/>
            <p:cNvSpPr/>
            <p:nvPr/>
          </p:nvSpPr>
          <p:spPr>
            <a:xfrm>
              <a:off x="9848539" y="1874750"/>
              <a:ext cx="814350" cy="442068"/>
            </a:xfrm>
            <a:prstGeom prst="wedgeRoundRectCallout">
              <a:avLst>
                <a:gd name="adj1" fmla="val -54927"/>
                <a:gd name="adj2" fmla="val -94629"/>
                <a:gd name="adj3" fmla="val 16667"/>
              </a:avLst>
            </a:prstGeom>
            <a:gradFill>
              <a:gsLst>
                <a:gs pos="0">
                  <a:srgbClr val="002060"/>
                </a:gs>
                <a:gs pos="14000">
                  <a:srgbClr val="0070C0"/>
                </a:gs>
                <a:gs pos="29000">
                  <a:srgbClr val="00B0F0"/>
                </a:gs>
                <a:gs pos="95000">
                  <a:srgbClr val="ED7D31">
                    <a:lumMod val="50000"/>
                  </a:srgbClr>
                </a:gs>
                <a:gs pos="81000">
                  <a:srgbClr val="ED7D31">
                    <a:lumMod val="20000"/>
                    <a:lumOff val="80000"/>
                  </a:srgbClr>
                </a:gs>
                <a:gs pos="67000">
                  <a:srgbClr val="FFC000">
                    <a:lumMod val="20000"/>
                    <a:lumOff val="80000"/>
                  </a:srgbClr>
                </a:gs>
                <a:gs pos="45000">
                  <a:srgbClr val="FFC000">
                    <a:lumMod val="60000"/>
                    <a:lumOff val="40000"/>
                  </a:srgbClr>
                </a:gs>
              </a:gsLst>
              <a:lin ang="5400000" scaled="1"/>
            </a:gradFill>
            <a:ln w="12700" cap="flat" cmpd="sng" algn="ctr">
              <a:solidFill>
                <a:srgbClr val="5B9BD5">
                  <a:shade val="50000"/>
                </a:srgbClr>
              </a:solidFill>
              <a:prstDash val="solid"/>
              <a:miter lim="800000"/>
            </a:ln>
            <a:effectLst/>
            <a:scene3d>
              <a:camera prst="orthographicFront"/>
              <a:lightRig rig="threePt" dir="t"/>
            </a:scene3d>
            <a:sp3d>
              <a:bevelT/>
            </a:sp3d>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600"/>
                </a:spcAft>
                <a:buClrTx/>
                <a:buSzTx/>
                <a:buFontTx/>
                <a:buNone/>
                <a:tabLst/>
                <a:defRPr/>
              </a:pPr>
              <a:r>
                <a:rPr kumimoji="0" lang="en-US" sz="1100" b="0" i="0" u="none" strike="noStrike" kern="0" cap="none" spc="0" normalizeH="0" baseline="0" noProof="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rPr>
                <a:t> </a:t>
              </a:r>
            </a:p>
          </p:txBody>
        </p:sp>
        <p:sp>
          <p:nvSpPr>
            <p:cNvPr id="14" name="Text Box 2"/>
            <p:cNvSpPr txBox="1">
              <a:spLocks noChangeArrowheads="1"/>
            </p:cNvSpPr>
            <p:nvPr/>
          </p:nvSpPr>
          <p:spPr bwMode="auto">
            <a:xfrm>
              <a:off x="10079068" y="1885766"/>
              <a:ext cx="353292" cy="329375"/>
            </a:xfrm>
            <a:prstGeom prst="rect">
              <a:avLst/>
            </a:prstGeom>
            <a:noFill/>
            <a:ln w="9525">
              <a:noFill/>
              <a:miter lim="800000"/>
              <a:headEnd/>
              <a:tailEnd/>
            </a:ln>
          </p:spPr>
          <p:txBody>
            <a:bodyPr rot="0" vert="horz" wrap="square" lIns="91440" tIns="45720" rIns="91440" bIns="45720" anchor="t" anchorCtr="0">
              <a:noAutofit/>
            </a:bodyPr>
            <a:lstStyle/>
            <a:p>
              <a:pPr marL="0" marR="0" lvl="0" indent="0" defTabSz="914400" eaLnBrk="1" fontAlgn="auto" latinLnBrk="0" hangingPunct="1">
                <a:lnSpc>
                  <a:spcPct val="100000"/>
                </a:lnSpc>
                <a:spcBef>
                  <a:spcPts val="0"/>
                </a:spcBef>
                <a:spcAft>
                  <a:spcPts val="600"/>
                </a:spcAft>
                <a:buClrTx/>
                <a:buSzTx/>
                <a:buFontTx/>
                <a:buNone/>
                <a:tabLst/>
                <a:defRPr/>
              </a:pPr>
              <a:r>
                <a:rPr kumimoji="0" lang="en-US" b="1" i="1" u="none" strike="noStrike" kern="1200" cap="none" spc="0" normalizeH="0" baseline="0" noProof="0">
                  <a:ln>
                    <a:noFill/>
                  </a:ln>
                  <a:solidFill>
                    <a:srgbClr val="0070C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i</a:t>
              </a:r>
              <a:endParaRPr kumimoji="0" lang="en-US" b="0" i="0" u="none" strike="noStrike" kern="0" cap="none" spc="0" normalizeH="0" baseline="0" noProof="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endParaRPr>
            </a:p>
          </p:txBody>
        </p:sp>
      </p:grpSp>
      <p:sp>
        <p:nvSpPr>
          <p:cNvPr id="18" name="Oval Callout 17"/>
          <p:cNvSpPr/>
          <p:nvPr/>
        </p:nvSpPr>
        <p:spPr>
          <a:xfrm>
            <a:off x="9527762" y="2816493"/>
            <a:ext cx="2173574" cy="637082"/>
          </a:xfrm>
          <a:prstGeom prst="wedgeEllipseCallout">
            <a:avLst>
              <a:gd name="adj1" fmla="val -60487"/>
              <a:gd name="adj2" fmla="val -96324"/>
            </a:avLst>
          </a:prstGeom>
          <a:gradFill>
            <a:gsLst>
              <a:gs pos="0">
                <a:srgbClr val="002060"/>
              </a:gs>
              <a:gs pos="14000">
                <a:srgbClr val="0070C0"/>
              </a:gs>
              <a:gs pos="29000">
                <a:srgbClr val="00B0F0"/>
              </a:gs>
              <a:gs pos="95000">
                <a:srgbClr val="ED7D31">
                  <a:lumMod val="50000"/>
                </a:srgbClr>
              </a:gs>
              <a:gs pos="81000">
                <a:srgbClr val="ED7D31">
                  <a:lumMod val="20000"/>
                  <a:lumOff val="80000"/>
                </a:srgbClr>
              </a:gs>
              <a:gs pos="67000">
                <a:srgbClr val="FFC000">
                  <a:lumMod val="20000"/>
                  <a:lumOff val="80000"/>
                </a:srgbClr>
              </a:gs>
              <a:gs pos="45000">
                <a:srgbClr val="FFC000">
                  <a:lumMod val="60000"/>
                  <a:lumOff val="40000"/>
                </a:srgbClr>
              </a:gs>
            </a:gsLst>
            <a:lin ang="5400000" scaled="1"/>
          </a:gradFill>
          <a:ln w="12700" cap="flat" cmpd="sng" algn="ctr">
            <a:solidFill>
              <a:srgbClr val="5B9BD5">
                <a:shade val="50000"/>
              </a:srgbClr>
            </a:solidFill>
            <a:prstDash val="solid"/>
            <a:miter lim="800000"/>
          </a:ln>
          <a:effectLst/>
          <a:scene3d>
            <a:camera prst="orthographicFront"/>
            <a:lightRig rig="threePt" dir="t"/>
          </a:scene3d>
          <a:sp3d>
            <a:bevelT/>
          </a:sp3d>
        </p:spPr>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600"/>
              </a:spcAft>
            </a:pPr>
            <a:r>
              <a:rPr lang="en-US" sz="2000" kern="0" smtClean="0">
                <a:solidFill>
                  <a:srgbClr val="0070C0"/>
                </a:solidFill>
                <a:latin typeface="Times New Roman" panose="02020603050405020304" pitchFamily="18" charset="0"/>
                <a:ea typeface="Calibri" panose="020F0502020204030204" pitchFamily="34" charset="0"/>
                <a:cs typeface="Times New Roman" panose="02020603050405020304" pitchFamily="18" charset="0"/>
              </a:rPr>
              <a:t>Vec tơ </a:t>
            </a:r>
            <a:r>
              <a:rPr lang="en-US" sz="2000" b="1" kern="0" smtClean="0">
                <a:solidFill>
                  <a:srgbClr val="0070C0"/>
                </a:solidFill>
                <a:latin typeface="Courier New" panose="02070309020205020404" pitchFamily="49" charset="0"/>
                <a:ea typeface="Calibri" panose="020F0502020204030204" pitchFamily="34" charset="0"/>
                <a:cs typeface="Courier New" panose="02070309020205020404" pitchFamily="49" charset="0"/>
              </a:rPr>
              <a:t>x</a:t>
            </a:r>
            <a:endParaRPr lang="en-US" sz="2000" b="1" kern="0">
              <a:solidFill>
                <a:srgbClr val="0070C0"/>
              </a:solidFill>
              <a:latin typeface="Courier New" panose="02070309020205020404" pitchFamily="49" charset="0"/>
              <a:ea typeface="Calibri" panose="020F0502020204030204" pitchFamily="34" charset="0"/>
              <a:cs typeface="Courier New" panose="02070309020205020404" pitchFamily="49" charset="0"/>
            </a:endParaRPr>
          </a:p>
        </p:txBody>
      </p:sp>
      <p:sp>
        <p:nvSpPr>
          <p:cNvPr id="19" name="Rectangle 18"/>
          <p:cNvSpPr/>
          <p:nvPr/>
        </p:nvSpPr>
        <p:spPr>
          <a:xfrm>
            <a:off x="886968" y="3702332"/>
            <a:ext cx="2989921" cy="400110"/>
          </a:xfrm>
          <a:prstGeom prst="rect">
            <a:avLst/>
          </a:prstGeom>
        </p:spPr>
        <p:txBody>
          <a:bodyPr wrap="none">
            <a:spAutoFit/>
          </a:bodyPr>
          <a:lstStyle/>
          <a:p>
            <a:r>
              <a:rPr lang="en-US" sz="2000" smtClean="0">
                <a:latin typeface="Times New Roman" panose="02020603050405020304" pitchFamily="18" charset="0"/>
                <a:ea typeface="Calibri" panose="020F0502020204030204" pitchFamily="34" charset="0"/>
              </a:rPr>
              <a:t>Mảng </a:t>
            </a:r>
            <a:r>
              <a:rPr lang="en-US" sz="2000" b="1">
                <a:latin typeface="Courier New" panose="02070309020205020404" pitchFamily="49" charset="0"/>
                <a:ea typeface="Calibri" panose="020F0502020204030204" pitchFamily="34" charset="0"/>
              </a:rPr>
              <a:t>flg[]</a:t>
            </a:r>
            <a:r>
              <a:rPr lang="en-US" sz="2000">
                <a:latin typeface="Times New Roman" panose="02020603050405020304" pitchFamily="18" charset="0"/>
                <a:ea typeface="Calibri" panose="020F0502020204030204" pitchFamily="34" charset="0"/>
              </a:rPr>
              <a:t> để đánh </a:t>
            </a:r>
            <a:r>
              <a:rPr lang="en-US" sz="2000" smtClean="0">
                <a:latin typeface="Times New Roman" panose="02020603050405020304" pitchFamily="18" charset="0"/>
                <a:ea typeface="Calibri" panose="020F0502020204030204" pitchFamily="34" charset="0"/>
              </a:rPr>
              <a:t>dấu:</a:t>
            </a:r>
            <a:endParaRPr lang="en-US" sz="2000"/>
          </a:p>
        </p:txBody>
      </p:sp>
      <p:sp>
        <p:nvSpPr>
          <p:cNvPr id="20" name="TextBox 19"/>
          <p:cNvSpPr txBox="1"/>
          <p:nvPr/>
        </p:nvSpPr>
        <p:spPr>
          <a:xfrm>
            <a:off x="3333372" y="4192382"/>
            <a:ext cx="1087034" cy="400110"/>
          </a:xfrm>
          <a:prstGeom prst="rect">
            <a:avLst/>
          </a:prstGeom>
          <a:noFill/>
        </p:spPr>
        <p:txBody>
          <a:bodyPr wrap="square" rtlCol="0">
            <a:spAutoFit/>
          </a:bodyPr>
          <a:lstStyle/>
          <a:p>
            <a:r>
              <a:rPr lang="en-US" sz="2000" b="1" smtClean="0">
                <a:latin typeface="Courier New" panose="02070309020205020404" pitchFamily="49" charset="0"/>
                <a:cs typeface="Courier New" panose="02070309020205020404" pitchFamily="49" charset="0"/>
              </a:rPr>
              <a:t>flg</a:t>
            </a:r>
            <a:r>
              <a:rPr lang="en-US" sz="2000" b="1" baseline="-25000" smtClean="0">
                <a:latin typeface="Courier New" panose="02070309020205020404" pitchFamily="49" charset="0"/>
                <a:cs typeface="Courier New" panose="02070309020205020404" pitchFamily="49" charset="0"/>
              </a:rPr>
              <a:t>i</a:t>
            </a:r>
            <a:r>
              <a:rPr lang="en-US" sz="2000" b="1" smtClean="0">
                <a:latin typeface="Courier New" panose="02070309020205020404" pitchFamily="49" charset="0"/>
                <a:cs typeface="Courier New" panose="02070309020205020404" pitchFamily="49" charset="0"/>
              </a:rPr>
              <a:t> =</a:t>
            </a:r>
            <a:endParaRPr lang="en-US" sz="2000" b="1">
              <a:latin typeface="Courier New" panose="02070309020205020404" pitchFamily="49" charset="0"/>
              <a:cs typeface="Courier New" panose="02070309020205020404" pitchFamily="49" charset="0"/>
            </a:endParaRPr>
          </a:p>
        </p:txBody>
      </p:sp>
      <p:sp>
        <p:nvSpPr>
          <p:cNvPr id="21" name="TextBox 20"/>
          <p:cNvSpPr txBox="1"/>
          <p:nvPr/>
        </p:nvSpPr>
        <p:spPr>
          <a:xfrm>
            <a:off x="4514094" y="3992327"/>
            <a:ext cx="3957404" cy="400110"/>
          </a:xfrm>
          <a:prstGeom prst="rect">
            <a:avLst/>
          </a:prstGeom>
          <a:noFill/>
        </p:spPr>
        <p:txBody>
          <a:bodyPr wrap="square" rtlCol="0">
            <a:spAutoFit/>
          </a:bodyPr>
          <a:lstStyle/>
          <a:p>
            <a:r>
              <a:rPr lang="en-US" sz="2000" b="1" smtClean="0">
                <a:latin typeface="Courier New" panose="02070309020205020404" pitchFamily="49" charset="0"/>
                <a:cs typeface="Courier New" panose="02070309020205020404" pitchFamily="49" charset="0"/>
              </a:rPr>
              <a:t>true</a:t>
            </a:r>
            <a:r>
              <a:rPr lang="en-US" sz="2000" smtClean="0">
                <a:latin typeface="Times New Roman" panose="02020603050405020304" pitchFamily="18" charset="0"/>
                <a:cs typeface="Times New Roman" panose="02020603050405020304" pitchFamily="18" charset="0"/>
              </a:rPr>
              <a:t> – đoạn </a:t>
            </a:r>
            <a:r>
              <a:rPr lang="en-US" sz="2000" b="1" smtClean="0">
                <a:latin typeface="Courier New" panose="02070309020205020404" pitchFamily="49" charset="0"/>
                <a:cs typeface="Courier New" panose="02070309020205020404" pitchFamily="49" charset="0"/>
              </a:rPr>
              <a:t>i</a:t>
            </a:r>
            <a:r>
              <a:rPr lang="en-US" sz="2000" smtClean="0">
                <a:latin typeface="Times New Roman" panose="02020603050405020304" pitchFamily="18" charset="0"/>
                <a:cs typeface="Times New Roman" panose="02020603050405020304" pitchFamily="18" charset="0"/>
              </a:rPr>
              <a:t> đã có điểm đại diện,</a:t>
            </a:r>
            <a:endParaRPr lang="en-US" sz="2000">
              <a:latin typeface="Times New Roman" panose="02020603050405020304" pitchFamily="18" charset="0"/>
              <a:cs typeface="Times New Roman" panose="02020603050405020304" pitchFamily="18" charset="0"/>
            </a:endParaRPr>
          </a:p>
        </p:txBody>
      </p:sp>
      <p:sp>
        <p:nvSpPr>
          <p:cNvPr id="22" name="TextBox 21"/>
          <p:cNvSpPr txBox="1"/>
          <p:nvPr/>
        </p:nvSpPr>
        <p:spPr>
          <a:xfrm>
            <a:off x="4514094" y="4339187"/>
            <a:ext cx="4092122" cy="400110"/>
          </a:xfrm>
          <a:prstGeom prst="rect">
            <a:avLst/>
          </a:prstGeom>
          <a:noFill/>
        </p:spPr>
        <p:txBody>
          <a:bodyPr wrap="square" rtlCol="0">
            <a:spAutoFit/>
          </a:bodyPr>
          <a:lstStyle/>
          <a:p>
            <a:r>
              <a:rPr lang="en-US" sz="2000" b="1" smtClean="0">
                <a:latin typeface="Courier New" panose="02070309020205020404" pitchFamily="49" charset="0"/>
                <a:cs typeface="Courier New" panose="02070309020205020404" pitchFamily="49" charset="0"/>
              </a:rPr>
              <a:t>false</a:t>
            </a:r>
            <a:r>
              <a:rPr lang="en-US" sz="2000" smtClean="0">
                <a:latin typeface="Times New Roman" panose="02020603050405020304" pitchFamily="18" charset="0"/>
                <a:cs typeface="Times New Roman" panose="02020603050405020304" pitchFamily="18" charset="0"/>
              </a:rPr>
              <a:t> – trong trường hợp ngược lại.</a:t>
            </a:r>
            <a:endParaRPr lang="en-US" sz="2000">
              <a:latin typeface="Times New Roman" panose="02020603050405020304" pitchFamily="18" charset="0"/>
              <a:cs typeface="Times New Roman" panose="02020603050405020304" pitchFamily="18" charset="0"/>
            </a:endParaRPr>
          </a:p>
        </p:txBody>
      </p:sp>
      <p:sp>
        <p:nvSpPr>
          <p:cNvPr id="23" name="Left Brace 22"/>
          <p:cNvSpPr/>
          <p:nvPr/>
        </p:nvSpPr>
        <p:spPr>
          <a:xfrm>
            <a:off x="4341707" y="4083139"/>
            <a:ext cx="172387" cy="603693"/>
          </a:xfrm>
          <a:prstGeom prst="leftBrace">
            <a:avLst/>
          </a:prstGeom>
          <a:ln w="190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4" name="TextBox 23"/>
          <p:cNvSpPr txBox="1"/>
          <p:nvPr/>
        </p:nvSpPr>
        <p:spPr>
          <a:xfrm>
            <a:off x="709492" y="1281659"/>
            <a:ext cx="2638269" cy="400110"/>
          </a:xfrm>
          <a:prstGeom prst="rect">
            <a:avLst/>
          </a:prstGeom>
          <a:noFill/>
        </p:spPr>
        <p:txBody>
          <a:bodyPr wrap="square" rtlCol="0">
            <a:spAutoFit/>
          </a:bodyPr>
          <a:lstStyle/>
          <a:p>
            <a:r>
              <a:rPr lang="en-US" sz="2000" i="1" smtClean="0">
                <a:solidFill>
                  <a:schemeClr val="accent4">
                    <a:lumMod val="50000"/>
                  </a:schemeClr>
                </a:solidFill>
                <a:latin typeface="Times New Roman" panose="02020603050405020304" pitchFamily="18" charset="0"/>
                <a:cs typeface="Times New Roman" panose="02020603050405020304" pitchFamily="18" charset="0"/>
              </a:rPr>
              <a:t>Tổ chức dữ liệu</a:t>
            </a:r>
            <a:r>
              <a:rPr lang="en-US" smtClean="0"/>
              <a:t>:</a:t>
            </a:r>
            <a:endParaRPr lang="en-US"/>
          </a:p>
        </p:txBody>
      </p:sp>
      <p:sp>
        <p:nvSpPr>
          <p:cNvPr id="25" name="TextBox 24"/>
          <p:cNvSpPr txBox="1"/>
          <p:nvPr/>
        </p:nvSpPr>
        <p:spPr>
          <a:xfrm>
            <a:off x="966865" y="5239062"/>
            <a:ext cx="8034727" cy="400110"/>
          </a:xfrm>
          <a:prstGeom prst="rect">
            <a:avLst/>
          </a:prstGeom>
          <a:noFill/>
        </p:spPr>
        <p:txBody>
          <a:bodyPr wrap="square" rtlCol="0">
            <a:spAutoFit/>
          </a:bodyPr>
          <a:lstStyle/>
          <a:p>
            <a:r>
              <a:rPr lang="en-US" sz="2000" smtClean="0">
                <a:latin typeface="Times New Roman" panose="02020603050405020304" pitchFamily="18" charset="0"/>
                <a:cs typeface="Times New Roman" panose="02020603050405020304" pitchFamily="18" charset="0"/>
              </a:rPr>
              <a:t>Véc tơ </a:t>
            </a:r>
            <a:r>
              <a:rPr lang="en-US" sz="2000" b="1" smtClean="0">
                <a:latin typeface="Courier New" panose="02070309020205020404" pitchFamily="49" charset="0"/>
                <a:cs typeface="Courier New" panose="02070309020205020404" pitchFamily="49" charset="0"/>
              </a:rPr>
              <a:t>v</a:t>
            </a:r>
            <a:r>
              <a:rPr lang="en-US" sz="2000" smtClean="0">
                <a:latin typeface="Times New Roman" panose="02020603050405020304" pitchFamily="18" charset="0"/>
                <a:cs typeface="Times New Roman" panose="02020603050405020304" pitchFamily="18" charset="0"/>
              </a:rPr>
              <a:t> lưu số thứ tự các đoạn đã gặp và chưa có điểm đại diện. </a:t>
            </a:r>
            <a:endParaRPr lang="en-US" sz="2000">
              <a:latin typeface="Times New Roman" panose="02020603050405020304" pitchFamily="18" charset="0"/>
              <a:cs typeface="Times New Roman" panose="02020603050405020304" pitchFamily="18" charset="0"/>
            </a:endParaRPr>
          </a:p>
        </p:txBody>
      </p:sp>
      <p:sp>
        <p:nvSpPr>
          <p:cNvPr id="26" name="TextBox 25"/>
          <p:cNvSpPr txBox="1"/>
          <p:nvPr/>
        </p:nvSpPr>
        <p:spPr>
          <a:xfrm>
            <a:off x="10311532" y="6375125"/>
            <a:ext cx="1880468" cy="369332"/>
          </a:xfrm>
          <a:prstGeom prst="rect">
            <a:avLst/>
          </a:prstGeom>
          <a:noFill/>
        </p:spPr>
        <p:txBody>
          <a:bodyPr wrap="square" rtlCol="0">
            <a:spAutoFit/>
          </a:bodyPr>
          <a:lstStyle/>
          <a:p>
            <a:r>
              <a:rPr lang="en-US" b="1" smtClean="0">
                <a:solidFill>
                  <a:srgbClr val="00B0F0"/>
                </a:solidFill>
                <a:latin typeface="Arial" panose="020B0604020202020204" pitchFamily="34" charset="0"/>
                <a:cs typeface="Arial" panose="020B0604020202020204" pitchFamily="34" charset="0"/>
              </a:rPr>
              <a:t>Tập điểm phủ</a:t>
            </a:r>
            <a:endParaRPr lang="en-US" b="1">
              <a:solidFill>
                <a:srgbClr val="00B0F0"/>
              </a:solidFill>
              <a:latin typeface="Arial" panose="020B0604020202020204" pitchFamily="34" charset="0"/>
              <a:cs typeface="Arial" panose="020B0604020202020204" pitchFamily="34" charset="0"/>
            </a:endParaRPr>
          </a:p>
        </p:txBody>
      </p:sp>
      <p:sp>
        <p:nvSpPr>
          <p:cNvPr id="27" name="TextBox 26"/>
          <p:cNvSpPr txBox="1"/>
          <p:nvPr/>
        </p:nvSpPr>
        <p:spPr>
          <a:xfrm>
            <a:off x="8918807" y="4015795"/>
            <a:ext cx="3190408" cy="400110"/>
          </a:xfrm>
          <a:prstGeom prst="rect">
            <a:avLst/>
          </a:prstGeom>
          <a:solidFill>
            <a:schemeClr val="accent4">
              <a:lumMod val="20000"/>
              <a:lumOff val="80000"/>
            </a:schemeClr>
          </a:solidFill>
          <a:effectLst>
            <a:glow rad="139700">
              <a:schemeClr val="accent5">
                <a:satMod val="175000"/>
                <a:alpha val="40000"/>
              </a:schemeClr>
            </a:glow>
          </a:effectLst>
          <a:scene3d>
            <a:camera prst="orthographicFront"/>
            <a:lightRig rig="threePt" dir="t"/>
          </a:scene3d>
          <a:sp3d>
            <a:bevelT/>
          </a:sp3d>
        </p:spPr>
        <p:txBody>
          <a:bodyPr wrap="square" rtlCol="0">
            <a:spAutoFit/>
          </a:bodyPr>
          <a:lstStyle/>
          <a:p>
            <a:r>
              <a:rPr lang="en-US" sz="2000" b="1" smtClean="0">
                <a:solidFill>
                  <a:srgbClr val="0070C0"/>
                </a:solidFill>
                <a:latin typeface="Courier New" panose="02070309020205020404" pitchFamily="49" charset="0"/>
                <a:cs typeface="Courier New" panose="02070309020205020404" pitchFamily="49" charset="0"/>
              </a:rPr>
              <a:t>tuple&lt;int,bool,int&gt;</a:t>
            </a:r>
            <a:endParaRPr lang="en-US" sz="2000" b="1">
              <a:solidFill>
                <a:srgbClr val="0070C0"/>
              </a:solidFill>
              <a:latin typeface="Courier New" panose="02070309020205020404" pitchFamily="49" charset="0"/>
              <a:cs typeface="Courier New" panose="02070309020205020404" pitchFamily="49" charset="0"/>
            </a:endParaRPr>
          </a:p>
        </p:txBody>
      </p:sp>
      <p:cxnSp>
        <p:nvCxnSpPr>
          <p:cNvPr id="29" name="Straight Arrow Connector 28"/>
          <p:cNvCxnSpPr>
            <a:stCxn id="27" idx="0"/>
          </p:cNvCxnSpPr>
          <p:nvPr/>
        </p:nvCxnSpPr>
        <p:spPr>
          <a:xfrm flipV="1">
            <a:off x="10514011" y="3457814"/>
            <a:ext cx="0" cy="557981"/>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pic>
        <p:nvPicPr>
          <p:cNvPr id="28" name="Picture 27"/>
          <p:cNvPicPr>
            <a:picLocks noChangeAspect="1"/>
          </p:cNvPicPr>
          <p:nvPr/>
        </p:nvPicPr>
        <p:blipFill>
          <a:blip r:embed="rId3"/>
          <a:stretch>
            <a:fillRect/>
          </a:stretch>
        </p:blipFill>
        <p:spPr>
          <a:xfrm>
            <a:off x="154113" y="6376000"/>
            <a:ext cx="1975275" cy="371888"/>
          </a:xfrm>
          <a:prstGeom prst="rect">
            <a:avLst/>
          </a:prstGeom>
        </p:spPr>
      </p:pic>
      <p:pic>
        <p:nvPicPr>
          <p:cNvPr id="30" name="Picture 4" descr="Related imag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267522" y="5729109"/>
            <a:ext cx="798582" cy="10719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132200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wheel(1)">
                                      <p:cBhvr>
                                        <p:cTn id="12" dur="2000"/>
                                        <p:tgtEl>
                                          <p:spTgt spid="24"/>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arn(inVertical)">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circle(in)">
                                      <p:cBhvr>
                                        <p:cTn id="22" dur="20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31" presetClass="entr" presetSubtype="0" fill="hold" nodeType="clickEffect">
                                  <p:stCondLst>
                                    <p:cond delay="0"/>
                                  </p:stCondLst>
                                  <p:childTnLst>
                                    <p:set>
                                      <p:cBhvr>
                                        <p:cTn id="26" dur="1" fill="hold">
                                          <p:stCondLst>
                                            <p:cond delay="0"/>
                                          </p:stCondLst>
                                        </p:cTn>
                                        <p:tgtEl>
                                          <p:spTgt spid="17"/>
                                        </p:tgtEl>
                                        <p:attrNameLst>
                                          <p:attrName>style.visibility</p:attrName>
                                        </p:attrNameLst>
                                      </p:cBhvr>
                                      <p:to>
                                        <p:strVal val="visible"/>
                                      </p:to>
                                    </p:set>
                                    <p:anim calcmode="lin" valueType="num">
                                      <p:cBhvr>
                                        <p:cTn id="27" dur="1000" fill="hold"/>
                                        <p:tgtEl>
                                          <p:spTgt spid="17"/>
                                        </p:tgtEl>
                                        <p:attrNameLst>
                                          <p:attrName>ppt_w</p:attrName>
                                        </p:attrNameLst>
                                      </p:cBhvr>
                                      <p:tavLst>
                                        <p:tav tm="0">
                                          <p:val>
                                            <p:fltVal val="0"/>
                                          </p:val>
                                        </p:tav>
                                        <p:tav tm="100000">
                                          <p:val>
                                            <p:strVal val="#ppt_w"/>
                                          </p:val>
                                        </p:tav>
                                      </p:tavLst>
                                    </p:anim>
                                    <p:anim calcmode="lin" valueType="num">
                                      <p:cBhvr>
                                        <p:cTn id="28" dur="1000" fill="hold"/>
                                        <p:tgtEl>
                                          <p:spTgt spid="17"/>
                                        </p:tgtEl>
                                        <p:attrNameLst>
                                          <p:attrName>ppt_h</p:attrName>
                                        </p:attrNameLst>
                                      </p:cBhvr>
                                      <p:tavLst>
                                        <p:tav tm="0">
                                          <p:val>
                                            <p:fltVal val="0"/>
                                          </p:val>
                                        </p:tav>
                                        <p:tav tm="100000">
                                          <p:val>
                                            <p:strVal val="#ppt_h"/>
                                          </p:val>
                                        </p:tav>
                                      </p:tavLst>
                                    </p:anim>
                                    <p:anim calcmode="lin" valueType="num">
                                      <p:cBhvr>
                                        <p:cTn id="29" dur="1000" fill="hold"/>
                                        <p:tgtEl>
                                          <p:spTgt spid="17"/>
                                        </p:tgtEl>
                                        <p:attrNameLst>
                                          <p:attrName>style.rotation</p:attrName>
                                        </p:attrNameLst>
                                      </p:cBhvr>
                                      <p:tavLst>
                                        <p:tav tm="0">
                                          <p:val>
                                            <p:fltVal val="90"/>
                                          </p:val>
                                        </p:tav>
                                        <p:tav tm="100000">
                                          <p:val>
                                            <p:fltVal val="0"/>
                                          </p:val>
                                        </p:tav>
                                      </p:tavLst>
                                    </p:anim>
                                    <p:animEffect transition="in" filter="fade">
                                      <p:cBhvr>
                                        <p:cTn id="30" dur="1000"/>
                                        <p:tgtEl>
                                          <p:spTgt spid="17"/>
                                        </p:tgtEl>
                                      </p:cBhvr>
                                    </p:animEffect>
                                  </p:childTnLst>
                                </p:cTn>
                              </p:par>
                            </p:childTnLst>
                          </p:cTn>
                        </p:par>
                      </p:childTnLst>
                    </p:cTn>
                  </p:par>
                  <p:par>
                    <p:cTn id="31" fill="hold">
                      <p:stCondLst>
                        <p:cond delay="indefinite"/>
                      </p:stCondLst>
                      <p:childTnLst>
                        <p:par>
                          <p:cTn id="32" fill="hold">
                            <p:stCondLst>
                              <p:cond delay="0"/>
                            </p:stCondLst>
                            <p:childTnLst>
                              <p:par>
                                <p:cTn id="33" presetID="31" presetClass="entr" presetSubtype="0" fill="hold" nodeType="clickEffect">
                                  <p:stCondLst>
                                    <p:cond delay="0"/>
                                  </p:stCondLst>
                                  <p:childTnLst>
                                    <p:set>
                                      <p:cBhvr>
                                        <p:cTn id="34" dur="1" fill="hold">
                                          <p:stCondLst>
                                            <p:cond delay="0"/>
                                          </p:stCondLst>
                                        </p:cTn>
                                        <p:tgtEl>
                                          <p:spTgt spid="15"/>
                                        </p:tgtEl>
                                        <p:attrNameLst>
                                          <p:attrName>style.visibility</p:attrName>
                                        </p:attrNameLst>
                                      </p:cBhvr>
                                      <p:to>
                                        <p:strVal val="visible"/>
                                      </p:to>
                                    </p:set>
                                    <p:anim calcmode="lin" valueType="num">
                                      <p:cBhvr>
                                        <p:cTn id="35" dur="1000" fill="hold"/>
                                        <p:tgtEl>
                                          <p:spTgt spid="15"/>
                                        </p:tgtEl>
                                        <p:attrNameLst>
                                          <p:attrName>ppt_w</p:attrName>
                                        </p:attrNameLst>
                                      </p:cBhvr>
                                      <p:tavLst>
                                        <p:tav tm="0">
                                          <p:val>
                                            <p:fltVal val="0"/>
                                          </p:val>
                                        </p:tav>
                                        <p:tav tm="100000">
                                          <p:val>
                                            <p:strVal val="#ppt_w"/>
                                          </p:val>
                                        </p:tav>
                                      </p:tavLst>
                                    </p:anim>
                                    <p:anim calcmode="lin" valueType="num">
                                      <p:cBhvr>
                                        <p:cTn id="36" dur="1000" fill="hold"/>
                                        <p:tgtEl>
                                          <p:spTgt spid="15"/>
                                        </p:tgtEl>
                                        <p:attrNameLst>
                                          <p:attrName>ppt_h</p:attrName>
                                        </p:attrNameLst>
                                      </p:cBhvr>
                                      <p:tavLst>
                                        <p:tav tm="0">
                                          <p:val>
                                            <p:fltVal val="0"/>
                                          </p:val>
                                        </p:tav>
                                        <p:tav tm="100000">
                                          <p:val>
                                            <p:strVal val="#ppt_h"/>
                                          </p:val>
                                        </p:tav>
                                      </p:tavLst>
                                    </p:anim>
                                    <p:anim calcmode="lin" valueType="num">
                                      <p:cBhvr>
                                        <p:cTn id="37" dur="1000" fill="hold"/>
                                        <p:tgtEl>
                                          <p:spTgt spid="15"/>
                                        </p:tgtEl>
                                        <p:attrNameLst>
                                          <p:attrName>style.rotation</p:attrName>
                                        </p:attrNameLst>
                                      </p:cBhvr>
                                      <p:tavLst>
                                        <p:tav tm="0">
                                          <p:val>
                                            <p:fltVal val="90"/>
                                          </p:val>
                                        </p:tav>
                                        <p:tav tm="100000">
                                          <p:val>
                                            <p:fltVal val="0"/>
                                          </p:val>
                                        </p:tav>
                                      </p:tavLst>
                                    </p:anim>
                                    <p:animEffect transition="in" filter="fade">
                                      <p:cBhvr>
                                        <p:cTn id="38" dur="1000"/>
                                        <p:tgtEl>
                                          <p:spTgt spid="15"/>
                                        </p:tgtEl>
                                      </p:cBhvr>
                                    </p:animEffect>
                                  </p:childTnLst>
                                </p:cTn>
                              </p:par>
                            </p:childTnLst>
                          </p:cTn>
                        </p:par>
                      </p:childTnLst>
                    </p:cTn>
                  </p:par>
                  <p:par>
                    <p:cTn id="39" fill="hold">
                      <p:stCondLst>
                        <p:cond delay="indefinite"/>
                      </p:stCondLst>
                      <p:childTnLst>
                        <p:par>
                          <p:cTn id="40" fill="hold">
                            <p:stCondLst>
                              <p:cond delay="0"/>
                            </p:stCondLst>
                            <p:childTnLst>
                              <p:par>
                                <p:cTn id="41" presetID="31" presetClass="entr" presetSubtype="0" fill="hold" nodeType="clickEffect">
                                  <p:stCondLst>
                                    <p:cond delay="0"/>
                                  </p:stCondLst>
                                  <p:childTnLst>
                                    <p:set>
                                      <p:cBhvr>
                                        <p:cTn id="42" dur="1" fill="hold">
                                          <p:stCondLst>
                                            <p:cond delay="0"/>
                                          </p:stCondLst>
                                        </p:cTn>
                                        <p:tgtEl>
                                          <p:spTgt spid="16"/>
                                        </p:tgtEl>
                                        <p:attrNameLst>
                                          <p:attrName>style.visibility</p:attrName>
                                        </p:attrNameLst>
                                      </p:cBhvr>
                                      <p:to>
                                        <p:strVal val="visible"/>
                                      </p:to>
                                    </p:set>
                                    <p:anim calcmode="lin" valueType="num">
                                      <p:cBhvr>
                                        <p:cTn id="43" dur="1000" fill="hold"/>
                                        <p:tgtEl>
                                          <p:spTgt spid="16"/>
                                        </p:tgtEl>
                                        <p:attrNameLst>
                                          <p:attrName>ppt_w</p:attrName>
                                        </p:attrNameLst>
                                      </p:cBhvr>
                                      <p:tavLst>
                                        <p:tav tm="0">
                                          <p:val>
                                            <p:fltVal val="0"/>
                                          </p:val>
                                        </p:tav>
                                        <p:tav tm="100000">
                                          <p:val>
                                            <p:strVal val="#ppt_w"/>
                                          </p:val>
                                        </p:tav>
                                      </p:tavLst>
                                    </p:anim>
                                    <p:anim calcmode="lin" valueType="num">
                                      <p:cBhvr>
                                        <p:cTn id="44" dur="1000" fill="hold"/>
                                        <p:tgtEl>
                                          <p:spTgt spid="16"/>
                                        </p:tgtEl>
                                        <p:attrNameLst>
                                          <p:attrName>ppt_h</p:attrName>
                                        </p:attrNameLst>
                                      </p:cBhvr>
                                      <p:tavLst>
                                        <p:tav tm="0">
                                          <p:val>
                                            <p:fltVal val="0"/>
                                          </p:val>
                                        </p:tav>
                                        <p:tav tm="100000">
                                          <p:val>
                                            <p:strVal val="#ppt_h"/>
                                          </p:val>
                                        </p:tav>
                                      </p:tavLst>
                                    </p:anim>
                                    <p:anim calcmode="lin" valueType="num">
                                      <p:cBhvr>
                                        <p:cTn id="45" dur="1000" fill="hold"/>
                                        <p:tgtEl>
                                          <p:spTgt spid="16"/>
                                        </p:tgtEl>
                                        <p:attrNameLst>
                                          <p:attrName>style.rotation</p:attrName>
                                        </p:attrNameLst>
                                      </p:cBhvr>
                                      <p:tavLst>
                                        <p:tav tm="0">
                                          <p:val>
                                            <p:fltVal val="90"/>
                                          </p:val>
                                        </p:tav>
                                        <p:tav tm="100000">
                                          <p:val>
                                            <p:fltVal val="0"/>
                                          </p:val>
                                        </p:tav>
                                      </p:tavLst>
                                    </p:anim>
                                    <p:animEffect transition="in" filter="fade">
                                      <p:cBhvr>
                                        <p:cTn id="46" dur="1000"/>
                                        <p:tgtEl>
                                          <p:spTgt spid="16"/>
                                        </p:tgtEl>
                                      </p:cBhvr>
                                    </p:animEffect>
                                  </p:childTnLst>
                                </p:cTn>
                              </p:par>
                            </p:childTnLst>
                          </p:cTn>
                        </p:par>
                      </p:childTnLst>
                    </p:cTn>
                  </p:par>
                  <p:par>
                    <p:cTn id="47" fill="hold">
                      <p:stCondLst>
                        <p:cond delay="indefinite"/>
                      </p:stCondLst>
                      <p:childTnLst>
                        <p:par>
                          <p:cTn id="48" fill="hold">
                            <p:stCondLst>
                              <p:cond delay="0"/>
                            </p:stCondLst>
                            <p:childTnLst>
                              <p:par>
                                <p:cTn id="49" presetID="26" presetClass="entr" presetSubtype="0" fill="hold" grpId="0" nodeType="clickEffect">
                                  <p:stCondLst>
                                    <p:cond delay="0"/>
                                  </p:stCondLst>
                                  <p:childTnLst>
                                    <p:set>
                                      <p:cBhvr>
                                        <p:cTn id="50" dur="1" fill="hold">
                                          <p:stCondLst>
                                            <p:cond delay="0"/>
                                          </p:stCondLst>
                                        </p:cTn>
                                        <p:tgtEl>
                                          <p:spTgt spid="18"/>
                                        </p:tgtEl>
                                        <p:attrNameLst>
                                          <p:attrName>style.visibility</p:attrName>
                                        </p:attrNameLst>
                                      </p:cBhvr>
                                      <p:to>
                                        <p:strVal val="visible"/>
                                      </p:to>
                                    </p:set>
                                    <p:animEffect transition="in" filter="wipe(down)">
                                      <p:cBhvr>
                                        <p:cTn id="51" dur="580">
                                          <p:stCondLst>
                                            <p:cond delay="0"/>
                                          </p:stCondLst>
                                        </p:cTn>
                                        <p:tgtEl>
                                          <p:spTgt spid="18"/>
                                        </p:tgtEl>
                                      </p:cBhvr>
                                    </p:animEffect>
                                    <p:anim calcmode="lin" valueType="num">
                                      <p:cBhvr>
                                        <p:cTn id="52" dur="1822" tmFilter="0,0; 0.14,0.36; 0.43,0.73; 0.71,0.91; 1.0,1.0">
                                          <p:stCondLst>
                                            <p:cond delay="0"/>
                                          </p:stCondLst>
                                        </p:cTn>
                                        <p:tgtEl>
                                          <p:spTgt spid="18"/>
                                        </p:tgtEl>
                                        <p:attrNameLst>
                                          <p:attrName>ppt_x</p:attrName>
                                        </p:attrNameLst>
                                      </p:cBhvr>
                                      <p:tavLst>
                                        <p:tav tm="0">
                                          <p:val>
                                            <p:strVal val="#ppt_x-0.25"/>
                                          </p:val>
                                        </p:tav>
                                        <p:tav tm="100000">
                                          <p:val>
                                            <p:strVal val="#ppt_x"/>
                                          </p:val>
                                        </p:tav>
                                      </p:tavLst>
                                    </p:anim>
                                    <p:anim calcmode="lin" valueType="num">
                                      <p:cBhvr>
                                        <p:cTn id="53" dur="664" tmFilter="0.0,0.0; 0.25,0.07; 0.50,0.2; 0.75,0.467; 1.0,1.0">
                                          <p:stCondLst>
                                            <p:cond delay="0"/>
                                          </p:stCondLst>
                                        </p:cTn>
                                        <p:tgtEl>
                                          <p:spTgt spid="18"/>
                                        </p:tgtEl>
                                        <p:attrNameLst>
                                          <p:attrName>ppt_y</p:attrName>
                                        </p:attrNameLst>
                                      </p:cBhvr>
                                      <p:tavLst>
                                        <p:tav tm="0" fmla="#ppt_y-sin(pi*$)/3">
                                          <p:val>
                                            <p:fltVal val="0.5"/>
                                          </p:val>
                                        </p:tav>
                                        <p:tav tm="100000">
                                          <p:val>
                                            <p:fltVal val="1"/>
                                          </p:val>
                                        </p:tav>
                                      </p:tavLst>
                                    </p:anim>
                                    <p:anim calcmode="lin" valueType="num">
                                      <p:cBhvr>
                                        <p:cTn id="54" dur="664" tmFilter="0, 0; 0.125,0.2665; 0.25,0.4; 0.375,0.465; 0.5,0.5;  0.625,0.535; 0.75,0.6; 0.875,0.7335; 1,1">
                                          <p:stCondLst>
                                            <p:cond delay="664"/>
                                          </p:stCondLst>
                                        </p:cTn>
                                        <p:tgtEl>
                                          <p:spTgt spid="18"/>
                                        </p:tgtEl>
                                        <p:attrNameLst>
                                          <p:attrName>ppt_y</p:attrName>
                                        </p:attrNameLst>
                                      </p:cBhvr>
                                      <p:tavLst>
                                        <p:tav tm="0" fmla="#ppt_y-sin(pi*$)/9">
                                          <p:val>
                                            <p:fltVal val="0"/>
                                          </p:val>
                                        </p:tav>
                                        <p:tav tm="100000">
                                          <p:val>
                                            <p:fltVal val="1"/>
                                          </p:val>
                                        </p:tav>
                                      </p:tavLst>
                                    </p:anim>
                                    <p:anim calcmode="lin" valueType="num">
                                      <p:cBhvr>
                                        <p:cTn id="55" dur="332" tmFilter="0, 0; 0.125,0.2665; 0.25,0.4; 0.375,0.465; 0.5,0.5;  0.625,0.535; 0.75,0.6; 0.875,0.7335; 1,1">
                                          <p:stCondLst>
                                            <p:cond delay="1324"/>
                                          </p:stCondLst>
                                        </p:cTn>
                                        <p:tgtEl>
                                          <p:spTgt spid="18"/>
                                        </p:tgtEl>
                                        <p:attrNameLst>
                                          <p:attrName>ppt_y</p:attrName>
                                        </p:attrNameLst>
                                      </p:cBhvr>
                                      <p:tavLst>
                                        <p:tav tm="0" fmla="#ppt_y-sin(pi*$)/27">
                                          <p:val>
                                            <p:fltVal val="0"/>
                                          </p:val>
                                        </p:tav>
                                        <p:tav tm="100000">
                                          <p:val>
                                            <p:fltVal val="1"/>
                                          </p:val>
                                        </p:tav>
                                      </p:tavLst>
                                    </p:anim>
                                    <p:anim calcmode="lin" valueType="num">
                                      <p:cBhvr>
                                        <p:cTn id="56" dur="164" tmFilter="0, 0; 0.125,0.2665; 0.25,0.4; 0.375,0.465; 0.5,0.5;  0.625,0.535; 0.75,0.6; 0.875,0.7335; 1,1">
                                          <p:stCondLst>
                                            <p:cond delay="1656"/>
                                          </p:stCondLst>
                                        </p:cTn>
                                        <p:tgtEl>
                                          <p:spTgt spid="18"/>
                                        </p:tgtEl>
                                        <p:attrNameLst>
                                          <p:attrName>ppt_y</p:attrName>
                                        </p:attrNameLst>
                                      </p:cBhvr>
                                      <p:tavLst>
                                        <p:tav tm="0" fmla="#ppt_y-sin(pi*$)/81">
                                          <p:val>
                                            <p:fltVal val="0"/>
                                          </p:val>
                                        </p:tav>
                                        <p:tav tm="100000">
                                          <p:val>
                                            <p:fltVal val="1"/>
                                          </p:val>
                                        </p:tav>
                                      </p:tavLst>
                                    </p:anim>
                                    <p:animScale>
                                      <p:cBhvr>
                                        <p:cTn id="57" dur="26">
                                          <p:stCondLst>
                                            <p:cond delay="650"/>
                                          </p:stCondLst>
                                        </p:cTn>
                                        <p:tgtEl>
                                          <p:spTgt spid="18"/>
                                        </p:tgtEl>
                                      </p:cBhvr>
                                      <p:to x="100000" y="60000"/>
                                    </p:animScale>
                                    <p:animScale>
                                      <p:cBhvr>
                                        <p:cTn id="58" dur="166" decel="50000">
                                          <p:stCondLst>
                                            <p:cond delay="676"/>
                                          </p:stCondLst>
                                        </p:cTn>
                                        <p:tgtEl>
                                          <p:spTgt spid="18"/>
                                        </p:tgtEl>
                                      </p:cBhvr>
                                      <p:to x="100000" y="100000"/>
                                    </p:animScale>
                                    <p:animScale>
                                      <p:cBhvr>
                                        <p:cTn id="59" dur="26">
                                          <p:stCondLst>
                                            <p:cond delay="1312"/>
                                          </p:stCondLst>
                                        </p:cTn>
                                        <p:tgtEl>
                                          <p:spTgt spid="18"/>
                                        </p:tgtEl>
                                      </p:cBhvr>
                                      <p:to x="100000" y="80000"/>
                                    </p:animScale>
                                    <p:animScale>
                                      <p:cBhvr>
                                        <p:cTn id="60" dur="166" decel="50000">
                                          <p:stCondLst>
                                            <p:cond delay="1338"/>
                                          </p:stCondLst>
                                        </p:cTn>
                                        <p:tgtEl>
                                          <p:spTgt spid="18"/>
                                        </p:tgtEl>
                                      </p:cBhvr>
                                      <p:to x="100000" y="100000"/>
                                    </p:animScale>
                                    <p:animScale>
                                      <p:cBhvr>
                                        <p:cTn id="61" dur="26">
                                          <p:stCondLst>
                                            <p:cond delay="1642"/>
                                          </p:stCondLst>
                                        </p:cTn>
                                        <p:tgtEl>
                                          <p:spTgt spid="18"/>
                                        </p:tgtEl>
                                      </p:cBhvr>
                                      <p:to x="100000" y="90000"/>
                                    </p:animScale>
                                    <p:animScale>
                                      <p:cBhvr>
                                        <p:cTn id="62" dur="166" decel="50000">
                                          <p:stCondLst>
                                            <p:cond delay="1668"/>
                                          </p:stCondLst>
                                        </p:cTn>
                                        <p:tgtEl>
                                          <p:spTgt spid="18"/>
                                        </p:tgtEl>
                                      </p:cBhvr>
                                      <p:to x="100000" y="100000"/>
                                    </p:animScale>
                                    <p:animScale>
                                      <p:cBhvr>
                                        <p:cTn id="63" dur="26">
                                          <p:stCondLst>
                                            <p:cond delay="1808"/>
                                          </p:stCondLst>
                                        </p:cTn>
                                        <p:tgtEl>
                                          <p:spTgt spid="18"/>
                                        </p:tgtEl>
                                      </p:cBhvr>
                                      <p:to x="100000" y="95000"/>
                                    </p:animScale>
                                    <p:animScale>
                                      <p:cBhvr>
                                        <p:cTn id="64" dur="166" decel="50000">
                                          <p:stCondLst>
                                            <p:cond delay="1834"/>
                                          </p:stCondLst>
                                        </p:cTn>
                                        <p:tgtEl>
                                          <p:spTgt spid="18"/>
                                        </p:tgtEl>
                                      </p:cBhvr>
                                      <p:to x="100000" y="100000"/>
                                    </p:animScale>
                                  </p:childTnLst>
                                </p:cTn>
                              </p:par>
                            </p:childTnLst>
                          </p:cTn>
                        </p:par>
                      </p:childTnLst>
                    </p:cTn>
                  </p:par>
                  <p:par>
                    <p:cTn id="65" fill="hold">
                      <p:stCondLst>
                        <p:cond delay="indefinite"/>
                      </p:stCondLst>
                      <p:childTnLst>
                        <p:par>
                          <p:cTn id="66" fill="hold">
                            <p:stCondLst>
                              <p:cond delay="0"/>
                            </p:stCondLst>
                            <p:childTnLst>
                              <p:par>
                                <p:cTn id="67" presetID="16" presetClass="entr" presetSubtype="21" fill="hold" nodeType="clickEffect">
                                  <p:stCondLst>
                                    <p:cond delay="0"/>
                                  </p:stCondLst>
                                  <p:childTnLst>
                                    <p:set>
                                      <p:cBhvr>
                                        <p:cTn id="68" dur="1" fill="hold">
                                          <p:stCondLst>
                                            <p:cond delay="0"/>
                                          </p:stCondLst>
                                        </p:cTn>
                                        <p:tgtEl>
                                          <p:spTgt spid="29"/>
                                        </p:tgtEl>
                                        <p:attrNameLst>
                                          <p:attrName>style.visibility</p:attrName>
                                        </p:attrNameLst>
                                      </p:cBhvr>
                                      <p:to>
                                        <p:strVal val="visible"/>
                                      </p:to>
                                    </p:set>
                                    <p:animEffect transition="in" filter="barn(inVertical)">
                                      <p:cBhvr>
                                        <p:cTn id="69" dur="500"/>
                                        <p:tgtEl>
                                          <p:spTgt spid="29"/>
                                        </p:tgtEl>
                                      </p:cBhvr>
                                    </p:animEffect>
                                  </p:childTnLst>
                                </p:cTn>
                              </p:par>
                            </p:childTnLst>
                          </p:cTn>
                        </p:par>
                      </p:childTnLst>
                    </p:cTn>
                  </p:par>
                  <p:par>
                    <p:cTn id="70" fill="hold">
                      <p:stCondLst>
                        <p:cond delay="indefinite"/>
                      </p:stCondLst>
                      <p:childTnLst>
                        <p:par>
                          <p:cTn id="71" fill="hold">
                            <p:stCondLst>
                              <p:cond delay="0"/>
                            </p:stCondLst>
                            <p:childTnLst>
                              <p:par>
                                <p:cTn id="72" presetID="6" presetClass="entr" presetSubtype="16" fill="hold" grpId="0" nodeType="clickEffect">
                                  <p:stCondLst>
                                    <p:cond delay="0"/>
                                  </p:stCondLst>
                                  <p:childTnLst>
                                    <p:set>
                                      <p:cBhvr>
                                        <p:cTn id="73" dur="1" fill="hold">
                                          <p:stCondLst>
                                            <p:cond delay="0"/>
                                          </p:stCondLst>
                                        </p:cTn>
                                        <p:tgtEl>
                                          <p:spTgt spid="27"/>
                                        </p:tgtEl>
                                        <p:attrNameLst>
                                          <p:attrName>style.visibility</p:attrName>
                                        </p:attrNameLst>
                                      </p:cBhvr>
                                      <p:to>
                                        <p:strVal val="visible"/>
                                      </p:to>
                                    </p:set>
                                    <p:animEffect transition="in" filter="circle(in)">
                                      <p:cBhvr>
                                        <p:cTn id="74" dur="2000"/>
                                        <p:tgtEl>
                                          <p:spTgt spid="27"/>
                                        </p:tgtEl>
                                      </p:cBhvr>
                                    </p:animEffect>
                                  </p:childTnLst>
                                </p:cTn>
                              </p:par>
                            </p:childTnLst>
                          </p:cTn>
                        </p:par>
                      </p:childTnLst>
                    </p:cTn>
                  </p:par>
                  <p:par>
                    <p:cTn id="75" fill="hold">
                      <p:stCondLst>
                        <p:cond delay="indefinite"/>
                      </p:stCondLst>
                      <p:childTnLst>
                        <p:par>
                          <p:cTn id="76" fill="hold">
                            <p:stCondLst>
                              <p:cond delay="0"/>
                            </p:stCondLst>
                            <p:childTnLst>
                              <p:par>
                                <p:cTn id="77" presetID="16" presetClass="entr" presetSubtype="21" fill="hold" grpId="0" nodeType="clickEffect">
                                  <p:stCondLst>
                                    <p:cond delay="0"/>
                                  </p:stCondLst>
                                  <p:childTnLst>
                                    <p:set>
                                      <p:cBhvr>
                                        <p:cTn id="78" dur="1" fill="hold">
                                          <p:stCondLst>
                                            <p:cond delay="0"/>
                                          </p:stCondLst>
                                        </p:cTn>
                                        <p:tgtEl>
                                          <p:spTgt spid="19"/>
                                        </p:tgtEl>
                                        <p:attrNameLst>
                                          <p:attrName>style.visibility</p:attrName>
                                        </p:attrNameLst>
                                      </p:cBhvr>
                                      <p:to>
                                        <p:strVal val="visible"/>
                                      </p:to>
                                    </p:set>
                                    <p:animEffect transition="in" filter="barn(inVertical)">
                                      <p:cBhvr>
                                        <p:cTn id="79" dur="500"/>
                                        <p:tgtEl>
                                          <p:spTgt spid="19"/>
                                        </p:tgtEl>
                                      </p:cBhvr>
                                    </p:animEffect>
                                  </p:childTnLst>
                                </p:cTn>
                              </p:par>
                            </p:childTnLst>
                          </p:cTn>
                        </p:par>
                      </p:childTnLst>
                    </p:cTn>
                  </p:par>
                  <p:par>
                    <p:cTn id="80" fill="hold">
                      <p:stCondLst>
                        <p:cond delay="indefinite"/>
                      </p:stCondLst>
                      <p:childTnLst>
                        <p:par>
                          <p:cTn id="81" fill="hold">
                            <p:stCondLst>
                              <p:cond delay="0"/>
                            </p:stCondLst>
                            <p:childTnLst>
                              <p:par>
                                <p:cTn id="82" presetID="21" presetClass="entr" presetSubtype="1" fill="hold" grpId="0" nodeType="clickEffect">
                                  <p:stCondLst>
                                    <p:cond delay="0"/>
                                  </p:stCondLst>
                                  <p:childTnLst>
                                    <p:set>
                                      <p:cBhvr>
                                        <p:cTn id="83" dur="1" fill="hold">
                                          <p:stCondLst>
                                            <p:cond delay="0"/>
                                          </p:stCondLst>
                                        </p:cTn>
                                        <p:tgtEl>
                                          <p:spTgt spid="20"/>
                                        </p:tgtEl>
                                        <p:attrNameLst>
                                          <p:attrName>style.visibility</p:attrName>
                                        </p:attrNameLst>
                                      </p:cBhvr>
                                      <p:to>
                                        <p:strVal val="visible"/>
                                      </p:to>
                                    </p:set>
                                    <p:animEffect transition="in" filter="wheel(1)">
                                      <p:cBhvr>
                                        <p:cTn id="84" dur="2000"/>
                                        <p:tgtEl>
                                          <p:spTgt spid="20"/>
                                        </p:tgtEl>
                                      </p:cBhvr>
                                    </p:animEffect>
                                  </p:childTnLst>
                                </p:cTn>
                              </p:par>
                              <p:par>
                                <p:cTn id="85" presetID="21" presetClass="entr" presetSubtype="1" fill="hold" grpId="0" nodeType="withEffect">
                                  <p:stCondLst>
                                    <p:cond delay="0"/>
                                  </p:stCondLst>
                                  <p:childTnLst>
                                    <p:set>
                                      <p:cBhvr>
                                        <p:cTn id="86" dur="1" fill="hold">
                                          <p:stCondLst>
                                            <p:cond delay="0"/>
                                          </p:stCondLst>
                                        </p:cTn>
                                        <p:tgtEl>
                                          <p:spTgt spid="23"/>
                                        </p:tgtEl>
                                        <p:attrNameLst>
                                          <p:attrName>style.visibility</p:attrName>
                                        </p:attrNameLst>
                                      </p:cBhvr>
                                      <p:to>
                                        <p:strVal val="visible"/>
                                      </p:to>
                                    </p:set>
                                    <p:animEffect transition="in" filter="wheel(1)">
                                      <p:cBhvr>
                                        <p:cTn id="87" dur="2000"/>
                                        <p:tgtEl>
                                          <p:spTgt spid="23"/>
                                        </p:tgtEl>
                                      </p:cBhvr>
                                    </p:animEffect>
                                  </p:childTnLst>
                                </p:cTn>
                              </p:par>
                            </p:childTnLst>
                          </p:cTn>
                        </p:par>
                      </p:childTnLst>
                    </p:cTn>
                  </p:par>
                  <p:par>
                    <p:cTn id="88" fill="hold">
                      <p:stCondLst>
                        <p:cond delay="indefinite"/>
                      </p:stCondLst>
                      <p:childTnLst>
                        <p:par>
                          <p:cTn id="89" fill="hold">
                            <p:stCondLst>
                              <p:cond delay="0"/>
                            </p:stCondLst>
                            <p:childTnLst>
                              <p:par>
                                <p:cTn id="90" presetID="16" presetClass="entr" presetSubtype="21" fill="hold" grpId="0" nodeType="clickEffect">
                                  <p:stCondLst>
                                    <p:cond delay="0"/>
                                  </p:stCondLst>
                                  <p:childTnLst>
                                    <p:set>
                                      <p:cBhvr>
                                        <p:cTn id="91" dur="1" fill="hold">
                                          <p:stCondLst>
                                            <p:cond delay="0"/>
                                          </p:stCondLst>
                                        </p:cTn>
                                        <p:tgtEl>
                                          <p:spTgt spid="21"/>
                                        </p:tgtEl>
                                        <p:attrNameLst>
                                          <p:attrName>style.visibility</p:attrName>
                                        </p:attrNameLst>
                                      </p:cBhvr>
                                      <p:to>
                                        <p:strVal val="visible"/>
                                      </p:to>
                                    </p:set>
                                    <p:animEffect transition="in" filter="barn(inVertical)">
                                      <p:cBhvr>
                                        <p:cTn id="92" dur="500"/>
                                        <p:tgtEl>
                                          <p:spTgt spid="21"/>
                                        </p:tgtEl>
                                      </p:cBhvr>
                                    </p:animEffect>
                                  </p:childTnLst>
                                </p:cTn>
                              </p:par>
                            </p:childTnLst>
                          </p:cTn>
                        </p:par>
                      </p:childTnLst>
                    </p:cTn>
                  </p:par>
                  <p:par>
                    <p:cTn id="93" fill="hold">
                      <p:stCondLst>
                        <p:cond delay="indefinite"/>
                      </p:stCondLst>
                      <p:childTnLst>
                        <p:par>
                          <p:cTn id="94" fill="hold">
                            <p:stCondLst>
                              <p:cond delay="0"/>
                            </p:stCondLst>
                            <p:childTnLst>
                              <p:par>
                                <p:cTn id="95" presetID="16" presetClass="entr" presetSubtype="21" fill="hold" nodeType="clickEffect">
                                  <p:stCondLst>
                                    <p:cond delay="0"/>
                                  </p:stCondLst>
                                  <p:childTnLst>
                                    <p:set>
                                      <p:cBhvr>
                                        <p:cTn id="96" dur="1" fill="hold">
                                          <p:stCondLst>
                                            <p:cond delay="0"/>
                                          </p:stCondLst>
                                        </p:cTn>
                                        <p:tgtEl>
                                          <p:spTgt spid="22">
                                            <p:txEl>
                                              <p:pRg st="0" end="0"/>
                                            </p:txEl>
                                          </p:spTgt>
                                        </p:tgtEl>
                                        <p:attrNameLst>
                                          <p:attrName>style.visibility</p:attrName>
                                        </p:attrNameLst>
                                      </p:cBhvr>
                                      <p:to>
                                        <p:strVal val="visible"/>
                                      </p:to>
                                    </p:set>
                                    <p:animEffect transition="in" filter="barn(inVertical)">
                                      <p:cBhvr>
                                        <p:cTn id="97" dur="500"/>
                                        <p:tgtEl>
                                          <p:spTgt spid="22">
                                            <p:txEl>
                                              <p:pRg st="0" end="0"/>
                                            </p:txEl>
                                          </p:spTgt>
                                        </p:tgtEl>
                                      </p:cBhvr>
                                    </p:animEffect>
                                  </p:childTnLst>
                                </p:cTn>
                              </p:par>
                            </p:childTnLst>
                          </p:cTn>
                        </p:par>
                      </p:childTnLst>
                    </p:cTn>
                  </p:par>
                  <p:par>
                    <p:cTn id="98" fill="hold">
                      <p:stCondLst>
                        <p:cond delay="indefinite"/>
                      </p:stCondLst>
                      <p:childTnLst>
                        <p:par>
                          <p:cTn id="99" fill="hold">
                            <p:stCondLst>
                              <p:cond delay="0"/>
                            </p:stCondLst>
                            <p:childTnLst>
                              <p:par>
                                <p:cTn id="100" presetID="16" presetClass="entr" presetSubtype="21" fill="hold" grpId="0" nodeType="clickEffect">
                                  <p:stCondLst>
                                    <p:cond delay="0"/>
                                  </p:stCondLst>
                                  <p:childTnLst>
                                    <p:set>
                                      <p:cBhvr>
                                        <p:cTn id="101" dur="1" fill="hold">
                                          <p:stCondLst>
                                            <p:cond delay="0"/>
                                          </p:stCondLst>
                                        </p:cTn>
                                        <p:tgtEl>
                                          <p:spTgt spid="25"/>
                                        </p:tgtEl>
                                        <p:attrNameLst>
                                          <p:attrName>style.visibility</p:attrName>
                                        </p:attrNameLst>
                                      </p:cBhvr>
                                      <p:to>
                                        <p:strVal val="visible"/>
                                      </p:to>
                                    </p:set>
                                    <p:animEffect transition="in" filter="barn(inVertical)">
                                      <p:cBhvr>
                                        <p:cTn id="102" dur="500"/>
                                        <p:tgtEl>
                                          <p:spTgt spid="25"/>
                                        </p:tgtEl>
                                      </p:cBhvr>
                                    </p:animEffect>
                                  </p:childTnLst>
                                </p:cTn>
                              </p:par>
                            </p:childTnLst>
                          </p:cTn>
                        </p:par>
                      </p:childTnLst>
                    </p:cTn>
                  </p:par>
                  <p:par>
                    <p:cTn id="103" fill="hold">
                      <p:stCondLst>
                        <p:cond delay="indefinite"/>
                      </p:stCondLst>
                      <p:childTnLst>
                        <p:par>
                          <p:cTn id="104" fill="hold">
                            <p:stCondLst>
                              <p:cond delay="0"/>
                            </p:stCondLst>
                            <p:childTnLst>
                              <p:par>
                                <p:cTn id="105" presetID="53" presetClass="entr" presetSubtype="16" fill="hold" nodeType="clickEffect">
                                  <p:stCondLst>
                                    <p:cond delay="0"/>
                                  </p:stCondLst>
                                  <p:childTnLst>
                                    <p:set>
                                      <p:cBhvr>
                                        <p:cTn id="106" dur="1" fill="hold">
                                          <p:stCondLst>
                                            <p:cond delay="0"/>
                                          </p:stCondLst>
                                        </p:cTn>
                                        <p:tgtEl>
                                          <p:spTgt spid="30"/>
                                        </p:tgtEl>
                                        <p:attrNameLst>
                                          <p:attrName>style.visibility</p:attrName>
                                        </p:attrNameLst>
                                      </p:cBhvr>
                                      <p:to>
                                        <p:strVal val="visible"/>
                                      </p:to>
                                    </p:set>
                                    <p:anim calcmode="lin" valueType="num">
                                      <p:cBhvr>
                                        <p:cTn id="107" dur="500" fill="hold"/>
                                        <p:tgtEl>
                                          <p:spTgt spid="30"/>
                                        </p:tgtEl>
                                        <p:attrNameLst>
                                          <p:attrName>ppt_w</p:attrName>
                                        </p:attrNameLst>
                                      </p:cBhvr>
                                      <p:tavLst>
                                        <p:tav tm="0">
                                          <p:val>
                                            <p:fltVal val="0"/>
                                          </p:val>
                                        </p:tav>
                                        <p:tav tm="100000">
                                          <p:val>
                                            <p:strVal val="#ppt_w"/>
                                          </p:val>
                                        </p:tav>
                                      </p:tavLst>
                                    </p:anim>
                                    <p:anim calcmode="lin" valueType="num">
                                      <p:cBhvr>
                                        <p:cTn id="108" dur="500" fill="hold"/>
                                        <p:tgtEl>
                                          <p:spTgt spid="30"/>
                                        </p:tgtEl>
                                        <p:attrNameLst>
                                          <p:attrName>ppt_h</p:attrName>
                                        </p:attrNameLst>
                                      </p:cBhvr>
                                      <p:tavLst>
                                        <p:tav tm="0">
                                          <p:val>
                                            <p:fltVal val="0"/>
                                          </p:val>
                                        </p:tav>
                                        <p:tav tm="100000">
                                          <p:val>
                                            <p:strVal val="#ppt_h"/>
                                          </p:val>
                                        </p:tav>
                                      </p:tavLst>
                                    </p:anim>
                                    <p:animEffect transition="in" filter="fade">
                                      <p:cBhvr>
                                        <p:cTn id="109"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8" grpId="0"/>
      <p:bldP spid="18" grpId="0" animBg="1"/>
      <p:bldP spid="19" grpId="0"/>
      <p:bldP spid="20" grpId="0"/>
      <p:bldP spid="21" grpId="0"/>
      <p:bldP spid="23" grpId="0" animBg="1"/>
      <p:bldP spid="24" grpId="0"/>
      <p:bldP spid="25" grpId="0"/>
      <p:bldP spid="2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84000"/>
                <a:shade val="100000"/>
                <a:hueMod val="92000"/>
                <a:satMod val="180000"/>
                <a:lumMod val="114000"/>
              </a:schemeClr>
            </a:gs>
            <a:gs pos="100000">
              <a:srgbClr val="92D050"/>
            </a:gs>
          </a:gsLst>
          <a:lin ang="5400000" scaled="0"/>
        </a:gra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A56C70A-47E8-4D43-BC53-9F5DFA8CEAC7}" type="slidenum">
              <a:rPr lang="en-US" smtClean="0"/>
              <a:t>14</a:t>
            </a:fld>
            <a:endParaRPr lang="en-US"/>
          </a:p>
        </p:txBody>
      </p:sp>
      <p:sp>
        <p:nvSpPr>
          <p:cNvPr id="5" name="Title 1"/>
          <p:cNvSpPr>
            <a:spLocks noGrp="1"/>
          </p:cNvSpPr>
          <p:nvPr>
            <p:ph type="title"/>
          </p:nvPr>
        </p:nvSpPr>
        <p:spPr>
          <a:xfrm>
            <a:off x="261704" y="206287"/>
            <a:ext cx="5232192" cy="573201"/>
          </a:xfrm>
        </p:spPr>
        <p:txBody>
          <a:bodyPr>
            <a:normAutofit/>
          </a:bodyPr>
          <a:lstStyle/>
          <a:p>
            <a:r>
              <a:rPr lang="en-US" sz="2000" b="1">
                <a:solidFill>
                  <a:srgbClr val="00B0F0"/>
                </a:solidFill>
                <a:effectLst>
                  <a:outerShdw blurRad="50800" dist="38100" algn="l">
                    <a:srgbClr val="000000">
                      <a:alpha val="40000"/>
                    </a:srgbClr>
                  </a:outerShdw>
                  <a:reflection blurRad="6350" stA="55000" endA="300" endPos="45500" dir="5400000" sy="-100000" algn="bl"/>
                </a:effectLst>
                <a:latin typeface="Arial" panose="020B0604020202020204" pitchFamily="34" charset="0"/>
                <a:cs typeface="Arial" panose="020B0604020202020204" pitchFamily="34" charset="0"/>
              </a:rPr>
              <a:t>Tập điểm phủ các đoạn </a:t>
            </a:r>
            <a:r>
              <a:rPr lang="en-US" sz="2000" b="1" smtClean="0">
                <a:solidFill>
                  <a:srgbClr val="00B0F0"/>
                </a:solidFill>
                <a:effectLst>
                  <a:outerShdw blurRad="50800" dist="38100" algn="l">
                    <a:srgbClr val="000000">
                      <a:alpha val="40000"/>
                    </a:srgbClr>
                  </a:outerShdw>
                  <a:reflection blurRad="6350" stA="55000" endA="300" endPos="45500" dir="5400000" sy="-100000" algn="bl"/>
                </a:effectLst>
                <a:latin typeface="Arial" panose="020B0604020202020204" pitchFamily="34" charset="0"/>
                <a:cs typeface="Arial" panose="020B0604020202020204" pitchFamily="34" charset="0"/>
              </a:rPr>
              <a:t>thẳng </a:t>
            </a:r>
            <a:r>
              <a:rPr lang="en-US" sz="2000" b="1" i="1" smtClean="0">
                <a:solidFill>
                  <a:schemeClr val="accent5">
                    <a:lumMod val="60000"/>
                    <a:lumOff val="40000"/>
                  </a:schemeClr>
                </a:solidFill>
                <a:effectLst>
                  <a:outerShdw blurRad="50800" dist="38100" algn="l">
                    <a:srgbClr val="000000">
                      <a:alpha val="40000"/>
                    </a:srgbClr>
                  </a:outerShdw>
                  <a:reflection blurRad="6350" stA="55000" endA="300" endPos="45500" dir="5400000" sy="-100000" algn="bl"/>
                </a:effectLst>
                <a:latin typeface="Arial" panose="020B0604020202020204" pitchFamily="34" charset="0"/>
                <a:cs typeface="Arial" panose="020B0604020202020204" pitchFamily="34" charset="0"/>
              </a:rPr>
              <a:t>(tiếp)</a:t>
            </a:r>
            <a:endParaRPr lang="en-US" sz="2000" i="1">
              <a:solidFill>
                <a:schemeClr val="accent5">
                  <a:lumMod val="60000"/>
                  <a:lumOff val="40000"/>
                </a:schemeClr>
              </a:solidFill>
            </a:endParaRPr>
          </a:p>
        </p:txBody>
      </p:sp>
      <p:sp>
        <p:nvSpPr>
          <p:cNvPr id="6" name="TextBox 5"/>
          <p:cNvSpPr txBox="1"/>
          <p:nvPr/>
        </p:nvSpPr>
        <p:spPr>
          <a:xfrm>
            <a:off x="10311532" y="6375125"/>
            <a:ext cx="1880468" cy="369332"/>
          </a:xfrm>
          <a:prstGeom prst="rect">
            <a:avLst/>
          </a:prstGeom>
          <a:noFill/>
        </p:spPr>
        <p:txBody>
          <a:bodyPr wrap="square" rtlCol="0">
            <a:spAutoFit/>
          </a:bodyPr>
          <a:lstStyle/>
          <a:p>
            <a:r>
              <a:rPr lang="en-US" b="1" smtClean="0">
                <a:solidFill>
                  <a:srgbClr val="00B0F0"/>
                </a:solidFill>
                <a:latin typeface="Arial" panose="020B0604020202020204" pitchFamily="34" charset="0"/>
                <a:cs typeface="Arial" panose="020B0604020202020204" pitchFamily="34" charset="0"/>
              </a:rPr>
              <a:t>Tập điểm phủ</a:t>
            </a:r>
            <a:endParaRPr lang="en-US" b="1">
              <a:solidFill>
                <a:srgbClr val="00B0F0"/>
              </a:solidFill>
              <a:latin typeface="Arial" panose="020B0604020202020204" pitchFamily="34" charset="0"/>
              <a:cs typeface="Arial" panose="020B0604020202020204" pitchFamily="34" charset="0"/>
            </a:endParaRPr>
          </a:p>
        </p:txBody>
      </p:sp>
      <p:sp>
        <p:nvSpPr>
          <p:cNvPr id="7" name="TextBox 6"/>
          <p:cNvSpPr txBox="1"/>
          <p:nvPr/>
        </p:nvSpPr>
        <p:spPr>
          <a:xfrm>
            <a:off x="921895" y="974361"/>
            <a:ext cx="921895" cy="430887"/>
          </a:xfrm>
          <a:prstGeom prst="rect">
            <a:avLst/>
          </a:prstGeom>
          <a:noFill/>
        </p:spPr>
        <p:txBody>
          <a:bodyPr wrap="square" rtlCol="0">
            <a:spAutoFit/>
          </a:bodyPr>
          <a:lstStyle/>
          <a:p>
            <a:r>
              <a:rPr lang="en-US" sz="2200" i="1" smtClean="0">
                <a:solidFill>
                  <a:srgbClr val="002060"/>
                </a:solidFill>
                <a:latin typeface="Times New Roman" panose="02020603050405020304" pitchFamily="18" charset="0"/>
                <a:cs typeface="Times New Roman" panose="02020603050405020304" pitchFamily="18" charset="0"/>
              </a:rPr>
              <a:t>Xử lý:</a:t>
            </a:r>
            <a:endParaRPr lang="en-US" sz="2200" i="1">
              <a:solidFill>
                <a:srgbClr val="002060"/>
              </a:solidFill>
              <a:latin typeface="Times New Roman" panose="02020603050405020304" pitchFamily="18" charset="0"/>
              <a:cs typeface="Times New Roman" panose="02020603050405020304" pitchFamily="18" charset="0"/>
            </a:endParaRPr>
          </a:p>
        </p:txBody>
      </p:sp>
      <p:sp>
        <p:nvSpPr>
          <p:cNvPr id="9" name="TextBox 8"/>
          <p:cNvSpPr txBox="1"/>
          <p:nvPr/>
        </p:nvSpPr>
        <p:spPr>
          <a:xfrm>
            <a:off x="1127698" y="1405248"/>
            <a:ext cx="3500203" cy="400110"/>
          </a:xfrm>
          <a:prstGeom prst="rect">
            <a:avLst/>
          </a:prstGeom>
          <a:noFill/>
        </p:spPr>
        <p:txBody>
          <a:bodyPr wrap="square" rtlCol="0">
            <a:spAutoFit/>
          </a:bodyPr>
          <a:lstStyle/>
          <a:p>
            <a:r>
              <a:rPr lang="en-US" sz="2000" smtClean="0">
                <a:latin typeface="Times New Roman" panose="02020603050405020304" pitchFamily="18" charset="0"/>
                <a:cs typeface="Times New Roman" panose="02020603050405020304" pitchFamily="18" charset="0"/>
              </a:rPr>
              <a:t>Sắp xếp </a:t>
            </a:r>
            <a:r>
              <a:rPr lang="en-US" sz="2000" b="1" smtClean="0">
                <a:latin typeface="Courier New" panose="02070309020205020404" pitchFamily="49" charset="0"/>
                <a:cs typeface="Courier New" panose="02070309020205020404" pitchFamily="49" charset="0"/>
              </a:rPr>
              <a:t>x</a:t>
            </a:r>
            <a:r>
              <a:rPr lang="en-US" sz="2000" smtClean="0">
                <a:latin typeface="Times New Roman" panose="02020603050405020304" pitchFamily="18" charset="0"/>
                <a:cs typeface="Times New Roman" panose="02020603050405020304" pitchFamily="18" charset="0"/>
              </a:rPr>
              <a:t> theo thứ tự tăng dần,</a:t>
            </a:r>
            <a:endParaRPr lang="en-US" sz="2000">
              <a:latin typeface="Times New Roman" panose="02020603050405020304" pitchFamily="18" charset="0"/>
              <a:cs typeface="Times New Roman" panose="02020603050405020304" pitchFamily="18" charset="0"/>
            </a:endParaRPr>
          </a:p>
        </p:txBody>
      </p:sp>
      <p:sp>
        <p:nvSpPr>
          <p:cNvPr id="10" name="Rectangle 9"/>
          <p:cNvSpPr/>
          <p:nvPr/>
        </p:nvSpPr>
        <p:spPr>
          <a:xfrm>
            <a:off x="1127698" y="1917705"/>
            <a:ext cx="2747868" cy="400110"/>
          </a:xfrm>
          <a:prstGeom prst="rect">
            <a:avLst/>
          </a:prstGeom>
        </p:spPr>
        <p:txBody>
          <a:bodyPr wrap="none">
            <a:spAutoFit/>
          </a:bodyPr>
          <a:lstStyle/>
          <a:p>
            <a:pPr>
              <a:spcAft>
                <a:spcPts val="600"/>
              </a:spcAft>
            </a:pPr>
            <a:r>
              <a:rPr lang="en-US" sz="2000">
                <a:latin typeface="Times New Roman" panose="02020603050405020304" pitchFamily="18" charset="0"/>
                <a:ea typeface="Calibri" panose="020F0502020204030204" pitchFamily="34" charset="0"/>
                <a:cs typeface="Times New Roman" panose="02020603050405020304" pitchFamily="18" charset="0"/>
              </a:rPr>
              <a:t>Duyệt </a:t>
            </a:r>
            <a:r>
              <a:rPr lang="en-US" sz="2000" b="1">
                <a:latin typeface="Courier New" panose="02070309020205020404" pitchFamily="49" charset="0"/>
                <a:ea typeface="Calibri" panose="020F0502020204030204" pitchFamily="34" charset="0"/>
                <a:cs typeface="Times New Roman" panose="02020603050405020304" pitchFamily="18" charset="0"/>
              </a:rPr>
              <a:t>x</a:t>
            </a:r>
            <a:r>
              <a:rPr lang="en-US" sz="2000">
                <a:latin typeface="Times New Roman" panose="02020603050405020304" pitchFamily="18" charset="0"/>
                <a:ea typeface="Calibri" panose="020F0502020204030204" pitchFamily="34" charset="0"/>
                <a:cs typeface="Times New Roman" panose="02020603050405020304" pitchFamily="18" charset="0"/>
              </a:rPr>
              <a:t> từ đầu đến cuối:</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1" name="Rectangle 10"/>
          <p:cNvSpPr/>
          <p:nvPr/>
        </p:nvSpPr>
        <p:spPr>
          <a:xfrm>
            <a:off x="1843790" y="2711050"/>
            <a:ext cx="2281003" cy="400110"/>
          </a:xfrm>
          <a:prstGeom prst="rect">
            <a:avLst/>
          </a:prstGeom>
        </p:spPr>
        <p:txBody>
          <a:bodyPr wrap="square">
            <a:spAutoFit/>
          </a:bodyPr>
          <a:lstStyle/>
          <a:p>
            <a:pPr marL="342900" indent="-342900">
              <a:buClr>
                <a:srgbClr val="0070C0"/>
              </a:buClr>
              <a:buFont typeface="Wingdings" panose="05000000000000000000" pitchFamily="2" charset="2"/>
              <a:buChar char="Ø"/>
            </a:pPr>
            <a:r>
              <a:rPr lang="en-US" sz="2000" smtClean="0">
                <a:latin typeface="Times New Roman" panose="02020603050405020304" pitchFamily="18" charset="0"/>
                <a:ea typeface="Calibri" panose="020F0502020204030204" pitchFamily="34" charset="0"/>
              </a:rPr>
              <a:t>Gặp </a:t>
            </a:r>
            <a:r>
              <a:rPr lang="en-US" sz="2000">
                <a:latin typeface="Times New Roman" panose="02020603050405020304" pitchFamily="18" charset="0"/>
                <a:ea typeface="Calibri" panose="020F0502020204030204" pitchFamily="34" charset="0"/>
              </a:rPr>
              <a:t>điểm cuối:</a:t>
            </a:r>
            <a:endParaRPr lang="en-US" sz="2000"/>
          </a:p>
        </p:txBody>
      </p:sp>
      <p:sp>
        <p:nvSpPr>
          <p:cNvPr id="12" name="Rectangle 11"/>
          <p:cNvSpPr/>
          <p:nvPr/>
        </p:nvSpPr>
        <p:spPr>
          <a:xfrm>
            <a:off x="1843790" y="2285345"/>
            <a:ext cx="4862228" cy="446276"/>
          </a:xfrm>
          <a:prstGeom prst="rect">
            <a:avLst/>
          </a:prstGeom>
        </p:spPr>
        <p:txBody>
          <a:bodyPr wrap="none">
            <a:spAutoFit/>
          </a:bodyPr>
          <a:lstStyle/>
          <a:p>
            <a:pPr marL="342900" lvl="0" indent="-342900">
              <a:lnSpc>
                <a:spcPct val="115000"/>
              </a:lnSpc>
              <a:spcAft>
                <a:spcPts val="1000"/>
              </a:spcAft>
              <a:buClr>
                <a:srgbClr val="0070C0"/>
              </a:buClr>
              <a:buFont typeface="Wingdings" panose="05000000000000000000" pitchFamily="2" charset="2"/>
              <a:buChar char=""/>
            </a:pPr>
            <a:r>
              <a:rPr lang="en-US" sz="2000">
                <a:solidFill>
                  <a:prstClr val="black"/>
                </a:solidFill>
                <a:latin typeface="Times New Roman" panose="02020603050405020304" pitchFamily="18" charset="0"/>
                <a:ea typeface="Calibri" panose="020F0502020204030204" pitchFamily="34" charset="0"/>
                <a:cs typeface="Times New Roman" panose="02020603050405020304" pitchFamily="18" charset="0"/>
              </a:rPr>
              <a:t>Gặp điểm đầu: nạp số thứ tự vào vector </a:t>
            </a:r>
            <a:r>
              <a:rPr lang="en-US" sz="2000" b="1">
                <a:solidFill>
                  <a:prstClr val="black"/>
                </a:solidFill>
                <a:latin typeface="Courier New" panose="02070309020205020404" pitchFamily="49" charset="0"/>
                <a:ea typeface="Calibri" panose="020F0502020204030204" pitchFamily="34" charset="0"/>
                <a:cs typeface="Times New Roman" panose="02020603050405020304" pitchFamily="18" charset="0"/>
              </a:rPr>
              <a:t>v</a:t>
            </a:r>
            <a:r>
              <a:rPr lang="en-US" sz="2000">
                <a:solidFill>
                  <a:prstClr val="black"/>
                </a:solidFill>
                <a:latin typeface="Times New Roman" panose="02020603050405020304" pitchFamily="18" charset="0"/>
                <a:ea typeface="Calibri" panose="020F0502020204030204" pitchFamily="34" charset="0"/>
                <a:cs typeface="Times New Roman" panose="02020603050405020304" pitchFamily="18" charset="0"/>
              </a:rPr>
              <a:t>,</a:t>
            </a:r>
            <a:endParaRPr lang="en-US" sz="2000">
              <a:solidFill>
                <a:prstClr val="black"/>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13" name="Rectangle 12"/>
          <p:cNvSpPr/>
          <p:nvPr/>
        </p:nvSpPr>
        <p:spPr>
          <a:xfrm>
            <a:off x="3853119" y="2711050"/>
            <a:ext cx="3482043" cy="400110"/>
          </a:xfrm>
          <a:prstGeom prst="rect">
            <a:avLst/>
          </a:prstGeom>
        </p:spPr>
        <p:txBody>
          <a:bodyPr wrap="none">
            <a:spAutoFit/>
          </a:bodyPr>
          <a:lstStyle/>
          <a:p>
            <a:r>
              <a:rPr lang="en-US" sz="2000" smtClean="0">
                <a:latin typeface="Times New Roman" panose="02020603050405020304" pitchFamily="18" charset="0"/>
                <a:ea typeface="Calibri" panose="020F0502020204030204" pitchFamily="34" charset="0"/>
              </a:rPr>
              <a:t>Nếu </a:t>
            </a:r>
            <a:r>
              <a:rPr lang="en-US" sz="2000" b="1">
                <a:latin typeface="Courier New" panose="02070309020205020404" pitchFamily="49" charset="0"/>
                <a:ea typeface="Calibri" panose="020F0502020204030204" pitchFamily="34" charset="0"/>
              </a:rPr>
              <a:t>flg</a:t>
            </a:r>
            <a:r>
              <a:rPr lang="en-US" sz="2000">
                <a:latin typeface="Times New Roman" panose="02020603050405020304" pitchFamily="18" charset="0"/>
                <a:ea typeface="Calibri" panose="020F0502020204030204" pitchFamily="34" charset="0"/>
              </a:rPr>
              <a:t> tương </a:t>
            </a:r>
            <a:r>
              <a:rPr lang="en-US" sz="2000" smtClean="0">
                <a:latin typeface="Times New Roman" panose="02020603050405020304" pitchFamily="18" charset="0"/>
                <a:ea typeface="Calibri" panose="020F0502020204030204" pitchFamily="34" charset="0"/>
              </a:rPr>
              <a:t>ứng là </a:t>
            </a:r>
            <a:r>
              <a:rPr lang="en-US" sz="2000" b="1" smtClean="0">
                <a:latin typeface="Courier New" panose="02070309020205020404" pitchFamily="49" charset="0"/>
                <a:ea typeface="Calibri" panose="020F0502020204030204" pitchFamily="34" charset="0"/>
                <a:cs typeface="Courier New" panose="02070309020205020404" pitchFamily="49" charset="0"/>
              </a:rPr>
              <a:t>false</a:t>
            </a:r>
            <a:r>
              <a:rPr lang="en-US" sz="2000" smtClean="0">
                <a:latin typeface="Times New Roman" panose="02020603050405020304" pitchFamily="18" charset="0"/>
                <a:ea typeface="Calibri" panose="020F0502020204030204" pitchFamily="34" charset="0"/>
              </a:rPr>
              <a:t>: </a:t>
            </a:r>
            <a:endParaRPr lang="en-US" sz="2000"/>
          </a:p>
        </p:txBody>
      </p:sp>
      <p:sp>
        <p:nvSpPr>
          <p:cNvPr id="14" name="TextBox 13"/>
          <p:cNvSpPr txBox="1"/>
          <p:nvPr/>
        </p:nvSpPr>
        <p:spPr>
          <a:xfrm>
            <a:off x="2877799" y="3035508"/>
            <a:ext cx="6401112" cy="1338828"/>
          </a:xfrm>
          <a:prstGeom prst="rect">
            <a:avLst/>
          </a:prstGeom>
          <a:noFill/>
        </p:spPr>
        <p:txBody>
          <a:bodyPr wrap="square" rtlCol="0">
            <a:spAutoFit/>
          </a:bodyPr>
          <a:lstStyle/>
          <a:p>
            <a:pPr marL="285750" indent="-285750">
              <a:lnSpc>
                <a:spcPct val="150000"/>
              </a:lnSpc>
              <a:buClr>
                <a:srgbClr val="00B0F0"/>
              </a:buClr>
              <a:buFont typeface="Wingdings" panose="05000000000000000000" pitchFamily="2" charset="2"/>
              <a:buChar char="v"/>
            </a:pPr>
            <a:r>
              <a:rPr lang="en-US" smtClean="0"/>
              <a:t>Tăng kết quả lên 1,</a:t>
            </a:r>
          </a:p>
          <a:p>
            <a:pPr marL="285750" indent="-285750">
              <a:lnSpc>
                <a:spcPct val="150000"/>
              </a:lnSpc>
              <a:buClr>
                <a:srgbClr val="00B0F0"/>
              </a:buClr>
              <a:buFont typeface="Wingdings" panose="05000000000000000000" pitchFamily="2" charset="2"/>
              <a:buChar char="v"/>
            </a:pPr>
            <a:r>
              <a:rPr lang="en-US" smtClean="0"/>
              <a:t>Đánh dấu có đại diện cho các đoạn đã ghi nhận ở v,</a:t>
            </a:r>
          </a:p>
          <a:p>
            <a:pPr marL="285750" indent="-285750">
              <a:lnSpc>
                <a:spcPct val="150000"/>
              </a:lnSpc>
              <a:buClr>
                <a:srgbClr val="00B0F0"/>
              </a:buClr>
              <a:buFont typeface="Wingdings" panose="05000000000000000000" pitchFamily="2" charset="2"/>
              <a:buChar char="v"/>
            </a:pPr>
            <a:r>
              <a:rPr lang="en-US" smtClean="0"/>
              <a:t>Xóa nội dung véc tơ v.</a:t>
            </a:r>
            <a:endParaRPr lang="en-US"/>
          </a:p>
        </p:txBody>
      </p:sp>
      <p:sp>
        <p:nvSpPr>
          <p:cNvPr id="15" name="TextBox 14"/>
          <p:cNvSpPr txBox="1"/>
          <p:nvPr/>
        </p:nvSpPr>
        <p:spPr>
          <a:xfrm>
            <a:off x="989351" y="4849318"/>
            <a:ext cx="4437088" cy="400110"/>
          </a:xfrm>
          <a:prstGeom prst="rect">
            <a:avLst/>
          </a:prstGeom>
          <a:noFill/>
        </p:spPr>
        <p:txBody>
          <a:bodyPr wrap="square" rtlCol="0">
            <a:spAutoFit/>
          </a:bodyPr>
          <a:lstStyle/>
          <a:p>
            <a:r>
              <a:rPr lang="en-US" sz="2000" i="1" smtClean="0">
                <a:latin typeface="Times New Roman" panose="02020603050405020304" pitchFamily="18" charset="0"/>
                <a:cs typeface="Times New Roman" panose="02020603050405020304" pitchFamily="18" charset="0"/>
              </a:rPr>
              <a:t>Độ phức tạp của giải thuật: </a:t>
            </a:r>
            <a:r>
              <a:rPr lang="en-US" sz="2000" smtClean="0">
                <a:latin typeface="Times New Roman" panose="02020603050405020304" pitchFamily="18" charset="0"/>
                <a:cs typeface="Times New Roman" panose="02020603050405020304" pitchFamily="18" charset="0"/>
              </a:rPr>
              <a:t>O(</a:t>
            </a:r>
            <a:r>
              <a:rPr lang="en-US" sz="2000" b="1" i="1" smtClean="0">
                <a:latin typeface="Courier New" panose="02070309020205020404" pitchFamily="49" charset="0"/>
                <a:cs typeface="Courier New" panose="02070309020205020404" pitchFamily="49" charset="0"/>
              </a:rPr>
              <a:t>n</a:t>
            </a:r>
            <a:r>
              <a:rPr lang="en-US" sz="2000" smtClean="0">
                <a:latin typeface="Times New Roman" panose="02020603050405020304" pitchFamily="18" charset="0"/>
                <a:cs typeface="Times New Roman" panose="02020603050405020304" pitchFamily="18" charset="0"/>
              </a:rPr>
              <a:t>ln</a:t>
            </a:r>
            <a:r>
              <a:rPr lang="en-US" sz="2000" b="1" i="1">
                <a:latin typeface="Courier New" panose="02070309020205020404" pitchFamily="49" charset="0"/>
                <a:cs typeface="Courier New" panose="02070309020205020404" pitchFamily="49" charset="0"/>
              </a:rPr>
              <a:t>n</a:t>
            </a:r>
            <a:r>
              <a:rPr lang="en-US" sz="2000" smtClean="0">
                <a:latin typeface="Times New Roman" panose="02020603050405020304" pitchFamily="18" charset="0"/>
                <a:cs typeface="Times New Roman" panose="02020603050405020304" pitchFamily="18" charset="0"/>
              </a:rPr>
              <a:t>).</a:t>
            </a:r>
            <a:endParaRPr lang="en-US" sz="2000">
              <a:latin typeface="Times New Roman" panose="02020603050405020304" pitchFamily="18" charset="0"/>
              <a:cs typeface="Times New Roman" panose="02020603050405020304" pitchFamily="18" charset="0"/>
            </a:endParaRPr>
          </a:p>
        </p:txBody>
      </p:sp>
      <p:pic>
        <p:nvPicPr>
          <p:cNvPr id="16" name="Picture 15"/>
          <p:cNvPicPr>
            <a:picLocks noChangeAspect="1"/>
          </p:cNvPicPr>
          <p:nvPr/>
        </p:nvPicPr>
        <p:blipFill>
          <a:blip r:embed="rId3"/>
          <a:stretch>
            <a:fillRect/>
          </a:stretch>
        </p:blipFill>
        <p:spPr>
          <a:xfrm>
            <a:off x="154113" y="6376000"/>
            <a:ext cx="1975275" cy="371888"/>
          </a:xfrm>
          <a:prstGeom prst="rect">
            <a:avLst/>
          </a:prstGeom>
        </p:spPr>
      </p:pic>
      <p:pic>
        <p:nvPicPr>
          <p:cNvPr id="17" name="Picture 4" descr="Related imag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267522" y="5729109"/>
            <a:ext cx="798582" cy="10719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7264459"/>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ircle(in)">
                                      <p:cBhvr>
                                        <p:cTn id="7" dur="20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arn(inVertical)">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barn(inVertical)">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 calcmode="lin" valueType="num">
                                      <p:cBhvr additive="base">
                                        <p:cTn id="22" dur="500" fill="hold"/>
                                        <p:tgtEl>
                                          <p:spTgt spid="12"/>
                                        </p:tgtEl>
                                        <p:attrNameLst>
                                          <p:attrName>ppt_x</p:attrName>
                                        </p:attrNameLst>
                                      </p:cBhvr>
                                      <p:tavLst>
                                        <p:tav tm="0">
                                          <p:val>
                                            <p:strVal val="#ppt_x"/>
                                          </p:val>
                                        </p:tav>
                                        <p:tav tm="100000">
                                          <p:val>
                                            <p:strVal val="#ppt_x"/>
                                          </p:val>
                                        </p:tav>
                                      </p:tavLst>
                                    </p:anim>
                                    <p:anim calcmode="lin" valueType="num">
                                      <p:cBhvr additive="base">
                                        <p:cTn id="23"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1000"/>
                                        <p:tgtEl>
                                          <p:spTgt spid="11"/>
                                        </p:tgtEl>
                                      </p:cBhvr>
                                    </p:animEffect>
                                    <p:anim calcmode="lin" valueType="num">
                                      <p:cBhvr>
                                        <p:cTn id="29" dur="1000" fill="hold"/>
                                        <p:tgtEl>
                                          <p:spTgt spid="11"/>
                                        </p:tgtEl>
                                        <p:attrNameLst>
                                          <p:attrName>ppt_x</p:attrName>
                                        </p:attrNameLst>
                                      </p:cBhvr>
                                      <p:tavLst>
                                        <p:tav tm="0">
                                          <p:val>
                                            <p:strVal val="#ppt_x"/>
                                          </p:val>
                                        </p:tav>
                                        <p:tav tm="100000">
                                          <p:val>
                                            <p:strVal val="#ppt_x"/>
                                          </p:val>
                                        </p:tav>
                                      </p:tavLst>
                                    </p:anim>
                                    <p:anim calcmode="lin" valueType="num">
                                      <p:cBhvr>
                                        <p:cTn id="30"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1" presetClass="entr" presetSubtype="1" fill="hold" grpId="0" nodeType="click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wheel(1)">
                                      <p:cBhvr>
                                        <p:cTn id="35" dur="2000"/>
                                        <p:tgtEl>
                                          <p:spTgt spid="13"/>
                                        </p:tgtEl>
                                      </p:cBhvr>
                                    </p:animEffect>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nodeType="clickEffect">
                                  <p:stCondLst>
                                    <p:cond delay="0"/>
                                  </p:stCondLst>
                                  <p:childTnLst>
                                    <p:set>
                                      <p:cBhvr>
                                        <p:cTn id="39" dur="1" fill="hold">
                                          <p:stCondLst>
                                            <p:cond delay="0"/>
                                          </p:stCondLst>
                                        </p:cTn>
                                        <p:tgtEl>
                                          <p:spTgt spid="14">
                                            <p:txEl>
                                              <p:pRg st="0" end="0"/>
                                            </p:txEl>
                                          </p:spTgt>
                                        </p:tgtEl>
                                        <p:attrNameLst>
                                          <p:attrName>style.visibility</p:attrName>
                                        </p:attrNameLst>
                                      </p:cBhvr>
                                      <p:to>
                                        <p:strVal val="visible"/>
                                      </p:to>
                                    </p:set>
                                    <p:animEffect transition="in" filter="fade">
                                      <p:cBhvr>
                                        <p:cTn id="40" dur="1000"/>
                                        <p:tgtEl>
                                          <p:spTgt spid="14">
                                            <p:txEl>
                                              <p:pRg st="0" end="0"/>
                                            </p:txEl>
                                          </p:spTgt>
                                        </p:tgtEl>
                                      </p:cBhvr>
                                    </p:animEffect>
                                    <p:anim calcmode="lin" valueType="num">
                                      <p:cBhvr>
                                        <p:cTn id="41" dur="1000" fill="hold"/>
                                        <p:tgtEl>
                                          <p:spTgt spid="14">
                                            <p:txEl>
                                              <p:pRg st="0" end="0"/>
                                            </p:txEl>
                                          </p:spTgt>
                                        </p:tgtEl>
                                        <p:attrNameLst>
                                          <p:attrName>ppt_x</p:attrName>
                                        </p:attrNameLst>
                                      </p:cBhvr>
                                      <p:tavLst>
                                        <p:tav tm="0">
                                          <p:val>
                                            <p:strVal val="#ppt_x"/>
                                          </p:val>
                                        </p:tav>
                                        <p:tav tm="100000">
                                          <p:val>
                                            <p:strVal val="#ppt_x"/>
                                          </p:val>
                                        </p:tav>
                                      </p:tavLst>
                                    </p:anim>
                                    <p:anim calcmode="lin" valueType="num">
                                      <p:cBhvr>
                                        <p:cTn id="42" dur="1000" fill="hold"/>
                                        <p:tgtEl>
                                          <p:spTgt spid="1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nodeType="clickEffect">
                                  <p:stCondLst>
                                    <p:cond delay="0"/>
                                  </p:stCondLst>
                                  <p:childTnLst>
                                    <p:set>
                                      <p:cBhvr>
                                        <p:cTn id="46" dur="1" fill="hold">
                                          <p:stCondLst>
                                            <p:cond delay="0"/>
                                          </p:stCondLst>
                                        </p:cTn>
                                        <p:tgtEl>
                                          <p:spTgt spid="14">
                                            <p:txEl>
                                              <p:pRg st="1" end="1"/>
                                            </p:txEl>
                                          </p:spTgt>
                                        </p:tgtEl>
                                        <p:attrNameLst>
                                          <p:attrName>style.visibility</p:attrName>
                                        </p:attrNameLst>
                                      </p:cBhvr>
                                      <p:to>
                                        <p:strVal val="visible"/>
                                      </p:to>
                                    </p:set>
                                    <p:animEffect transition="in" filter="fade">
                                      <p:cBhvr>
                                        <p:cTn id="47" dur="1000"/>
                                        <p:tgtEl>
                                          <p:spTgt spid="14">
                                            <p:txEl>
                                              <p:pRg st="1" end="1"/>
                                            </p:txEl>
                                          </p:spTgt>
                                        </p:tgtEl>
                                      </p:cBhvr>
                                    </p:animEffect>
                                    <p:anim calcmode="lin" valueType="num">
                                      <p:cBhvr>
                                        <p:cTn id="48" dur="1000" fill="hold"/>
                                        <p:tgtEl>
                                          <p:spTgt spid="14">
                                            <p:txEl>
                                              <p:pRg st="1" end="1"/>
                                            </p:txEl>
                                          </p:spTgt>
                                        </p:tgtEl>
                                        <p:attrNameLst>
                                          <p:attrName>ppt_x</p:attrName>
                                        </p:attrNameLst>
                                      </p:cBhvr>
                                      <p:tavLst>
                                        <p:tav tm="0">
                                          <p:val>
                                            <p:strVal val="#ppt_x"/>
                                          </p:val>
                                        </p:tav>
                                        <p:tav tm="100000">
                                          <p:val>
                                            <p:strVal val="#ppt_x"/>
                                          </p:val>
                                        </p:tav>
                                      </p:tavLst>
                                    </p:anim>
                                    <p:anim calcmode="lin" valueType="num">
                                      <p:cBhvr>
                                        <p:cTn id="49" dur="1000" fill="hold"/>
                                        <p:tgtEl>
                                          <p:spTgt spid="1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42" presetClass="entr" presetSubtype="0" fill="hold" nodeType="clickEffect">
                                  <p:stCondLst>
                                    <p:cond delay="0"/>
                                  </p:stCondLst>
                                  <p:childTnLst>
                                    <p:set>
                                      <p:cBhvr>
                                        <p:cTn id="53" dur="1" fill="hold">
                                          <p:stCondLst>
                                            <p:cond delay="0"/>
                                          </p:stCondLst>
                                        </p:cTn>
                                        <p:tgtEl>
                                          <p:spTgt spid="14">
                                            <p:txEl>
                                              <p:pRg st="2" end="2"/>
                                            </p:txEl>
                                          </p:spTgt>
                                        </p:tgtEl>
                                        <p:attrNameLst>
                                          <p:attrName>style.visibility</p:attrName>
                                        </p:attrNameLst>
                                      </p:cBhvr>
                                      <p:to>
                                        <p:strVal val="visible"/>
                                      </p:to>
                                    </p:set>
                                    <p:animEffect transition="in" filter="fade">
                                      <p:cBhvr>
                                        <p:cTn id="54" dur="1000"/>
                                        <p:tgtEl>
                                          <p:spTgt spid="14">
                                            <p:txEl>
                                              <p:pRg st="2" end="2"/>
                                            </p:txEl>
                                          </p:spTgt>
                                        </p:tgtEl>
                                      </p:cBhvr>
                                    </p:animEffect>
                                    <p:anim calcmode="lin" valueType="num">
                                      <p:cBhvr>
                                        <p:cTn id="55" dur="1000" fill="hold"/>
                                        <p:tgtEl>
                                          <p:spTgt spid="14">
                                            <p:txEl>
                                              <p:pRg st="2" end="2"/>
                                            </p:txEl>
                                          </p:spTgt>
                                        </p:tgtEl>
                                        <p:attrNameLst>
                                          <p:attrName>ppt_x</p:attrName>
                                        </p:attrNameLst>
                                      </p:cBhvr>
                                      <p:tavLst>
                                        <p:tav tm="0">
                                          <p:val>
                                            <p:strVal val="#ppt_x"/>
                                          </p:val>
                                        </p:tav>
                                        <p:tav tm="100000">
                                          <p:val>
                                            <p:strVal val="#ppt_x"/>
                                          </p:val>
                                        </p:tav>
                                      </p:tavLst>
                                    </p:anim>
                                    <p:anim calcmode="lin" valueType="num">
                                      <p:cBhvr>
                                        <p:cTn id="56" dur="1000" fill="hold"/>
                                        <p:tgtEl>
                                          <p:spTgt spid="1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1" presetClass="entr" presetSubtype="1" fill="hold" nodeType="clickEffect">
                                  <p:stCondLst>
                                    <p:cond delay="0"/>
                                  </p:stCondLst>
                                  <p:childTnLst>
                                    <p:set>
                                      <p:cBhvr>
                                        <p:cTn id="60" dur="1" fill="hold">
                                          <p:stCondLst>
                                            <p:cond delay="0"/>
                                          </p:stCondLst>
                                        </p:cTn>
                                        <p:tgtEl>
                                          <p:spTgt spid="15">
                                            <p:txEl>
                                              <p:pRg st="0" end="0"/>
                                            </p:txEl>
                                          </p:spTgt>
                                        </p:tgtEl>
                                        <p:attrNameLst>
                                          <p:attrName>style.visibility</p:attrName>
                                        </p:attrNameLst>
                                      </p:cBhvr>
                                      <p:to>
                                        <p:strVal val="visible"/>
                                      </p:to>
                                    </p:set>
                                    <p:animEffect transition="in" filter="wheel(1)">
                                      <p:cBhvr>
                                        <p:cTn id="61" dur="2000"/>
                                        <p:tgtEl>
                                          <p:spTgt spid="15">
                                            <p:txEl>
                                              <p:pRg st="0" end="0"/>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53" presetClass="entr" presetSubtype="16" fill="hold" nodeType="clickEffect">
                                  <p:stCondLst>
                                    <p:cond delay="0"/>
                                  </p:stCondLst>
                                  <p:childTnLst>
                                    <p:set>
                                      <p:cBhvr>
                                        <p:cTn id="65" dur="1" fill="hold">
                                          <p:stCondLst>
                                            <p:cond delay="0"/>
                                          </p:stCondLst>
                                        </p:cTn>
                                        <p:tgtEl>
                                          <p:spTgt spid="17"/>
                                        </p:tgtEl>
                                        <p:attrNameLst>
                                          <p:attrName>style.visibility</p:attrName>
                                        </p:attrNameLst>
                                      </p:cBhvr>
                                      <p:to>
                                        <p:strVal val="visible"/>
                                      </p:to>
                                    </p:set>
                                    <p:anim calcmode="lin" valueType="num">
                                      <p:cBhvr>
                                        <p:cTn id="66" dur="500" fill="hold"/>
                                        <p:tgtEl>
                                          <p:spTgt spid="17"/>
                                        </p:tgtEl>
                                        <p:attrNameLst>
                                          <p:attrName>ppt_w</p:attrName>
                                        </p:attrNameLst>
                                      </p:cBhvr>
                                      <p:tavLst>
                                        <p:tav tm="0">
                                          <p:val>
                                            <p:fltVal val="0"/>
                                          </p:val>
                                        </p:tav>
                                        <p:tav tm="100000">
                                          <p:val>
                                            <p:strVal val="#ppt_w"/>
                                          </p:val>
                                        </p:tav>
                                      </p:tavLst>
                                    </p:anim>
                                    <p:anim calcmode="lin" valueType="num">
                                      <p:cBhvr>
                                        <p:cTn id="67" dur="500" fill="hold"/>
                                        <p:tgtEl>
                                          <p:spTgt spid="17"/>
                                        </p:tgtEl>
                                        <p:attrNameLst>
                                          <p:attrName>ppt_h</p:attrName>
                                        </p:attrNameLst>
                                      </p:cBhvr>
                                      <p:tavLst>
                                        <p:tav tm="0">
                                          <p:val>
                                            <p:fltVal val="0"/>
                                          </p:val>
                                        </p:tav>
                                        <p:tav tm="100000">
                                          <p:val>
                                            <p:strVal val="#ppt_h"/>
                                          </p:val>
                                        </p:tav>
                                      </p:tavLst>
                                    </p:anim>
                                    <p:animEffect transition="in" filter="fade">
                                      <p:cBhvr>
                                        <p:cTn id="68"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0" grpId="0"/>
      <p:bldP spid="11" grpId="0"/>
      <p:bldP spid="12" grpId="0"/>
      <p:bldP spid="13"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84000"/>
                <a:shade val="100000"/>
                <a:hueMod val="92000"/>
                <a:satMod val="180000"/>
                <a:lumMod val="114000"/>
              </a:schemeClr>
            </a:gs>
            <a:gs pos="100000">
              <a:srgbClr val="92D050"/>
            </a:gs>
          </a:gsLst>
          <a:lin ang="5400000" scaled="0"/>
        </a:gra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A56C70A-47E8-4D43-BC53-9F5DFA8CEAC7}" type="slidenum">
              <a:rPr lang="en-US" smtClean="0"/>
              <a:t>15</a:t>
            </a:fld>
            <a:endParaRPr lang="en-US"/>
          </a:p>
        </p:txBody>
      </p:sp>
      <p:sp>
        <p:nvSpPr>
          <p:cNvPr id="5" name="Title 1"/>
          <p:cNvSpPr>
            <a:spLocks noGrp="1"/>
          </p:cNvSpPr>
          <p:nvPr>
            <p:ph type="title"/>
          </p:nvPr>
        </p:nvSpPr>
        <p:spPr>
          <a:xfrm>
            <a:off x="261704" y="206287"/>
            <a:ext cx="5232192" cy="573201"/>
          </a:xfrm>
        </p:spPr>
        <p:txBody>
          <a:bodyPr>
            <a:normAutofit/>
          </a:bodyPr>
          <a:lstStyle/>
          <a:p>
            <a:r>
              <a:rPr lang="en-US" sz="2000" b="1">
                <a:solidFill>
                  <a:srgbClr val="00B0F0"/>
                </a:solidFill>
                <a:effectLst>
                  <a:outerShdw blurRad="50800" dist="38100" algn="l">
                    <a:srgbClr val="000000">
                      <a:alpha val="40000"/>
                    </a:srgbClr>
                  </a:outerShdw>
                  <a:reflection blurRad="6350" stA="55000" endA="300" endPos="45500" dir="5400000" sy="-100000" algn="bl"/>
                </a:effectLst>
                <a:latin typeface="Arial" panose="020B0604020202020204" pitchFamily="34" charset="0"/>
                <a:cs typeface="Arial" panose="020B0604020202020204" pitchFamily="34" charset="0"/>
              </a:rPr>
              <a:t>Tập điểm phủ các đoạn </a:t>
            </a:r>
            <a:r>
              <a:rPr lang="en-US" sz="2000" b="1" smtClean="0">
                <a:solidFill>
                  <a:srgbClr val="00B0F0"/>
                </a:solidFill>
                <a:effectLst>
                  <a:outerShdw blurRad="50800" dist="38100" algn="l">
                    <a:srgbClr val="000000">
                      <a:alpha val="40000"/>
                    </a:srgbClr>
                  </a:outerShdw>
                  <a:reflection blurRad="6350" stA="55000" endA="300" endPos="45500" dir="5400000" sy="-100000" algn="bl"/>
                </a:effectLst>
                <a:latin typeface="Arial" panose="020B0604020202020204" pitchFamily="34" charset="0"/>
                <a:cs typeface="Arial" panose="020B0604020202020204" pitchFamily="34" charset="0"/>
              </a:rPr>
              <a:t>thẳng </a:t>
            </a:r>
            <a:r>
              <a:rPr lang="en-US" sz="2000" b="1" i="1" smtClean="0">
                <a:solidFill>
                  <a:schemeClr val="accent5">
                    <a:lumMod val="60000"/>
                    <a:lumOff val="40000"/>
                  </a:schemeClr>
                </a:solidFill>
                <a:effectLst>
                  <a:outerShdw blurRad="50800" dist="38100" algn="l">
                    <a:srgbClr val="000000">
                      <a:alpha val="40000"/>
                    </a:srgbClr>
                  </a:outerShdw>
                  <a:reflection blurRad="6350" stA="55000" endA="300" endPos="45500" dir="5400000" sy="-100000" algn="bl"/>
                </a:effectLst>
                <a:latin typeface="Arial" panose="020B0604020202020204" pitchFamily="34" charset="0"/>
                <a:cs typeface="Arial" panose="020B0604020202020204" pitchFamily="34" charset="0"/>
              </a:rPr>
              <a:t>(tiếp)</a:t>
            </a:r>
            <a:endParaRPr lang="en-US" sz="2000" i="1">
              <a:solidFill>
                <a:schemeClr val="accent5">
                  <a:lumMod val="60000"/>
                  <a:lumOff val="40000"/>
                </a:schemeClr>
              </a:solidFill>
            </a:endParaRPr>
          </a:p>
        </p:txBody>
      </p:sp>
      <p:sp>
        <p:nvSpPr>
          <p:cNvPr id="6" name="TextBox 5"/>
          <p:cNvSpPr txBox="1"/>
          <p:nvPr/>
        </p:nvSpPr>
        <p:spPr>
          <a:xfrm>
            <a:off x="10311532" y="6375125"/>
            <a:ext cx="1880468" cy="369332"/>
          </a:xfrm>
          <a:prstGeom prst="rect">
            <a:avLst/>
          </a:prstGeom>
          <a:noFill/>
        </p:spPr>
        <p:txBody>
          <a:bodyPr wrap="square" rtlCol="0">
            <a:spAutoFit/>
          </a:bodyPr>
          <a:lstStyle/>
          <a:p>
            <a:r>
              <a:rPr lang="en-US" b="1" smtClean="0">
                <a:solidFill>
                  <a:srgbClr val="00B0F0"/>
                </a:solidFill>
                <a:latin typeface="Arial" panose="020B0604020202020204" pitchFamily="34" charset="0"/>
                <a:cs typeface="Arial" panose="020B0604020202020204" pitchFamily="34" charset="0"/>
              </a:rPr>
              <a:t>Tập điểm phủ</a:t>
            </a:r>
            <a:endParaRPr lang="en-US" b="1">
              <a:solidFill>
                <a:srgbClr val="00B0F0"/>
              </a:solidFill>
              <a:latin typeface="Arial" panose="020B0604020202020204" pitchFamily="34" charset="0"/>
              <a:cs typeface="Arial" panose="020B0604020202020204" pitchFamily="34" charset="0"/>
            </a:endParaRPr>
          </a:p>
        </p:txBody>
      </p:sp>
      <p:sp>
        <p:nvSpPr>
          <p:cNvPr id="7" name="Rectangle 6"/>
          <p:cNvSpPr/>
          <p:nvPr/>
        </p:nvSpPr>
        <p:spPr>
          <a:xfrm>
            <a:off x="4418011" y="861196"/>
            <a:ext cx="6096000" cy="2554545"/>
          </a:xfrm>
          <a:prstGeom prst="rect">
            <a:avLst/>
          </a:prstGeom>
        </p:spPr>
        <p:txBody>
          <a:bodyPr>
            <a:spAutoFit/>
          </a:bodyPr>
          <a:lstStyle/>
          <a:p>
            <a:r>
              <a:rPr lang="en-US" sz="2000">
                <a:solidFill>
                  <a:srgbClr val="00A000"/>
                </a:solidFill>
                <a:latin typeface="Courier New" panose="02070309020205020404" pitchFamily="49" charset="0"/>
                <a:ea typeface="Calibri" panose="020F0502020204030204" pitchFamily="34" charset="0"/>
                <a:cs typeface="Times New Roman" panose="02020603050405020304" pitchFamily="18" charset="0"/>
              </a:rPr>
              <a:t>#include &lt;bits/stdc++.h&gt;</a:t>
            </a:r>
            <a:endParaRPr lang="en-US" sz="2000">
              <a:latin typeface="Calibri" panose="020F0502020204030204" pitchFamily="34" charset="0"/>
              <a:ea typeface="Calibri" panose="020F0502020204030204" pitchFamily="34" charset="0"/>
              <a:cs typeface="Times New Roman" panose="02020603050405020304" pitchFamily="18" charset="0"/>
            </a:endParaRPr>
          </a:p>
          <a:p>
            <a:r>
              <a:rPr lang="en-US" sz="2000">
                <a:solidFill>
                  <a:srgbClr val="00A000"/>
                </a:solidFill>
                <a:latin typeface="Courier New" panose="02070309020205020404" pitchFamily="49" charset="0"/>
                <a:ea typeface="Calibri" panose="020F0502020204030204" pitchFamily="34" charset="0"/>
                <a:cs typeface="Times New Roman" panose="02020603050405020304" pitchFamily="18" charset="0"/>
              </a:rPr>
              <a:t>#define NAME "covering."</a:t>
            </a:r>
            <a:endParaRPr lang="en-US" sz="2000">
              <a:latin typeface="Calibri" panose="020F0502020204030204" pitchFamily="34" charset="0"/>
              <a:ea typeface="Calibri" panose="020F0502020204030204" pitchFamily="34" charset="0"/>
              <a:cs typeface="Times New Roman" panose="02020603050405020304" pitchFamily="18" charset="0"/>
            </a:endParaRPr>
          </a:p>
          <a:p>
            <a:r>
              <a:rPr lang="en-US" sz="2000" b="1">
                <a:solidFill>
                  <a:srgbClr val="0000A0"/>
                </a:solidFill>
                <a:latin typeface="Courier New" panose="02070309020205020404" pitchFamily="49" charset="0"/>
                <a:ea typeface="Calibri" panose="020F0502020204030204" pitchFamily="34" charset="0"/>
                <a:cs typeface="Times New Roman" panose="02020603050405020304" pitchFamily="18" charset="0"/>
              </a:rPr>
              <a:t>using namespace </a:t>
            </a:r>
            <a:r>
              <a:rPr lang="en-US" sz="2000" b="1">
                <a:solidFill>
                  <a:srgbClr val="00A000"/>
                </a:solidFill>
                <a:latin typeface="Courier New" panose="02070309020205020404" pitchFamily="49" charset="0"/>
                <a:ea typeface="Calibri" panose="020F0502020204030204" pitchFamily="34" charset="0"/>
                <a:cs typeface="Times New Roman" panose="02020603050405020304" pitchFamily="18" charset="0"/>
              </a:rPr>
              <a:t>std</a:t>
            </a:r>
            <a:r>
              <a:rPr lang="en-US" sz="2000">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endParaRPr lang="en-US" sz="2000">
              <a:latin typeface="Calibri" panose="020F0502020204030204" pitchFamily="34" charset="0"/>
              <a:ea typeface="Calibri" panose="020F0502020204030204" pitchFamily="34" charset="0"/>
              <a:cs typeface="Times New Roman" panose="02020603050405020304" pitchFamily="18" charset="0"/>
            </a:endParaRPr>
          </a:p>
          <a:p>
            <a:r>
              <a:rPr lang="en-US" sz="2000" b="1">
                <a:solidFill>
                  <a:srgbClr val="0000A0"/>
                </a:solidFill>
                <a:latin typeface="Courier New" panose="02070309020205020404" pitchFamily="49" charset="0"/>
                <a:ea typeface="Calibri" panose="020F0502020204030204" pitchFamily="34" charset="0"/>
                <a:cs typeface="Times New Roman" panose="02020603050405020304" pitchFamily="18" charset="0"/>
              </a:rPr>
              <a:t>typedef </a:t>
            </a:r>
            <a:r>
              <a:rPr lang="en-US" sz="2000" b="1">
                <a:solidFill>
                  <a:srgbClr val="00A000"/>
                </a:solidFill>
                <a:latin typeface="Courier New" panose="02070309020205020404" pitchFamily="49" charset="0"/>
                <a:ea typeface="Calibri" panose="020F0502020204030204" pitchFamily="34" charset="0"/>
                <a:cs typeface="Times New Roman" panose="02020603050405020304" pitchFamily="18" charset="0"/>
              </a:rPr>
              <a:t>tuple</a:t>
            </a:r>
            <a:r>
              <a:rPr lang="en-US" sz="2000">
                <a:solidFill>
                  <a:srgbClr val="FF0000"/>
                </a:solidFill>
                <a:latin typeface="Courier New" panose="02070309020205020404" pitchFamily="49" charset="0"/>
                <a:ea typeface="Calibri" panose="020F0502020204030204" pitchFamily="34" charset="0"/>
                <a:cs typeface="Times New Roman" panose="02020603050405020304" pitchFamily="18" charset="0"/>
              </a:rPr>
              <a:t>&lt;</a:t>
            </a:r>
            <a:r>
              <a:rPr lang="en-US" sz="2000" b="1">
                <a:solidFill>
                  <a:srgbClr val="0000A0"/>
                </a:solidFill>
                <a:latin typeface="Courier New" panose="02070309020205020404" pitchFamily="49" charset="0"/>
                <a:ea typeface="Calibri" panose="020F0502020204030204" pitchFamily="34" charset="0"/>
                <a:cs typeface="Times New Roman" panose="02020603050405020304" pitchFamily="18" charset="0"/>
              </a:rPr>
              <a:t>int</a:t>
            </a:r>
            <a:r>
              <a:rPr lang="en-US" sz="2000">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sz="2000" b="1">
                <a:solidFill>
                  <a:srgbClr val="0000A0"/>
                </a:solidFill>
                <a:latin typeface="Courier New" panose="02070309020205020404" pitchFamily="49" charset="0"/>
                <a:ea typeface="Calibri" panose="020F0502020204030204" pitchFamily="34" charset="0"/>
                <a:cs typeface="Times New Roman" panose="02020603050405020304" pitchFamily="18" charset="0"/>
              </a:rPr>
              <a:t>bool</a:t>
            </a:r>
            <a:r>
              <a:rPr lang="en-US" sz="2000">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sz="2000" b="1">
                <a:solidFill>
                  <a:srgbClr val="0000A0"/>
                </a:solidFill>
                <a:latin typeface="Courier New" panose="02070309020205020404" pitchFamily="49" charset="0"/>
                <a:ea typeface="Calibri" panose="020F0502020204030204" pitchFamily="34" charset="0"/>
                <a:cs typeface="Times New Roman" panose="02020603050405020304" pitchFamily="18" charset="0"/>
              </a:rPr>
              <a:t>int</a:t>
            </a:r>
            <a:r>
              <a:rPr lang="en-US" sz="2000">
                <a:solidFill>
                  <a:srgbClr val="FF0000"/>
                </a:solidFill>
                <a:latin typeface="Courier New" panose="02070309020205020404" pitchFamily="49" charset="0"/>
                <a:ea typeface="Calibri" panose="020F0502020204030204" pitchFamily="34" charset="0"/>
                <a:cs typeface="Times New Roman" panose="02020603050405020304" pitchFamily="18" charset="0"/>
              </a:rPr>
              <a:t>&gt; </a:t>
            </a:r>
            <a:r>
              <a:rPr lang="en-US" sz="2000">
                <a:solidFill>
                  <a:srgbClr val="000000"/>
                </a:solidFill>
                <a:latin typeface="Courier New" panose="02070309020205020404" pitchFamily="49" charset="0"/>
                <a:ea typeface="Calibri" panose="020F0502020204030204" pitchFamily="34" charset="0"/>
                <a:cs typeface="Times New Roman" panose="02020603050405020304" pitchFamily="18" charset="0"/>
              </a:rPr>
              <a:t>tibi</a:t>
            </a:r>
            <a:r>
              <a:rPr lang="en-US" sz="2000">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endParaRPr lang="en-US" sz="2000">
              <a:latin typeface="Calibri" panose="020F0502020204030204" pitchFamily="34" charset="0"/>
              <a:ea typeface="Calibri" panose="020F0502020204030204" pitchFamily="34" charset="0"/>
              <a:cs typeface="Times New Roman" panose="02020603050405020304" pitchFamily="18" charset="0"/>
            </a:endParaRPr>
          </a:p>
          <a:p>
            <a:r>
              <a:rPr lang="en-US" sz="2000" b="1">
                <a:solidFill>
                  <a:srgbClr val="00A000"/>
                </a:solidFill>
                <a:latin typeface="Courier New" panose="02070309020205020404" pitchFamily="49" charset="0"/>
                <a:ea typeface="Calibri" panose="020F0502020204030204" pitchFamily="34" charset="0"/>
                <a:cs typeface="Times New Roman" panose="02020603050405020304" pitchFamily="18" charset="0"/>
              </a:rPr>
              <a:t>ifstream </a:t>
            </a:r>
            <a:r>
              <a:rPr lang="en-US" sz="2000">
                <a:solidFill>
                  <a:srgbClr val="000000"/>
                </a:solidFill>
                <a:latin typeface="Courier New" panose="02070309020205020404" pitchFamily="49" charset="0"/>
                <a:ea typeface="Calibri" panose="020F0502020204030204" pitchFamily="34" charset="0"/>
                <a:cs typeface="Times New Roman" panose="02020603050405020304" pitchFamily="18" charset="0"/>
              </a:rPr>
              <a:t>fi </a:t>
            </a:r>
            <a:r>
              <a:rPr lang="en-US" sz="2000">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sz="2000">
                <a:solidFill>
                  <a:srgbClr val="000000"/>
                </a:solidFill>
                <a:latin typeface="Courier New" panose="02070309020205020404" pitchFamily="49" charset="0"/>
                <a:ea typeface="Calibri" panose="020F0502020204030204" pitchFamily="34" charset="0"/>
                <a:cs typeface="Times New Roman" panose="02020603050405020304" pitchFamily="18" charset="0"/>
              </a:rPr>
              <a:t>NAME</a:t>
            </a:r>
            <a:r>
              <a:rPr lang="en-US" sz="2000">
                <a:solidFill>
                  <a:srgbClr val="0000FF"/>
                </a:solidFill>
                <a:latin typeface="Courier New" panose="02070309020205020404" pitchFamily="49" charset="0"/>
                <a:ea typeface="Calibri" panose="020F0502020204030204" pitchFamily="34" charset="0"/>
                <a:cs typeface="Times New Roman" panose="02020603050405020304" pitchFamily="18" charset="0"/>
              </a:rPr>
              <a:t>"inp"</a:t>
            </a:r>
            <a:r>
              <a:rPr lang="en-US" sz="2000">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endParaRPr lang="en-US" sz="2000">
              <a:latin typeface="Calibri" panose="020F0502020204030204" pitchFamily="34" charset="0"/>
              <a:ea typeface="Calibri" panose="020F0502020204030204" pitchFamily="34" charset="0"/>
              <a:cs typeface="Times New Roman" panose="02020603050405020304" pitchFamily="18" charset="0"/>
            </a:endParaRPr>
          </a:p>
          <a:p>
            <a:r>
              <a:rPr lang="en-US" sz="2000" b="1">
                <a:solidFill>
                  <a:srgbClr val="00A000"/>
                </a:solidFill>
                <a:latin typeface="Courier New" panose="02070309020205020404" pitchFamily="49" charset="0"/>
                <a:ea typeface="Calibri" panose="020F0502020204030204" pitchFamily="34" charset="0"/>
                <a:cs typeface="Times New Roman" panose="02020603050405020304" pitchFamily="18" charset="0"/>
              </a:rPr>
              <a:t>ofstream </a:t>
            </a:r>
            <a:r>
              <a:rPr lang="en-US" sz="2000">
                <a:solidFill>
                  <a:srgbClr val="000000"/>
                </a:solidFill>
                <a:latin typeface="Courier New" panose="02070309020205020404" pitchFamily="49" charset="0"/>
                <a:ea typeface="Calibri" panose="020F0502020204030204" pitchFamily="34" charset="0"/>
                <a:cs typeface="Times New Roman" panose="02020603050405020304" pitchFamily="18" charset="0"/>
              </a:rPr>
              <a:t>fo </a:t>
            </a:r>
            <a:r>
              <a:rPr lang="en-US" sz="2000">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sz="2000">
                <a:solidFill>
                  <a:srgbClr val="000000"/>
                </a:solidFill>
                <a:latin typeface="Courier New" panose="02070309020205020404" pitchFamily="49" charset="0"/>
                <a:ea typeface="Calibri" panose="020F0502020204030204" pitchFamily="34" charset="0"/>
                <a:cs typeface="Times New Roman" panose="02020603050405020304" pitchFamily="18" charset="0"/>
              </a:rPr>
              <a:t>NAME</a:t>
            </a:r>
            <a:r>
              <a:rPr lang="en-US" sz="2000">
                <a:solidFill>
                  <a:srgbClr val="0000FF"/>
                </a:solidFill>
                <a:latin typeface="Courier New" panose="02070309020205020404" pitchFamily="49" charset="0"/>
                <a:ea typeface="Calibri" panose="020F0502020204030204" pitchFamily="34" charset="0"/>
                <a:cs typeface="Times New Roman" panose="02020603050405020304" pitchFamily="18" charset="0"/>
              </a:rPr>
              <a:t>"out"</a:t>
            </a:r>
            <a:r>
              <a:rPr lang="en-US" sz="2000">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endParaRPr lang="en-US" sz="2000">
              <a:latin typeface="Calibri" panose="020F0502020204030204" pitchFamily="34" charset="0"/>
              <a:ea typeface="Calibri" panose="020F0502020204030204" pitchFamily="34" charset="0"/>
              <a:cs typeface="Times New Roman" panose="02020603050405020304" pitchFamily="18" charset="0"/>
            </a:endParaRPr>
          </a:p>
          <a:p>
            <a:r>
              <a:rPr lang="en-US" sz="2000" b="1">
                <a:solidFill>
                  <a:srgbClr val="0000A0"/>
                </a:solidFill>
                <a:latin typeface="Courier New" panose="02070309020205020404" pitchFamily="49" charset="0"/>
                <a:ea typeface="Calibri" panose="020F0502020204030204" pitchFamily="34" charset="0"/>
                <a:cs typeface="Times New Roman" panose="02020603050405020304" pitchFamily="18" charset="0"/>
              </a:rPr>
              <a:t>int </a:t>
            </a:r>
            <a:r>
              <a:rPr lang="en-US" sz="2000">
                <a:solidFill>
                  <a:srgbClr val="000000"/>
                </a:solidFill>
                <a:latin typeface="Courier New" panose="02070309020205020404" pitchFamily="49" charset="0"/>
                <a:ea typeface="Calibri" panose="020F0502020204030204" pitchFamily="34" charset="0"/>
                <a:cs typeface="Times New Roman" panose="02020603050405020304" pitchFamily="18" charset="0"/>
              </a:rPr>
              <a:t>n</a:t>
            </a:r>
            <a:r>
              <a:rPr lang="en-US" sz="2000">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sz="2000">
                <a:solidFill>
                  <a:srgbClr val="000000"/>
                </a:solidFill>
                <a:latin typeface="Courier New" panose="02070309020205020404" pitchFamily="49" charset="0"/>
                <a:ea typeface="Calibri" panose="020F0502020204030204" pitchFamily="34" charset="0"/>
                <a:cs typeface="Times New Roman" panose="02020603050405020304" pitchFamily="18" charset="0"/>
              </a:rPr>
              <a:t>ans</a:t>
            </a:r>
            <a:r>
              <a:rPr lang="en-US" sz="2000">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sz="2000">
                <a:solidFill>
                  <a:srgbClr val="F000F0"/>
                </a:solidFill>
                <a:latin typeface="Courier New" panose="02070309020205020404" pitchFamily="49" charset="0"/>
                <a:ea typeface="Calibri" panose="020F0502020204030204" pitchFamily="34" charset="0"/>
                <a:cs typeface="Times New Roman" panose="02020603050405020304" pitchFamily="18" charset="0"/>
              </a:rPr>
              <a:t>0</a:t>
            </a:r>
            <a:r>
              <a:rPr lang="en-US" sz="2000">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sz="2000">
                <a:solidFill>
                  <a:srgbClr val="000000"/>
                </a:solidFill>
                <a:latin typeface="Courier New" panose="02070309020205020404" pitchFamily="49" charset="0"/>
                <a:ea typeface="Calibri" panose="020F0502020204030204" pitchFamily="34" charset="0"/>
                <a:cs typeface="Times New Roman" panose="02020603050405020304" pitchFamily="18" charset="0"/>
              </a:rPr>
              <a:t>m</a:t>
            </a:r>
            <a:r>
              <a:rPr lang="en-US" sz="2000">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sz="2000">
                <a:solidFill>
                  <a:srgbClr val="000000"/>
                </a:solidFill>
                <a:latin typeface="Courier New" panose="02070309020205020404" pitchFamily="49" charset="0"/>
                <a:ea typeface="Calibri" panose="020F0502020204030204" pitchFamily="34" charset="0"/>
                <a:cs typeface="Times New Roman" panose="02020603050405020304" pitchFamily="18" charset="0"/>
              </a:rPr>
              <a:t>a</a:t>
            </a:r>
            <a:r>
              <a:rPr lang="en-US" sz="2000">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sz="2000">
                <a:solidFill>
                  <a:srgbClr val="000000"/>
                </a:solidFill>
                <a:latin typeface="Courier New" panose="02070309020205020404" pitchFamily="49" charset="0"/>
                <a:ea typeface="Calibri" panose="020F0502020204030204" pitchFamily="34" charset="0"/>
                <a:cs typeface="Times New Roman" panose="02020603050405020304" pitchFamily="18" charset="0"/>
              </a:rPr>
              <a:t>b</a:t>
            </a:r>
            <a:r>
              <a:rPr lang="en-US" sz="2000">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sz="2000">
                <a:solidFill>
                  <a:srgbClr val="000000"/>
                </a:solidFill>
                <a:latin typeface="Courier New" panose="02070309020205020404" pitchFamily="49" charset="0"/>
                <a:ea typeface="Calibri" panose="020F0502020204030204" pitchFamily="34" charset="0"/>
                <a:cs typeface="Times New Roman" panose="02020603050405020304" pitchFamily="18" charset="0"/>
              </a:rPr>
              <a:t>k</a:t>
            </a:r>
            <a:r>
              <a:rPr lang="en-US" sz="2000">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sz="2000">
                <a:solidFill>
                  <a:srgbClr val="000000"/>
                </a:solidFill>
                <a:latin typeface="Courier New" panose="02070309020205020404" pitchFamily="49" charset="0"/>
                <a:ea typeface="Calibri" panose="020F0502020204030204" pitchFamily="34" charset="0"/>
                <a:cs typeface="Times New Roman" panose="02020603050405020304" pitchFamily="18" charset="0"/>
              </a:rPr>
              <a:t>pv</a:t>
            </a:r>
            <a:r>
              <a:rPr lang="en-US" sz="2000">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sz="2000">
                <a:solidFill>
                  <a:srgbClr val="F000F0"/>
                </a:solidFill>
                <a:latin typeface="Courier New" panose="02070309020205020404" pitchFamily="49" charset="0"/>
                <a:ea typeface="Calibri" panose="020F0502020204030204" pitchFamily="34" charset="0"/>
                <a:cs typeface="Times New Roman" panose="02020603050405020304" pitchFamily="18" charset="0"/>
              </a:rPr>
              <a:t>0</a:t>
            </a:r>
            <a:r>
              <a:rPr lang="en-US" sz="2000">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endParaRPr lang="en-US" sz="2000">
              <a:latin typeface="Calibri" panose="020F0502020204030204" pitchFamily="34" charset="0"/>
              <a:ea typeface="Calibri" panose="020F0502020204030204" pitchFamily="34" charset="0"/>
              <a:cs typeface="Times New Roman" panose="02020603050405020304" pitchFamily="18" charset="0"/>
            </a:endParaRPr>
          </a:p>
          <a:p>
            <a:r>
              <a:rPr lang="en-US" sz="2000" b="1">
                <a:solidFill>
                  <a:srgbClr val="0000A0"/>
                </a:solidFill>
                <a:latin typeface="Courier New" panose="02070309020205020404" pitchFamily="49" charset="0"/>
                <a:ea typeface="Calibri" panose="020F0502020204030204" pitchFamily="34" charset="0"/>
                <a:cs typeface="Times New Roman" panose="02020603050405020304" pitchFamily="18" charset="0"/>
              </a:rPr>
              <a:t>bool </a:t>
            </a:r>
            <a:r>
              <a:rPr lang="en-US" sz="2000">
                <a:solidFill>
                  <a:srgbClr val="000000"/>
                </a:solidFill>
                <a:latin typeface="Courier New" panose="02070309020205020404" pitchFamily="49" charset="0"/>
                <a:ea typeface="Calibri" panose="020F0502020204030204" pitchFamily="34" charset="0"/>
                <a:cs typeface="Times New Roman" panose="02020603050405020304" pitchFamily="18" charset="0"/>
              </a:rPr>
              <a:t>c</a:t>
            </a:r>
            <a:r>
              <a:rPr lang="en-US" sz="2000">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Rectangle 7"/>
          <p:cNvSpPr/>
          <p:nvPr/>
        </p:nvSpPr>
        <p:spPr>
          <a:xfrm>
            <a:off x="2081132" y="610136"/>
            <a:ext cx="8097187" cy="6247864"/>
          </a:xfrm>
          <a:prstGeom prst="rect">
            <a:avLst/>
          </a:prstGeom>
        </p:spPr>
        <p:txBody>
          <a:bodyPr wrap="square">
            <a:spAutoFit/>
          </a:bodyPr>
          <a:lstStyle/>
          <a:p>
            <a:r>
              <a:rPr lang="en-US" sz="2000" b="1">
                <a:solidFill>
                  <a:srgbClr val="0000A0"/>
                </a:solidFill>
                <a:latin typeface="Courier New" panose="02070309020205020404" pitchFamily="49" charset="0"/>
                <a:ea typeface="Calibri" panose="020F0502020204030204" pitchFamily="34" charset="0"/>
                <a:cs typeface="Times New Roman" panose="02020603050405020304" pitchFamily="18" charset="0"/>
              </a:rPr>
              <a:t>int </a:t>
            </a:r>
            <a:r>
              <a:rPr lang="en-US" sz="2000">
                <a:solidFill>
                  <a:srgbClr val="000000"/>
                </a:solidFill>
                <a:latin typeface="Courier New" panose="02070309020205020404" pitchFamily="49" charset="0"/>
                <a:ea typeface="Calibri" panose="020F0502020204030204" pitchFamily="34" charset="0"/>
                <a:cs typeface="Times New Roman" panose="02020603050405020304" pitchFamily="18" charset="0"/>
              </a:rPr>
              <a:t>main</a:t>
            </a:r>
            <a:r>
              <a:rPr lang="en-US" sz="2000">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endParaRPr lang="en-US" sz="2000">
              <a:latin typeface="Calibri" panose="020F0502020204030204" pitchFamily="34" charset="0"/>
              <a:ea typeface="Calibri" panose="020F0502020204030204" pitchFamily="34" charset="0"/>
              <a:cs typeface="Times New Roman" panose="02020603050405020304" pitchFamily="18" charset="0"/>
            </a:endParaRPr>
          </a:p>
          <a:p>
            <a:r>
              <a:rPr lang="en-US" sz="2000" smtClean="0">
                <a:solidFill>
                  <a:srgbClr val="FF0000"/>
                </a:solidFill>
                <a:latin typeface="Courier New" panose="02070309020205020404" pitchFamily="49" charset="0"/>
                <a:ea typeface="Calibri" panose="020F0502020204030204" pitchFamily="34" charset="0"/>
                <a:cs typeface="Times New Roman" panose="02020603050405020304" pitchFamily="18" charset="0"/>
              </a:rPr>
              <a:t>{   </a:t>
            </a:r>
            <a:r>
              <a:rPr lang="en-US" sz="2000" smtClean="0">
                <a:solidFill>
                  <a:srgbClr val="000000"/>
                </a:solidFill>
                <a:latin typeface="Courier New" panose="02070309020205020404" pitchFamily="49" charset="0"/>
                <a:ea typeface="Calibri" panose="020F0502020204030204" pitchFamily="34" charset="0"/>
                <a:cs typeface="Times New Roman" panose="02020603050405020304" pitchFamily="18" charset="0"/>
              </a:rPr>
              <a:t>fi</a:t>
            </a:r>
            <a:r>
              <a:rPr lang="en-US" sz="2000">
                <a:solidFill>
                  <a:srgbClr val="FF0000"/>
                </a:solidFill>
                <a:latin typeface="Courier New" panose="02070309020205020404" pitchFamily="49" charset="0"/>
                <a:ea typeface="Calibri" panose="020F0502020204030204" pitchFamily="34" charset="0"/>
                <a:cs typeface="Times New Roman" panose="02020603050405020304" pitchFamily="18" charset="0"/>
              </a:rPr>
              <a:t>&gt;&gt;</a:t>
            </a:r>
            <a:r>
              <a:rPr lang="en-US" sz="2000">
                <a:solidFill>
                  <a:srgbClr val="000000"/>
                </a:solidFill>
                <a:latin typeface="Courier New" panose="02070309020205020404" pitchFamily="49" charset="0"/>
                <a:ea typeface="Calibri" panose="020F0502020204030204" pitchFamily="34" charset="0"/>
                <a:cs typeface="Times New Roman" panose="02020603050405020304" pitchFamily="18" charset="0"/>
              </a:rPr>
              <a:t>n</a:t>
            </a:r>
            <a:r>
              <a:rPr lang="en-US" sz="2000">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endParaRPr lang="en-US" sz="2000">
              <a:latin typeface="Calibri" panose="020F0502020204030204" pitchFamily="34" charset="0"/>
              <a:ea typeface="Calibri" panose="020F0502020204030204" pitchFamily="34" charset="0"/>
              <a:cs typeface="Times New Roman" panose="02020603050405020304" pitchFamily="18" charset="0"/>
            </a:endParaRPr>
          </a:p>
          <a:p>
            <a:r>
              <a:rPr lang="en-US" sz="2000" smtClean="0">
                <a:latin typeface="Calibri" panose="020F0502020204030204" pitchFamily="34" charset="0"/>
                <a:ea typeface="Calibri" panose="020F0502020204030204" pitchFamily="34" charset="0"/>
                <a:cs typeface="Times New Roman" panose="02020603050405020304" pitchFamily="18" charset="0"/>
              </a:rPr>
              <a:t>          </a:t>
            </a:r>
            <a:r>
              <a:rPr lang="en-US" sz="2000" b="1" smtClean="0">
                <a:solidFill>
                  <a:srgbClr val="00A000"/>
                </a:solidFill>
                <a:latin typeface="Courier New" panose="02070309020205020404" pitchFamily="49" charset="0"/>
                <a:ea typeface="Calibri" panose="020F0502020204030204" pitchFamily="34" charset="0"/>
                <a:cs typeface="Times New Roman" panose="02020603050405020304" pitchFamily="18" charset="0"/>
              </a:rPr>
              <a:t>vector</a:t>
            </a:r>
            <a:r>
              <a:rPr lang="en-US" sz="2000" smtClean="0">
                <a:solidFill>
                  <a:srgbClr val="FF0000"/>
                </a:solidFill>
                <a:latin typeface="Courier New" panose="02070309020205020404" pitchFamily="49" charset="0"/>
                <a:ea typeface="Calibri" panose="020F0502020204030204" pitchFamily="34" charset="0"/>
                <a:cs typeface="Times New Roman" panose="02020603050405020304" pitchFamily="18" charset="0"/>
              </a:rPr>
              <a:t>&lt;</a:t>
            </a:r>
            <a:r>
              <a:rPr lang="en-US" sz="2000" smtClean="0">
                <a:solidFill>
                  <a:srgbClr val="000000"/>
                </a:solidFill>
                <a:latin typeface="Courier New" panose="02070309020205020404" pitchFamily="49" charset="0"/>
                <a:ea typeface="Calibri" panose="020F0502020204030204" pitchFamily="34" charset="0"/>
                <a:cs typeface="Times New Roman" panose="02020603050405020304" pitchFamily="18" charset="0"/>
              </a:rPr>
              <a:t>tibi</a:t>
            </a:r>
            <a:r>
              <a:rPr lang="en-US" sz="2000">
                <a:solidFill>
                  <a:srgbClr val="FF0000"/>
                </a:solidFill>
                <a:latin typeface="Courier New" panose="02070309020205020404" pitchFamily="49" charset="0"/>
                <a:ea typeface="Calibri" panose="020F0502020204030204" pitchFamily="34" charset="0"/>
                <a:cs typeface="Times New Roman" panose="02020603050405020304" pitchFamily="18" charset="0"/>
              </a:rPr>
              <a:t>&gt; </a:t>
            </a:r>
            <a:r>
              <a:rPr lang="en-US" sz="2000">
                <a:solidFill>
                  <a:srgbClr val="000000"/>
                </a:solidFill>
                <a:latin typeface="Courier New" panose="02070309020205020404" pitchFamily="49" charset="0"/>
                <a:ea typeface="Calibri" panose="020F0502020204030204" pitchFamily="34" charset="0"/>
                <a:cs typeface="Times New Roman" panose="02020603050405020304" pitchFamily="18" charset="0"/>
              </a:rPr>
              <a:t>x</a:t>
            </a:r>
            <a:r>
              <a:rPr lang="en-US" sz="2000">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sz="2000">
                <a:solidFill>
                  <a:srgbClr val="F000F0"/>
                </a:solidFill>
                <a:latin typeface="Courier New" panose="02070309020205020404" pitchFamily="49" charset="0"/>
                <a:ea typeface="Calibri" panose="020F0502020204030204" pitchFamily="34" charset="0"/>
                <a:cs typeface="Times New Roman" panose="02020603050405020304" pitchFamily="18" charset="0"/>
              </a:rPr>
              <a:t>2</a:t>
            </a:r>
            <a:r>
              <a:rPr lang="en-US" sz="2000">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sz="2000">
                <a:solidFill>
                  <a:srgbClr val="000000"/>
                </a:solidFill>
                <a:latin typeface="Courier New" panose="02070309020205020404" pitchFamily="49" charset="0"/>
                <a:ea typeface="Calibri" panose="020F0502020204030204" pitchFamily="34" charset="0"/>
                <a:cs typeface="Times New Roman" panose="02020603050405020304" pitchFamily="18" charset="0"/>
              </a:rPr>
              <a:t>n</a:t>
            </a:r>
            <a:r>
              <a:rPr lang="en-US" sz="2000">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endParaRPr lang="en-US" sz="2000">
              <a:latin typeface="Calibri" panose="020F0502020204030204" pitchFamily="34" charset="0"/>
              <a:ea typeface="Calibri" panose="020F0502020204030204" pitchFamily="34" charset="0"/>
              <a:cs typeface="Times New Roman" panose="02020603050405020304" pitchFamily="18" charset="0"/>
            </a:endParaRPr>
          </a:p>
          <a:p>
            <a:r>
              <a:rPr lang="en-US" sz="2000">
                <a:solidFill>
                  <a:srgbClr val="FF0000"/>
                </a:solidFill>
                <a:latin typeface="Courier New" panose="02070309020205020404" pitchFamily="49" charset="0"/>
                <a:ea typeface="Calibri" panose="020F0502020204030204" pitchFamily="34" charset="0"/>
                <a:cs typeface="Times New Roman" panose="02020603050405020304" pitchFamily="18" charset="0"/>
              </a:rPr>
              <a:t>    </a:t>
            </a:r>
            <a:r>
              <a:rPr lang="en-US" sz="2000" b="1">
                <a:solidFill>
                  <a:srgbClr val="00A000"/>
                </a:solidFill>
                <a:latin typeface="Courier New" panose="02070309020205020404" pitchFamily="49" charset="0"/>
                <a:ea typeface="Calibri" panose="020F0502020204030204" pitchFamily="34" charset="0"/>
                <a:cs typeface="Times New Roman" panose="02020603050405020304" pitchFamily="18" charset="0"/>
              </a:rPr>
              <a:t>vector</a:t>
            </a:r>
            <a:r>
              <a:rPr lang="en-US" sz="2000">
                <a:solidFill>
                  <a:srgbClr val="FF0000"/>
                </a:solidFill>
                <a:latin typeface="Courier New" panose="02070309020205020404" pitchFamily="49" charset="0"/>
                <a:ea typeface="Calibri" panose="020F0502020204030204" pitchFamily="34" charset="0"/>
                <a:cs typeface="Times New Roman" panose="02020603050405020304" pitchFamily="18" charset="0"/>
              </a:rPr>
              <a:t>&lt;</a:t>
            </a:r>
            <a:r>
              <a:rPr lang="en-US" sz="2000" b="1">
                <a:solidFill>
                  <a:srgbClr val="0000A0"/>
                </a:solidFill>
                <a:latin typeface="Courier New" panose="02070309020205020404" pitchFamily="49" charset="0"/>
                <a:ea typeface="Calibri" panose="020F0502020204030204" pitchFamily="34" charset="0"/>
                <a:cs typeface="Times New Roman" panose="02020603050405020304" pitchFamily="18" charset="0"/>
              </a:rPr>
              <a:t>bool</a:t>
            </a:r>
            <a:r>
              <a:rPr lang="en-US" sz="2000">
                <a:solidFill>
                  <a:srgbClr val="FF0000"/>
                </a:solidFill>
                <a:latin typeface="Courier New" panose="02070309020205020404" pitchFamily="49" charset="0"/>
                <a:ea typeface="Calibri" panose="020F0502020204030204" pitchFamily="34" charset="0"/>
                <a:cs typeface="Times New Roman" panose="02020603050405020304" pitchFamily="18" charset="0"/>
              </a:rPr>
              <a:t>&gt; </a:t>
            </a:r>
            <a:r>
              <a:rPr lang="en-US" sz="2000">
                <a:solidFill>
                  <a:srgbClr val="000000"/>
                </a:solidFill>
                <a:latin typeface="Courier New" panose="02070309020205020404" pitchFamily="49" charset="0"/>
                <a:ea typeface="Calibri" panose="020F0502020204030204" pitchFamily="34" charset="0"/>
                <a:cs typeface="Times New Roman" panose="02020603050405020304" pitchFamily="18" charset="0"/>
              </a:rPr>
              <a:t>flg</a:t>
            </a:r>
            <a:r>
              <a:rPr lang="en-US" sz="2000">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sz="2000">
                <a:solidFill>
                  <a:srgbClr val="000000"/>
                </a:solidFill>
                <a:latin typeface="Courier New" panose="02070309020205020404" pitchFamily="49" charset="0"/>
                <a:ea typeface="Calibri" panose="020F0502020204030204" pitchFamily="34" charset="0"/>
                <a:cs typeface="Times New Roman" panose="02020603050405020304" pitchFamily="18" charset="0"/>
              </a:rPr>
              <a:t>n</a:t>
            </a:r>
            <a:r>
              <a:rPr lang="en-US" sz="2000">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sz="2000">
                <a:solidFill>
                  <a:srgbClr val="F000F0"/>
                </a:solidFill>
                <a:latin typeface="Courier New" panose="02070309020205020404" pitchFamily="49" charset="0"/>
                <a:ea typeface="Calibri" panose="020F0502020204030204" pitchFamily="34" charset="0"/>
                <a:cs typeface="Times New Roman" panose="02020603050405020304" pitchFamily="18" charset="0"/>
              </a:rPr>
              <a:t>0</a:t>
            </a:r>
            <a:r>
              <a:rPr lang="en-US" sz="2000">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endParaRPr lang="en-US" sz="2000">
              <a:latin typeface="Calibri" panose="020F0502020204030204" pitchFamily="34" charset="0"/>
              <a:ea typeface="Calibri" panose="020F0502020204030204" pitchFamily="34" charset="0"/>
              <a:cs typeface="Times New Roman" panose="02020603050405020304" pitchFamily="18" charset="0"/>
            </a:endParaRPr>
          </a:p>
          <a:p>
            <a:r>
              <a:rPr lang="en-US" sz="2000">
                <a:solidFill>
                  <a:srgbClr val="FF0000"/>
                </a:solidFill>
                <a:latin typeface="Courier New" panose="02070309020205020404" pitchFamily="49" charset="0"/>
                <a:ea typeface="Calibri" panose="020F0502020204030204" pitchFamily="34" charset="0"/>
                <a:cs typeface="Times New Roman" panose="02020603050405020304" pitchFamily="18" charset="0"/>
              </a:rPr>
              <a:t>    </a:t>
            </a:r>
            <a:r>
              <a:rPr lang="en-US" sz="2000" b="1">
                <a:solidFill>
                  <a:srgbClr val="0000A0"/>
                </a:solidFill>
                <a:latin typeface="Courier New" panose="02070309020205020404" pitchFamily="49" charset="0"/>
                <a:ea typeface="Calibri" panose="020F0502020204030204" pitchFamily="34" charset="0"/>
                <a:cs typeface="Times New Roman" panose="02020603050405020304" pitchFamily="18" charset="0"/>
              </a:rPr>
              <a:t>for</a:t>
            </a:r>
            <a:r>
              <a:rPr lang="en-US" sz="2000">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sz="2000" b="1">
                <a:solidFill>
                  <a:srgbClr val="0000A0"/>
                </a:solidFill>
                <a:latin typeface="Courier New" panose="02070309020205020404" pitchFamily="49" charset="0"/>
                <a:ea typeface="Calibri" panose="020F0502020204030204" pitchFamily="34" charset="0"/>
                <a:cs typeface="Times New Roman" panose="02020603050405020304" pitchFamily="18" charset="0"/>
              </a:rPr>
              <a:t>int </a:t>
            </a:r>
            <a:r>
              <a:rPr lang="en-US" sz="2000">
                <a:solidFill>
                  <a:srgbClr val="000000"/>
                </a:solidFill>
                <a:latin typeface="Courier New" panose="02070309020205020404" pitchFamily="49" charset="0"/>
                <a:ea typeface="Calibri" panose="020F0502020204030204" pitchFamily="34" charset="0"/>
                <a:cs typeface="Times New Roman" panose="02020603050405020304" pitchFamily="18" charset="0"/>
              </a:rPr>
              <a:t>i</a:t>
            </a:r>
            <a:r>
              <a:rPr lang="en-US" sz="2000">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sz="2000">
                <a:solidFill>
                  <a:srgbClr val="F000F0"/>
                </a:solidFill>
                <a:latin typeface="Courier New" panose="02070309020205020404" pitchFamily="49" charset="0"/>
                <a:ea typeface="Calibri" panose="020F0502020204030204" pitchFamily="34" charset="0"/>
                <a:cs typeface="Times New Roman" panose="02020603050405020304" pitchFamily="18" charset="0"/>
              </a:rPr>
              <a:t>0</a:t>
            </a:r>
            <a:r>
              <a:rPr lang="en-US" sz="2000">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sz="2000">
                <a:solidFill>
                  <a:srgbClr val="000000"/>
                </a:solidFill>
                <a:latin typeface="Courier New" panose="02070309020205020404" pitchFamily="49" charset="0"/>
                <a:ea typeface="Calibri" panose="020F0502020204030204" pitchFamily="34" charset="0"/>
                <a:cs typeface="Times New Roman" panose="02020603050405020304" pitchFamily="18" charset="0"/>
              </a:rPr>
              <a:t>i</a:t>
            </a:r>
            <a:r>
              <a:rPr lang="en-US" sz="2000">
                <a:solidFill>
                  <a:srgbClr val="FF0000"/>
                </a:solidFill>
                <a:latin typeface="Courier New" panose="02070309020205020404" pitchFamily="49" charset="0"/>
                <a:ea typeface="Calibri" panose="020F0502020204030204" pitchFamily="34" charset="0"/>
                <a:cs typeface="Times New Roman" panose="02020603050405020304" pitchFamily="18" charset="0"/>
              </a:rPr>
              <a:t>&lt;</a:t>
            </a:r>
            <a:r>
              <a:rPr lang="en-US" sz="2000">
                <a:solidFill>
                  <a:srgbClr val="000000"/>
                </a:solidFill>
                <a:latin typeface="Courier New" panose="02070309020205020404" pitchFamily="49" charset="0"/>
                <a:ea typeface="Calibri" panose="020F0502020204030204" pitchFamily="34" charset="0"/>
                <a:cs typeface="Times New Roman" panose="02020603050405020304" pitchFamily="18" charset="0"/>
              </a:rPr>
              <a:t>n</a:t>
            </a:r>
            <a:r>
              <a:rPr lang="en-US" sz="2000">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sz="2000">
                <a:solidFill>
                  <a:srgbClr val="000000"/>
                </a:solidFill>
                <a:latin typeface="Courier New" panose="02070309020205020404" pitchFamily="49" charset="0"/>
                <a:ea typeface="Calibri" panose="020F0502020204030204" pitchFamily="34" charset="0"/>
                <a:cs typeface="Times New Roman" panose="02020603050405020304" pitchFamily="18" charset="0"/>
              </a:rPr>
              <a:t>i</a:t>
            </a:r>
            <a:r>
              <a:rPr lang="en-US" sz="2000">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endParaRPr lang="en-US" sz="2000">
              <a:latin typeface="Calibri" panose="020F0502020204030204" pitchFamily="34" charset="0"/>
              <a:ea typeface="Calibri" panose="020F0502020204030204" pitchFamily="34" charset="0"/>
              <a:cs typeface="Times New Roman" panose="02020603050405020304" pitchFamily="18" charset="0"/>
            </a:endParaRPr>
          </a:p>
          <a:p>
            <a:r>
              <a:rPr lang="en-US" sz="2000">
                <a:solidFill>
                  <a:srgbClr val="FF0000"/>
                </a:solidFill>
                <a:latin typeface="Courier New" panose="02070309020205020404" pitchFamily="49" charset="0"/>
                <a:ea typeface="Calibri" panose="020F0502020204030204" pitchFamily="34" charset="0"/>
                <a:cs typeface="Times New Roman" panose="02020603050405020304" pitchFamily="18" charset="0"/>
              </a:rPr>
              <a:t>    </a:t>
            </a:r>
            <a:r>
              <a:rPr lang="en-US" sz="2000" smtClean="0">
                <a:solidFill>
                  <a:srgbClr val="FF0000"/>
                </a:solidFill>
                <a:latin typeface="Courier New" panose="02070309020205020404" pitchFamily="49" charset="0"/>
                <a:ea typeface="Calibri" panose="020F0502020204030204" pitchFamily="34" charset="0"/>
                <a:cs typeface="Times New Roman" panose="02020603050405020304" pitchFamily="18" charset="0"/>
              </a:rPr>
              <a:t>{   </a:t>
            </a:r>
            <a:r>
              <a:rPr lang="en-US" sz="2000" smtClean="0">
                <a:solidFill>
                  <a:srgbClr val="000000"/>
                </a:solidFill>
                <a:latin typeface="Courier New" panose="02070309020205020404" pitchFamily="49" charset="0"/>
                <a:ea typeface="Calibri" panose="020F0502020204030204" pitchFamily="34" charset="0"/>
                <a:cs typeface="Times New Roman" panose="02020603050405020304" pitchFamily="18" charset="0"/>
              </a:rPr>
              <a:t>fi</a:t>
            </a:r>
            <a:r>
              <a:rPr lang="en-US" sz="2000">
                <a:solidFill>
                  <a:srgbClr val="FF0000"/>
                </a:solidFill>
                <a:latin typeface="Courier New" panose="02070309020205020404" pitchFamily="49" charset="0"/>
                <a:ea typeface="Calibri" panose="020F0502020204030204" pitchFamily="34" charset="0"/>
                <a:cs typeface="Times New Roman" panose="02020603050405020304" pitchFamily="18" charset="0"/>
              </a:rPr>
              <a:t>&gt;&gt;</a:t>
            </a:r>
            <a:r>
              <a:rPr lang="en-US" sz="2000">
                <a:solidFill>
                  <a:srgbClr val="000000"/>
                </a:solidFill>
                <a:latin typeface="Courier New" panose="02070309020205020404" pitchFamily="49" charset="0"/>
                <a:ea typeface="Calibri" panose="020F0502020204030204" pitchFamily="34" charset="0"/>
                <a:cs typeface="Times New Roman" panose="02020603050405020304" pitchFamily="18" charset="0"/>
              </a:rPr>
              <a:t>a</a:t>
            </a:r>
            <a:r>
              <a:rPr lang="en-US" sz="2000">
                <a:solidFill>
                  <a:srgbClr val="FF0000"/>
                </a:solidFill>
                <a:latin typeface="Courier New" panose="02070309020205020404" pitchFamily="49" charset="0"/>
                <a:ea typeface="Calibri" panose="020F0502020204030204" pitchFamily="34" charset="0"/>
                <a:cs typeface="Times New Roman" panose="02020603050405020304" pitchFamily="18" charset="0"/>
              </a:rPr>
              <a:t>&gt;&gt;</a:t>
            </a:r>
            <a:r>
              <a:rPr lang="en-US" sz="2000">
                <a:solidFill>
                  <a:srgbClr val="000000"/>
                </a:solidFill>
                <a:latin typeface="Courier New" panose="02070309020205020404" pitchFamily="49" charset="0"/>
                <a:ea typeface="Calibri" panose="020F0502020204030204" pitchFamily="34" charset="0"/>
                <a:cs typeface="Times New Roman" panose="02020603050405020304" pitchFamily="18" charset="0"/>
              </a:rPr>
              <a:t>b</a:t>
            </a:r>
            <a:r>
              <a:rPr lang="en-US" sz="2000" smtClean="0">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endParaRPr lang="en-US" sz="2000">
              <a:latin typeface="Calibri" panose="020F0502020204030204" pitchFamily="34" charset="0"/>
              <a:ea typeface="Calibri" panose="020F0502020204030204" pitchFamily="34" charset="0"/>
              <a:cs typeface="Times New Roman" panose="02020603050405020304" pitchFamily="18" charset="0"/>
            </a:endParaRPr>
          </a:p>
          <a:p>
            <a:r>
              <a:rPr lang="en-US" sz="2000" smtClean="0">
                <a:solidFill>
                  <a:srgbClr val="000000"/>
                </a:solidFill>
                <a:latin typeface="Courier New" panose="02070309020205020404" pitchFamily="49" charset="0"/>
                <a:ea typeface="Calibri" panose="020F0502020204030204" pitchFamily="34" charset="0"/>
                <a:cs typeface="Times New Roman" panose="02020603050405020304" pitchFamily="18" charset="0"/>
              </a:rPr>
              <a:t>        x</a:t>
            </a:r>
            <a:r>
              <a:rPr lang="en-US" sz="2000" smtClean="0">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sz="2000" smtClean="0">
                <a:solidFill>
                  <a:srgbClr val="F000F0"/>
                </a:solidFill>
                <a:latin typeface="Courier New" panose="02070309020205020404" pitchFamily="49" charset="0"/>
                <a:ea typeface="Calibri" panose="020F0502020204030204" pitchFamily="34" charset="0"/>
                <a:cs typeface="Times New Roman" panose="02020603050405020304" pitchFamily="18" charset="0"/>
              </a:rPr>
              <a:t>2</a:t>
            </a:r>
            <a:r>
              <a:rPr lang="en-US" sz="2000" smtClean="0">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sz="2000" smtClean="0">
                <a:solidFill>
                  <a:srgbClr val="000000"/>
                </a:solidFill>
                <a:latin typeface="Courier New" panose="02070309020205020404" pitchFamily="49" charset="0"/>
                <a:ea typeface="Calibri" panose="020F0502020204030204" pitchFamily="34" charset="0"/>
                <a:cs typeface="Times New Roman" panose="02020603050405020304" pitchFamily="18" charset="0"/>
              </a:rPr>
              <a:t>i</a:t>
            </a:r>
            <a:r>
              <a:rPr lang="en-US" sz="2000">
                <a:solidFill>
                  <a:srgbClr val="FF0000"/>
                </a:solidFill>
                <a:latin typeface="Courier New" panose="02070309020205020404" pitchFamily="49" charset="0"/>
                <a:ea typeface="Calibri" panose="020F0502020204030204" pitchFamily="34" charset="0"/>
                <a:cs typeface="Times New Roman" panose="02020603050405020304" pitchFamily="18" charset="0"/>
              </a:rPr>
              <a:t>]= </a:t>
            </a:r>
            <a:r>
              <a:rPr lang="en-US" sz="2000">
                <a:solidFill>
                  <a:srgbClr val="000000"/>
                </a:solidFill>
                <a:latin typeface="Courier New" panose="02070309020205020404" pitchFamily="49" charset="0"/>
                <a:ea typeface="Calibri" panose="020F0502020204030204" pitchFamily="34" charset="0"/>
                <a:cs typeface="Times New Roman" panose="02020603050405020304" pitchFamily="18" charset="0"/>
              </a:rPr>
              <a:t>make_tuple</a:t>
            </a:r>
            <a:r>
              <a:rPr lang="en-US" sz="2000">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sz="2000">
                <a:solidFill>
                  <a:srgbClr val="000000"/>
                </a:solidFill>
                <a:latin typeface="Courier New" panose="02070309020205020404" pitchFamily="49" charset="0"/>
                <a:ea typeface="Calibri" panose="020F0502020204030204" pitchFamily="34" charset="0"/>
                <a:cs typeface="Times New Roman" panose="02020603050405020304" pitchFamily="18" charset="0"/>
              </a:rPr>
              <a:t>a</a:t>
            </a:r>
            <a:r>
              <a:rPr lang="en-US" sz="2000">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sz="2000">
                <a:solidFill>
                  <a:srgbClr val="F000F0"/>
                </a:solidFill>
                <a:latin typeface="Courier New" panose="02070309020205020404" pitchFamily="49" charset="0"/>
                <a:ea typeface="Calibri" panose="020F0502020204030204" pitchFamily="34" charset="0"/>
                <a:cs typeface="Times New Roman" panose="02020603050405020304" pitchFamily="18" charset="0"/>
              </a:rPr>
              <a:t>0</a:t>
            </a:r>
            <a:r>
              <a:rPr lang="en-US" sz="2000">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sz="2000">
                <a:solidFill>
                  <a:srgbClr val="000000"/>
                </a:solidFill>
                <a:latin typeface="Courier New" panose="02070309020205020404" pitchFamily="49" charset="0"/>
                <a:ea typeface="Calibri" panose="020F0502020204030204" pitchFamily="34" charset="0"/>
                <a:cs typeface="Times New Roman" panose="02020603050405020304" pitchFamily="18" charset="0"/>
              </a:rPr>
              <a:t>i</a:t>
            </a:r>
            <a:r>
              <a:rPr lang="en-US" sz="2000">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endParaRPr lang="en-US" sz="2000">
              <a:latin typeface="Calibri" panose="020F0502020204030204" pitchFamily="34" charset="0"/>
              <a:ea typeface="Calibri" panose="020F0502020204030204" pitchFamily="34" charset="0"/>
              <a:cs typeface="Times New Roman" panose="02020603050405020304" pitchFamily="18" charset="0"/>
            </a:endParaRPr>
          </a:p>
          <a:p>
            <a:r>
              <a:rPr lang="en-US" sz="2000">
                <a:solidFill>
                  <a:srgbClr val="FF0000"/>
                </a:solidFill>
                <a:latin typeface="Courier New" panose="02070309020205020404" pitchFamily="49" charset="0"/>
                <a:ea typeface="Calibri" panose="020F0502020204030204" pitchFamily="34" charset="0"/>
                <a:cs typeface="Times New Roman" panose="02020603050405020304" pitchFamily="18" charset="0"/>
              </a:rPr>
              <a:t>        </a:t>
            </a:r>
            <a:r>
              <a:rPr lang="en-US" sz="2000">
                <a:solidFill>
                  <a:srgbClr val="000000"/>
                </a:solidFill>
                <a:latin typeface="Courier New" panose="02070309020205020404" pitchFamily="49" charset="0"/>
                <a:ea typeface="Calibri" panose="020F0502020204030204" pitchFamily="34" charset="0"/>
                <a:cs typeface="Times New Roman" panose="02020603050405020304" pitchFamily="18" charset="0"/>
              </a:rPr>
              <a:t>x</a:t>
            </a:r>
            <a:r>
              <a:rPr lang="en-US" sz="2000">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sz="2000">
                <a:solidFill>
                  <a:srgbClr val="F000F0"/>
                </a:solidFill>
                <a:latin typeface="Courier New" panose="02070309020205020404" pitchFamily="49" charset="0"/>
                <a:ea typeface="Calibri" panose="020F0502020204030204" pitchFamily="34" charset="0"/>
                <a:cs typeface="Times New Roman" panose="02020603050405020304" pitchFamily="18" charset="0"/>
              </a:rPr>
              <a:t>2</a:t>
            </a:r>
            <a:r>
              <a:rPr lang="en-US" sz="2000">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sz="2000">
                <a:solidFill>
                  <a:srgbClr val="000000"/>
                </a:solidFill>
                <a:latin typeface="Courier New" panose="02070309020205020404" pitchFamily="49" charset="0"/>
                <a:ea typeface="Calibri" panose="020F0502020204030204" pitchFamily="34" charset="0"/>
                <a:cs typeface="Times New Roman" panose="02020603050405020304" pitchFamily="18" charset="0"/>
              </a:rPr>
              <a:t>i</a:t>
            </a:r>
            <a:r>
              <a:rPr lang="en-US" sz="2000">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sz="2000">
                <a:solidFill>
                  <a:srgbClr val="F000F0"/>
                </a:solidFill>
                <a:latin typeface="Courier New" panose="02070309020205020404" pitchFamily="49" charset="0"/>
                <a:ea typeface="Calibri" panose="020F0502020204030204" pitchFamily="34" charset="0"/>
                <a:cs typeface="Times New Roman" panose="02020603050405020304" pitchFamily="18" charset="0"/>
              </a:rPr>
              <a:t>1</a:t>
            </a:r>
            <a:r>
              <a:rPr lang="en-US" sz="2000">
                <a:solidFill>
                  <a:srgbClr val="FF0000"/>
                </a:solidFill>
                <a:latin typeface="Courier New" panose="02070309020205020404" pitchFamily="49" charset="0"/>
                <a:ea typeface="Calibri" panose="020F0502020204030204" pitchFamily="34" charset="0"/>
                <a:cs typeface="Times New Roman" panose="02020603050405020304" pitchFamily="18" charset="0"/>
              </a:rPr>
              <a:t>] = </a:t>
            </a:r>
            <a:r>
              <a:rPr lang="en-US" sz="2000">
                <a:solidFill>
                  <a:srgbClr val="000000"/>
                </a:solidFill>
                <a:latin typeface="Courier New" panose="02070309020205020404" pitchFamily="49" charset="0"/>
                <a:ea typeface="Calibri" panose="020F0502020204030204" pitchFamily="34" charset="0"/>
                <a:cs typeface="Times New Roman" panose="02020603050405020304" pitchFamily="18" charset="0"/>
              </a:rPr>
              <a:t>make_tuple</a:t>
            </a:r>
            <a:r>
              <a:rPr lang="en-US" sz="2000">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sz="2000">
                <a:solidFill>
                  <a:srgbClr val="000000"/>
                </a:solidFill>
                <a:latin typeface="Courier New" panose="02070309020205020404" pitchFamily="49" charset="0"/>
                <a:ea typeface="Calibri" panose="020F0502020204030204" pitchFamily="34" charset="0"/>
                <a:cs typeface="Times New Roman" panose="02020603050405020304" pitchFamily="18" charset="0"/>
              </a:rPr>
              <a:t>b</a:t>
            </a:r>
            <a:r>
              <a:rPr lang="en-US" sz="2000">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sz="2000">
                <a:solidFill>
                  <a:srgbClr val="F000F0"/>
                </a:solidFill>
                <a:latin typeface="Courier New" panose="02070309020205020404" pitchFamily="49" charset="0"/>
                <a:ea typeface="Calibri" panose="020F0502020204030204" pitchFamily="34" charset="0"/>
                <a:cs typeface="Times New Roman" panose="02020603050405020304" pitchFamily="18" charset="0"/>
              </a:rPr>
              <a:t>1</a:t>
            </a:r>
            <a:r>
              <a:rPr lang="en-US" sz="2000">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sz="2000">
                <a:solidFill>
                  <a:srgbClr val="000000"/>
                </a:solidFill>
                <a:latin typeface="Courier New" panose="02070309020205020404" pitchFamily="49" charset="0"/>
                <a:ea typeface="Calibri" panose="020F0502020204030204" pitchFamily="34" charset="0"/>
                <a:cs typeface="Times New Roman" panose="02020603050405020304" pitchFamily="18" charset="0"/>
              </a:rPr>
              <a:t>i</a:t>
            </a:r>
            <a:r>
              <a:rPr lang="en-US" sz="2000">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endParaRPr lang="en-US" sz="2000">
              <a:latin typeface="Calibri" panose="020F0502020204030204" pitchFamily="34" charset="0"/>
              <a:ea typeface="Calibri" panose="020F0502020204030204" pitchFamily="34" charset="0"/>
              <a:cs typeface="Times New Roman" panose="02020603050405020304" pitchFamily="18" charset="0"/>
            </a:endParaRPr>
          </a:p>
          <a:p>
            <a:r>
              <a:rPr lang="en-US" sz="2000">
                <a:solidFill>
                  <a:srgbClr val="FF0000"/>
                </a:solidFill>
                <a:latin typeface="Courier New" panose="02070309020205020404" pitchFamily="49" charset="0"/>
                <a:ea typeface="Calibri" panose="020F0502020204030204" pitchFamily="34" charset="0"/>
                <a:cs typeface="Times New Roman" panose="02020603050405020304" pitchFamily="18" charset="0"/>
              </a:rPr>
              <a:t>    }</a:t>
            </a:r>
            <a:endParaRPr lang="en-US" sz="2000">
              <a:latin typeface="Calibri" panose="020F0502020204030204" pitchFamily="34" charset="0"/>
              <a:ea typeface="Calibri" panose="020F0502020204030204" pitchFamily="34" charset="0"/>
              <a:cs typeface="Times New Roman" panose="02020603050405020304" pitchFamily="18" charset="0"/>
            </a:endParaRPr>
          </a:p>
          <a:p>
            <a:r>
              <a:rPr lang="en-US" sz="2000">
                <a:solidFill>
                  <a:srgbClr val="FF0000"/>
                </a:solidFill>
                <a:latin typeface="Courier New" panose="02070309020205020404" pitchFamily="49" charset="0"/>
                <a:ea typeface="Calibri" panose="020F0502020204030204" pitchFamily="34" charset="0"/>
                <a:cs typeface="Times New Roman" panose="02020603050405020304" pitchFamily="18" charset="0"/>
              </a:rPr>
              <a:t>    </a:t>
            </a:r>
            <a:r>
              <a:rPr lang="en-US" sz="2000" b="1">
                <a:solidFill>
                  <a:srgbClr val="00A000"/>
                </a:solidFill>
                <a:latin typeface="Courier New" panose="02070309020205020404" pitchFamily="49" charset="0"/>
                <a:ea typeface="Calibri" panose="020F0502020204030204" pitchFamily="34" charset="0"/>
                <a:cs typeface="Times New Roman" panose="02020603050405020304" pitchFamily="18" charset="0"/>
              </a:rPr>
              <a:t>sort</a:t>
            </a:r>
            <a:r>
              <a:rPr lang="en-US" sz="2000">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sz="2000">
                <a:solidFill>
                  <a:srgbClr val="000000"/>
                </a:solidFill>
                <a:latin typeface="Courier New" panose="02070309020205020404" pitchFamily="49" charset="0"/>
                <a:ea typeface="Calibri" panose="020F0502020204030204" pitchFamily="34" charset="0"/>
                <a:cs typeface="Times New Roman" panose="02020603050405020304" pitchFamily="18" charset="0"/>
              </a:rPr>
              <a:t>x</a:t>
            </a:r>
            <a:r>
              <a:rPr lang="en-US" sz="2000">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sz="2000" b="1">
                <a:solidFill>
                  <a:srgbClr val="00A000"/>
                </a:solidFill>
                <a:latin typeface="Courier New" panose="02070309020205020404" pitchFamily="49" charset="0"/>
                <a:ea typeface="Calibri" panose="020F0502020204030204" pitchFamily="34" charset="0"/>
                <a:cs typeface="Times New Roman" panose="02020603050405020304" pitchFamily="18" charset="0"/>
              </a:rPr>
              <a:t>begin</a:t>
            </a:r>
            <a:r>
              <a:rPr lang="en-US" sz="2000">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sz="2000">
                <a:solidFill>
                  <a:srgbClr val="000000"/>
                </a:solidFill>
                <a:latin typeface="Courier New" panose="02070309020205020404" pitchFamily="49" charset="0"/>
                <a:ea typeface="Calibri" panose="020F0502020204030204" pitchFamily="34" charset="0"/>
                <a:cs typeface="Times New Roman" panose="02020603050405020304" pitchFamily="18" charset="0"/>
              </a:rPr>
              <a:t>x</a:t>
            </a:r>
            <a:r>
              <a:rPr lang="en-US" sz="2000">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sz="2000" b="1">
                <a:solidFill>
                  <a:srgbClr val="00A000"/>
                </a:solidFill>
                <a:latin typeface="Courier New" panose="02070309020205020404" pitchFamily="49" charset="0"/>
                <a:ea typeface="Calibri" panose="020F0502020204030204" pitchFamily="34" charset="0"/>
                <a:cs typeface="Times New Roman" panose="02020603050405020304" pitchFamily="18" charset="0"/>
              </a:rPr>
              <a:t>end</a:t>
            </a:r>
            <a:r>
              <a:rPr lang="en-US" sz="2000">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endParaRPr lang="en-US" sz="2000">
              <a:latin typeface="Calibri" panose="020F0502020204030204" pitchFamily="34" charset="0"/>
              <a:ea typeface="Calibri" panose="020F0502020204030204" pitchFamily="34" charset="0"/>
              <a:cs typeface="Times New Roman" panose="02020603050405020304" pitchFamily="18" charset="0"/>
            </a:endParaRPr>
          </a:p>
          <a:p>
            <a:r>
              <a:rPr lang="en-US" sz="2000">
                <a:solidFill>
                  <a:srgbClr val="FF0000"/>
                </a:solidFill>
                <a:latin typeface="Courier New" panose="02070309020205020404" pitchFamily="49" charset="0"/>
                <a:ea typeface="Calibri" panose="020F0502020204030204" pitchFamily="34" charset="0"/>
                <a:cs typeface="Times New Roman" panose="02020603050405020304" pitchFamily="18" charset="0"/>
              </a:rPr>
              <a:t>    </a:t>
            </a:r>
            <a:r>
              <a:rPr lang="en-US" sz="2000" b="1">
                <a:solidFill>
                  <a:srgbClr val="00A000"/>
                </a:solidFill>
                <a:latin typeface="Courier New" panose="02070309020205020404" pitchFamily="49" charset="0"/>
                <a:ea typeface="Calibri" panose="020F0502020204030204" pitchFamily="34" charset="0"/>
                <a:cs typeface="Times New Roman" panose="02020603050405020304" pitchFamily="18" charset="0"/>
              </a:rPr>
              <a:t>vector</a:t>
            </a:r>
            <a:r>
              <a:rPr lang="en-US" sz="2000">
                <a:solidFill>
                  <a:srgbClr val="FF0000"/>
                </a:solidFill>
                <a:latin typeface="Courier New" panose="02070309020205020404" pitchFamily="49" charset="0"/>
                <a:ea typeface="Calibri" panose="020F0502020204030204" pitchFamily="34" charset="0"/>
                <a:cs typeface="Times New Roman" panose="02020603050405020304" pitchFamily="18" charset="0"/>
              </a:rPr>
              <a:t>&lt;</a:t>
            </a:r>
            <a:r>
              <a:rPr lang="en-US" sz="2000" b="1">
                <a:solidFill>
                  <a:srgbClr val="0000A0"/>
                </a:solidFill>
                <a:latin typeface="Courier New" panose="02070309020205020404" pitchFamily="49" charset="0"/>
                <a:ea typeface="Calibri" panose="020F0502020204030204" pitchFamily="34" charset="0"/>
                <a:cs typeface="Times New Roman" panose="02020603050405020304" pitchFamily="18" charset="0"/>
              </a:rPr>
              <a:t>int</a:t>
            </a:r>
            <a:r>
              <a:rPr lang="en-US" sz="2000">
                <a:solidFill>
                  <a:srgbClr val="FF0000"/>
                </a:solidFill>
                <a:latin typeface="Courier New" panose="02070309020205020404" pitchFamily="49" charset="0"/>
                <a:ea typeface="Calibri" panose="020F0502020204030204" pitchFamily="34" charset="0"/>
                <a:cs typeface="Times New Roman" panose="02020603050405020304" pitchFamily="18" charset="0"/>
              </a:rPr>
              <a:t>&gt; </a:t>
            </a:r>
            <a:r>
              <a:rPr lang="en-US" sz="2000">
                <a:solidFill>
                  <a:srgbClr val="000000"/>
                </a:solidFill>
                <a:latin typeface="Courier New" panose="02070309020205020404" pitchFamily="49" charset="0"/>
                <a:ea typeface="Calibri" panose="020F0502020204030204" pitchFamily="34" charset="0"/>
                <a:cs typeface="Times New Roman" panose="02020603050405020304" pitchFamily="18" charset="0"/>
              </a:rPr>
              <a:t>v</a:t>
            </a:r>
            <a:r>
              <a:rPr lang="en-US" sz="2000">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sz="2000">
                <a:solidFill>
                  <a:srgbClr val="000000"/>
                </a:solidFill>
                <a:latin typeface="Courier New" panose="02070309020205020404" pitchFamily="49" charset="0"/>
                <a:ea typeface="Calibri" panose="020F0502020204030204" pitchFamily="34" charset="0"/>
                <a:cs typeface="Times New Roman" panose="02020603050405020304" pitchFamily="18" charset="0"/>
              </a:rPr>
              <a:t>n</a:t>
            </a:r>
            <a:r>
              <a:rPr lang="en-US" sz="2000">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endParaRPr lang="en-US" sz="2000">
              <a:latin typeface="Calibri" panose="020F0502020204030204" pitchFamily="34" charset="0"/>
              <a:ea typeface="Calibri" panose="020F0502020204030204" pitchFamily="34" charset="0"/>
              <a:cs typeface="Times New Roman" panose="02020603050405020304" pitchFamily="18" charset="0"/>
            </a:endParaRPr>
          </a:p>
          <a:p>
            <a:r>
              <a:rPr lang="en-US" sz="2000">
                <a:solidFill>
                  <a:srgbClr val="FF0000"/>
                </a:solidFill>
                <a:latin typeface="Courier New" panose="02070309020205020404" pitchFamily="49" charset="0"/>
                <a:ea typeface="Calibri" panose="020F0502020204030204" pitchFamily="34" charset="0"/>
                <a:cs typeface="Times New Roman" panose="02020603050405020304" pitchFamily="18" charset="0"/>
              </a:rPr>
              <a:t>    </a:t>
            </a:r>
            <a:r>
              <a:rPr lang="en-US" sz="2000" b="1">
                <a:solidFill>
                  <a:srgbClr val="0000A0"/>
                </a:solidFill>
                <a:latin typeface="Courier New" panose="02070309020205020404" pitchFamily="49" charset="0"/>
                <a:ea typeface="Calibri" panose="020F0502020204030204" pitchFamily="34" charset="0"/>
                <a:cs typeface="Times New Roman" panose="02020603050405020304" pitchFamily="18" charset="0"/>
              </a:rPr>
              <a:t>for</a:t>
            </a:r>
            <a:r>
              <a:rPr lang="en-US" sz="2000">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sz="2000" b="1">
                <a:solidFill>
                  <a:srgbClr val="0000A0"/>
                </a:solidFill>
                <a:latin typeface="Courier New" panose="02070309020205020404" pitchFamily="49" charset="0"/>
                <a:ea typeface="Calibri" panose="020F0502020204030204" pitchFamily="34" charset="0"/>
                <a:cs typeface="Times New Roman" panose="02020603050405020304" pitchFamily="18" charset="0"/>
              </a:rPr>
              <a:t>int </a:t>
            </a:r>
            <a:r>
              <a:rPr lang="en-US" sz="2000">
                <a:solidFill>
                  <a:srgbClr val="000000"/>
                </a:solidFill>
                <a:latin typeface="Courier New" panose="02070309020205020404" pitchFamily="49" charset="0"/>
                <a:ea typeface="Calibri" panose="020F0502020204030204" pitchFamily="34" charset="0"/>
                <a:cs typeface="Times New Roman" panose="02020603050405020304" pitchFamily="18" charset="0"/>
              </a:rPr>
              <a:t>i</a:t>
            </a:r>
            <a:r>
              <a:rPr lang="en-US" sz="2000">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sz="2000">
                <a:solidFill>
                  <a:srgbClr val="F000F0"/>
                </a:solidFill>
                <a:latin typeface="Courier New" panose="02070309020205020404" pitchFamily="49" charset="0"/>
                <a:ea typeface="Calibri" panose="020F0502020204030204" pitchFamily="34" charset="0"/>
                <a:cs typeface="Times New Roman" panose="02020603050405020304" pitchFamily="18" charset="0"/>
              </a:rPr>
              <a:t>0</a:t>
            </a:r>
            <a:r>
              <a:rPr lang="en-US" sz="2000">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sz="2000">
                <a:solidFill>
                  <a:srgbClr val="000000"/>
                </a:solidFill>
                <a:latin typeface="Courier New" panose="02070309020205020404" pitchFamily="49" charset="0"/>
                <a:ea typeface="Calibri" panose="020F0502020204030204" pitchFamily="34" charset="0"/>
                <a:cs typeface="Times New Roman" panose="02020603050405020304" pitchFamily="18" charset="0"/>
              </a:rPr>
              <a:t>i</a:t>
            </a:r>
            <a:r>
              <a:rPr lang="en-US" sz="2000">
                <a:solidFill>
                  <a:srgbClr val="FF0000"/>
                </a:solidFill>
                <a:latin typeface="Courier New" panose="02070309020205020404" pitchFamily="49" charset="0"/>
                <a:ea typeface="Calibri" panose="020F0502020204030204" pitchFamily="34" charset="0"/>
                <a:cs typeface="Times New Roman" panose="02020603050405020304" pitchFamily="18" charset="0"/>
              </a:rPr>
              <a:t>&lt;</a:t>
            </a:r>
            <a:r>
              <a:rPr lang="en-US" sz="2000">
                <a:solidFill>
                  <a:srgbClr val="F000F0"/>
                </a:solidFill>
                <a:latin typeface="Courier New" panose="02070309020205020404" pitchFamily="49" charset="0"/>
                <a:ea typeface="Calibri" panose="020F0502020204030204" pitchFamily="34" charset="0"/>
                <a:cs typeface="Times New Roman" panose="02020603050405020304" pitchFamily="18" charset="0"/>
              </a:rPr>
              <a:t>2</a:t>
            </a:r>
            <a:r>
              <a:rPr lang="en-US" sz="2000">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sz="2000">
                <a:solidFill>
                  <a:srgbClr val="000000"/>
                </a:solidFill>
                <a:latin typeface="Courier New" panose="02070309020205020404" pitchFamily="49" charset="0"/>
                <a:ea typeface="Calibri" panose="020F0502020204030204" pitchFamily="34" charset="0"/>
                <a:cs typeface="Times New Roman" panose="02020603050405020304" pitchFamily="18" charset="0"/>
              </a:rPr>
              <a:t>n</a:t>
            </a:r>
            <a:r>
              <a:rPr lang="en-US" sz="2000">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sz="2000">
                <a:solidFill>
                  <a:srgbClr val="000000"/>
                </a:solidFill>
                <a:latin typeface="Courier New" panose="02070309020205020404" pitchFamily="49" charset="0"/>
                <a:ea typeface="Calibri" panose="020F0502020204030204" pitchFamily="34" charset="0"/>
                <a:cs typeface="Times New Roman" panose="02020603050405020304" pitchFamily="18" charset="0"/>
              </a:rPr>
              <a:t>i</a:t>
            </a:r>
            <a:r>
              <a:rPr lang="en-US" sz="2000">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endParaRPr lang="en-US" sz="2000">
              <a:latin typeface="Calibri" panose="020F0502020204030204" pitchFamily="34" charset="0"/>
              <a:ea typeface="Calibri" panose="020F0502020204030204" pitchFamily="34" charset="0"/>
              <a:cs typeface="Times New Roman" panose="02020603050405020304" pitchFamily="18" charset="0"/>
            </a:endParaRPr>
          </a:p>
          <a:p>
            <a:r>
              <a:rPr lang="en-US" sz="2000">
                <a:solidFill>
                  <a:srgbClr val="FF0000"/>
                </a:solidFill>
                <a:latin typeface="Courier New" panose="02070309020205020404" pitchFamily="49" charset="0"/>
                <a:ea typeface="Calibri" panose="020F0502020204030204" pitchFamily="34" charset="0"/>
                <a:cs typeface="Times New Roman" panose="02020603050405020304" pitchFamily="18" charset="0"/>
              </a:rPr>
              <a:t>   </a:t>
            </a:r>
            <a:r>
              <a:rPr lang="en-US" sz="2000" smtClean="0">
                <a:solidFill>
                  <a:srgbClr val="FF0000"/>
                </a:solidFill>
                <a:latin typeface="Courier New" panose="02070309020205020404" pitchFamily="49" charset="0"/>
                <a:ea typeface="Calibri" panose="020F0502020204030204" pitchFamily="34" charset="0"/>
                <a:cs typeface="Times New Roman" panose="02020603050405020304" pitchFamily="18" charset="0"/>
              </a:rPr>
              <a:t> {   </a:t>
            </a:r>
            <a:r>
              <a:rPr lang="en-US" sz="2000" smtClean="0">
                <a:solidFill>
                  <a:srgbClr val="000000"/>
                </a:solidFill>
                <a:latin typeface="Courier New" panose="02070309020205020404" pitchFamily="49" charset="0"/>
                <a:ea typeface="Calibri" panose="020F0502020204030204" pitchFamily="34" charset="0"/>
                <a:cs typeface="Times New Roman" panose="02020603050405020304" pitchFamily="18" charset="0"/>
              </a:rPr>
              <a:t>tie</a:t>
            </a:r>
            <a:r>
              <a:rPr lang="en-US" sz="2000" smtClean="0">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sz="2000" smtClean="0">
                <a:solidFill>
                  <a:srgbClr val="000000"/>
                </a:solidFill>
                <a:latin typeface="Courier New" panose="02070309020205020404" pitchFamily="49" charset="0"/>
                <a:ea typeface="Calibri" panose="020F0502020204030204" pitchFamily="34" charset="0"/>
                <a:cs typeface="Times New Roman" panose="02020603050405020304" pitchFamily="18" charset="0"/>
              </a:rPr>
              <a:t>a</a:t>
            </a:r>
            <a:r>
              <a:rPr lang="en-US" sz="2000" smtClean="0">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sz="2000" smtClean="0">
                <a:solidFill>
                  <a:srgbClr val="000000"/>
                </a:solidFill>
                <a:latin typeface="Courier New" panose="02070309020205020404" pitchFamily="49" charset="0"/>
                <a:ea typeface="Calibri" panose="020F0502020204030204" pitchFamily="34" charset="0"/>
                <a:cs typeface="Times New Roman" panose="02020603050405020304" pitchFamily="18" charset="0"/>
              </a:rPr>
              <a:t>c</a:t>
            </a:r>
            <a:r>
              <a:rPr lang="en-US" sz="2000" smtClean="0">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sz="2000" smtClean="0">
                <a:solidFill>
                  <a:srgbClr val="000000"/>
                </a:solidFill>
                <a:latin typeface="Courier New" panose="02070309020205020404" pitchFamily="49" charset="0"/>
                <a:ea typeface="Calibri" panose="020F0502020204030204" pitchFamily="34" charset="0"/>
                <a:cs typeface="Times New Roman" panose="02020603050405020304" pitchFamily="18" charset="0"/>
              </a:rPr>
              <a:t>m</a:t>
            </a:r>
            <a:r>
              <a:rPr lang="en-US" sz="2000">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sz="2000">
                <a:solidFill>
                  <a:srgbClr val="000000"/>
                </a:solidFill>
                <a:latin typeface="Courier New" panose="02070309020205020404" pitchFamily="49" charset="0"/>
                <a:ea typeface="Calibri" panose="020F0502020204030204" pitchFamily="34" charset="0"/>
                <a:cs typeface="Times New Roman" panose="02020603050405020304" pitchFamily="18" charset="0"/>
              </a:rPr>
              <a:t>x</a:t>
            </a:r>
            <a:r>
              <a:rPr lang="en-US" sz="2000">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sz="2000">
                <a:solidFill>
                  <a:srgbClr val="000000"/>
                </a:solidFill>
                <a:latin typeface="Courier New" panose="02070309020205020404" pitchFamily="49" charset="0"/>
                <a:ea typeface="Calibri" panose="020F0502020204030204" pitchFamily="34" charset="0"/>
                <a:cs typeface="Times New Roman" panose="02020603050405020304" pitchFamily="18" charset="0"/>
              </a:rPr>
              <a:t>i</a:t>
            </a:r>
            <a:r>
              <a:rPr lang="en-US" sz="2000">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endParaRPr lang="en-US" sz="2000">
              <a:latin typeface="Calibri" panose="020F0502020204030204" pitchFamily="34" charset="0"/>
              <a:ea typeface="Calibri" panose="020F0502020204030204" pitchFamily="34" charset="0"/>
              <a:cs typeface="Times New Roman" panose="02020603050405020304" pitchFamily="18" charset="0"/>
            </a:endParaRPr>
          </a:p>
          <a:p>
            <a:r>
              <a:rPr lang="en-US" sz="2000">
                <a:solidFill>
                  <a:srgbClr val="FF0000"/>
                </a:solidFill>
                <a:latin typeface="Courier New" panose="02070309020205020404" pitchFamily="49" charset="0"/>
                <a:ea typeface="Calibri" panose="020F0502020204030204" pitchFamily="34" charset="0"/>
                <a:cs typeface="Times New Roman" panose="02020603050405020304" pitchFamily="18" charset="0"/>
              </a:rPr>
              <a:t>        </a:t>
            </a:r>
            <a:r>
              <a:rPr lang="en-US" sz="2000" b="1">
                <a:solidFill>
                  <a:srgbClr val="0000A0"/>
                </a:solidFill>
                <a:latin typeface="Courier New" panose="02070309020205020404" pitchFamily="49" charset="0"/>
                <a:ea typeface="Calibri" panose="020F0502020204030204" pitchFamily="34" charset="0"/>
                <a:cs typeface="Times New Roman" panose="02020603050405020304" pitchFamily="18" charset="0"/>
              </a:rPr>
              <a:t>if</a:t>
            </a:r>
            <a:r>
              <a:rPr lang="en-US" sz="2000">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sz="2000">
                <a:solidFill>
                  <a:srgbClr val="000000"/>
                </a:solidFill>
                <a:latin typeface="Courier New" panose="02070309020205020404" pitchFamily="49" charset="0"/>
                <a:ea typeface="Calibri" panose="020F0502020204030204" pitchFamily="34" charset="0"/>
                <a:cs typeface="Times New Roman" panose="02020603050405020304" pitchFamily="18" charset="0"/>
              </a:rPr>
              <a:t>c</a:t>
            </a:r>
            <a:r>
              <a:rPr lang="en-US" sz="2000">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sz="2000">
                <a:solidFill>
                  <a:srgbClr val="F000F0"/>
                </a:solidFill>
                <a:latin typeface="Courier New" panose="02070309020205020404" pitchFamily="49" charset="0"/>
                <a:ea typeface="Calibri" panose="020F0502020204030204" pitchFamily="34" charset="0"/>
                <a:cs typeface="Times New Roman" panose="02020603050405020304" pitchFamily="18" charset="0"/>
              </a:rPr>
              <a:t>0</a:t>
            </a:r>
            <a:r>
              <a:rPr lang="en-US" sz="2000">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sz="2000">
                <a:solidFill>
                  <a:srgbClr val="000000"/>
                </a:solidFill>
                <a:latin typeface="Courier New" panose="02070309020205020404" pitchFamily="49" charset="0"/>
                <a:ea typeface="Calibri" panose="020F0502020204030204" pitchFamily="34" charset="0"/>
                <a:cs typeface="Times New Roman" panose="02020603050405020304" pitchFamily="18" charset="0"/>
              </a:rPr>
              <a:t>v</a:t>
            </a:r>
            <a:r>
              <a:rPr lang="en-US" sz="2000">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sz="2000">
                <a:solidFill>
                  <a:srgbClr val="000000"/>
                </a:solidFill>
                <a:latin typeface="Courier New" panose="02070309020205020404" pitchFamily="49" charset="0"/>
                <a:ea typeface="Calibri" panose="020F0502020204030204" pitchFamily="34" charset="0"/>
                <a:cs typeface="Times New Roman" panose="02020603050405020304" pitchFamily="18" charset="0"/>
              </a:rPr>
              <a:t>pv</a:t>
            </a:r>
            <a:r>
              <a:rPr lang="en-US" sz="2000">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sz="2000">
                <a:solidFill>
                  <a:srgbClr val="000000"/>
                </a:solidFill>
                <a:latin typeface="Courier New" panose="02070309020205020404" pitchFamily="49" charset="0"/>
                <a:ea typeface="Calibri" panose="020F0502020204030204" pitchFamily="34" charset="0"/>
                <a:cs typeface="Times New Roman" panose="02020603050405020304" pitchFamily="18" charset="0"/>
              </a:rPr>
              <a:t>m</a:t>
            </a:r>
            <a:r>
              <a:rPr lang="en-US" sz="2000">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endParaRPr lang="en-US" sz="2000">
              <a:latin typeface="Calibri" panose="020F0502020204030204" pitchFamily="34" charset="0"/>
              <a:ea typeface="Calibri" panose="020F0502020204030204" pitchFamily="34" charset="0"/>
              <a:cs typeface="Times New Roman" panose="02020603050405020304" pitchFamily="18" charset="0"/>
            </a:endParaRPr>
          </a:p>
          <a:p>
            <a:r>
              <a:rPr lang="en-US" sz="2000">
                <a:solidFill>
                  <a:srgbClr val="FF0000"/>
                </a:solidFill>
                <a:latin typeface="Courier New" panose="02070309020205020404" pitchFamily="49" charset="0"/>
                <a:ea typeface="Calibri" panose="020F0502020204030204" pitchFamily="34" charset="0"/>
                <a:cs typeface="Times New Roman" panose="02020603050405020304" pitchFamily="18" charset="0"/>
              </a:rPr>
              <a:t>        </a:t>
            </a:r>
            <a:r>
              <a:rPr lang="en-US" sz="2000" b="1">
                <a:solidFill>
                  <a:srgbClr val="0000A0"/>
                </a:solidFill>
                <a:latin typeface="Courier New" panose="02070309020205020404" pitchFamily="49" charset="0"/>
                <a:ea typeface="Calibri" panose="020F0502020204030204" pitchFamily="34" charset="0"/>
                <a:cs typeface="Times New Roman" panose="02020603050405020304" pitchFamily="18" charset="0"/>
              </a:rPr>
              <a:t>if</a:t>
            </a:r>
            <a:r>
              <a:rPr lang="en-US" sz="2000">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sz="2000">
                <a:solidFill>
                  <a:srgbClr val="000000"/>
                </a:solidFill>
                <a:latin typeface="Courier New" panose="02070309020205020404" pitchFamily="49" charset="0"/>
                <a:ea typeface="Calibri" panose="020F0502020204030204" pitchFamily="34" charset="0"/>
                <a:cs typeface="Times New Roman" panose="02020603050405020304" pitchFamily="18" charset="0"/>
              </a:rPr>
              <a:t>c </a:t>
            </a:r>
            <a:r>
              <a:rPr lang="en-US" sz="2000">
                <a:solidFill>
                  <a:srgbClr val="FF0000"/>
                </a:solidFill>
                <a:latin typeface="Courier New" panose="02070309020205020404" pitchFamily="49" charset="0"/>
                <a:ea typeface="Calibri" panose="020F0502020204030204" pitchFamily="34" charset="0"/>
                <a:cs typeface="Times New Roman" panose="02020603050405020304" pitchFamily="18" charset="0"/>
              </a:rPr>
              <a:t>&amp;&amp;(</a:t>
            </a:r>
            <a:r>
              <a:rPr lang="en-US" sz="2000">
                <a:solidFill>
                  <a:srgbClr val="000000"/>
                </a:solidFill>
                <a:latin typeface="Courier New" panose="02070309020205020404" pitchFamily="49" charset="0"/>
                <a:ea typeface="Calibri" panose="020F0502020204030204" pitchFamily="34" charset="0"/>
                <a:cs typeface="Times New Roman" panose="02020603050405020304" pitchFamily="18" charset="0"/>
              </a:rPr>
              <a:t>flg</a:t>
            </a:r>
            <a:r>
              <a:rPr lang="en-US" sz="2000">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sz="2000">
                <a:solidFill>
                  <a:srgbClr val="000000"/>
                </a:solidFill>
                <a:latin typeface="Courier New" panose="02070309020205020404" pitchFamily="49" charset="0"/>
                <a:ea typeface="Calibri" panose="020F0502020204030204" pitchFamily="34" charset="0"/>
                <a:cs typeface="Times New Roman" panose="02020603050405020304" pitchFamily="18" charset="0"/>
              </a:rPr>
              <a:t>m</a:t>
            </a:r>
            <a:r>
              <a:rPr lang="en-US" sz="2000">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sz="2000">
                <a:solidFill>
                  <a:srgbClr val="F000F0"/>
                </a:solidFill>
                <a:latin typeface="Courier New" panose="02070309020205020404" pitchFamily="49" charset="0"/>
                <a:ea typeface="Calibri" panose="020F0502020204030204" pitchFamily="34" charset="0"/>
                <a:cs typeface="Times New Roman" panose="02020603050405020304" pitchFamily="18" charset="0"/>
              </a:rPr>
              <a:t>0</a:t>
            </a:r>
            <a:r>
              <a:rPr lang="en-US" sz="2000">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endParaRPr lang="en-US" sz="2000">
              <a:latin typeface="Calibri" panose="020F0502020204030204" pitchFamily="34" charset="0"/>
              <a:ea typeface="Calibri" panose="020F0502020204030204" pitchFamily="34" charset="0"/>
              <a:cs typeface="Times New Roman" panose="02020603050405020304" pitchFamily="18" charset="0"/>
            </a:endParaRPr>
          </a:p>
          <a:p>
            <a:r>
              <a:rPr lang="en-US" sz="2000">
                <a:solidFill>
                  <a:srgbClr val="FF0000"/>
                </a:solidFill>
                <a:latin typeface="Courier New" panose="02070309020205020404" pitchFamily="49" charset="0"/>
                <a:ea typeface="Calibri" panose="020F0502020204030204" pitchFamily="34" charset="0"/>
                <a:cs typeface="Times New Roman" panose="02020603050405020304" pitchFamily="18" charset="0"/>
              </a:rPr>
              <a:t>        </a:t>
            </a:r>
            <a:r>
              <a:rPr lang="en-US" sz="2000" smtClean="0">
                <a:solidFill>
                  <a:srgbClr val="FF0000"/>
                </a:solidFill>
                <a:latin typeface="Courier New" panose="02070309020205020404" pitchFamily="49" charset="0"/>
                <a:ea typeface="Calibri" panose="020F0502020204030204" pitchFamily="34" charset="0"/>
                <a:cs typeface="Times New Roman" panose="02020603050405020304" pitchFamily="18" charset="0"/>
              </a:rPr>
              <a:t>{	</a:t>
            </a:r>
            <a:r>
              <a:rPr lang="en-US" sz="2000" b="1" smtClean="0">
                <a:solidFill>
                  <a:srgbClr val="0000A0"/>
                </a:solidFill>
                <a:latin typeface="Courier New" panose="02070309020205020404" pitchFamily="49" charset="0"/>
                <a:ea typeface="Calibri" panose="020F0502020204030204" pitchFamily="34" charset="0"/>
                <a:cs typeface="Times New Roman" panose="02020603050405020304" pitchFamily="18" charset="0"/>
              </a:rPr>
              <a:t>for</a:t>
            </a:r>
            <a:r>
              <a:rPr lang="en-US" sz="2000" smtClean="0">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sz="2000" b="1" smtClean="0">
                <a:solidFill>
                  <a:srgbClr val="0000A0"/>
                </a:solidFill>
                <a:latin typeface="Courier New" panose="02070309020205020404" pitchFamily="49" charset="0"/>
                <a:ea typeface="Calibri" panose="020F0502020204030204" pitchFamily="34" charset="0"/>
                <a:cs typeface="Times New Roman" panose="02020603050405020304" pitchFamily="18" charset="0"/>
              </a:rPr>
              <a:t>int </a:t>
            </a:r>
            <a:r>
              <a:rPr lang="en-US" sz="2000">
                <a:solidFill>
                  <a:srgbClr val="000000"/>
                </a:solidFill>
                <a:latin typeface="Courier New" panose="02070309020205020404" pitchFamily="49" charset="0"/>
                <a:ea typeface="Calibri" panose="020F0502020204030204" pitchFamily="34" charset="0"/>
                <a:cs typeface="Times New Roman" panose="02020603050405020304" pitchFamily="18" charset="0"/>
              </a:rPr>
              <a:t>j</a:t>
            </a:r>
            <a:r>
              <a:rPr lang="en-US" sz="2000">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sz="2000">
                <a:solidFill>
                  <a:srgbClr val="F000F0"/>
                </a:solidFill>
                <a:latin typeface="Courier New" panose="02070309020205020404" pitchFamily="49" charset="0"/>
                <a:ea typeface="Calibri" panose="020F0502020204030204" pitchFamily="34" charset="0"/>
                <a:cs typeface="Times New Roman" panose="02020603050405020304" pitchFamily="18" charset="0"/>
              </a:rPr>
              <a:t>0</a:t>
            </a:r>
            <a:r>
              <a:rPr lang="en-US" sz="2000">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sz="2000">
                <a:solidFill>
                  <a:srgbClr val="000000"/>
                </a:solidFill>
                <a:latin typeface="Courier New" panose="02070309020205020404" pitchFamily="49" charset="0"/>
                <a:ea typeface="Calibri" panose="020F0502020204030204" pitchFamily="34" charset="0"/>
                <a:cs typeface="Times New Roman" panose="02020603050405020304" pitchFamily="18" charset="0"/>
              </a:rPr>
              <a:t>j</a:t>
            </a:r>
            <a:r>
              <a:rPr lang="en-US" sz="2000">
                <a:solidFill>
                  <a:srgbClr val="FF0000"/>
                </a:solidFill>
                <a:latin typeface="Courier New" panose="02070309020205020404" pitchFamily="49" charset="0"/>
                <a:ea typeface="Calibri" panose="020F0502020204030204" pitchFamily="34" charset="0"/>
                <a:cs typeface="Times New Roman" panose="02020603050405020304" pitchFamily="18" charset="0"/>
              </a:rPr>
              <a:t>&lt;</a:t>
            </a:r>
            <a:r>
              <a:rPr lang="en-US" sz="2000">
                <a:solidFill>
                  <a:srgbClr val="000000"/>
                </a:solidFill>
                <a:latin typeface="Courier New" panose="02070309020205020404" pitchFamily="49" charset="0"/>
                <a:ea typeface="Calibri" panose="020F0502020204030204" pitchFamily="34" charset="0"/>
                <a:cs typeface="Times New Roman" panose="02020603050405020304" pitchFamily="18" charset="0"/>
              </a:rPr>
              <a:t>pv</a:t>
            </a:r>
            <a:r>
              <a:rPr lang="en-US" sz="2000">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sz="2000">
                <a:solidFill>
                  <a:srgbClr val="000000"/>
                </a:solidFill>
                <a:latin typeface="Courier New" panose="02070309020205020404" pitchFamily="49" charset="0"/>
                <a:ea typeface="Calibri" panose="020F0502020204030204" pitchFamily="34" charset="0"/>
                <a:cs typeface="Times New Roman" panose="02020603050405020304" pitchFamily="18" charset="0"/>
              </a:rPr>
              <a:t>j</a:t>
            </a:r>
            <a:r>
              <a:rPr lang="en-US" sz="2000">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sz="2000">
                <a:solidFill>
                  <a:srgbClr val="000000"/>
                </a:solidFill>
                <a:latin typeface="Courier New" panose="02070309020205020404" pitchFamily="49" charset="0"/>
                <a:ea typeface="Calibri" panose="020F0502020204030204" pitchFamily="34" charset="0"/>
                <a:cs typeface="Times New Roman" panose="02020603050405020304" pitchFamily="18" charset="0"/>
              </a:rPr>
              <a:t>flg</a:t>
            </a:r>
            <a:r>
              <a:rPr lang="en-US" sz="2000">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sz="2000">
                <a:solidFill>
                  <a:srgbClr val="000000"/>
                </a:solidFill>
                <a:latin typeface="Courier New" panose="02070309020205020404" pitchFamily="49" charset="0"/>
                <a:ea typeface="Calibri" panose="020F0502020204030204" pitchFamily="34" charset="0"/>
                <a:cs typeface="Times New Roman" panose="02020603050405020304" pitchFamily="18" charset="0"/>
              </a:rPr>
              <a:t>v</a:t>
            </a:r>
            <a:r>
              <a:rPr lang="en-US" sz="2000">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sz="2000">
                <a:solidFill>
                  <a:srgbClr val="000000"/>
                </a:solidFill>
                <a:latin typeface="Courier New" panose="02070309020205020404" pitchFamily="49" charset="0"/>
                <a:ea typeface="Calibri" panose="020F0502020204030204" pitchFamily="34" charset="0"/>
                <a:cs typeface="Times New Roman" panose="02020603050405020304" pitchFamily="18" charset="0"/>
              </a:rPr>
              <a:t>j</a:t>
            </a:r>
            <a:r>
              <a:rPr lang="en-US" sz="2000">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sz="2000" b="1">
                <a:solidFill>
                  <a:srgbClr val="0000A0"/>
                </a:solidFill>
                <a:latin typeface="Courier New" panose="02070309020205020404" pitchFamily="49" charset="0"/>
                <a:ea typeface="Calibri" panose="020F0502020204030204" pitchFamily="34" charset="0"/>
                <a:cs typeface="Times New Roman" panose="02020603050405020304" pitchFamily="18" charset="0"/>
              </a:rPr>
              <a:t>true</a:t>
            </a:r>
            <a:r>
              <a:rPr lang="en-US" sz="2000">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endParaRPr lang="en-US" sz="2000">
              <a:latin typeface="Calibri" panose="020F0502020204030204" pitchFamily="34" charset="0"/>
              <a:ea typeface="Calibri" panose="020F0502020204030204" pitchFamily="34" charset="0"/>
              <a:cs typeface="Times New Roman" panose="02020603050405020304" pitchFamily="18" charset="0"/>
            </a:endParaRPr>
          </a:p>
          <a:p>
            <a:r>
              <a:rPr lang="en-US" sz="2000" smtClean="0">
                <a:latin typeface="Calibri" panose="020F0502020204030204" pitchFamily="34" charset="0"/>
                <a:ea typeface="Calibri" panose="020F0502020204030204" pitchFamily="34" charset="0"/>
                <a:cs typeface="Times New Roman" panose="02020603050405020304" pitchFamily="18" charset="0"/>
              </a:rPr>
              <a:t>                               </a:t>
            </a:r>
            <a:r>
              <a:rPr lang="en-US" sz="2000" smtClean="0">
                <a:solidFill>
                  <a:srgbClr val="000000"/>
                </a:solidFill>
                <a:latin typeface="Courier New" panose="02070309020205020404" pitchFamily="49" charset="0"/>
                <a:ea typeface="Calibri" panose="020F0502020204030204" pitchFamily="34" charset="0"/>
                <a:cs typeface="Times New Roman" panose="02020603050405020304" pitchFamily="18" charset="0"/>
              </a:rPr>
              <a:t>flg</a:t>
            </a:r>
            <a:r>
              <a:rPr lang="en-US" sz="2000" smtClean="0">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sz="2000" smtClean="0">
                <a:solidFill>
                  <a:srgbClr val="000000"/>
                </a:solidFill>
                <a:latin typeface="Courier New" panose="02070309020205020404" pitchFamily="49" charset="0"/>
                <a:ea typeface="Calibri" panose="020F0502020204030204" pitchFamily="34" charset="0"/>
                <a:cs typeface="Times New Roman" panose="02020603050405020304" pitchFamily="18" charset="0"/>
              </a:rPr>
              <a:t>m</a:t>
            </a:r>
            <a:r>
              <a:rPr lang="en-US" sz="2000">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sz="2000" b="1">
                <a:solidFill>
                  <a:srgbClr val="0000A0"/>
                </a:solidFill>
                <a:latin typeface="Courier New" panose="02070309020205020404" pitchFamily="49" charset="0"/>
                <a:ea typeface="Calibri" panose="020F0502020204030204" pitchFamily="34" charset="0"/>
                <a:cs typeface="Times New Roman" panose="02020603050405020304" pitchFamily="18" charset="0"/>
              </a:rPr>
              <a:t>true</a:t>
            </a:r>
            <a:r>
              <a:rPr lang="en-US" sz="2000">
                <a:solidFill>
                  <a:srgbClr val="FF0000"/>
                </a:solidFill>
                <a:latin typeface="Courier New" panose="02070309020205020404" pitchFamily="49" charset="0"/>
                <a:ea typeface="Calibri" panose="020F0502020204030204" pitchFamily="34" charset="0"/>
                <a:cs typeface="Times New Roman" panose="02020603050405020304" pitchFamily="18" charset="0"/>
              </a:rPr>
              <a:t>; ++</a:t>
            </a:r>
            <a:r>
              <a:rPr lang="en-US" sz="2000">
                <a:solidFill>
                  <a:srgbClr val="000000"/>
                </a:solidFill>
                <a:latin typeface="Courier New" panose="02070309020205020404" pitchFamily="49" charset="0"/>
                <a:ea typeface="Calibri" panose="020F0502020204030204" pitchFamily="34" charset="0"/>
                <a:cs typeface="Times New Roman" panose="02020603050405020304" pitchFamily="18" charset="0"/>
              </a:rPr>
              <a:t>ans</a:t>
            </a:r>
            <a:r>
              <a:rPr lang="en-US" sz="2000">
                <a:solidFill>
                  <a:srgbClr val="FF0000"/>
                </a:solidFill>
                <a:latin typeface="Courier New" panose="02070309020205020404" pitchFamily="49" charset="0"/>
                <a:ea typeface="Calibri" panose="020F0502020204030204" pitchFamily="34" charset="0"/>
                <a:cs typeface="Times New Roman" panose="02020603050405020304" pitchFamily="18" charset="0"/>
              </a:rPr>
              <a:t>; </a:t>
            </a:r>
            <a:r>
              <a:rPr lang="en-US" sz="2000">
                <a:solidFill>
                  <a:srgbClr val="000000"/>
                </a:solidFill>
                <a:latin typeface="Courier New" panose="02070309020205020404" pitchFamily="49" charset="0"/>
                <a:ea typeface="Calibri" panose="020F0502020204030204" pitchFamily="34" charset="0"/>
                <a:cs typeface="Times New Roman" panose="02020603050405020304" pitchFamily="18" charset="0"/>
              </a:rPr>
              <a:t>pv</a:t>
            </a:r>
            <a:r>
              <a:rPr lang="en-US" sz="2000">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sz="2000">
                <a:solidFill>
                  <a:srgbClr val="F000F0"/>
                </a:solidFill>
                <a:latin typeface="Courier New" panose="02070309020205020404" pitchFamily="49" charset="0"/>
                <a:ea typeface="Calibri" panose="020F0502020204030204" pitchFamily="34" charset="0"/>
                <a:cs typeface="Times New Roman" panose="02020603050405020304" pitchFamily="18" charset="0"/>
              </a:rPr>
              <a:t>0</a:t>
            </a:r>
            <a:r>
              <a:rPr lang="en-US" sz="2000" smtClean="0">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sz="2000">
                <a:solidFill>
                  <a:srgbClr val="FF0000"/>
                </a:solidFill>
                <a:latin typeface="Courier New" panose="02070309020205020404" pitchFamily="49" charset="0"/>
                <a:ea typeface="Calibri" panose="020F0502020204030204" pitchFamily="34" charset="0"/>
                <a:cs typeface="Times New Roman" panose="02020603050405020304" pitchFamily="18" charset="0"/>
              </a:rPr>
              <a:t> </a:t>
            </a:r>
            <a:r>
              <a:rPr lang="en-US" sz="2000" smtClean="0">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endParaRPr lang="en-US" sz="2000">
              <a:latin typeface="Calibri" panose="020F0502020204030204" pitchFamily="34" charset="0"/>
              <a:ea typeface="Calibri" panose="020F0502020204030204" pitchFamily="34" charset="0"/>
              <a:cs typeface="Times New Roman" panose="02020603050405020304" pitchFamily="18" charset="0"/>
            </a:endParaRPr>
          </a:p>
          <a:p>
            <a:r>
              <a:rPr lang="en-US" sz="2000" smtClean="0">
                <a:solidFill>
                  <a:srgbClr val="FF0000"/>
                </a:solidFill>
                <a:latin typeface="Courier New" panose="02070309020205020404" pitchFamily="49" charset="0"/>
                <a:ea typeface="Calibri" panose="020F0502020204030204" pitchFamily="34" charset="0"/>
                <a:cs typeface="Times New Roman" panose="02020603050405020304" pitchFamily="18" charset="0"/>
              </a:rPr>
              <a:t>    }</a:t>
            </a:r>
            <a:endParaRPr lang="en-US" sz="2000">
              <a:latin typeface="Calibri" panose="020F0502020204030204" pitchFamily="34" charset="0"/>
              <a:ea typeface="Calibri" panose="020F0502020204030204" pitchFamily="34" charset="0"/>
              <a:cs typeface="Times New Roman" panose="02020603050405020304" pitchFamily="18" charset="0"/>
            </a:endParaRPr>
          </a:p>
          <a:p>
            <a:r>
              <a:rPr lang="en-US" sz="2000">
                <a:solidFill>
                  <a:srgbClr val="FF0000"/>
                </a:solidFill>
                <a:latin typeface="Courier New" panose="02070309020205020404" pitchFamily="49" charset="0"/>
                <a:ea typeface="Calibri" panose="020F0502020204030204" pitchFamily="34" charset="0"/>
                <a:cs typeface="Times New Roman" panose="02020603050405020304" pitchFamily="18" charset="0"/>
              </a:rPr>
              <a:t>    </a:t>
            </a:r>
            <a:r>
              <a:rPr lang="en-US" sz="2000">
                <a:solidFill>
                  <a:srgbClr val="000000"/>
                </a:solidFill>
                <a:latin typeface="Courier New" panose="02070309020205020404" pitchFamily="49" charset="0"/>
                <a:ea typeface="Calibri" panose="020F0502020204030204" pitchFamily="34" charset="0"/>
                <a:cs typeface="Times New Roman" panose="02020603050405020304" pitchFamily="18" charset="0"/>
              </a:rPr>
              <a:t>fo</a:t>
            </a:r>
            <a:r>
              <a:rPr lang="en-US" sz="2000">
                <a:solidFill>
                  <a:srgbClr val="FF0000"/>
                </a:solidFill>
                <a:latin typeface="Courier New" panose="02070309020205020404" pitchFamily="49" charset="0"/>
                <a:ea typeface="Calibri" panose="020F0502020204030204" pitchFamily="34" charset="0"/>
                <a:cs typeface="Times New Roman" panose="02020603050405020304" pitchFamily="18" charset="0"/>
              </a:rPr>
              <a:t>&lt;&lt;</a:t>
            </a:r>
            <a:r>
              <a:rPr lang="en-US" sz="2000">
                <a:solidFill>
                  <a:srgbClr val="000000"/>
                </a:solidFill>
                <a:latin typeface="Courier New" panose="02070309020205020404" pitchFamily="49" charset="0"/>
                <a:ea typeface="Calibri" panose="020F0502020204030204" pitchFamily="34" charset="0"/>
                <a:cs typeface="Times New Roman" panose="02020603050405020304" pitchFamily="18" charset="0"/>
              </a:rPr>
              <a:t>ans</a:t>
            </a:r>
            <a:r>
              <a:rPr lang="en-US" sz="2000">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endParaRPr lang="en-US" sz="2000">
              <a:latin typeface="Calibri" panose="020F0502020204030204" pitchFamily="34" charset="0"/>
              <a:ea typeface="Calibri" panose="020F0502020204030204" pitchFamily="34" charset="0"/>
              <a:cs typeface="Times New Roman" panose="02020603050405020304" pitchFamily="18" charset="0"/>
            </a:endParaRPr>
          </a:p>
          <a:p>
            <a:r>
              <a:rPr lang="en-US" sz="2000">
                <a:solidFill>
                  <a:srgbClr val="FF0000"/>
                </a:solidFill>
                <a:latin typeface="Courier New" panose="02070309020205020404" pitchFamily="49" charset="0"/>
                <a:ea typeface="Calibri" panose="020F0502020204030204" pitchFamily="34" charset="0"/>
                <a:cs typeface="Times New Roman" panose="02020603050405020304" pitchFamily="18" charset="0"/>
              </a:rPr>
              <a:t> </a:t>
            </a:r>
            <a:r>
              <a:rPr lang="en-US" sz="2000" smtClean="0">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9" name="Picture 8"/>
          <p:cNvPicPr>
            <a:picLocks noChangeAspect="1"/>
          </p:cNvPicPr>
          <p:nvPr/>
        </p:nvPicPr>
        <p:blipFill>
          <a:blip r:embed="rId3"/>
          <a:stretch>
            <a:fillRect/>
          </a:stretch>
        </p:blipFill>
        <p:spPr>
          <a:xfrm>
            <a:off x="154113" y="6376000"/>
            <a:ext cx="1975275" cy="371888"/>
          </a:xfrm>
          <a:prstGeom prst="rect">
            <a:avLst/>
          </a:prstGeom>
        </p:spPr>
      </p:pic>
      <p:pic>
        <p:nvPicPr>
          <p:cNvPr id="10" name="Picture 4" descr="Related imag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267522" y="5729109"/>
            <a:ext cx="798582" cy="10719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640241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 calcmode="lin" valueType="num">
                                      <p:cBhvr additive="base">
                                        <p:cTn id="13"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anim calcmode="lin" valueType="num">
                                      <p:cBhvr additive="base">
                                        <p:cTn id="19"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1" presetClass="entr" presetSubtype="1" fill="hold" nodeType="clickEffect">
                                  <p:stCondLst>
                                    <p:cond delay="0"/>
                                  </p:stCondLst>
                                  <p:childTnLst>
                                    <p:set>
                                      <p:cBhvr>
                                        <p:cTn id="24" dur="1" fill="hold">
                                          <p:stCondLst>
                                            <p:cond delay="0"/>
                                          </p:stCondLst>
                                        </p:cTn>
                                        <p:tgtEl>
                                          <p:spTgt spid="7">
                                            <p:txEl>
                                              <p:pRg st="3" end="3"/>
                                            </p:txEl>
                                          </p:spTgt>
                                        </p:tgtEl>
                                        <p:attrNameLst>
                                          <p:attrName>style.visibility</p:attrName>
                                        </p:attrNameLst>
                                      </p:cBhvr>
                                      <p:to>
                                        <p:strVal val="visible"/>
                                      </p:to>
                                    </p:set>
                                    <p:animEffect transition="in" filter="wheel(1)">
                                      <p:cBhvr>
                                        <p:cTn id="25" dur="2000"/>
                                        <p:tgtEl>
                                          <p:spTgt spid="7">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7">
                                            <p:txEl>
                                              <p:pRg st="4" end="4"/>
                                            </p:txEl>
                                          </p:spTgt>
                                        </p:tgtEl>
                                        <p:attrNameLst>
                                          <p:attrName>style.visibility</p:attrName>
                                        </p:attrNameLst>
                                      </p:cBhvr>
                                      <p:to>
                                        <p:strVal val="visible"/>
                                      </p:to>
                                    </p:set>
                                    <p:anim calcmode="lin" valueType="num">
                                      <p:cBhvr additive="base">
                                        <p:cTn id="30"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7">
                                            <p:txEl>
                                              <p:pRg st="4" end="4"/>
                                            </p:txEl>
                                          </p:spTgt>
                                        </p:tgtEl>
                                        <p:attrNameLst>
                                          <p:attrName>ppt_y</p:attrName>
                                        </p:attrNameLst>
                                      </p:cBhvr>
                                      <p:tavLst>
                                        <p:tav tm="0">
                                          <p:val>
                                            <p:strVal val="1+#ppt_h/2"/>
                                          </p:val>
                                        </p:tav>
                                        <p:tav tm="100000">
                                          <p:val>
                                            <p:strVal val="#ppt_y"/>
                                          </p:val>
                                        </p:tav>
                                      </p:tavLst>
                                    </p:anim>
                                  </p:childTnLst>
                                </p:cTn>
                              </p:par>
                              <p:par>
                                <p:cTn id="32" presetID="2" presetClass="entr" presetSubtype="4" fill="hold" nodeType="withEffect">
                                  <p:stCondLst>
                                    <p:cond delay="0"/>
                                  </p:stCondLst>
                                  <p:childTnLst>
                                    <p:set>
                                      <p:cBhvr>
                                        <p:cTn id="33" dur="1" fill="hold">
                                          <p:stCondLst>
                                            <p:cond delay="0"/>
                                          </p:stCondLst>
                                        </p:cTn>
                                        <p:tgtEl>
                                          <p:spTgt spid="7">
                                            <p:txEl>
                                              <p:pRg st="5" end="5"/>
                                            </p:txEl>
                                          </p:spTgt>
                                        </p:tgtEl>
                                        <p:attrNameLst>
                                          <p:attrName>style.visibility</p:attrName>
                                        </p:attrNameLst>
                                      </p:cBhvr>
                                      <p:to>
                                        <p:strVal val="visible"/>
                                      </p:to>
                                    </p:set>
                                    <p:anim calcmode="lin" valueType="num">
                                      <p:cBhvr additive="base">
                                        <p:cTn id="34" dur="500" fill="hold"/>
                                        <p:tgtEl>
                                          <p:spTgt spid="7">
                                            <p:txEl>
                                              <p:pRg st="5" end="5"/>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nodeType="clickEffect">
                                  <p:stCondLst>
                                    <p:cond delay="0"/>
                                  </p:stCondLst>
                                  <p:childTnLst>
                                    <p:set>
                                      <p:cBhvr>
                                        <p:cTn id="39" dur="1" fill="hold">
                                          <p:stCondLst>
                                            <p:cond delay="0"/>
                                          </p:stCondLst>
                                        </p:cTn>
                                        <p:tgtEl>
                                          <p:spTgt spid="7">
                                            <p:txEl>
                                              <p:pRg st="6" end="6"/>
                                            </p:txEl>
                                          </p:spTgt>
                                        </p:tgtEl>
                                        <p:attrNameLst>
                                          <p:attrName>style.visibility</p:attrName>
                                        </p:attrNameLst>
                                      </p:cBhvr>
                                      <p:to>
                                        <p:strVal val="visible"/>
                                      </p:to>
                                    </p:set>
                                    <p:anim calcmode="lin" valueType="num">
                                      <p:cBhvr additive="base">
                                        <p:cTn id="40" dur="500" fill="hold"/>
                                        <p:tgtEl>
                                          <p:spTgt spid="7">
                                            <p:txEl>
                                              <p:pRg st="6" end="6"/>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nodeType="clickEffect">
                                  <p:stCondLst>
                                    <p:cond delay="0"/>
                                  </p:stCondLst>
                                  <p:childTnLst>
                                    <p:set>
                                      <p:cBhvr>
                                        <p:cTn id="45" dur="1" fill="hold">
                                          <p:stCondLst>
                                            <p:cond delay="0"/>
                                          </p:stCondLst>
                                        </p:cTn>
                                        <p:tgtEl>
                                          <p:spTgt spid="7">
                                            <p:txEl>
                                              <p:pRg st="7" end="7"/>
                                            </p:txEl>
                                          </p:spTgt>
                                        </p:tgtEl>
                                        <p:attrNameLst>
                                          <p:attrName>style.visibility</p:attrName>
                                        </p:attrNameLst>
                                      </p:cBhvr>
                                      <p:to>
                                        <p:strVal val="visible"/>
                                      </p:to>
                                    </p:set>
                                    <p:anim calcmode="lin" valueType="num">
                                      <p:cBhvr additive="base">
                                        <p:cTn id="46" dur="500" fill="hold"/>
                                        <p:tgtEl>
                                          <p:spTgt spid="7">
                                            <p:txEl>
                                              <p:pRg st="7" end="7"/>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7">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14" presetClass="exit" presetSubtype="10" fill="hold" grpId="0" nodeType="clickEffect">
                                  <p:stCondLst>
                                    <p:cond delay="0"/>
                                  </p:stCondLst>
                                  <p:childTnLst>
                                    <p:animEffect transition="out" filter="randombar(horizontal)">
                                      <p:cBhvr>
                                        <p:cTn id="51" dur="500"/>
                                        <p:tgtEl>
                                          <p:spTgt spid="7">
                                            <p:txEl>
                                              <p:pRg st="0" end="0"/>
                                            </p:txEl>
                                          </p:spTgt>
                                        </p:tgtEl>
                                      </p:cBhvr>
                                    </p:animEffect>
                                    <p:set>
                                      <p:cBhvr>
                                        <p:cTn id="52" dur="1" fill="hold">
                                          <p:stCondLst>
                                            <p:cond delay="499"/>
                                          </p:stCondLst>
                                        </p:cTn>
                                        <p:tgtEl>
                                          <p:spTgt spid="7">
                                            <p:txEl>
                                              <p:pRg st="0" end="0"/>
                                            </p:txEl>
                                          </p:spTgt>
                                        </p:tgtEl>
                                        <p:attrNameLst>
                                          <p:attrName>style.visibility</p:attrName>
                                        </p:attrNameLst>
                                      </p:cBhvr>
                                      <p:to>
                                        <p:strVal val="hidden"/>
                                      </p:to>
                                    </p:set>
                                  </p:childTnLst>
                                </p:cTn>
                              </p:par>
                              <p:par>
                                <p:cTn id="53" presetID="14" presetClass="exit" presetSubtype="10" fill="hold" grpId="0" nodeType="withEffect">
                                  <p:stCondLst>
                                    <p:cond delay="0"/>
                                  </p:stCondLst>
                                  <p:childTnLst>
                                    <p:animEffect transition="out" filter="randombar(horizontal)">
                                      <p:cBhvr>
                                        <p:cTn id="54" dur="500"/>
                                        <p:tgtEl>
                                          <p:spTgt spid="7">
                                            <p:txEl>
                                              <p:pRg st="1" end="1"/>
                                            </p:txEl>
                                          </p:spTgt>
                                        </p:tgtEl>
                                      </p:cBhvr>
                                    </p:animEffect>
                                    <p:set>
                                      <p:cBhvr>
                                        <p:cTn id="55" dur="1" fill="hold">
                                          <p:stCondLst>
                                            <p:cond delay="499"/>
                                          </p:stCondLst>
                                        </p:cTn>
                                        <p:tgtEl>
                                          <p:spTgt spid="7">
                                            <p:txEl>
                                              <p:pRg st="1" end="1"/>
                                            </p:txEl>
                                          </p:spTgt>
                                        </p:tgtEl>
                                        <p:attrNameLst>
                                          <p:attrName>style.visibility</p:attrName>
                                        </p:attrNameLst>
                                      </p:cBhvr>
                                      <p:to>
                                        <p:strVal val="hidden"/>
                                      </p:to>
                                    </p:set>
                                  </p:childTnLst>
                                </p:cTn>
                              </p:par>
                              <p:par>
                                <p:cTn id="56" presetID="14" presetClass="exit" presetSubtype="10" fill="hold" grpId="0" nodeType="withEffect">
                                  <p:stCondLst>
                                    <p:cond delay="0"/>
                                  </p:stCondLst>
                                  <p:childTnLst>
                                    <p:animEffect transition="out" filter="randombar(horizontal)">
                                      <p:cBhvr>
                                        <p:cTn id="57" dur="500"/>
                                        <p:tgtEl>
                                          <p:spTgt spid="7">
                                            <p:txEl>
                                              <p:pRg st="2" end="2"/>
                                            </p:txEl>
                                          </p:spTgt>
                                        </p:tgtEl>
                                      </p:cBhvr>
                                    </p:animEffect>
                                    <p:set>
                                      <p:cBhvr>
                                        <p:cTn id="58" dur="1" fill="hold">
                                          <p:stCondLst>
                                            <p:cond delay="499"/>
                                          </p:stCondLst>
                                        </p:cTn>
                                        <p:tgtEl>
                                          <p:spTgt spid="7">
                                            <p:txEl>
                                              <p:pRg st="2" end="2"/>
                                            </p:txEl>
                                          </p:spTgt>
                                        </p:tgtEl>
                                        <p:attrNameLst>
                                          <p:attrName>style.visibility</p:attrName>
                                        </p:attrNameLst>
                                      </p:cBhvr>
                                      <p:to>
                                        <p:strVal val="hidden"/>
                                      </p:to>
                                    </p:set>
                                  </p:childTnLst>
                                </p:cTn>
                              </p:par>
                              <p:par>
                                <p:cTn id="59" presetID="14" presetClass="exit" presetSubtype="10" fill="hold" grpId="0" nodeType="withEffect">
                                  <p:stCondLst>
                                    <p:cond delay="0"/>
                                  </p:stCondLst>
                                  <p:childTnLst>
                                    <p:animEffect transition="out" filter="randombar(horizontal)">
                                      <p:cBhvr>
                                        <p:cTn id="60" dur="500"/>
                                        <p:tgtEl>
                                          <p:spTgt spid="7">
                                            <p:txEl>
                                              <p:pRg st="3" end="3"/>
                                            </p:txEl>
                                          </p:spTgt>
                                        </p:tgtEl>
                                      </p:cBhvr>
                                    </p:animEffect>
                                    <p:set>
                                      <p:cBhvr>
                                        <p:cTn id="61" dur="1" fill="hold">
                                          <p:stCondLst>
                                            <p:cond delay="499"/>
                                          </p:stCondLst>
                                        </p:cTn>
                                        <p:tgtEl>
                                          <p:spTgt spid="7">
                                            <p:txEl>
                                              <p:pRg st="3" end="3"/>
                                            </p:txEl>
                                          </p:spTgt>
                                        </p:tgtEl>
                                        <p:attrNameLst>
                                          <p:attrName>style.visibility</p:attrName>
                                        </p:attrNameLst>
                                      </p:cBhvr>
                                      <p:to>
                                        <p:strVal val="hidden"/>
                                      </p:to>
                                    </p:set>
                                  </p:childTnLst>
                                </p:cTn>
                              </p:par>
                              <p:par>
                                <p:cTn id="62" presetID="14" presetClass="exit" presetSubtype="10" fill="hold" grpId="0" nodeType="withEffect">
                                  <p:stCondLst>
                                    <p:cond delay="0"/>
                                  </p:stCondLst>
                                  <p:childTnLst>
                                    <p:animEffect transition="out" filter="randombar(horizontal)">
                                      <p:cBhvr>
                                        <p:cTn id="63" dur="500"/>
                                        <p:tgtEl>
                                          <p:spTgt spid="7">
                                            <p:txEl>
                                              <p:pRg st="4" end="4"/>
                                            </p:txEl>
                                          </p:spTgt>
                                        </p:tgtEl>
                                      </p:cBhvr>
                                    </p:animEffect>
                                    <p:set>
                                      <p:cBhvr>
                                        <p:cTn id="64" dur="1" fill="hold">
                                          <p:stCondLst>
                                            <p:cond delay="499"/>
                                          </p:stCondLst>
                                        </p:cTn>
                                        <p:tgtEl>
                                          <p:spTgt spid="7">
                                            <p:txEl>
                                              <p:pRg st="4" end="4"/>
                                            </p:txEl>
                                          </p:spTgt>
                                        </p:tgtEl>
                                        <p:attrNameLst>
                                          <p:attrName>style.visibility</p:attrName>
                                        </p:attrNameLst>
                                      </p:cBhvr>
                                      <p:to>
                                        <p:strVal val="hidden"/>
                                      </p:to>
                                    </p:set>
                                  </p:childTnLst>
                                </p:cTn>
                              </p:par>
                              <p:par>
                                <p:cTn id="65" presetID="14" presetClass="exit" presetSubtype="10" fill="hold" grpId="0" nodeType="withEffect">
                                  <p:stCondLst>
                                    <p:cond delay="0"/>
                                  </p:stCondLst>
                                  <p:childTnLst>
                                    <p:animEffect transition="out" filter="randombar(horizontal)">
                                      <p:cBhvr>
                                        <p:cTn id="66" dur="500"/>
                                        <p:tgtEl>
                                          <p:spTgt spid="7">
                                            <p:txEl>
                                              <p:pRg st="5" end="5"/>
                                            </p:txEl>
                                          </p:spTgt>
                                        </p:tgtEl>
                                      </p:cBhvr>
                                    </p:animEffect>
                                    <p:set>
                                      <p:cBhvr>
                                        <p:cTn id="67" dur="1" fill="hold">
                                          <p:stCondLst>
                                            <p:cond delay="499"/>
                                          </p:stCondLst>
                                        </p:cTn>
                                        <p:tgtEl>
                                          <p:spTgt spid="7">
                                            <p:txEl>
                                              <p:pRg st="5" end="5"/>
                                            </p:txEl>
                                          </p:spTgt>
                                        </p:tgtEl>
                                        <p:attrNameLst>
                                          <p:attrName>style.visibility</p:attrName>
                                        </p:attrNameLst>
                                      </p:cBhvr>
                                      <p:to>
                                        <p:strVal val="hidden"/>
                                      </p:to>
                                    </p:set>
                                  </p:childTnLst>
                                </p:cTn>
                              </p:par>
                              <p:par>
                                <p:cTn id="68" presetID="14" presetClass="exit" presetSubtype="10" fill="hold" grpId="0" nodeType="withEffect">
                                  <p:stCondLst>
                                    <p:cond delay="0"/>
                                  </p:stCondLst>
                                  <p:childTnLst>
                                    <p:animEffect transition="out" filter="randombar(horizontal)">
                                      <p:cBhvr>
                                        <p:cTn id="69" dur="500"/>
                                        <p:tgtEl>
                                          <p:spTgt spid="7">
                                            <p:txEl>
                                              <p:pRg st="6" end="6"/>
                                            </p:txEl>
                                          </p:spTgt>
                                        </p:tgtEl>
                                      </p:cBhvr>
                                    </p:animEffect>
                                    <p:set>
                                      <p:cBhvr>
                                        <p:cTn id="70" dur="1" fill="hold">
                                          <p:stCondLst>
                                            <p:cond delay="499"/>
                                          </p:stCondLst>
                                        </p:cTn>
                                        <p:tgtEl>
                                          <p:spTgt spid="7">
                                            <p:txEl>
                                              <p:pRg st="6" end="6"/>
                                            </p:txEl>
                                          </p:spTgt>
                                        </p:tgtEl>
                                        <p:attrNameLst>
                                          <p:attrName>style.visibility</p:attrName>
                                        </p:attrNameLst>
                                      </p:cBhvr>
                                      <p:to>
                                        <p:strVal val="hidden"/>
                                      </p:to>
                                    </p:set>
                                  </p:childTnLst>
                                </p:cTn>
                              </p:par>
                              <p:par>
                                <p:cTn id="71" presetID="14" presetClass="exit" presetSubtype="10" fill="hold" grpId="0" nodeType="withEffect">
                                  <p:stCondLst>
                                    <p:cond delay="0"/>
                                  </p:stCondLst>
                                  <p:childTnLst>
                                    <p:animEffect transition="out" filter="randombar(horizontal)">
                                      <p:cBhvr>
                                        <p:cTn id="72" dur="500"/>
                                        <p:tgtEl>
                                          <p:spTgt spid="7">
                                            <p:txEl>
                                              <p:pRg st="7" end="7"/>
                                            </p:txEl>
                                          </p:spTgt>
                                        </p:tgtEl>
                                      </p:cBhvr>
                                    </p:animEffect>
                                    <p:set>
                                      <p:cBhvr>
                                        <p:cTn id="73" dur="1" fill="hold">
                                          <p:stCondLst>
                                            <p:cond delay="499"/>
                                          </p:stCondLst>
                                        </p:cTn>
                                        <p:tgtEl>
                                          <p:spTgt spid="7">
                                            <p:txEl>
                                              <p:pRg st="7" end="7"/>
                                            </p:txEl>
                                          </p:spTgt>
                                        </p:tgtEl>
                                        <p:attrNameLst>
                                          <p:attrName>style.visibility</p:attrName>
                                        </p:attrNameLst>
                                      </p:cBhvr>
                                      <p:to>
                                        <p:strVal val="hidden"/>
                                      </p:to>
                                    </p:set>
                                  </p:childTnLst>
                                </p:cTn>
                              </p:par>
                            </p:childTnLst>
                          </p:cTn>
                        </p:par>
                      </p:childTnLst>
                    </p:cTn>
                  </p:par>
                  <p:par>
                    <p:cTn id="74" fill="hold">
                      <p:stCondLst>
                        <p:cond delay="indefinite"/>
                      </p:stCondLst>
                      <p:childTnLst>
                        <p:par>
                          <p:cTn id="75" fill="hold">
                            <p:stCondLst>
                              <p:cond delay="0"/>
                            </p:stCondLst>
                            <p:childTnLst>
                              <p:par>
                                <p:cTn id="76" presetID="2" presetClass="entr" presetSubtype="4" fill="hold" nodeType="clickEffect">
                                  <p:stCondLst>
                                    <p:cond delay="0"/>
                                  </p:stCondLst>
                                  <p:childTnLst>
                                    <p:set>
                                      <p:cBhvr>
                                        <p:cTn id="77" dur="1" fill="hold">
                                          <p:stCondLst>
                                            <p:cond delay="0"/>
                                          </p:stCondLst>
                                        </p:cTn>
                                        <p:tgtEl>
                                          <p:spTgt spid="8">
                                            <p:txEl>
                                              <p:pRg st="0" end="0"/>
                                            </p:txEl>
                                          </p:spTgt>
                                        </p:tgtEl>
                                        <p:attrNameLst>
                                          <p:attrName>style.visibility</p:attrName>
                                        </p:attrNameLst>
                                      </p:cBhvr>
                                      <p:to>
                                        <p:strVal val="visible"/>
                                      </p:to>
                                    </p:set>
                                    <p:anim calcmode="lin" valueType="num">
                                      <p:cBhvr additive="base">
                                        <p:cTn id="78"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79"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42" presetClass="entr" presetSubtype="0" fill="hold" nodeType="clickEffect">
                                  <p:stCondLst>
                                    <p:cond delay="0"/>
                                  </p:stCondLst>
                                  <p:childTnLst>
                                    <p:set>
                                      <p:cBhvr>
                                        <p:cTn id="83" dur="1" fill="hold">
                                          <p:stCondLst>
                                            <p:cond delay="0"/>
                                          </p:stCondLst>
                                        </p:cTn>
                                        <p:tgtEl>
                                          <p:spTgt spid="8">
                                            <p:txEl>
                                              <p:pRg st="1" end="1"/>
                                            </p:txEl>
                                          </p:spTgt>
                                        </p:tgtEl>
                                        <p:attrNameLst>
                                          <p:attrName>style.visibility</p:attrName>
                                        </p:attrNameLst>
                                      </p:cBhvr>
                                      <p:to>
                                        <p:strVal val="visible"/>
                                      </p:to>
                                    </p:set>
                                    <p:animEffect transition="in" filter="fade">
                                      <p:cBhvr>
                                        <p:cTn id="84" dur="1000"/>
                                        <p:tgtEl>
                                          <p:spTgt spid="8">
                                            <p:txEl>
                                              <p:pRg st="1" end="1"/>
                                            </p:txEl>
                                          </p:spTgt>
                                        </p:tgtEl>
                                      </p:cBhvr>
                                    </p:animEffect>
                                    <p:anim calcmode="lin" valueType="num">
                                      <p:cBhvr>
                                        <p:cTn id="85" dur="1000" fill="hold"/>
                                        <p:tgtEl>
                                          <p:spTgt spid="8">
                                            <p:txEl>
                                              <p:pRg st="1" end="1"/>
                                            </p:txEl>
                                          </p:spTgt>
                                        </p:tgtEl>
                                        <p:attrNameLst>
                                          <p:attrName>ppt_x</p:attrName>
                                        </p:attrNameLst>
                                      </p:cBhvr>
                                      <p:tavLst>
                                        <p:tav tm="0">
                                          <p:val>
                                            <p:strVal val="#ppt_x"/>
                                          </p:val>
                                        </p:tav>
                                        <p:tav tm="100000">
                                          <p:val>
                                            <p:strVal val="#ppt_x"/>
                                          </p:val>
                                        </p:tav>
                                      </p:tavLst>
                                    </p:anim>
                                    <p:anim calcmode="lin" valueType="num">
                                      <p:cBhvr>
                                        <p:cTn id="86" dur="1000" fill="hold"/>
                                        <p:tgtEl>
                                          <p:spTgt spid="8">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42" presetClass="entr" presetSubtype="0" fill="hold" nodeType="clickEffect">
                                  <p:stCondLst>
                                    <p:cond delay="0"/>
                                  </p:stCondLst>
                                  <p:childTnLst>
                                    <p:set>
                                      <p:cBhvr>
                                        <p:cTn id="90" dur="1" fill="hold">
                                          <p:stCondLst>
                                            <p:cond delay="0"/>
                                          </p:stCondLst>
                                        </p:cTn>
                                        <p:tgtEl>
                                          <p:spTgt spid="8">
                                            <p:txEl>
                                              <p:pRg st="2" end="2"/>
                                            </p:txEl>
                                          </p:spTgt>
                                        </p:tgtEl>
                                        <p:attrNameLst>
                                          <p:attrName>style.visibility</p:attrName>
                                        </p:attrNameLst>
                                      </p:cBhvr>
                                      <p:to>
                                        <p:strVal val="visible"/>
                                      </p:to>
                                    </p:set>
                                    <p:animEffect transition="in" filter="fade">
                                      <p:cBhvr>
                                        <p:cTn id="91" dur="1000"/>
                                        <p:tgtEl>
                                          <p:spTgt spid="8">
                                            <p:txEl>
                                              <p:pRg st="2" end="2"/>
                                            </p:txEl>
                                          </p:spTgt>
                                        </p:tgtEl>
                                      </p:cBhvr>
                                    </p:animEffect>
                                    <p:anim calcmode="lin" valueType="num">
                                      <p:cBhvr>
                                        <p:cTn id="92" dur="1000" fill="hold"/>
                                        <p:tgtEl>
                                          <p:spTgt spid="8">
                                            <p:txEl>
                                              <p:pRg st="2" end="2"/>
                                            </p:txEl>
                                          </p:spTgt>
                                        </p:tgtEl>
                                        <p:attrNameLst>
                                          <p:attrName>ppt_x</p:attrName>
                                        </p:attrNameLst>
                                      </p:cBhvr>
                                      <p:tavLst>
                                        <p:tav tm="0">
                                          <p:val>
                                            <p:strVal val="#ppt_x"/>
                                          </p:val>
                                        </p:tav>
                                        <p:tav tm="100000">
                                          <p:val>
                                            <p:strVal val="#ppt_x"/>
                                          </p:val>
                                        </p:tav>
                                      </p:tavLst>
                                    </p:anim>
                                    <p:anim calcmode="lin" valueType="num">
                                      <p:cBhvr>
                                        <p:cTn id="93" dur="1000" fill="hold"/>
                                        <p:tgtEl>
                                          <p:spTgt spid="8">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94" fill="hold">
                      <p:stCondLst>
                        <p:cond delay="indefinite"/>
                      </p:stCondLst>
                      <p:childTnLst>
                        <p:par>
                          <p:cTn id="95" fill="hold">
                            <p:stCondLst>
                              <p:cond delay="0"/>
                            </p:stCondLst>
                            <p:childTnLst>
                              <p:par>
                                <p:cTn id="96" presetID="42" presetClass="entr" presetSubtype="0" fill="hold" nodeType="clickEffect">
                                  <p:stCondLst>
                                    <p:cond delay="0"/>
                                  </p:stCondLst>
                                  <p:childTnLst>
                                    <p:set>
                                      <p:cBhvr>
                                        <p:cTn id="97" dur="1" fill="hold">
                                          <p:stCondLst>
                                            <p:cond delay="0"/>
                                          </p:stCondLst>
                                        </p:cTn>
                                        <p:tgtEl>
                                          <p:spTgt spid="8">
                                            <p:txEl>
                                              <p:pRg st="3" end="3"/>
                                            </p:txEl>
                                          </p:spTgt>
                                        </p:tgtEl>
                                        <p:attrNameLst>
                                          <p:attrName>style.visibility</p:attrName>
                                        </p:attrNameLst>
                                      </p:cBhvr>
                                      <p:to>
                                        <p:strVal val="visible"/>
                                      </p:to>
                                    </p:set>
                                    <p:animEffect transition="in" filter="fade">
                                      <p:cBhvr>
                                        <p:cTn id="98" dur="1000"/>
                                        <p:tgtEl>
                                          <p:spTgt spid="8">
                                            <p:txEl>
                                              <p:pRg st="3" end="3"/>
                                            </p:txEl>
                                          </p:spTgt>
                                        </p:tgtEl>
                                      </p:cBhvr>
                                    </p:animEffect>
                                    <p:anim calcmode="lin" valueType="num">
                                      <p:cBhvr>
                                        <p:cTn id="99" dur="1000" fill="hold"/>
                                        <p:tgtEl>
                                          <p:spTgt spid="8">
                                            <p:txEl>
                                              <p:pRg st="3" end="3"/>
                                            </p:txEl>
                                          </p:spTgt>
                                        </p:tgtEl>
                                        <p:attrNameLst>
                                          <p:attrName>ppt_x</p:attrName>
                                        </p:attrNameLst>
                                      </p:cBhvr>
                                      <p:tavLst>
                                        <p:tav tm="0">
                                          <p:val>
                                            <p:strVal val="#ppt_x"/>
                                          </p:val>
                                        </p:tav>
                                        <p:tav tm="100000">
                                          <p:val>
                                            <p:strVal val="#ppt_x"/>
                                          </p:val>
                                        </p:tav>
                                      </p:tavLst>
                                    </p:anim>
                                    <p:anim calcmode="lin" valueType="num">
                                      <p:cBhvr>
                                        <p:cTn id="100" dur="1000" fill="hold"/>
                                        <p:tgtEl>
                                          <p:spTgt spid="8">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01" fill="hold">
                      <p:stCondLst>
                        <p:cond delay="indefinite"/>
                      </p:stCondLst>
                      <p:childTnLst>
                        <p:par>
                          <p:cTn id="102" fill="hold">
                            <p:stCondLst>
                              <p:cond delay="0"/>
                            </p:stCondLst>
                            <p:childTnLst>
                              <p:par>
                                <p:cTn id="103" presetID="42" presetClass="entr" presetSubtype="0" fill="hold" nodeType="clickEffect">
                                  <p:stCondLst>
                                    <p:cond delay="0"/>
                                  </p:stCondLst>
                                  <p:childTnLst>
                                    <p:set>
                                      <p:cBhvr>
                                        <p:cTn id="104" dur="1" fill="hold">
                                          <p:stCondLst>
                                            <p:cond delay="0"/>
                                          </p:stCondLst>
                                        </p:cTn>
                                        <p:tgtEl>
                                          <p:spTgt spid="8">
                                            <p:txEl>
                                              <p:pRg st="4" end="4"/>
                                            </p:txEl>
                                          </p:spTgt>
                                        </p:tgtEl>
                                        <p:attrNameLst>
                                          <p:attrName>style.visibility</p:attrName>
                                        </p:attrNameLst>
                                      </p:cBhvr>
                                      <p:to>
                                        <p:strVal val="visible"/>
                                      </p:to>
                                    </p:set>
                                    <p:animEffect transition="in" filter="fade">
                                      <p:cBhvr>
                                        <p:cTn id="105" dur="1000"/>
                                        <p:tgtEl>
                                          <p:spTgt spid="8">
                                            <p:txEl>
                                              <p:pRg st="4" end="4"/>
                                            </p:txEl>
                                          </p:spTgt>
                                        </p:tgtEl>
                                      </p:cBhvr>
                                    </p:animEffect>
                                    <p:anim calcmode="lin" valueType="num">
                                      <p:cBhvr>
                                        <p:cTn id="106" dur="1000" fill="hold"/>
                                        <p:tgtEl>
                                          <p:spTgt spid="8">
                                            <p:txEl>
                                              <p:pRg st="4" end="4"/>
                                            </p:txEl>
                                          </p:spTgt>
                                        </p:tgtEl>
                                        <p:attrNameLst>
                                          <p:attrName>ppt_x</p:attrName>
                                        </p:attrNameLst>
                                      </p:cBhvr>
                                      <p:tavLst>
                                        <p:tav tm="0">
                                          <p:val>
                                            <p:strVal val="#ppt_x"/>
                                          </p:val>
                                        </p:tav>
                                        <p:tav tm="100000">
                                          <p:val>
                                            <p:strVal val="#ppt_x"/>
                                          </p:val>
                                        </p:tav>
                                      </p:tavLst>
                                    </p:anim>
                                    <p:anim calcmode="lin" valueType="num">
                                      <p:cBhvr>
                                        <p:cTn id="107" dur="1000" fill="hold"/>
                                        <p:tgtEl>
                                          <p:spTgt spid="8">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108" fill="hold">
                      <p:stCondLst>
                        <p:cond delay="indefinite"/>
                      </p:stCondLst>
                      <p:childTnLst>
                        <p:par>
                          <p:cTn id="109" fill="hold">
                            <p:stCondLst>
                              <p:cond delay="0"/>
                            </p:stCondLst>
                            <p:childTnLst>
                              <p:par>
                                <p:cTn id="110" presetID="42" presetClass="entr" presetSubtype="0" fill="hold" nodeType="clickEffect">
                                  <p:stCondLst>
                                    <p:cond delay="0"/>
                                  </p:stCondLst>
                                  <p:childTnLst>
                                    <p:set>
                                      <p:cBhvr>
                                        <p:cTn id="111" dur="1" fill="hold">
                                          <p:stCondLst>
                                            <p:cond delay="0"/>
                                          </p:stCondLst>
                                        </p:cTn>
                                        <p:tgtEl>
                                          <p:spTgt spid="8">
                                            <p:txEl>
                                              <p:pRg st="5" end="5"/>
                                            </p:txEl>
                                          </p:spTgt>
                                        </p:tgtEl>
                                        <p:attrNameLst>
                                          <p:attrName>style.visibility</p:attrName>
                                        </p:attrNameLst>
                                      </p:cBhvr>
                                      <p:to>
                                        <p:strVal val="visible"/>
                                      </p:to>
                                    </p:set>
                                    <p:animEffect transition="in" filter="fade">
                                      <p:cBhvr>
                                        <p:cTn id="112" dur="1000"/>
                                        <p:tgtEl>
                                          <p:spTgt spid="8">
                                            <p:txEl>
                                              <p:pRg st="5" end="5"/>
                                            </p:txEl>
                                          </p:spTgt>
                                        </p:tgtEl>
                                      </p:cBhvr>
                                    </p:animEffect>
                                    <p:anim calcmode="lin" valueType="num">
                                      <p:cBhvr>
                                        <p:cTn id="113" dur="1000" fill="hold"/>
                                        <p:tgtEl>
                                          <p:spTgt spid="8">
                                            <p:txEl>
                                              <p:pRg st="5" end="5"/>
                                            </p:txEl>
                                          </p:spTgt>
                                        </p:tgtEl>
                                        <p:attrNameLst>
                                          <p:attrName>ppt_x</p:attrName>
                                        </p:attrNameLst>
                                      </p:cBhvr>
                                      <p:tavLst>
                                        <p:tav tm="0">
                                          <p:val>
                                            <p:strVal val="#ppt_x"/>
                                          </p:val>
                                        </p:tav>
                                        <p:tav tm="100000">
                                          <p:val>
                                            <p:strVal val="#ppt_x"/>
                                          </p:val>
                                        </p:tav>
                                      </p:tavLst>
                                    </p:anim>
                                    <p:anim calcmode="lin" valueType="num">
                                      <p:cBhvr>
                                        <p:cTn id="114" dur="1000" fill="hold"/>
                                        <p:tgtEl>
                                          <p:spTgt spid="8">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115" fill="hold">
                      <p:stCondLst>
                        <p:cond delay="indefinite"/>
                      </p:stCondLst>
                      <p:childTnLst>
                        <p:par>
                          <p:cTn id="116" fill="hold">
                            <p:stCondLst>
                              <p:cond delay="0"/>
                            </p:stCondLst>
                            <p:childTnLst>
                              <p:par>
                                <p:cTn id="117" presetID="42" presetClass="entr" presetSubtype="0" fill="hold" nodeType="clickEffect">
                                  <p:stCondLst>
                                    <p:cond delay="0"/>
                                  </p:stCondLst>
                                  <p:childTnLst>
                                    <p:set>
                                      <p:cBhvr>
                                        <p:cTn id="118" dur="1" fill="hold">
                                          <p:stCondLst>
                                            <p:cond delay="0"/>
                                          </p:stCondLst>
                                        </p:cTn>
                                        <p:tgtEl>
                                          <p:spTgt spid="8">
                                            <p:txEl>
                                              <p:pRg st="6" end="6"/>
                                            </p:txEl>
                                          </p:spTgt>
                                        </p:tgtEl>
                                        <p:attrNameLst>
                                          <p:attrName>style.visibility</p:attrName>
                                        </p:attrNameLst>
                                      </p:cBhvr>
                                      <p:to>
                                        <p:strVal val="visible"/>
                                      </p:to>
                                    </p:set>
                                    <p:animEffect transition="in" filter="fade">
                                      <p:cBhvr>
                                        <p:cTn id="119" dur="1000"/>
                                        <p:tgtEl>
                                          <p:spTgt spid="8">
                                            <p:txEl>
                                              <p:pRg st="6" end="6"/>
                                            </p:txEl>
                                          </p:spTgt>
                                        </p:tgtEl>
                                      </p:cBhvr>
                                    </p:animEffect>
                                    <p:anim calcmode="lin" valueType="num">
                                      <p:cBhvr>
                                        <p:cTn id="120" dur="1000" fill="hold"/>
                                        <p:tgtEl>
                                          <p:spTgt spid="8">
                                            <p:txEl>
                                              <p:pRg st="6" end="6"/>
                                            </p:txEl>
                                          </p:spTgt>
                                        </p:tgtEl>
                                        <p:attrNameLst>
                                          <p:attrName>ppt_x</p:attrName>
                                        </p:attrNameLst>
                                      </p:cBhvr>
                                      <p:tavLst>
                                        <p:tav tm="0">
                                          <p:val>
                                            <p:strVal val="#ppt_x"/>
                                          </p:val>
                                        </p:tav>
                                        <p:tav tm="100000">
                                          <p:val>
                                            <p:strVal val="#ppt_x"/>
                                          </p:val>
                                        </p:tav>
                                      </p:tavLst>
                                    </p:anim>
                                    <p:anim calcmode="lin" valueType="num">
                                      <p:cBhvr>
                                        <p:cTn id="121" dur="1000" fill="hold"/>
                                        <p:tgtEl>
                                          <p:spTgt spid="8">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122" fill="hold">
                      <p:stCondLst>
                        <p:cond delay="indefinite"/>
                      </p:stCondLst>
                      <p:childTnLst>
                        <p:par>
                          <p:cTn id="123" fill="hold">
                            <p:stCondLst>
                              <p:cond delay="0"/>
                            </p:stCondLst>
                            <p:childTnLst>
                              <p:par>
                                <p:cTn id="124" presetID="42" presetClass="entr" presetSubtype="0" fill="hold" nodeType="clickEffect">
                                  <p:stCondLst>
                                    <p:cond delay="0"/>
                                  </p:stCondLst>
                                  <p:childTnLst>
                                    <p:set>
                                      <p:cBhvr>
                                        <p:cTn id="125" dur="1" fill="hold">
                                          <p:stCondLst>
                                            <p:cond delay="0"/>
                                          </p:stCondLst>
                                        </p:cTn>
                                        <p:tgtEl>
                                          <p:spTgt spid="8">
                                            <p:txEl>
                                              <p:pRg st="7" end="7"/>
                                            </p:txEl>
                                          </p:spTgt>
                                        </p:tgtEl>
                                        <p:attrNameLst>
                                          <p:attrName>style.visibility</p:attrName>
                                        </p:attrNameLst>
                                      </p:cBhvr>
                                      <p:to>
                                        <p:strVal val="visible"/>
                                      </p:to>
                                    </p:set>
                                    <p:animEffect transition="in" filter="fade">
                                      <p:cBhvr>
                                        <p:cTn id="126" dur="1000"/>
                                        <p:tgtEl>
                                          <p:spTgt spid="8">
                                            <p:txEl>
                                              <p:pRg st="7" end="7"/>
                                            </p:txEl>
                                          </p:spTgt>
                                        </p:tgtEl>
                                      </p:cBhvr>
                                    </p:animEffect>
                                    <p:anim calcmode="lin" valueType="num">
                                      <p:cBhvr>
                                        <p:cTn id="127" dur="1000" fill="hold"/>
                                        <p:tgtEl>
                                          <p:spTgt spid="8">
                                            <p:txEl>
                                              <p:pRg st="7" end="7"/>
                                            </p:txEl>
                                          </p:spTgt>
                                        </p:tgtEl>
                                        <p:attrNameLst>
                                          <p:attrName>ppt_x</p:attrName>
                                        </p:attrNameLst>
                                      </p:cBhvr>
                                      <p:tavLst>
                                        <p:tav tm="0">
                                          <p:val>
                                            <p:strVal val="#ppt_x"/>
                                          </p:val>
                                        </p:tav>
                                        <p:tav tm="100000">
                                          <p:val>
                                            <p:strVal val="#ppt_x"/>
                                          </p:val>
                                        </p:tav>
                                      </p:tavLst>
                                    </p:anim>
                                    <p:anim calcmode="lin" valueType="num">
                                      <p:cBhvr>
                                        <p:cTn id="128" dur="1000" fill="hold"/>
                                        <p:tgtEl>
                                          <p:spTgt spid="8">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129" fill="hold">
                      <p:stCondLst>
                        <p:cond delay="indefinite"/>
                      </p:stCondLst>
                      <p:childTnLst>
                        <p:par>
                          <p:cTn id="130" fill="hold">
                            <p:stCondLst>
                              <p:cond delay="0"/>
                            </p:stCondLst>
                            <p:childTnLst>
                              <p:par>
                                <p:cTn id="131" presetID="42" presetClass="entr" presetSubtype="0" fill="hold" nodeType="clickEffect">
                                  <p:stCondLst>
                                    <p:cond delay="0"/>
                                  </p:stCondLst>
                                  <p:childTnLst>
                                    <p:set>
                                      <p:cBhvr>
                                        <p:cTn id="132" dur="1" fill="hold">
                                          <p:stCondLst>
                                            <p:cond delay="0"/>
                                          </p:stCondLst>
                                        </p:cTn>
                                        <p:tgtEl>
                                          <p:spTgt spid="8">
                                            <p:txEl>
                                              <p:pRg st="8" end="8"/>
                                            </p:txEl>
                                          </p:spTgt>
                                        </p:tgtEl>
                                        <p:attrNameLst>
                                          <p:attrName>style.visibility</p:attrName>
                                        </p:attrNameLst>
                                      </p:cBhvr>
                                      <p:to>
                                        <p:strVal val="visible"/>
                                      </p:to>
                                    </p:set>
                                    <p:animEffect transition="in" filter="fade">
                                      <p:cBhvr>
                                        <p:cTn id="133" dur="1000"/>
                                        <p:tgtEl>
                                          <p:spTgt spid="8">
                                            <p:txEl>
                                              <p:pRg st="8" end="8"/>
                                            </p:txEl>
                                          </p:spTgt>
                                        </p:tgtEl>
                                      </p:cBhvr>
                                    </p:animEffect>
                                    <p:anim calcmode="lin" valueType="num">
                                      <p:cBhvr>
                                        <p:cTn id="134" dur="1000" fill="hold"/>
                                        <p:tgtEl>
                                          <p:spTgt spid="8">
                                            <p:txEl>
                                              <p:pRg st="8" end="8"/>
                                            </p:txEl>
                                          </p:spTgt>
                                        </p:tgtEl>
                                        <p:attrNameLst>
                                          <p:attrName>ppt_x</p:attrName>
                                        </p:attrNameLst>
                                      </p:cBhvr>
                                      <p:tavLst>
                                        <p:tav tm="0">
                                          <p:val>
                                            <p:strVal val="#ppt_x"/>
                                          </p:val>
                                        </p:tav>
                                        <p:tav tm="100000">
                                          <p:val>
                                            <p:strVal val="#ppt_x"/>
                                          </p:val>
                                        </p:tav>
                                      </p:tavLst>
                                    </p:anim>
                                    <p:anim calcmode="lin" valueType="num">
                                      <p:cBhvr>
                                        <p:cTn id="135" dur="1000" fill="hold"/>
                                        <p:tgtEl>
                                          <p:spTgt spid="8">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136" fill="hold">
                      <p:stCondLst>
                        <p:cond delay="indefinite"/>
                      </p:stCondLst>
                      <p:childTnLst>
                        <p:par>
                          <p:cTn id="137" fill="hold">
                            <p:stCondLst>
                              <p:cond delay="0"/>
                            </p:stCondLst>
                            <p:childTnLst>
                              <p:par>
                                <p:cTn id="138" presetID="6" presetClass="entr" presetSubtype="16" fill="hold" nodeType="clickEffect">
                                  <p:stCondLst>
                                    <p:cond delay="0"/>
                                  </p:stCondLst>
                                  <p:childTnLst>
                                    <p:set>
                                      <p:cBhvr>
                                        <p:cTn id="139" dur="1" fill="hold">
                                          <p:stCondLst>
                                            <p:cond delay="0"/>
                                          </p:stCondLst>
                                        </p:cTn>
                                        <p:tgtEl>
                                          <p:spTgt spid="8">
                                            <p:txEl>
                                              <p:pRg st="9" end="9"/>
                                            </p:txEl>
                                          </p:spTgt>
                                        </p:tgtEl>
                                        <p:attrNameLst>
                                          <p:attrName>style.visibility</p:attrName>
                                        </p:attrNameLst>
                                      </p:cBhvr>
                                      <p:to>
                                        <p:strVal val="visible"/>
                                      </p:to>
                                    </p:set>
                                    <p:animEffect transition="in" filter="circle(in)">
                                      <p:cBhvr>
                                        <p:cTn id="140" dur="2000"/>
                                        <p:tgtEl>
                                          <p:spTgt spid="8">
                                            <p:txEl>
                                              <p:pRg st="9" end="9"/>
                                            </p:txEl>
                                          </p:spTgt>
                                        </p:tgtEl>
                                      </p:cBhvr>
                                    </p:animEffect>
                                  </p:childTnLst>
                                </p:cTn>
                              </p:par>
                            </p:childTnLst>
                          </p:cTn>
                        </p:par>
                      </p:childTnLst>
                    </p:cTn>
                  </p:par>
                  <p:par>
                    <p:cTn id="141" fill="hold">
                      <p:stCondLst>
                        <p:cond delay="indefinite"/>
                      </p:stCondLst>
                      <p:childTnLst>
                        <p:par>
                          <p:cTn id="142" fill="hold">
                            <p:stCondLst>
                              <p:cond delay="0"/>
                            </p:stCondLst>
                            <p:childTnLst>
                              <p:par>
                                <p:cTn id="143" presetID="42" presetClass="entr" presetSubtype="0" fill="hold" nodeType="clickEffect">
                                  <p:stCondLst>
                                    <p:cond delay="0"/>
                                  </p:stCondLst>
                                  <p:childTnLst>
                                    <p:set>
                                      <p:cBhvr>
                                        <p:cTn id="144" dur="1" fill="hold">
                                          <p:stCondLst>
                                            <p:cond delay="0"/>
                                          </p:stCondLst>
                                        </p:cTn>
                                        <p:tgtEl>
                                          <p:spTgt spid="8">
                                            <p:txEl>
                                              <p:pRg st="10" end="10"/>
                                            </p:txEl>
                                          </p:spTgt>
                                        </p:tgtEl>
                                        <p:attrNameLst>
                                          <p:attrName>style.visibility</p:attrName>
                                        </p:attrNameLst>
                                      </p:cBhvr>
                                      <p:to>
                                        <p:strVal val="visible"/>
                                      </p:to>
                                    </p:set>
                                    <p:animEffect transition="in" filter="fade">
                                      <p:cBhvr>
                                        <p:cTn id="145" dur="1000"/>
                                        <p:tgtEl>
                                          <p:spTgt spid="8">
                                            <p:txEl>
                                              <p:pRg st="10" end="10"/>
                                            </p:txEl>
                                          </p:spTgt>
                                        </p:tgtEl>
                                      </p:cBhvr>
                                    </p:animEffect>
                                    <p:anim calcmode="lin" valueType="num">
                                      <p:cBhvr>
                                        <p:cTn id="146" dur="1000" fill="hold"/>
                                        <p:tgtEl>
                                          <p:spTgt spid="8">
                                            <p:txEl>
                                              <p:pRg st="10" end="10"/>
                                            </p:txEl>
                                          </p:spTgt>
                                        </p:tgtEl>
                                        <p:attrNameLst>
                                          <p:attrName>ppt_x</p:attrName>
                                        </p:attrNameLst>
                                      </p:cBhvr>
                                      <p:tavLst>
                                        <p:tav tm="0">
                                          <p:val>
                                            <p:strVal val="#ppt_x"/>
                                          </p:val>
                                        </p:tav>
                                        <p:tav tm="100000">
                                          <p:val>
                                            <p:strVal val="#ppt_x"/>
                                          </p:val>
                                        </p:tav>
                                      </p:tavLst>
                                    </p:anim>
                                    <p:anim calcmode="lin" valueType="num">
                                      <p:cBhvr>
                                        <p:cTn id="147" dur="1000" fill="hold"/>
                                        <p:tgtEl>
                                          <p:spTgt spid="8">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148" fill="hold">
                      <p:stCondLst>
                        <p:cond delay="indefinite"/>
                      </p:stCondLst>
                      <p:childTnLst>
                        <p:par>
                          <p:cTn id="149" fill="hold">
                            <p:stCondLst>
                              <p:cond delay="0"/>
                            </p:stCondLst>
                            <p:childTnLst>
                              <p:par>
                                <p:cTn id="150" presetID="42" presetClass="entr" presetSubtype="0" fill="hold" nodeType="clickEffect">
                                  <p:stCondLst>
                                    <p:cond delay="0"/>
                                  </p:stCondLst>
                                  <p:childTnLst>
                                    <p:set>
                                      <p:cBhvr>
                                        <p:cTn id="151" dur="1" fill="hold">
                                          <p:stCondLst>
                                            <p:cond delay="0"/>
                                          </p:stCondLst>
                                        </p:cTn>
                                        <p:tgtEl>
                                          <p:spTgt spid="8">
                                            <p:txEl>
                                              <p:pRg st="11" end="11"/>
                                            </p:txEl>
                                          </p:spTgt>
                                        </p:tgtEl>
                                        <p:attrNameLst>
                                          <p:attrName>style.visibility</p:attrName>
                                        </p:attrNameLst>
                                      </p:cBhvr>
                                      <p:to>
                                        <p:strVal val="visible"/>
                                      </p:to>
                                    </p:set>
                                    <p:animEffect transition="in" filter="fade">
                                      <p:cBhvr>
                                        <p:cTn id="152" dur="1000"/>
                                        <p:tgtEl>
                                          <p:spTgt spid="8">
                                            <p:txEl>
                                              <p:pRg st="11" end="11"/>
                                            </p:txEl>
                                          </p:spTgt>
                                        </p:tgtEl>
                                      </p:cBhvr>
                                    </p:animEffect>
                                    <p:anim calcmode="lin" valueType="num">
                                      <p:cBhvr>
                                        <p:cTn id="153" dur="1000" fill="hold"/>
                                        <p:tgtEl>
                                          <p:spTgt spid="8">
                                            <p:txEl>
                                              <p:pRg st="11" end="11"/>
                                            </p:txEl>
                                          </p:spTgt>
                                        </p:tgtEl>
                                        <p:attrNameLst>
                                          <p:attrName>ppt_x</p:attrName>
                                        </p:attrNameLst>
                                      </p:cBhvr>
                                      <p:tavLst>
                                        <p:tav tm="0">
                                          <p:val>
                                            <p:strVal val="#ppt_x"/>
                                          </p:val>
                                        </p:tav>
                                        <p:tav tm="100000">
                                          <p:val>
                                            <p:strVal val="#ppt_x"/>
                                          </p:val>
                                        </p:tav>
                                      </p:tavLst>
                                    </p:anim>
                                    <p:anim calcmode="lin" valueType="num">
                                      <p:cBhvr>
                                        <p:cTn id="154" dur="1000" fill="hold"/>
                                        <p:tgtEl>
                                          <p:spTgt spid="8">
                                            <p:txEl>
                                              <p:pRg st="11" end="11"/>
                                            </p:txEl>
                                          </p:spTgt>
                                        </p:tgtEl>
                                        <p:attrNameLst>
                                          <p:attrName>ppt_y</p:attrName>
                                        </p:attrNameLst>
                                      </p:cBhvr>
                                      <p:tavLst>
                                        <p:tav tm="0">
                                          <p:val>
                                            <p:strVal val="#ppt_y+.1"/>
                                          </p:val>
                                        </p:tav>
                                        <p:tav tm="100000">
                                          <p:val>
                                            <p:strVal val="#ppt_y"/>
                                          </p:val>
                                        </p:tav>
                                      </p:tavLst>
                                    </p:anim>
                                  </p:childTnLst>
                                </p:cTn>
                              </p:par>
                            </p:childTnLst>
                          </p:cTn>
                        </p:par>
                      </p:childTnLst>
                    </p:cTn>
                  </p:par>
                  <p:par>
                    <p:cTn id="155" fill="hold">
                      <p:stCondLst>
                        <p:cond delay="indefinite"/>
                      </p:stCondLst>
                      <p:childTnLst>
                        <p:par>
                          <p:cTn id="156" fill="hold">
                            <p:stCondLst>
                              <p:cond delay="0"/>
                            </p:stCondLst>
                            <p:childTnLst>
                              <p:par>
                                <p:cTn id="157" presetID="16" presetClass="entr" presetSubtype="21" fill="hold" nodeType="clickEffect">
                                  <p:stCondLst>
                                    <p:cond delay="0"/>
                                  </p:stCondLst>
                                  <p:childTnLst>
                                    <p:set>
                                      <p:cBhvr>
                                        <p:cTn id="158" dur="1" fill="hold">
                                          <p:stCondLst>
                                            <p:cond delay="0"/>
                                          </p:stCondLst>
                                        </p:cTn>
                                        <p:tgtEl>
                                          <p:spTgt spid="8">
                                            <p:txEl>
                                              <p:pRg st="12" end="12"/>
                                            </p:txEl>
                                          </p:spTgt>
                                        </p:tgtEl>
                                        <p:attrNameLst>
                                          <p:attrName>style.visibility</p:attrName>
                                        </p:attrNameLst>
                                      </p:cBhvr>
                                      <p:to>
                                        <p:strVal val="visible"/>
                                      </p:to>
                                    </p:set>
                                    <p:animEffect transition="in" filter="barn(inVertical)">
                                      <p:cBhvr>
                                        <p:cTn id="159" dur="500"/>
                                        <p:tgtEl>
                                          <p:spTgt spid="8">
                                            <p:txEl>
                                              <p:pRg st="12" end="12"/>
                                            </p:txEl>
                                          </p:spTgt>
                                        </p:tgtEl>
                                      </p:cBhvr>
                                    </p:animEffect>
                                  </p:childTnLst>
                                </p:cTn>
                              </p:par>
                            </p:childTnLst>
                          </p:cTn>
                        </p:par>
                      </p:childTnLst>
                    </p:cTn>
                  </p:par>
                  <p:par>
                    <p:cTn id="160" fill="hold">
                      <p:stCondLst>
                        <p:cond delay="indefinite"/>
                      </p:stCondLst>
                      <p:childTnLst>
                        <p:par>
                          <p:cTn id="161" fill="hold">
                            <p:stCondLst>
                              <p:cond delay="0"/>
                            </p:stCondLst>
                            <p:childTnLst>
                              <p:par>
                                <p:cTn id="162" presetID="42" presetClass="entr" presetSubtype="0" fill="hold" nodeType="clickEffect">
                                  <p:stCondLst>
                                    <p:cond delay="0"/>
                                  </p:stCondLst>
                                  <p:childTnLst>
                                    <p:set>
                                      <p:cBhvr>
                                        <p:cTn id="163" dur="1" fill="hold">
                                          <p:stCondLst>
                                            <p:cond delay="0"/>
                                          </p:stCondLst>
                                        </p:cTn>
                                        <p:tgtEl>
                                          <p:spTgt spid="8">
                                            <p:txEl>
                                              <p:pRg st="13" end="13"/>
                                            </p:txEl>
                                          </p:spTgt>
                                        </p:tgtEl>
                                        <p:attrNameLst>
                                          <p:attrName>style.visibility</p:attrName>
                                        </p:attrNameLst>
                                      </p:cBhvr>
                                      <p:to>
                                        <p:strVal val="visible"/>
                                      </p:to>
                                    </p:set>
                                    <p:animEffect transition="in" filter="fade">
                                      <p:cBhvr>
                                        <p:cTn id="164" dur="1000"/>
                                        <p:tgtEl>
                                          <p:spTgt spid="8">
                                            <p:txEl>
                                              <p:pRg st="13" end="13"/>
                                            </p:txEl>
                                          </p:spTgt>
                                        </p:tgtEl>
                                      </p:cBhvr>
                                    </p:animEffect>
                                    <p:anim calcmode="lin" valueType="num">
                                      <p:cBhvr>
                                        <p:cTn id="165" dur="1000" fill="hold"/>
                                        <p:tgtEl>
                                          <p:spTgt spid="8">
                                            <p:txEl>
                                              <p:pRg st="13" end="13"/>
                                            </p:txEl>
                                          </p:spTgt>
                                        </p:tgtEl>
                                        <p:attrNameLst>
                                          <p:attrName>ppt_x</p:attrName>
                                        </p:attrNameLst>
                                      </p:cBhvr>
                                      <p:tavLst>
                                        <p:tav tm="0">
                                          <p:val>
                                            <p:strVal val="#ppt_x"/>
                                          </p:val>
                                        </p:tav>
                                        <p:tav tm="100000">
                                          <p:val>
                                            <p:strVal val="#ppt_x"/>
                                          </p:val>
                                        </p:tav>
                                      </p:tavLst>
                                    </p:anim>
                                    <p:anim calcmode="lin" valueType="num">
                                      <p:cBhvr>
                                        <p:cTn id="166" dur="1000" fill="hold"/>
                                        <p:tgtEl>
                                          <p:spTgt spid="8">
                                            <p:txEl>
                                              <p:pRg st="13" end="13"/>
                                            </p:txEl>
                                          </p:spTgt>
                                        </p:tgtEl>
                                        <p:attrNameLst>
                                          <p:attrName>ppt_y</p:attrName>
                                        </p:attrNameLst>
                                      </p:cBhvr>
                                      <p:tavLst>
                                        <p:tav tm="0">
                                          <p:val>
                                            <p:strVal val="#ppt_y+.1"/>
                                          </p:val>
                                        </p:tav>
                                        <p:tav tm="100000">
                                          <p:val>
                                            <p:strVal val="#ppt_y"/>
                                          </p:val>
                                        </p:tav>
                                      </p:tavLst>
                                    </p:anim>
                                  </p:childTnLst>
                                </p:cTn>
                              </p:par>
                            </p:childTnLst>
                          </p:cTn>
                        </p:par>
                      </p:childTnLst>
                    </p:cTn>
                  </p:par>
                  <p:par>
                    <p:cTn id="167" fill="hold">
                      <p:stCondLst>
                        <p:cond delay="indefinite"/>
                      </p:stCondLst>
                      <p:childTnLst>
                        <p:par>
                          <p:cTn id="168" fill="hold">
                            <p:stCondLst>
                              <p:cond delay="0"/>
                            </p:stCondLst>
                            <p:childTnLst>
                              <p:par>
                                <p:cTn id="169" presetID="42" presetClass="entr" presetSubtype="0" fill="hold" nodeType="clickEffect">
                                  <p:stCondLst>
                                    <p:cond delay="0"/>
                                  </p:stCondLst>
                                  <p:childTnLst>
                                    <p:set>
                                      <p:cBhvr>
                                        <p:cTn id="170" dur="1" fill="hold">
                                          <p:stCondLst>
                                            <p:cond delay="0"/>
                                          </p:stCondLst>
                                        </p:cTn>
                                        <p:tgtEl>
                                          <p:spTgt spid="8">
                                            <p:txEl>
                                              <p:pRg st="14" end="14"/>
                                            </p:txEl>
                                          </p:spTgt>
                                        </p:tgtEl>
                                        <p:attrNameLst>
                                          <p:attrName>style.visibility</p:attrName>
                                        </p:attrNameLst>
                                      </p:cBhvr>
                                      <p:to>
                                        <p:strVal val="visible"/>
                                      </p:to>
                                    </p:set>
                                    <p:animEffect transition="in" filter="fade">
                                      <p:cBhvr>
                                        <p:cTn id="171" dur="1000"/>
                                        <p:tgtEl>
                                          <p:spTgt spid="8">
                                            <p:txEl>
                                              <p:pRg st="14" end="14"/>
                                            </p:txEl>
                                          </p:spTgt>
                                        </p:tgtEl>
                                      </p:cBhvr>
                                    </p:animEffect>
                                    <p:anim calcmode="lin" valueType="num">
                                      <p:cBhvr>
                                        <p:cTn id="172" dur="1000" fill="hold"/>
                                        <p:tgtEl>
                                          <p:spTgt spid="8">
                                            <p:txEl>
                                              <p:pRg st="14" end="14"/>
                                            </p:txEl>
                                          </p:spTgt>
                                        </p:tgtEl>
                                        <p:attrNameLst>
                                          <p:attrName>ppt_x</p:attrName>
                                        </p:attrNameLst>
                                      </p:cBhvr>
                                      <p:tavLst>
                                        <p:tav tm="0">
                                          <p:val>
                                            <p:strVal val="#ppt_x"/>
                                          </p:val>
                                        </p:tav>
                                        <p:tav tm="100000">
                                          <p:val>
                                            <p:strVal val="#ppt_x"/>
                                          </p:val>
                                        </p:tav>
                                      </p:tavLst>
                                    </p:anim>
                                    <p:anim calcmode="lin" valueType="num">
                                      <p:cBhvr>
                                        <p:cTn id="173" dur="1000" fill="hold"/>
                                        <p:tgtEl>
                                          <p:spTgt spid="8">
                                            <p:txEl>
                                              <p:pRg st="14" end="14"/>
                                            </p:txEl>
                                          </p:spTgt>
                                        </p:tgtEl>
                                        <p:attrNameLst>
                                          <p:attrName>ppt_y</p:attrName>
                                        </p:attrNameLst>
                                      </p:cBhvr>
                                      <p:tavLst>
                                        <p:tav tm="0">
                                          <p:val>
                                            <p:strVal val="#ppt_y+.1"/>
                                          </p:val>
                                        </p:tav>
                                        <p:tav tm="100000">
                                          <p:val>
                                            <p:strVal val="#ppt_y"/>
                                          </p:val>
                                        </p:tav>
                                      </p:tavLst>
                                    </p:anim>
                                  </p:childTnLst>
                                </p:cTn>
                              </p:par>
                            </p:childTnLst>
                          </p:cTn>
                        </p:par>
                      </p:childTnLst>
                    </p:cTn>
                  </p:par>
                  <p:par>
                    <p:cTn id="174" fill="hold">
                      <p:stCondLst>
                        <p:cond delay="indefinite"/>
                      </p:stCondLst>
                      <p:childTnLst>
                        <p:par>
                          <p:cTn id="175" fill="hold">
                            <p:stCondLst>
                              <p:cond delay="0"/>
                            </p:stCondLst>
                            <p:childTnLst>
                              <p:par>
                                <p:cTn id="176" presetID="42" presetClass="entr" presetSubtype="0" fill="hold" nodeType="clickEffect">
                                  <p:stCondLst>
                                    <p:cond delay="0"/>
                                  </p:stCondLst>
                                  <p:childTnLst>
                                    <p:set>
                                      <p:cBhvr>
                                        <p:cTn id="177" dur="1" fill="hold">
                                          <p:stCondLst>
                                            <p:cond delay="0"/>
                                          </p:stCondLst>
                                        </p:cTn>
                                        <p:tgtEl>
                                          <p:spTgt spid="8">
                                            <p:txEl>
                                              <p:pRg st="15" end="15"/>
                                            </p:txEl>
                                          </p:spTgt>
                                        </p:tgtEl>
                                        <p:attrNameLst>
                                          <p:attrName>style.visibility</p:attrName>
                                        </p:attrNameLst>
                                      </p:cBhvr>
                                      <p:to>
                                        <p:strVal val="visible"/>
                                      </p:to>
                                    </p:set>
                                    <p:animEffect transition="in" filter="fade">
                                      <p:cBhvr>
                                        <p:cTn id="178" dur="1000"/>
                                        <p:tgtEl>
                                          <p:spTgt spid="8">
                                            <p:txEl>
                                              <p:pRg st="15" end="15"/>
                                            </p:txEl>
                                          </p:spTgt>
                                        </p:tgtEl>
                                      </p:cBhvr>
                                    </p:animEffect>
                                    <p:anim calcmode="lin" valueType="num">
                                      <p:cBhvr>
                                        <p:cTn id="179" dur="1000" fill="hold"/>
                                        <p:tgtEl>
                                          <p:spTgt spid="8">
                                            <p:txEl>
                                              <p:pRg st="15" end="15"/>
                                            </p:txEl>
                                          </p:spTgt>
                                        </p:tgtEl>
                                        <p:attrNameLst>
                                          <p:attrName>ppt_x</p:attrName>
                                        </p:attrNameLst>
                                      </p:cBhvr>
                                      <p:tavLst>
                                        <p:tav tm="0">
                                          <p:val>
                                            <p:strVal val="#ppt_x"/>
                                          </p:val>
                                        </p:tav>
                                        <p:tav tm="100000">
                                          <p:val>
                                            <p:strVal val="#ppt_x"/>
                                          </p:val>
                                        </p:tav>
                                      </p:tavLst>
                                    </p:anim>
                                    <p:anim calcmode="lin" valueType="num">
                                      <p:cBhvr>
                                        <p:cTn id="180" dur="1000" fill="hold"/>
                                        <p:tgtEl>
                                          <p:spTgt spid="8">
                                            <p:txEl>
                                              <p:pRg st="15" end="15"/>
                                            </p:txEl>
                                          </p:spTgt>
                                        </p:tgtEl>
                                        <p:attrNameLst>
                                          <p:attrName>ppt_y</p:attrName>
                                        </p:attrNameLst>
                                      </p:cBhvr>
                                      <p:tavLst>
                                        <p:tav tm="0">
                                          <p:val>
                                            <p:strVal val="#ppt_y+.1"/>
                                          </p:val>
                                        </p:tav>
                                        <p:tav tm="100000">
                                          <p:val>
                                            <p:strVal val="#ppt_y"/>
                                          </p:val>
                                        </p:tav>
                                      </p:tavLst>
                                    </p:anim>
                                  </p:childTnLst>
                                </p:cTn>
                              </p:par>
                            </p:childTnLst>
                          </p:cTn>
                        </p:par>
                      </p:childTnLst>
                    </p:cTn>
                  </p:par>
                  <p:par>
                    <p:cTn id="181" fill="hold">
                      <p:stCondLst>
                        <p:cond delay="indefinite"/>
                      </p:stCondLst>
                      <p:childTnLst>
                        <p:par>
                          <p:cTn id="182" fill="hold">
                            <p:stCondLst>
                              <p:cond delay="0"/>
                            </p:stCondLst>
                            <p:childTnLst>
                              <p:par>
                                <p:cTn id="183" presetID="42" presetClass="entr" presetSubtype="0" fill="hold" nodeType="clickEffect">
                                  <p:stCondLst>
                                    <p:cond delay="0"/>
                                  </p:stCondLst>
                                  <p:childTnLst>
                                    <p:set>
                                      <p:cBhvr>
                                        <p:cTn id="184" dur="1" fill="hold">
                                          <p:stCondLst>
                                            <p:cond delay="0"/>
                                          </p:stCondLst>
                                        </p:cTn>
                                        <p:tgtEl>
                                          <p:spTgt spid="8">
                                            <p:txEl>
                                              <p:pRg st="16" end="16"/>
                                            </p:txEl>
                                          </p:spTgt>
                                        </p:tgtEl>
                                        <p:attrNameLst>
                                          <p:attrName>style.visibility</p:attrName>
                                        </p:attrNameLst>
                                      </p:cBhvr>
                                      <p:to>
                                        <p:strVal val="visible"/>
                                      </p:to>
                                    </p:set>
                                    <p:animEffect transition="in" filter="fade">
                                      <p:cBhvr>
                                        <p:cTn id="185" dur="1000"/>
                                        <p:tgtEl>
                                          <p:spTgt spid="8">
                                            <p:txEl>
                                              <p:pRg st="16" end="16"/>
                                            </p:txEl>
                                          </p:spTgt>
                                        </p:tgtEl>
                                      </p:cBhvr>
                                    </p:animEffect>
                                    <p:anim calcmode="lin" valueType="num">
                                      <p:cBhvr>
                                        <p:cTn id="186" dur="1000" fill="hold"/>
                                        <p:tgtEl>
                                          <p:spTgt spid="8">
                                            <p:txEl>
                                              <p:pRg st="16" end="16"/>
                                            </p:txEl>
                                          </p:spTgt>
                                        </p:tgtEl>
                                        <p:attrNameLst>
                                          <p:attrName>ppt_x</p:attrName>
                                        </p:attrNameLst>
                                      </p:cBhvr>
                                      <p:tavLst>
                                        <p:tav tm="0">
                                          <p:val>
                                            <p:strVal val="#ppt_x"/>
                                          </p:val>
                                        </p:tav>
                                        <p:tav tm="100000">
                                          <p:val>
                                            <p:strVal val="#ppt_x"/>
                                          </p:val>
                                        </p:tav>
                                      </p:tavLst>
                                    </p:anim>
                                    <p:anim calcmode="lin" valueType="num">
                                      <p:cBhvr>
                                        <p:cTn id="187" dur="1000" fill="hold"/>
                                        <p:tgtEl>
                                          <p:spTgt spid="8">
                                            <p:txEl>
                                              <p:pRg st="16" end="16"/>
                                            </p:txEl>
                                          </p:spTgt>
                                        </p:tgtEl>
                                        <p:attrNameLst>
                                          <p:attrName>ppt_y</p:attrName>
                                        </p:attrNameLst>
                                      </p:cBhvr>
                                      <p:tavLst>
                                        <p:tav tm="0">
                                          <p:val>
                                            <p:strVal val="#ppt_y+.1"/>
                                          </p:val>
                                        </p:tav>
                                        <p:tav tm="100000">
                                          <p:val>
                                            <p:strVal val="#ppt_y"/>
                                          </p:val>
                                        </p:tav>
                                      </p:tavLst>
                                    </p:anim>
                                  </p:childTnLst>
                                </p:cTn>
                              </p:par>
                            </p:childTnLst>
                          </p:cTn>
                        </p:par>
                      </p:childTnLst>
                    </p:cTn>
                  </p:par>
                  <p:par>
                    <p:cTn id="188" fill="hold">
                      <p:stCondLst>
                        <p:cond delay="indefinite"/>
                      </p:stCondLst>
                      <p:childTnLst>
                        <p:par>
                          <p:cTn id="189" fill="hold">
                            <p:stCondLst>
                              <p:cond delay="0"/>
                            </p:stCondLst>
                            <p:childTnLst>
                              <p:par>
                                <p:cTn id="190" presetID="42" presetClass="entr" presetSubtype="0" fill="hold" nodeType="clickEffect">
                                  <p:stCondLst>
                                    <p:cond delay="0"/>
                                  </p:stCondLst>
                                  <p:childTnLst>
                                    <p:set>
                                      <p:cBhvr>
                                        <p:cTn id="191" dur="1" fill="hold">
                                          <p:stCondLst>
                                            <p:cond delay="0"/>
                                          </p:stCondLst>
                                        </p:cTn>
                                        <p:tgtEl>
                                          <p:spTgt spid="8">
                                            <p:txEl>
                                              <p:pRg st="17" end="17"/>
                                            </p:txEl>
                                          </p:spTgt>
                                        </p:tgtEl>
                                        <p:attrNameLst>
                                          <p:attrName>style.visibility</p:attrName>
                                        </p:attrNameLst>
                                      </p:cBhvr>
                                      <p:to>
                                        <p:strVal val="visible"/>
                                      </p:to>
                                    </p:set>
                                    <p:animEffect transition="in" filter="fade">
                                      <p:cBhvr>
                                        <p:cTn id="192" dur="1000"/>
                                        <p:tgtEl>
                                          <p:spTgt spid="8">
                                            <p:txEl>
                                              <p:pRg st="17" end="17"/>
                                            </p:txEl>
                                          </p:spTgt>
                                        </p:tgtEl>
                                      </p:cBhvr>
                                    </p:animEffect>
                                    <p:anim calcmode="lin" valueType="num">
                                      <p:cBhvr>
                                        <p:cTn id="193" dur="1000" fill="hold"/>
                                        <p:tgtEl>
                                          <p:spTgt spid="8">
                                            <p:txEl>
                                              <p:pRg st="17" end="17"/>
                                            </p:txEl>
                                          </p:spTgt>
                                        </p:tgtEl>
                                        <p:attrNameLst>
                                          <p:attrName>ppt_x</p:attrName>
                                        </p:attrNameLst>
                                      </p:cBhvr>
                                      <p:tavLst>
                                        <p:tav tm="0">
                                          <p:val>
                                            <p:strVal val="#ppt_x"/>
                                          </p:val>
                                        </p:tav>
                                        <p:tav tm="100000">
                                          <p:val>
                                            <p:strVal val="#ppt_x"/>
                                          </p:val>
                                        </p:tav>
                                      </p:tavLst>
                                    </p:anim>
                                    <p:anim calcmode="lin" valueType="num">
                                      <p:cBhvr>
                                        <p:cTn id="194" dur="1000" fill="hold"/>
                                        <p:tgtEl>
                                          <p:spTgt spid="8">
                                            <p:txEl>
                                              <p:pRg st="17" end="17"/>
                                            </p:txEl>
                                          </p:spTgt>
                                        </p:tgtEl>
                                        <p:attrNameLst>
                                          <p:attrName>ppt_y</p:attrName>
                                        </p:attrNameLst>
                                      </p:cBhvr>
                                      <p:tavLst>
                                        <p:tav tm="0">
                                          <p:val>
                                            <p:strVal val="#ppt_y+.1"/>
                                          </p:val>
                                        </p:tav>
                                        <p:tav tm="100000">
                                          <p:val>
                                            <p:strVal val="#ppt_y"/>
                                          </p:val>
                                        </p:tav>
                                      </p:tavLst>
                                    </p:anim>
                                  </p:childTnLst>
                                </p:cTn>
                              </p:par>
                            </p:childTnLst>
                          </p:cTn>
                        </p:par>
                      </p:childTnLst>
                    </p:cTn>
                  </p:par>
                  <p:par>
                    <p:cTn id="195" fill="hold">
                      <p:stCondLst>
                        <p:cond delay="indefinite"/>
                      </p:stCondLst>
                      <p:childTnLst>
                        <p:par>
                          <p:cTn id="196" fill="hold">
                            <p:stCondLst>
                              <p:cond delay="0"/>
                            </p:stCondLst>
                            <p:childTnLst>
                              <p:par>
                                <p:cTn id="197" presetID="6" presetClass="entr" presetSubtype="16" fill="hold" nodeType="clickEffect">
                                  <p:stCondLst>
                                    <p:cond delay="0"/>
                                  </p:stCondLst>
                                  <p:childTnLst>
                                    <p:set>
                                      <p:cBhvr>
                                        <p:cTn id="198" dur="1" fill="hold">
                                          <p:stCondLst>
                                            <p:cond delay="0"/>
                                          </p:stCondLst>
                                        </p:cTn>
                                        <p:tgtEl>
                                          <p:spTgt spid="8">
                                            <p:txEl>
                                              <p:pRg st="18" end="18"/>
                                            </p:txEl>
                                          </p:spTgt>
                                        </p:tgtEl>
                                        <p:attrNameLst>
                                          <p:attrName>style.visibility</p:attrName>
                                        </p:attrNameLst>
                                      </p:cBhvr>
                                      <p:to>
                                        <p:strVal val="visible"/>
                                      </p:to>
                                    </p:set>
                                    <p:animEffect transition="in" filter="circle(in)">
                                      <p:cBhvr>
                                        <p:cTn id="199" dur="2000"/>
                                        <p:tgtEl>
                                          <p:spTgt spid="8">
                                            <p:txEl>
                                              <p:pRg st="18" end="18"/>
                                            </p:txEl>
                                          </p:spTgt>
                                        </p:tgtEl>
                                      </p:cBhvr>
                                    </p:animEffect>
                                  </p:childTnLst>
                                </p:cTn>
                              </p:par>
                            </p:childTnLst>
                          </p:cTn>
                        </p:par>
                      </p:childTnLst>
                    </p:cTn>
                  </p:par>
                  <p:par>
                    <p:cTn id="200" fill="hold">
                      <p:stCondLst>
                        <p:cond delay="indefinite"/>
                      </p:stCondLst>
                      <p:childTnLst>
                        <p:par>
                          <p:cTn id="201" fill="hold">
                            <p:stCondLst>
                              <p:cond delay="0"/>
                            </p:stCondLst>
                            <p:childTnLst>
                              <p:par>
                                <p:cTn id="202" presetID="2" presetClass="entr" presetSubtype="4" fill="hold" nodeType="clickEffect">
                                  <p:stCondLst>
                                    <p:cond delay="0"/>
                                  </p:stCondLst>
                                  <p:childTnLst>
                                    <p:set>
                                      <p:cBhvr>
                                        <p:cTn id="203" dur="1" fill="hold">
                                          <p:stCondLst>
                                            <p:cond delay="0"/>
                                          </p:stCondLst>
                                        </p:cTn>
                                        <p:tgtEl>
                                          <p:spTgt spid="8">
                                            <p:txEl>
                                              <p:pRg st="19" end="19"/>
                                            </p:txEl>
                                          </p:spTgt>
                                        </p:tgtEl>
                                        <p:attrNameLst>
                                          <p:attrName>style.visibility</p:attrName>
                                        </p:attrNameLst>
                                      </p:cBhvr>
                                      <p:to>
                                        <p:strVal val="visible"/>
                                      </p:to>
                                    </p:set>
                                    <p:anim calcmode="lin" valueType="num">
                                      <p:cBhvr additive="base">
                                        <p:cTn id="204" dur="500" fill="hold"/>
                                        <p:tgtEl>
                                          <p:spTgt spid="8">
                                            <p:txEl>
                                              <p:pRg st="19" end="19"/>
                                            </p:txEl>
                                          </p:spTgt>
                                        </p:tgtEl>
                                        <p:attrNameLst>
                                          <p:attrName>ppt_x</p:attrName>
                                        </p:attrNameLst>
                                      </p:cBhvr>
                                      <p:tavLst>
                                        <p:tav tm="0">
                                          <p:val>
                                            <p:strVal val="#ppt_x"/>
                                          </p:val>
                                        </p:tav>
                                        <p:tav tm="100000">
                                          <p:val>
                                            <p:strVal val="#ppt_x"/>
                                          </p:val>
                                        </p:tav>
                                      </p:tavLst>
                                    </p:anim>
                                    <p:anim calcmode="lin" valueType="num">
                                      <p:cBhvr additive="base">
                                        <p:cTn id="205" dur="500" fill="hold"/>
                                        <p:tgtEl>
                                          <p:spTgt spid="8">
                                            <p:txEl>
                                              <p:pRg st="19" end="19"/>
                                            </p:txEl>
                                          </p:spTgt>
                                        </p:tgtEl>
                                        <p:attrNameLst>
                                          <p:attrName>ppt_y</p:attrName>
                                        </p:attrNameLst>
                                      </p:cBhvr>
                                      <p:tavLst>
                                        <p:tav tm="0">
                                          <p:val>
                                            <p:strVal val="1+#ppt_h/2"/>
                                          </p:val>
                                        </p:tav>
                                        <p:tav tm="100000">
                                          <p:val>
                                            <p:strVal val="#ppt_y"/>
                                          </p:val>
                                        </p:tav>
                                      </p:tavLst>
                                    </p:anim>
                                  </p:childTnLst>
                                </p:cTn>
                              </p:par>
                            </p:childTnLst>
                          </p:cTn>
                        </p:par>
                      </p:childTnLst>
                    </p:cTn>
                  </p:par>
                  <p:par>
                    <p:cTn id="206" fill="hold">
                      <p:stCondLst>
                        <p:cond delay="indefinite"/>
                      </p:stCondLst>
                      <p:childTnLst>
                        <p:par>
                          <p:cTn id="207" fill="hold">
                            <p:stCondLst>
                              <p:cond delay="0"/>
                            </p:stCondLst>
                            <p:childTnLst>
                              <p:par>
                                <p:cTn id="208" presetID="53" presetClass="entr" presetSubtype="16" fill="hold" nodeType="clickEffect">
                                  <p:stCondLst>
                                    <p:cond delay="0"/>
                                  </p:stCondLst>
                                  <p:childTnLst>
                                    <p:set>
                                      <p:cBhvr>
                                        <p:cTn id="209" dur="1" fill="hold">
                                          <p:stCondLst>
                                            <p:cond delay="0"/>
                                          </p:stCondLst>
                                        </p:cTn>
                                        <p:tgtEl>
                                          <p:spTgt spid="10"/>
                                        </p:tgtEl>
                                        <p:attrNameLst>
                                          <p:attrName>style.visibility</p:attrName>
                                        </p:attrNameLst>
                                      </p:cBhvr>
                                      <p:to>
                                        <p:strVal val="visible"/>
                                      </p:to>
                                    </p:set>
                                    <p:anim calcmode="lin" valueType="num">
                                      <p:cBhvr>
                                        <p:cTn id="210" dur="500" fill="hold"/>
                                        <p:tgtEl>
                                          <p:spTgt spid="10"/>
                                        </p:tgtEl>
                                        <p:attrNameLst>
                                          <p:attrName>ppt_w</p:attrName>
                                        </p:attrNameLst>
                                      </p:cBhvr>
                                      <p:tavLst>
                                        <p:tav tm="0">
                                          <p:val>
                                            <p:fltVal val="0"/>
                                          </p:val>
                                        </p:tav>
                                        <p:tav tm="100000">
                                          <p:val>
                                            <p:strVal val="#ppt_w"/>
                                          </p:val>
                                        </p:tav>
                                      </p:tavLst>
                                    </p:anim>
                                    <p:anim calcmode="lin" valueType="num">
                                      <p:cBhvr>
                                        <p:cTn id="211" dur="500" fill="hold"/>
                                        <p:tgtEl>
                                          <p:spTgt spid="10"/>
                                        </p:tgtEl>
                                        <p:attrNameLst>
                                          <p:attrName>ppt_h</p:attrName>
                                        </p:attrNameLst>
                                      </p:cBhvr>
                                      <p:tavLst>
                                        <p:tav tm="0">
                                          <p:val>
                                            <p:fltVal val="0"/>
                                          </p:val>
                                        </p:tav>
                                        <p:tav tm="100000">
                                          <p:val>
                                            <p:strVal val="#ppt_h"/>
                                          </p:val>
                                        </p:tav>
                                      </p:tavLst>
                                    </p:anim>
                                    <p:animEffect transition="in" filter="fade">
                                      <p:cBhvr>
                                        <p:cTn id="2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allAtOnce"/>
    </p:bldLst>
  </p:timing>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84000"/>
                <a:shade val="100000"/>
                <a:hueMod val="92000"/>
                <a:satMod val="180000"/>
                <a:lumMod val="114000"/>
              </a:schemeClr>
            </a:gs>
            <a:gs pos="100000">
              <a:srgbClr val="92D050"/>
            </a:gs>
          </a:gsLst>
          <a:lin ang="5400000" scaled="0"/>
        </a:gra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A56C70A-47E8-4D43-BC53-9F5DFA8CEAC7}" type="slidenum">
              <a:rPr lang="en-US" smtClean="0"/>
              <a:t>16</a:t>
            </a:fld>
            <a:endParaRPr lang="en-US"/>
          </a:p>
        </p:txBody>
      </p:sp>
      <p:sp>
        <p:nvSpPr>
          <p:cNvPr id="5" name="Title 1"/>
          <p:cNvSpPr>
            <a:spLocks noGrp="1"/>
          </p:cNvSpPr>
          <p:nvPr>
            <p:ph type="title"/>
          </p:nvPr>
        </p:nvSpPr>
        <p:spPr>
          <a:xfrm>
            <a:off x="261704" y="206287"/>
            <a:ext cx="5232192" cy="573201"/>
          </a:xfrm>
        </p:spPr>
        <p:txBody>
          <a:bodyPr>
            <a:normAutofit/>
          </a:bodyPr>
          <a:lstStyle/>
          <a:p>
            <a:r>
              <a:rPr lang="en-US" sz="2000" b="1">
                <a:solidFill>
                  <a:srgbClr val="00B0F0"/>
                </a:solidFill>
                <a:effectLst>
                  <a:outerShdw blurRad="50800" dist="38100" algn="l">
                    <a:srgbClr val="000000">
                      <a:alpha val="40000"/>
                    </a:srgbClr>
                  </a:outerShdw>
                  <a:reflection blurRad="6350" stA="55000" endA="300" endPos="45500" dir="5400000" sy="-100000" algn="bl"/>
                </a:effectLst>
                <a:latin typeface="Arial" panose="020B0604020202020204" pitchFamily="34" charset="0"/>
                <a:cs typeface="Arial" panose="020B0604020202020204" pitchFamily="34" charset="0"/>
              </a:rPr>
              <a:t>Tập điểm phủ các đoạn </a:t>
            </a:r>
            <a:r>
              <a:rPr lang="en-US" sz="2000" b="1" smtClean="0">
                <a:solidFill>
                  <a:srgbClr val="00B0F0"/>
                </a:solidFill>
                <a:effectLst>
                  <a:outerShdw blurRad="50800" dist="38100" algn="l">
                    <a:srgbClr val="000000">
                      <a:alpha val="40000"/>
                    </a:srgbClr>
                  </a:outerShdw>
                  <a:reflection blurRad="6350" stA="55000" endA="300" endPos="45500" dir="5400000" sy="-100000" algn="bl"/>
                </a:effectLst>
                <a:latin typeface="Arial" panose="020B0604020202020204" pitchFamily="34" charset="0"/>
                <a:cs typeface="Arial" panose="020B0604020202020204" pitchFamily="34" charset="0"/>
              </a:rPr>
              <a:t>thẳng </a:t>
            </a:r>
            <a:r>
              <a:rPr lang="en-US" sz="2000" b="1" i="1" smtClean="0">
                <a:solidFill>
                  <a:schemeClr val="accent5">
                    <a:lumMod val="60000"/>
                    <a:lumOff val="40000"/>
                  </a:schemeClr>
                </a:solidFill>
                <a:effectLst>
                  <a:outerShdw blurRad="50800" dist="38100" algn="l">
                    <a:srgbClr val="000000">
                      <a:alpha val="40000"/>
                    </a:srgbClr>
                  </a:outerShdw>
                  <a:reflection blurRad="6350" stA="55000" endA="300" endPos="45500" dir="5400000" sy="-100000" algn="bl"/>
                </a:effectLst>
                <a:latin typeface="Arial" panose="020B0604020202020204" pitchFamily="34" charset="0"/>
                <a:cs typeface="Arial" panose="020B0604020202020204" pitchFamily="34" charset="0"/>
              </a:rPr>
              <a:t>(tiếp)</a:t>
            </a:r>
            <a:endParaRPr lang="en-US" sz="2000" i="1">
              <a:solidFill>
                <a:schemeClr val="accent5">
                  <a:lumMod val="60000"/>
                  <a:lumOff val="40000"/>
                </a:schemeClr>
              </a:solidFill>
            </a:endParaRPr>
          </a:p>
        </p:txBody>
      </p:sp>
      <p:sp>
        <p:nvSpPr>
          <p:cNvPr id="6" name="TextBox 5"/>
          <p:cNvSpPr txBox="1"/>
          <p:nvPr/>
        </p:nvSpPr>
        <p:spPr>
          <a:xfrm>
            <a:off x="10311532" y="6375125"/>
            <a:ext cx="1880468" cy="369332"/>
          </a:xfrm>
          <a:prstGeom prst="rect">
            <a:avLst/>
          </a:prstGeom>
          <a:noFill/>
        </p:spPr>
        <p:txBody>
          <a:bodyPr wrap="square" rtlCol="0">
            <a:spAutoFit/>
          </a:bodyPr>
          <a:lstStyle/>
          <a:p>
            <a:r>
              <a:rPr lang="en-US" b="1" smtClean="0">
                <a:solidFill>
                  <a:srgbClr val="00B0F0"/>
                </a:solidFill>
                <a:latin typeface="Arial" panose="020B0604020202020204" pitchFamily="34" charset="0"/>
                <a:cs typeface="Arial" panose="020B0604020202020204" pitchFamily="34" charset="0"/>
              </a:rPr>
              <a:t>Tập điểm phủ</a:t>
            </a:r>
            <a:endParaRPr lang="en-US" b="1">
              <a:solidFill>
                <a:srgbClr val="00B0F0"/>
              </a:solidFill>
              <a:latin typeface="Arial" panose="020B0604020202020204" pitchFamily="34" charset="0"/>
              <a:cs typeface="Arial" panose="020B0604020202020204" pitchFamily="34" charset="0"/>
            </a:endParaRPr>
          </a:p>
        </p:txBody>
      </p:sp>
      <p:sp>
        <p:nvSpPr>
          <p:cNvPr id="7" name="Rectangle 6"/>
          <p:cNvSpPr/>
          <p:nvPr/>
        </p:nvSpPr>
        <p:spPr>
          <a:xfrm>
            <a:off x="829413" y="779488"/>
            <a:ext cx="1883849" cy="430887"/>
          </a:xfrm>
          <a:prstGeom prst="rect">
            <a:avLst/>
          </a:prstGeom>
        </p:spPr>
        <p:txBody>
          <a:bodyPr wrap="none">
            <a:spAutoFit/>
          </a:bodyPr>
          <a:lstStyle/>
          <a:p>
            <a:pPr algn="just">
              <a:spcBef>
                <a:spcPts val="200"/>
              </a:spcBef>
            </a:pPr>
            <a:r>
              <a:rPr lang="en-US" sz="2200" b="1">
                <a:solidFill>
                  <a:srgbClr val="0070C0"/>
                </a:solidFill>
                <a:effectLst>
                  <a:reflection blurRad="6350" stA="55000" endA="300" endPos="45500" dir="5400000" sy="-100000" algn="bl"/>
                </a:effectLst>
                <a:latin typeface="Courier New" panose="02070309020205020404" pitchFamily="49" charset="0"/>
                <a:ea typeface="Times New Roman" panose="02020603050405020304" pitchFamily="18" charset="0"/>
                <a:cs typeface="Times New Roman" panose="02020603050405020304" pitchFamily="18" charset="0"/>
              </a:rPr>
              <a:t>Bài toán 2</a:t>
            </a:r>
            <a:endParaRPr lang="en-US" sz="2200" b="1">
              <a:solidFill>
                <a:srgbClr val="0070C0"/>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sp>
        <p:nvSpPr>
          <p:cNvPr id="8" name="Rectangle 7"/>
          <p:cNvSpPr/>
          <p:nvPr/>
        </p:nvSpPr>
        <p:spPr>
          <a:xfrm>
            <a:off x="734518" y="1210375"/>
            <a:ext cx="11302584" cy="1323439"/>
          </a:xfrm>
          <a:prstGeom prst="rect">
            <a:avLst/>
          </a:prstGeom>
        </p:spPr>
        <p:txBody>
          <a:bodyPr wrap="square">
            <a:spAutoFit/>
          </a:bodyPr>
          <a:lstStyle/>
          <a:p>
            <a:pPr algn="just">
              <a:spcAft>
                <a:spcPts val="600"/>
              </a:spcAft>
            </a:pPr>
            <a:r>
              <a:rPr lang="en-US" sz="2000">
                <a:latin typeface="Times New Roman" panose="02020603050405020304" pitchFamily="18" charset="0"/>
                <a:ea typeface="Calibri" panose="020F0502020204030204" pitchFamily="34" charset="0"/>
                <a:cs typeface="Times New Roman" panose="02020603050405020304" pitchFamily="18" charset="0"/>
              </a:rPr>
              <a:t>Cho </a:t>
            </a:r>
            <a:r>
              <a:rPr lang="en-US" sz="2000" b="1" i="1">
                <a:solidFill>
                  <a:srgbClr val="404040"/>
                </a:solidFill>
                <a:latin typeface="Courier New" panose="02070309020205020404" pitchFamily="49" charset="0"/>
                <a:ea typeface="Times New Roman" panose="02020603050405020304" pitchFamily="18" charset="0"/>
                <a:cs typeface="Times New Roman" panose="02020603050405020304" pitchFamily="18" charset="0"/>
              </a:rPr>
              <a:t>n</a:t>
            </a:r>
            <a:r>
              <a:rPr lang="en-US" sz="2000">
                <a:latin typeface="Times New Roman" panose="02020603050405020304" pitchFamily="18" charset="0"/>
                <a:ea typeface="Calibri" panose="020F0502020204030204" pitchFamily="34" charset="0"/>
                <a:cs typeface="Times New Roman" panose="02020603050405020304" pitchFamily="18" charset="0"/>
              </a:rPr>
              <a:t> đoạn thẳng trên đường thẳng, đoạn thứ </a:t>
            </a:r>
            <a:r>
              <a:rPr lang="en-US" sz="2000" b="1" i="1">
                <a:solidFill>
                  <a:srgbClr val="404040"/>
                </a:solidFill>
                <a:latin typeface="Courier New" panose="02070309020205020404" pitchFamily="49" charset="0"/>
                <a:ea typeface="Times New Roman" panose="02020603050405020304" pitchFamily="18" charset="0"/>
                <a:cs typeface="Times New Roman" panose="02020603050405020304" pitchFamily="18" charset="0"/>
              </a:rPr>
              <a:t>i</a:t>
            </a:r>
            <a:r>
              <a:rPr lang="en-US" sz="2000">
                <a:latin typeface="Times New Roman" panose="02020603050405020304" pitchFamily="18" charset="0"/>
                <a:ea typeface="Calibri" panose="020F0502020204030204" pitchFamily="34" charset="0"/>
                <a:cs typeface="Times New Roman" panose="02020603050405020304" pitchFamily="18" charset="0"/>
              </a:rPr>
              <a:t> có tọa độ các điểm đầu và cuối là </a:t>
            </a:r>
            <a:r>
              <a:rPr lang="en-US" sz="2000" b="1" i="1">
                <a:solidFill>
                  <a:srgbClr val="404040"/>
                </a:solidFill>
                <a:latin typeface="Courier New" panose="02070309020205020404" pitchFamily="49" charset="0"/>
                <a:ea typeface="Times New Roman" panose="02020603050405020304" pitchFamily="18" charset="0"/>
                <a:cs typeface="Times New Roman" panose="02020603050405020304" pitchFamily="18" charset="0"/>
              </a:rPr>
              <a:t>a</a:t>
            </a:r>
            <a:r>
              <a:rPr lang="en-US" sz="2000" b="1" i="1" baseline="-25000">
                <a:solidFill>
                  <a:srgbClr val="404040"/>
                </a:solidFill>
                <a:latin typeface="Courier New" panose="02070309020205020404" pitchFamily="49" charset="0"/>
                <a:ea typeface="Times New Roman" panose="02020603050405020304" pitchFamily="18" charset="0"/>
                <a:cs typeface="Times New Roman" panose="02020603050405020304" pitchFamily="18" charset="0"/>
              </a:rPr>
              <a:t>i</a:t>
            </a:r>
            <a:r>
              <a:rPr lang="en-US" sz="2000">
                <a:latin typeface="Times New Roman" panose="02020603050405020304" pitchFamily="18" charset="0"/>
                <a:ea typeface="Calibri" panose="020F0502020204030204" pitchFamily="34" charset="0"/>
                <a:cs typeface="Times New Roman" panose="02020603050405020304" pitchFamily="18" charset="0"/>
              </a:rPr>
              <a:t>, </a:t>
            </a:r>
            <a:r>
              <a:rPr lang="en-US" sz="2000" b="1" i="1">
                <a:solidFill>
                  <a:srgbClr val="404040"/>
                </a:solidFill>
                <a:latin typeface="Courier New" panose="02070309020205020404" pitchFamily="49" charset="0"/>
                <a:ea typeface="Times New Roman" panose="02020603050405020304" pitchFamily="18" charset="0"/>
                <a:cs typeface="Times New Roman" panose="02020603050405020304" pitchFamily="18" charset="0"/>
              </a:rPr>
              <a:t>b</a:t>
            </a:r>
            <a:r>
              <a:rPr lang="en-US" sz="2000" b="1" i="1" baseline="-25000">
                <a:solidFill>
                  <a:srgbClr val="404040"/>
                </a:solidFill>
                <a:latin typeface="Courier New" panose="02070309020205020404" pitchFamily="49" charset="0"/>
                <a:ea typeface="Times New Roman" panose="02020603050405020304" pitchFamily="18" charset="0"/>
                <a:cs typeface="Times New Roman" panose="02020603050405020304" pitchFamily="18" charset="0"/>
              </a:rPr>
              <a:t>i</a:t>
            </a:r>
            <a:r>
              <a:rPr lang="en-US" sz="2000">
                <a:latin typeface="Times New Roman" panose="02020603050405020304" pitchFamily="18" charset="0"/>
                <a:ea typeface="Calibri" panose="020F0502020204030204" pitchFamily="34" charset="0"/>
                <a:cs typeface="Times New Roman" panose="02020603050405020304" pitchFamily="18" charset="0"/>
              </a:rPr>
              <a:t>. Mỗi đoạn thẳng thuộc một trong 2 loại 0 hoặc 1. Hãy xác định số lượng ít nhất các điểm cần chọn để mỗi đoạn thẳng loại 1 đã cho chứa ít nhất một điểm trong số đã chọn và không có điểm chọn nào thuộc đoạn thẳng loại 0, chỉ ra một phương án tọa độ các điểm được chọn.</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 name="Rectangle 8"/>
          <p:cNvSpPr/>
          <p:nvPr/>
        </p:nvSpPr>
        <p:spPr>
          <a:xfrm>
            <a:off x="678368" y="2500088"/>
            <a:ext cx="4689297" cy="400110"/>
          </a:xfrm>
          <a:prstGeom prst="rect">
            <a:avLst/>
          </a:prstGeom>
        </p:spPr>
        <p:txBody>
          <a:bodyPr wrap="none">
            <a:spAutoFit/>
          </a:bodyPr>
          <a:lstStyle/>
          <a:p>
            <a:pPr algn="just"/>
            <a:r>
              <a:rPr lang="en-US" sz="2000" b="1" i="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Dữ liệu:</a:t>
            </a:r>
            <a:r>
              <a:rPr lang="en-US" sz="2000">
                <a:latin typeface="Times New Roman" panose="02020603050405020304" pitchFamily="18" charset="0"/>
                <a:ea typeface="Calibri" panose="020F0502020204030204" pitchFamily="34" charset="0"/>
                <a:cs typeface="Times New Roman" panose="02020603050405020304" pitchFamily="18" charset="0"/>
              </a:rPr>
              <a:t> Vào từ file văn bản COVR_2.INP:</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 name="Rectangle 9"/>
          <p:cNvSpPr/>
          <p:nvPr/>
        </p:nvSpPr>
        <p:spPr>
          <a:xfrm>
            <a:off x="1264170" y="2892304"/>
            <a:ext cx="10330722" cy="800219"/>
          </a:xfrm>
          <a:prstGeom prst="rect">
            <a:avLst/>
          </a:prstGeom>
        </p:spPr>
        <p:txBody>
          <a:bodyPr wrap="square">
            <a:spAutoFit/>
          </a:bodyPr>
          <a:lstStyle/>
          <a:p>
            <a:pPr marL="342900" marR="0" lvl="0" indent="-342900" algn="just">
              <a:lnSpc>
                <a:spcPct val="115000"/>
              </a:lnSpc>
              <a:spcBef>
                <a:spcPts val="0"/>
              </a:spcBef>
              <a:spcAft>
                <a:spcPts val="0"/>
              </a:spcAft>
              <a:buFont typeface="Symbol" panose="05050102010706020507" pitchFamily="18" charset="2"/>
              <a:buBlip>
                <a:blip r:embed="rId3"/>
              </a:buBlip>
            </a:pPr>
            <a:r>
              <a:rPr lang="en-US" sz="2000">
                <a:latin typeface="Times New Roman" panose="02020603050405020304" pitchFamily="18" charset="0"/>
                <a:ea typeface="Calibri" panose="020F0502020204030204" pitchFamily="34" charset="0"/>
                <a:cs typeface="Times New Roman" panose="02020603050405020304" pitchFamily="18" charset="0"/>
              </a:rPr>
              <a:t>Dòng đầu tiên chứa một số nguyên </a:t>
            </a:r>
            <a:r>
              <a:rPr lang="en-US" sz="2000" b="1" i="1">
                <a:solidFill>
                  <a:srgbClr val="404040"/>
                </a:solidFill>
                <a:latin typeface="Courier New" panose="02070309020205020404" pitchFamily="49" charset="0"/>
                <a:ea typeface="Times New Roman" panose="02020603050405020304" pitchFamily="18" charset="0"/>
                <a:cs typeface="Times New Roman" panose="02020603050405020304" pitchFamily="18" charset="0"/>
              </a:rPr>
              <a:t>n</a:t>
            </a:r>
            <a:r>
              <a:rPr lang="en-US" sz="2000">
                <a:latin typeface="Times New Roman" panose="02020603050405020304" pitchFamily="18" charset="0"/>
                <a:ea typeface="Calibri" panose="020F0502020204030204" pitchFamily="34" charset="0"/>
                <a:cs typeface="Times New Roman" panose="02020603050405020304" pitchFamily="18" charset="0"/>
              </a:rPr>
              <a:t> (1 &lt; </a:t>
            </a:r>
            <a:r>
              <a:rPr lang="en-US" sz="2000" b="1" i="1">
                <a:solidFill>
                  <a:srgbClr val="404040"/>
                </a:solidFill>
                <a:latin typeface="Courier New" panose="02070309020205020404" pitchFamily="49" charset="0"/>
                <a:ea typeface="Times New Roman" panose="02020603050405020304" pitchFamily="18" charset="0"/>
                <a:cs typeface="Times New Roman" panose="02020603050405020304" pitchFamily="18" charset="0"/>
              </a:rPr>
              <a:t>n</a:t>
            </a:r>
            <a:r>
              <a:rPr lang="en-US" sz="2000">
                <a:latin typeface="Times New Roman" panose="02020603050405020304" pitchFamily="18" charset="0"/>
                <a:ea typeface="Calibri" panose="020F0502020204030204" pitchFamily="34" charset="0"/>
                <a:cs typeface="Times New Roman" panose="02020603050405020304" pitchFamily="18" charset="0"/>
              </a:rPr>
              <a:t> ≤ 10</a:t>
            </a:r>
            <a:r>
              <a:rPr lang="en-US" sz="2000" baseline="30000">
                <a:latin typeface="Times New Roman" panose="02020603050405020304" pitchFamily="18" charset="0"/>
                <a:ea typeface="Calibri" panose="020F0502020204030204" pitchFamily="34" charset="0"/>
                <a:cs typeface="Times New Roman" panose="02020603050405020304" pitchFamily="18" charset="0"/>
              </a:rPr>
              <a:t>5</a:t>
            </a:r>
            <a:r>
              <a:rPr lang="en-US" sz="2000">
                <a:latin typeface="Times New Roman" panose="02020603050405020304" pitchFamily="18" charset="0"/>
                <a:ea typeface="Calibri" panose="020F0502020204030204" pitchFamily="34" charset="0"/>
                <a:cs typeface="Times New Roman" panose="02020603050405020304" pitchFamily="18" charset="0"/>
              </a:rPr>
              <a:t>),</a:t>
            </a:r>
            <a:endParaRPr lang="en-US" sz="200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15000"/>
              </a:lnSpc>
              <a:spcBef>
                <a:spcPts val="0"/>
              </a:spcBef>
              <a:spcAft>
                <a:spcPts val="1000"/>
              </a:spcAft>
              <a:buFont typeface="Symbol" panose="05050102010706020507" pitchFamily="18" charset="2"/>
              <a:buBlip>
                <a:blip r:embed="rId3"/>
              </a:buBlip>
            </a:pPr>
            <a:r>
              <a:rPr lang="en-US" sz="2000">
                <a:solidFill>
                  <a:srgbClr val="404040"/>
                </a:solidFill>
                <a:latin typeface="Times New Roman" panose="02020603050405020304" pitchFamily="18" charset="0"/>
                <a:ea typeface="Calibri" panose="020F0502020204030204" pitchFamily="34" charset="0"/>
                <a:cs typeface="Times New Roman" panose="02020603050405020304" pitchFamily="18" charset="0"/>
              </a:rPr>
              <a:t>Dòng thứ </a:t>
            </a:r>
            <a:r>
              <a:rPr lang="en-US" sz="2000" b="1" i="1">
                <a:solidFill>
                  <a:srgbClr val="404040"/>
                </a:solidFill>
                <a:latin typeface="Courier New" panose="02070309020205020404" pitchFamily="49" charset="0"/>
                <a:ea typeface="Times New Roman" panose="02020603050405020304" pitchFamily="18" charset="0"/>
                <a:cs typeface="Times New Roman" panose="02020603050405020304" pitchFamily="18" charset="0"/>
              </a:rPr>
              <a:t>i</a:t>
            </a:r>
            <a:r>
              <a:rPr lang="en-US" sz="2000">
                <a:solidFill>
                  <a:srgbClr val="404040"/>
                </a:solidFill>
                <a:latin typeface="Times New Roman" panose="02020603050405020304" pitchFamily="18" charset="0"/>
                <a:ea typeface="Calibri" panose="020F0502020204030204" pitchFamily="34" charset="0"/>
                <a:cs typeface="Times New Roman" panose="02020603050405020304" pitchFamily="18" charset="0"/>
              </a:rPr>
              <a:t> trong </a:t>
            </a:r>
            <a:r>
              <a:rPr lang="en-US" sz="2000" b="1" i="1">
                <a:solidFill>
                  <a:srgbClr val="404040"/>
                </a:solidFill>
                <a:latin typeface="Courier New" panose="02070309020205020404" pitchFamily="49" charset="0"/>
                <a:ea typeface="Times New Roman" panose="02020603050405020304" pitchFamily="18" charset="0"/>
                <a:cs typeface="Times New Roman" panose="02020603050405020304" pitchFamily="18" charset="0"/>
              </a:rPr>
              <a:t>n</a:t>
            </a:r>
            <a:r>
              <a:rPr lang="en-US" sz="2000">
                <a:solidFill>
                  <a:srgbClr val="404040"/>
                </a:solidFill>
                <a:latin typeface="Times New Roman" panose="02020603050405020304" pitchFamily="18" charset="0"/>
                <a:ea typeface="Calibri" panose="020F0502020204030204" pitchFamily="34" charset="0"/>
                <a:cs typeface="Times New Roman" panose="02020603050405020304" pitchFamily="18" charset="0"/>
              </a:rPr>
              <a:t> dòng sau chứa 3 số nguyên </a:t>
            </a:r>
            <a:r>
              <a:rPr lang="en-US" sz="2000" b="1" i="1">
                <a:solidFill>
                  <a:srgbClr val="404040"/>
                </a:solidFill>
                <a:latin typeface="Courier New" panose="02070309020205020404" pitchFamily="49" charset="0"/>
                <a:ea typeface="Times New Roman" panose="02020603050405020304" pitchFamily="18" charset="0"/>
                <a:cs typeface="Times New Roman" panose="02020603050405020304" pitchFamily="18" charset="0"/>
              </a:rPr>
              <a:t>a</a:t>
            </a:r>
            <a:r>
              <a:rPr lang="en-US" sz="2000" b="1" i="1" baseline="-25000">
                <a:solidFill>
                  <a:srgbClr val="404040"/>
                </a:solidFill>
                <a:latin typeface="Courier New" panose="02070309020205020404" pitchFamily="49" charset="0"/>
                <a:ea typeface="Times New Roman" panose="02020603050405020304" pitchFamily="18" charset="0"/>
                <a:cs typeface="Times New Roman" panose="02020603050405020304" pitchFamily="18" charset="0"/>
              </a:rPr>
              <a:t>i</a:t>
            </a:r>
            <a:r>
              <a:rPr lang="en-US" sz="2000">
                <a:solidFill>
                  <a:srgbClr val="404040"/>
                </a:solidFill>
                <a:latin typeface="Times New Roman" panose="02020603050405020304" pitchFamily="18" charset="0"/>
                <a:ea typeface="Calibri" panose="020F0502020204030204" pitchFamily="34" charset="0"/>
                <a:cs typeface="Times New Roman" panose="02020603050405020304" pitchFamily="18" charset="0"/>
              </a:rPr>
              <a:t>, </a:t>
            </a:r>
            <a:r>
              <a:rPr lang="en-US" sz="2000" b="1" i="1">
                <a:solidFill>
                  <a:srgbClr val="404040"/>
                </a:solidFill>
                <a:latin typeface="Courier New" panose="02070309020205020404" pitchFamily="49" charset="0"/>
                <a:ea typeface="Times New Roman" panose="02020603050405020304" pitchFamily="18" charset="0"/>
                <a:cs typeface="Times New Roman" panose="02020603050405020304" pitchFamily="18" charset="0"/>
              </a:rPr>
              <a:t>b</a:t>
            </a:r>
            <a:r>
              <a:rPr lang="en-US" sz="2000" b="1" i="1" baseline="-25000">
                <a:solidFill>
                  <a:srgbClr val="404040"/>
                </a:solidFill>
                <a:latin typeface="Courier New" panose="02070309020205020404" pitchFamily="49" charset="0"/>
                <a:ea typeface="Times New Roman" panose="02020603050405020304" pitchFamily="18" charset="0"/>
                <a:cs typeface="Times New Roman" panose="02020603050405020304" pitchFamily="18" charset="0"/>
              </a:rPr>
              <a:t>i</a:t>
            </a:r>
            <a:r>
              <a:rPr lang="en-US" sz="2000">
                <a:solidFill>
                  <a:srgbClr val="404040"/>
                </a:solidFill>
                <a:latin typeface="Times New Roman" panose="02020603050405020304" pitchFamily="18" charset="0"/>
                <a:ea typeface="Calibri" panose="020F0502020204030204" pitchFamily="34" charset="0"/>
                <a:cs typeface="Times New Roman" panose="02020603050405020304" pitchFamily="18" charset="0"/>
              </a:rPr>
              <a:t> và </a:t>
            </a:r>
            <a:r>
              <a:rPr lang="en-US" sz="2000" b="1" i="1">
                <a:solidFill>
                  <a:srgbClr val="404040"/>
                </a:solidFill>
                <a:latin typeface="Courier New" panose="02070309020205020404" pitchFamily="49" charset="0"/>
                <a:ea typeface="Times New Roman" panose="02020603050405020304" pitchFamily="18" charset="0"/>
                <a:cs typeface="Times New Roman" panose="02020603050405020304" pitchFamily="18" charset="0"/>
              </a:rPr>
              <a:t>t</a:t>
            </a:r>
            <a:r>
              <a:rPr lang="en-US" sz="2000" b="1" i="1" baseline="-25000">
                <a:solidFill>
                  <a:srgbClr val="404040"/>
                </a:solidFill>
                <a:latin typeface="Courier New" panose="02070309020205020404" pitchFamily="49" charset="0"/>
                <a:ea typeface="Times New Roman" panose="02020603050405020304" pitchFamily="18" charset="0"/>
                <a:cs typeface="Times New Roman" panose="02020603050405020304" pitchFamily="18" charset="0"/>
              </a:rPr>
              <a:t>i</a:t>
            </a:r>
            <a:r>
              <a:rPr lang="en-US" sz="2000">
                <a:solidFill>
                  <a:srgbClr val="404040"/>
                </a:solidFill>
                <a:latin typeface="Times New Roman" panose="02020603050405020304" pitchFamily="18" charset="0"/>
                <a:ea typeface="Calibri" panose="020F0502020204030204" pitchFamily="34" charset="0"/>
                <a:cs typeface="Times New Roman" panose="02020603050405020304" pitchFamily="18" charset="0"/>
              </a:rPr>
              <a:t>(-10</a:t>
            </a:r>
            <a:r>
              <a:rPr lang="en-US" sz="2000" baseline="30000">
                <a:solidFill>
                  <a:srgbClr val="404040"/>
                </a:solidFill>
                <a:latin typeface="Times New Roman" panose="02020603050405020304" pitchFamily="18" charset="0"/>
                <a:ea typeface="Calibri" panose="020F0502020204030204" pitchFamily="34" charset="0"/>
                <a:cs typeface="Times New Roman" panose="02020603050405020304" pitchFamily="18" charset="0"/>
              </a:rPr>
              <a:t>9</a:t>
            </a:r>
            <a:r>
              <a:rPr lang="en-US" sz="2000">
                <a:solidFill>
                  <a:srgbClr val="404040"/>
                </a:solidFill>
                <a:latin typeface="Times New Roman" panose="02020603050405020304" pitchFamily="18" charset="0"/>
                <a:ea typeface="Calibri" panose="020F0502020204030204" pitchFamily="34" charset="0"/>
                <a:cs typeface="Times New Roman" panose="02020603050405020304" pitchFamily="18" charset="0"/>
              </a:rPr>
              <a:t> ≤ </a:t>
            </a:r>
            <a:r>
              <a:rPr lang="en-US" sz="2000" b="1" i="1">
                <a:solidFill>
                  <a:srgbClr val="404040"/>
                </a:solidFill>
                <a:latin typeface="Courier New" panose="02070309020205020404" pitchFamily="49" charset="0"/>
                <a:ea typeface="Times New Roman" panose="02020603050405020304" pitchFamily="18" charset="0"/>
                <a:cs typeface="Times New Roman" panose="02020603050405020304" pitchFamily="18" charset="0"/>
              </a:rPr>
              <a:t>a</a:t>
            </a:r>
            <a:r>
              <a:rPr lang="en-US" sz="2000" b="1" i="1" baseline="-25000">
                <a:solidFill>
                  <a:srgbClr val="404040"/>
                </a:solidFill>
                <a:latin typeface="Courier New" panose="02070309020205020404" pitchFamily="49" charset="0"/>
                <a:ea typeface="Times New Roman" panose="02020603050405020304" pitchFamily="18" charset="0"/>
                <a:cs typeface="Times New Roman" panose="02020603050405020304" pitchFamily="18" charset="0"/>
              </a:rPr>
              <a:t>i</a:t>
            </a:r>
            <a:r>
              <a:rPr lang="en-US" sz="2000">
                <a:solidFill>
                  <a:srgbClr val="404040"/>
                </a:solidFill>
                <a:latin typeface="Times New Roman" panose="02020603050405020304" pitchFamily="18" charset="0"/>
                <a:ea typeface="Calibri" panose="020F0502020204030204" pitchFamily="34" charset="0"/>
                <a:cs typeface="Times New Roman" panose="02020603050405020304" pitchFamily="18" charset="0"/>
              </a:rPr>
              <a:t> ≤ </a:t>
            </a:r>
            <a:r>
              <a:rPr lang="en-US" sz="2000" b="1" i="1">
                <a:solidFill>
                  <a:srgbClr val="404040"/>
                </a:solidFill>
                <a:latin typeface="Courier New" panose="02070309020205020404" pitchFamily="49" charset="0"/>
                <a:ea typeface="Times New Roman" panose="02020603050405020304" pitchFamily="18" charset="0"/>
                <a:cs typeface="Times New Roman" panose="02020603050405020304" pitchFamily="18" charset="0"/>
              </a:rPr>
              <a:t>b</a:t>
            </a:r>
            <a:r>
              <a:rPr lang="en-US" sz="2000" b="1" i="1" baseline="-25000">
                <a:solidFill>
                  <a:srgbClr val="404040"/>
                </a:solidFill>
                <a:latin typeface="Courier New" panose="02070309020205020404" pitchFamily="49" charset="0"/>
                <a:ea typeface="Times New Roman" panose="02020603050405020304" pitchFamily="18" charset="0"/>
                <a:cs typeface="Times New Roman" panose="02020603050405020304" pitchFamily="18" charset="0"/>
              </a:rPr>
              <a:t>i</a:t>
            </a:r>
            <a:r>
              <a:rPr lang="en-US" sz="2000">
                <a:solidFill>
                  <a:srgbClr val="404040"/>
                </a:solidFill>
                <a:latin typeface="Times New Roman" panose="02020603050405020304" pitchFamily="18" charset="0"/>
                <a:ea typeface="Calibri" panose="020F0502020204030204" pitchFamily="34" charset="0"/>
                <a:cs typeface="Times New Roman" panose="02020603050405020304" pitchFamily="18" charset="0"/>
              </a:rPr>
              <a:t> ≤ 10</a:t>
            </a:r>
            <a:r>
              <a:rPr lang="en-US" sz="2000" baseline="30000">
                <a:solidFill>
                  <a:srgbClr val="404040"/>
                </a:solidFill>
                <a:latin typeface="Times New Roman" panose="02020603050405020304" pitchFamily="18" charset="0"/>
                <a:ea typeface="Calibri" panose="020F0502020204030204" pitchFamily="34" charset="0"/>
                <a:cs typeface="Times New Roman" panose="02020603050405020304" pitchFamily="18" charset="0"/>
              </a:rPr>
              <a:t>9</a:t>
            </a:r>
            <a:r>
              <a:rPr lang="en-US" sz="2000">
                <a:solidFill>
                  <a:srgbClr val="404040"/>
                </a:solidFill>
                <a:latin typeface="Times New Roman" panose="02020603050405020304" pitchFamily="18" charset="0"/>
                <a:ea typeface="Calibri" panose="020F0502020204030204" pitchFamily="34" charset="0"/>
                <a:cs typeface="Times New Roman" panose="02020603050405020304" pitchFamily="18" charset="0"/>
              </a:rPr>
              <a:t>, 0 ≤ </a:t>
            </a:r>
            <a:r>
              <a:rPr lang="en-US" sz="2000" b="1" i="1">
                <a:solidFill>
                  <a:srgbClr val="404040"/>
                </a:solidFill>
                <a:latin typeface="Courier New" panose="02070309020205020404" pitchFamily="49" charset="0"/>
                <a:ea typeface="Times New Roman" panose="02020603050405020304" pitchFamily="18" charset="0"/>
                <a:cs typeface="Times New Roman" panose="02020603050405020304" pitchFamily="18" charset="0"/>
              </a:rPr>
              <a:t>t</a:t>
            </a:r>
            <a:r>
              <a:rPr lang="en-US" sz="2000" b="1" i="1" baseline="-25000">
                <a:solidFill>
                  <a:srgbClr val="404040"/>
                </a:solidFill>
                <a:latin typeface="Courier New" panose="02070309020205020404" pitchFamily="49" charset="0"/>
                <a:ea typeface="Times New Roman" panose="02020603050405020304" pitchFamily="18" charset="0"/>
                <a:cs typeface="Times New Roman" panose="02020603050405020304" pitchFamily="18" charset="0"/>
              </a:rPr>
              <a:t>i</a:t>
            </a:r>
            <a:r>
              <a:rPr lang="en-US" sz="2000">
                <a:solidFill>
                  <a:srgbClr val="404040"/>
                </a:solidFill>
                <a:latin typeface="Times New Roman" panose="02020603050405020304" pitchFamily="18" charset="0"/>
                <a:ea typeface="Calibri" panose="020F0502020204030204" pitchFamily="34" charset="0"/>
                <a:cs typeface="Times New Roman" panose="02020603050405020304" pitchFamily="18" charset="0"/>
              </a:rPr>
              <a:t> ≤ 1).</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1" name="Rectangle 10"/>
          <p:cNvSpPr/>
          <p:nvPr/>
        </p:nvSpPr>
        <p:spPr>
          <a:xfrm>
            <a:off x="678368" y="3632645"/>
            <a:ext cx="11212643" cy="707886"/>
          </a:xfrm>
          <a:prstGeom prst="rect">
            <a:avLst/>
          </a:prstGeom>
        </p:spPr>
        <p:txBody>
          <a:bodyPr wrap="square">
            <a:spAutoFit/>
          </a:bodyPr>
          <a:lstStyle/>
          <a:p>
            <a:pPr algn="just">
              <a:spcAft>
                <a:spcPts val="600"/>
              </a:spcAft>
            </a:pPr>
            <a:r>
              <a:rPr lang="en-US" sz="2000" b="1" i="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Kết quả:</a:t>
            </a:r>
            <a:r>
              <a:rPr lang="en-US" sz="2000">
                <a:solidFill>
                  <a:srgbClr val="404040"/>
                </a:solidFill>
                <a:latin typeface="Times New Roman" panose="02020603050405020304" pitchFamily="18" charset="0"/>
                <a:ea typeface="Calibri" panose="020F0502020204030204" pitchFamily="34" charset="0"/>
                <a:cs typeface="Times New Roman" panose="02020603050405020304" pitchFamily="18" charset="0"/>
              </a:rPr>
              <a:t> Đưa ra file văn bản </a:t>
            </a:r>
            <a:r>
              <a:rPr lang="en-US" sz="2000">
                <a:latin typeface="Times New Roman" panose="02020603050405020304" pitchFamily="18" charset="0"/>
                <a:ea typeface="Calibri" panose="020F0502020204030204" pitchFamily="34" charset="0"/>
                <a:cs typeface="Times New Roman" panose="02020603050405020304" pitchFamily="18" charset="0"/>
              </a:rPr>
              <a:t>COVR_2</a:t>
            </a:r>
            <a:r>
              <a:rPr lang="en-US" sz="2000">
                <a:solidFill>
                  <a:srgbClr val="404040"/>
                </a:solidFill>
                <a:latin typeface="Times New Roman" panose="02020603050405020304" pitchFamily="18" charset="0"/>
                <a:ea typeface="Calibri" panose="020F0502020204030204" pitchFamily="34" charset="0"/>
                <a:cs typeface="Times New Roman" panose="02020603050405020304" pitchFamily="18" charset="0"/>
              </a:rPr>
              <a:t>.OUT, dòng thứ nhất chứa một số nguyên – số điểm ít nhất cần chọn, dòng thứ hai – tọa độ các điểm được chọn.</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3" name="Rectangle 12"/>
          <p:cNvSpPr/>
          <p:nvPr/>
        </p:nvSpPr>
        <p:spPr>
          <a:xfrm>
            <a:off x="734518" y="4340531"/>
            <a:ext cx="846707" cy="400110"/>
          </a:xfrm>
          <a:prstGeom prst="rect">
            <a:avLst/>
          </a:prstGeom>
        </p:spPr>
        <p:txBody>
          <a:bodyPr wrap="none">
            <a:spAutoFit/>
          </a:bodyPr>
          <a:lstStyle/>
          <a:p>
            <a:pPr algn="just">
              <a:spcAft>
                <a:spcPts val="600"/>
              </a:spcAft>
            </a:pPr>
            <a:r>
              <a:rPr lang="en-US" sz="2000" b="1" i="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Ví dụ:</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14" name="Table 13"/>
          <p:cNvGraphicFramePr>
            <a:graphicFrameLocks noGrp="1"/>
          </p:cNvGraphicFramePr>
          <p:nvPr>
            <p:extLst>
              <p:ext uri="{D42A27DB-BD31-4B8C-83A1-F6EECF244321}">
                <p14:modId xmlns:p14="http://schemas.microsoft.com/office/powerpoint/2010/main" val="3337972318"/>
              </p:ext>
            </p:extLst>
          </p:nvPr>
        </p:nvGraphicFramePr>
        <p:xfrm>
          <a:off x="5367665" y="4340531"/>
          <a:ext cx="4058326" cy="2468880"/>
        </p:xfrm>
        <a:graphic>
          <a:graphicData uri="http://schemas.openxmlformats.org/drawingml/2006/table">
            <a:tbl>
              <a:tblPr firstRow="1" firstCol="1" bandRow="1"/>
              <a:tblGrid>
                <a:gridCol w="1516460"/>
                <a:gridCol w="923063"/>
                <a:gridCol w="1618803"/>
              </a:tblGrid>
              <a:tr h="234808">
                <a:tc>
                  <a:txBody>
                    <a:bodyPr/>
                    <a:lstStyle/>
                    <a:p>
                      <a:pPr marL="0" marR="0" algn="ctr">
                        <a:spcBef>
                          <a:spcPts val="0"/>
                        </a:spcBef>
                        <a:spcAft>
                          <a:spcPts val="0"/>
                        </a:spcAft>
                      </a:pP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COVR_2.INP</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marL="0" marR="0" algn="ctr">
                        <a:spcBef>
                          <a:spcPts val="0"/>
                        </a:spcBef>
                        <a:spcAft>
                          <a:spcPts val="0"/>
                        </a:spcAft>
                      </a:pP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spcBef>
                          <a:spcPts val="0"/>
                        </a:spcBef>
                        <a:spcAft>
                          <a:spcPts val="0"/>
                        </a:spcAft>
                      </a:pP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COVR_2.OUT</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r>
              <a:tr h="469616">
                <a:tc rowSpan="2">
                  <a:txBody>
                    <a:bodyPr/>
                    <a:lstStyle/>
                    <a:p>
                      <a:pPr marL="0" marR="0">
                        <a:spcBef>
                          <a:spcPts val="0"/>
                        </a:spcBef>
                        <a:spcAft>
                          <a:spcPts val="0"/>
                        </a:spcAft>
                      </a:pPr>
                      <a:r>
                        <a:rPr lang="en-US" sz="1800" b="1">
                          <a:effectLst/>
                          <a:latin typeface="Courier New" panose="02070309020205020404" pitchFamily="49" charset="0"/>
                          <a:ea typeface="Times New Roman" panose="02020603050405020304" pitchFamily="18" charset="0"/>
                          <a:cs typeface="Times New Roman" panose="02020603050405020304" pitchFamily="18" charset="0"/>
                        </a:rPr>
                        <a:t>7</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1800" b="1">
                          <a:effectLst/>
                          <a:latin typeface="Courier New" panose="02070309020205020404" pitchFamily="49" charset="0"/>
                          <a:ea typeface="Times New Roman" panose="02020603050405020304" pitchFamily="18" charset="0"/>
                          <a:cs typeface="Times New Roman" panose="02020603050405020304" pitchFamily="18" charset="0"/>
                        </a:rPr>
                        <a:t>1 5 1</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1800" b="1">
                          <a:effectLst/>
                          <a:latin typeface="Courier New" panose="02070309020205020404" pitchFamily="49" charset="0"/>
                          <a:ea typeface="Times New Roman" panose="02020603050405020304" pitchFamily="18" charset="0"/>
                          <a:cs typeface="Times New Roman" panose="02020603050405020304" pitchFamily="18" charset="0"/>
                        </a:rPr>
                        <a:t>3 8 0</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1800" b="1">
                          <a:effectLst/>
                          <a:latin typeface="Courier New" panose="02070309020205020404" pitchFamily="49" charset="0"/>
                          <a:ea typeface="Times New Roman" panose="02020603050405020304" pitchFamily="18" charset="0"/>
                          <a:cs typeface="Times New Roman" panose="02020603050405020304" pitchFamily="18" charset="0"/>
                        </a:rPr>
                        <a:t>30 32 0</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1800" b="1">
                          <a:effectLst/>
                          <a:latin typeface="Courier New" panose="02070309020205020404" pitchFamily="49" charset="0"/>
                          <a:ea typeface="Times New Roman" panose="02020603050405020304" pitchFamily="18" charset="0"/>
                          <a:cs typeface="Times New Roman" panose="02020603050405020304" pitchFamily="18" charset="0"/>
                        </a:rPr>
                        <a:t>25 35 1</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1800" b="1">
                          <a:effectLst/>
                          <a:latin typeface="Courier New" panose="02070309020205020404" pitchFamily="49" charset="0"/>
                          <a:ea typeface="Times New Roman" panose="02020603050405020304" pitchFamily="18" charset="0"/>
                          <a:cs typeface="Times New Roman" panose="02020603050405020304" pitchFamily="18" charset="0"/>
                        </a:rPr>
                        <a:t>33 33 0</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1800" b="1">
                          <a:effectLst/>
                          <a:latin typeface="Courier New" panose="02070309020205020404" pitchFamily="49" charset="0"/>
                          <a:ea typeface="Times New Roman" panose="02020603050405020304" pitchFamily="18" charset="0"/>
                          <a:cs typeface="Times New Roman" panose="02020603050405020304" pitchFamily="18" charset="0"/>
                        </a:rPr>
                        <a:t>10 20 1</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tabLst>
                          <a:tab pos="1177290" algn="r"/>
                        </a:tabLst>
                      </a:pPr>
                      <a:r>
                        <a:rPr lang="en-US" sz="1800" b="1">
                          <a:effectLst/>
                          <a:latin typeface="Courier New" panose="02070309020205020404" pitchFamily="49" charset="0"/>
                          <a:ea typeface="Times New Roman" panose="02020603050405020304" pitchFamily="18" charset="0"/>
                          <a:cs typeface="Times New Roman" panose="02020603050405020304" pitchFamily="18" charset="0"/>
                        </a:rPr>
                        <a:t>14 16 1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rowSpan="2">
                  <a:txBody>
                    <a:bodyPr/>
                    <a:lstStyle/>
                    <a:p>
                      <a:pPr marL="0" marR="0">
                        <a:spcBef>
                          <a:spcPts val="0"/>
                        </a:spcBef>
                        <a:spcAft>
                          <a:spcPts val="0"/>
                        </a:spcAft>
                      </a:pPr>
                      <a:r>
                        <a:rPr lang="en-US" sz="1800" b="1">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spcBef>
                          <a:spcPts val="0"/>
                        </a:spcBef>
                        <a:spcAft>
                          <a:spcPts val="0"/>
                        </a:spcAft>
                      </a:pPr>
                      <a:r>
                        <a:rPr lang="en-US" sz="1800" b="1">
                          <a:effectLst/>
                          <a:latin typeface="Courier New" panose="02070309020205020404" pitchFamily="49" charset="0"/>
                          <a:ea typeface="Times New Roman" panose="02020603050405020304" pitchFamily="18" charset="0"/>
                          <a:cs typeface="Times New Roman" panose="02020603050405020304" pitchFamily="18" charset="0"/>
                        </a:rPr>
                        <a:t>3</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1800" b="1">
                          <a:effectLst/>
                          <a:latin typeface="Courier New" panose="02070309020205020404" pitchFamily="49" charset="0"/>
                          <a:ea typeface="Times New Roman" panose="02020603050405020304" pitchFamily="18" charset="0"/>
                          <a:cs typeface="Times New Roman" panose="02020603050405020304" pitchFamily="18" charset="0"/>
                        </a:rPr>
                        <a:t>2 16 35</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r>
              <a:tr h="1408847">
                <a:tc vMerge="1">
                  <a:txBody>
                    <a:bodyPr/>
                    <a:lstStyle/>
                    <a:p>
                      <a:endParaRPr lang="en-US"/>
                    </a:p>
                  </a:txBody>
                  <a:tcPr/>
                </a:tc>
                <a:tc vMerge="1">
                  <a:txBody>
                    <a:bodyPr/>
                    <a:lstStyle/>
                    <a:p>
                      <a:endParaRPr lang="en-US"/>
                    </a:p>
                  </a:txBody>
                  <a:tcPr/>
                </a:tc>
                <a:tc>
                  <a:txBody>
                    <a:bodyPr/>
                    <a:lstStyle/>
                    <a:p>
                      <a:pPr marL="0" marR="0" algn="ctr">
                        <a:spcBef>
                          <a:spcPts val="0"/>
                        </a:spcBef>
                        <a:spcAft>
                          <a:spcPts val="0"/>
                        </a:spcAft>
                      </a:pPr>
                      <a:r>
                        <a:rPr lang="en-US" sz="1200" b="1">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no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r>
            </a:tbl>
          </a:graphicData>
        </a:graphic>
      </p:graphicFrame>
      <p:pic>
        <p:nvPicPr>
          <p:cNvPr id="12" name="Picture 11"/>
          <p:cNvPicPr>
            <a:picLocks noChangeAspect="1"/>
          </p:cNvPicPr>
          <p:nvPr/>
        </p:nvPicPr>
        <p:blipFill>
          <a:blip r:embed="rId4"/>
          <a:stretch>
            <a:fillRect/>
          </a:stretch>
        </p:blipFill>
        <p:spPr>
          <a:xfrm>
            <a:off x="154113" y="6376000"/>
            <a:ext cx="1975275" cy="371888"/>
          </a:xfrm>
          <a:prstGeom prst="rect">
            <a:avLst/>
          </a:prstGeom>
        </p:spPr>
      </p:pic>
      <p:pic>
        <p:nvPicPr>
          <p:cNvPr id="15" name="Picture 4" descr="Related image"/>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1267522" y="5729109"/>
            <a:ext cx="798582" cy="10719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839658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ircle(in)">
                                      <p:cBhvr>
                                        <p:cTn id="7" dur="20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8">
                                            <p:txEl>
                                              <p:pRg st="0" end="0"/>
                                            </p:txEl>
                                          </p:spTgt>
                                        </p:tgtEl>
                                        <p:attrNameLst>
                                          <p:attrName>style.visibility</p:attrName>
                                        </p:attrNameLst>
                                      </p:cBhvr>
                                      <p:to>
                                        <p:strVal val="visible"/>
                                      </p:to>
                                    </p:set>
                                    <p:animEffect transition="in" filter="barn(inVertical)">
                                      <p:cBhvr>
                                        <p:cTn id="12" dur="500"/>
                                        <p:tgtEl>
                                          <p:spTgt spid="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arn(inVertical)">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10">
                                            <p:txEl>
                                              <p:pRg st="0" end="0"/>
                                            </p:txEl>
                                          </p:spTgt>
                                        </p:tgtEl>
                                        <p:attrNameLst>
                                          <p:attrName>style.visibility</p:attrName>
                                        </p:attrNameLst>
                                      </p:cBhvr>
                                      <p:to>
                                        <p:strVal val="visible"/>
                                      </p:to>
                                    </p:set>
                                    <p:animEffect transition="in" filter="barn(inVertical)">
                                      <p:cBhvr>
                                        <p:cTn id="22" dur="500"/>
                                        <p:tgtEl>
                                          <p:spTgt spid="10">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10">
                                            <p:txEl>
                                              <p:pRg st="1" end="1"/>
                                            </p:txEl>
                                          </p:spTgt>
                                        </p:tgtEl>
                                        <p:attrNameLst>
                                          <p:attrName>style.visibility</p:attrName>
                                        </p:attrNameLst>
                                      </p:cBhvr>
                                      <p:to>
                                        <p:strVal val="visible"/>
                                      </p:to>
                                    </p:set>
                                    <p:animEffect transition="in" filter="barn(inVertical)">
                                      <p:cBhvr>
                                        <p:cTn id="27" dur="500"/>
                                        <p:tgtEl>
                                          <p:spTgt spid="10">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11">
                                            <p:txEl>
                                              <p:pRg st="0" end="0"/>
                                            </p:txEl>
                                          </p:spTgt>
                                        </p:tgtEl>
                                        <p:attrNameLst>
                                          <p:attrName>style.visibility</p:attrName>
                                        </p:attrNameLst>
                                      </p:cBhvr>
                                      <p:to>
                                        <p:strVal val="visible"/>
                                      </p:to>
                                    </p:set>
                                    <p:animEffect transition="in" filter="barn(inVertical)">
                                      <p:cBhvr>
                                        <p:cTn id="32" dur="500"/>
                                        <p:tgtEl>
                                          <p:spTgt spid="11">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13">
                                            <p:txEl>
                                              <p:pRg st="0" end="0"/>
                                            </p:txEl>
                                          </p:spTgt>
                                        </p:tgtEl>
                                        <p:attrNameLst>
                                          <p:attrName>style.visibility</p:attrName>
                                        </p:attrNameLst>
                                      </p:cBhvr>
                                      <p:to>
                                        <p:strVal val="visible"/>
                                      </p:to>
                                    </p:set>
                                    <p:animEffect transition="in" filter="barn(inVertical)">
                                      <p:cBhvr>
                                        <p:cTn id="37" dur="500"/>
                                        <p:tgtEl>
                                          <p:spTgt spid="13">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6" presetClass="entr" presetSubtype="16" fill="hold" nodeType="click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circle(in)">
                                      <p:cBhvr>
                                        <p:cTn id="42" dur="2000"/>
                                        <p:tgtEl>
                                          <p:spTgt spid="14"/>
                                        </p:tgtEl>
                                      </p:cBhvr>
                                    </p:animEffect>
                                  </p:childTnLst>
                                </p:cTn>
                              </p:par>
                            </p:childTnLst>
                          </p:cTn>
                        </p:par>
                      </p:childTnLst>
                    </p:cTn>
                  </p:par>
                  <p:par>
                    <p:cTn id="43" fill="hold">
                      <p:stCondLst>
                        <p:cond delay="indefinite"/>
                      </p:stCondLst>
                      <p:childTnLst>
                        <p:par>
                          <p:cTn id="44" fill="hold">
                            <p:stCondLst>
                              <p:cond delay="0"/>
                            </p:stCondLst>
                            <p:childTnLst>
                              <p:par>
                                <p:cTn id="45" presetID="53" presetClass="entr" presetSubtype="16" fill="hold" nodeType="clickEffect">
                                  <p:stCondLst>
                                    <p:cond delay="0"/>
                                  </p:stCondLst>
                                  <p:childTnLst>
                                    <p:set>
                                      <p:cBhvr>
                                        <p:cTn id="46" dur="1" fill="hold">
                                          <p:stCondLst>
                                            <p:cond delay="0"/>
                                          </p:stCondLst>
                                        </p:cTn>
                                        <p:tgtEl>
                                          <p:spTgt spid="15"/>
                                        </p:tgtEl>
                                        <p:attrNameLst>
                                          <p:attrName>style.visibility</p:attrName>
                                        </p:attrNameLst>
                                      </p:cBhvr>
                                      <p:to>
                                        <p:strVal val="visible"/>
                                      </p:to>
                                    </p:set>
                                    <p:anim calcmode="lin" valueType="num">
                                      <p:cBhvr>
                                        <p:cTn id="47" dur="500" fill="hold"/>
                                        <p:tgtEl>
                                          <p:spTgt spid="15"/>
                                        </p:tgtEl>
                                        <p:attrNameLst>
                                          <p:attrName>ppt_w</p:attrName>
                                        </p:attrNameLst>
                                      </p:cBhvr>
                                      <p:tavLst>
                                        <p:tav tm="0">
                                          <p:val>
                                            <p:fltVal val="0"/>
                                          </p:val>
                                        </p:tav>
                                        <p:tav tm="100000">
                                          <p:val>
                                            <p:strVal val="#ppt_w"/>
                                          </p:val>
                                        </p:tav>
                                      </p:tavLst>
                                    </p:anim>
                                    <p:anim calcmode="lin" valueType="num">
                                      <p:cBhvr>
                                        <p:cTn id="48" dur="500" fill="hold"/>
                                        <p:tgtEl>
                                          <p:spTgt spid="15"/>
                                        </p:tgtEl>
                                        <p:attrNameLst>
                                          <p:attrName>ppt_h</p:attrName>
                                        </p:attrNameLst>
                                      </p:cBhvr>
                                      <p:tavLst>
                                        <p:tav tm="0">
                                          <p:val>
                                            <p:fltVal val="0"/>
                                          </p:val>
                                        </p:tav>
                                        <p:tav tm="100000">
                                          <p:val>
                                            <p:strVal val="#ppt_h"/>
                                          </p:val>
                                        </p:tav>
                                      </p:tavLst>
                                    </p:anim>
                                    <p:animEffect transition="in" filter="fade">
                                      <p:cBhvr>
                                        <p:cTn id="49"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84000"/>
                <a:shade val="100000"/>
                <a:hueMod val="92000"/>
                <a:satMod val="180000"/>
                <a:lumMod val="114000"/>
              </a:schemeClr>
            </a:gs>
            <a:gs pos="100000">
              <a:srgbClr val="92D050"/>
            </a:gs>
          </a:gsLst>
          <a:lin ang="5400000" scaled="0"/>
        </a:gra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A56C70A-47E8-4D43-BC53-9F5DFA8CEAC7}" type="slidenum">
              <a:rPr lang="en-US" smtClean="0"/>
              <a:t>17</a:t>
            </a:fld>
            <a:endParaRPr lang="en-US"/>
          </a:p>
        </p:txBody>
      </p:sp>
      <p:sp>
        <p:nvSpPr>
          <p:cNvPr id="5" name="Title 1"/>
          <p:cNvSpPr>
            <a:spLocks noGrp="1"/>
          </p:cNvSpPr>
          <p:nvPr>
            <p:ph type="title"/>
          </p:nvPr>
        </p:nvSpPr>
        <p:spPr>
          <a:xfrm>
            <a:off x="261704" y="206287"/>
            <a:ext cx="5232192" cy="573201"/>
          </a:xfrm>
        </p:spPr>
        <p:txBody>
          <a:bodyPr>
            <a:normAutofit/>
          </a:bodyPr>
          <a:lstStyle/>
          <a:p>
            <a:r>
              <a:rPr lang="en-US" sz="2000" b="1">
                <a:solidFill>
                  <a:srgbClr val="00B0F0"/>
                </a:solidFill>
                <a:effectLst>
                  <a:outerShdw blurRad="50800" dist="38100" algn="l">
                    <a:srgbClr val="000000">
                      <a:alpha val="40000"/>
                    </a:srgbClr>
                  </a:outerShdw>
                  <a:reflection blurRad="6350" stA="55000" endA="300" endPos="45500" dir="5400000" sy="-100000" algn="bl"/>
                </a:effectLst>
                <a:latin typeface="Arial" panose="020B0604020202020204" pitchFamily="34" charset="0"/>
                <a:cs typeface="Arial" panose="020B0604020202020204" pitchFamily="34" charset="0"/>
              </a:rPr>
              <a:t>Tập điểm phủ các đoạn </a:t>
            </a:r>
            <a:r>
              <a:rPr lang="en-US" sz="2000" b="1" smtClean="0">
                <a:solidFill>
                  <a:srgbClr val="00B0F0"/>
                </a:solidFill>
                <a:effectLst>
                  <a:outerShdw blurRad="50800" dist="38100" algn="l">
                    <a:srgbClr val="000000">
                      <a:alpha val="40000"/>
                    </a:srgbClr>
                  </a:outerShdw>
                  <a:reflection blurRad="6350" stA="55000" endA="300" endPos="45500" dir="5400000" sy="-100000" algn="bl"/>
                </a:effectLst>
                <a:latin typeface="Arial" panose="020B0604020202020204" pitchFamily="34" charset="0"/>
                <a:cs typeface="Arial" panose="020B0604020202020204" pitchFamily="34" charset="0"/>
              </a:rPr>
              <a:t>thẳng </a:t>
            </a:r>
            <a:r>
              <a:rPr lang="en-US" sz="2000" b="1" i="1" smtClean="0">
                <a:solidFill>
                  <a:schemeClr val="accent5">
                    <a:lumMod val="60000"/>
                    <a:lumOff val="40000"/>
                  </a:schemeClr>
                </a:solidFill>
                <a:effectLst>
                  <a:outerShdw blurRad="50800" dist="38100" algn="l">
                    <a:srgbClr val="000000">
                      <a:alpha val="40000"/>
                    </a:srgbClr>
                  </a:outerShdw>
                  <a:reflection blurRad="6350" stA="55000" endA="300" endPos="45500" dir="5400000" sy="-100000" algn="bl"/>
                </a:effectLst>
                <a:latin typeface="Arial" panose="020B0604020202020204" pitchFamily="34" charset="0"/>
                <a:cs typeface="Arial" panose="020B0604020202020204" pitchFamily="34" charset="0"/>
              </a:rPr>
              <a:t>(tiếp)</a:t>
            </a:r>
            <a:endParaRPr lang="en-US" sz="2000" i="1">
              <a:solidFill>
                <a:schemeClr val="accent5">
                  <a:lumMod val="60000"/>
                  <a:lumOff val="40000"/>
                </a:schemeClr>
              </a:solidFill>
            </a:endParaRPr>
          </a:p>
        </p:txBody>
      </p:sp>
      <p:sp>
        <p:nvSpPr>
          <p:cNvPr id="6" name="TextBox 5"/>
          <p:cNvSpPr txBox="1"/>
          <p:nvPr/>
        </p:nvSpPr>
        <p:spPr>
          <a:xfrm>
            <a:off x="10311532" y="6375125"/>
            <a:ext cx="1880468" cy="369332"/>
          </a:xfrm>
          <a:prstGeom prst="rect">
            <a:avLst/>
          </a:prstGeom>
          <a:noFill/>
        </p:spPr>
        <p:txBody>
          <a:bodyPr wrap="square" rtlCol="0">
            <a:spAutoFit/>
          </a:bodyPr>
          <a:lstStyle/>
          <a:p>
            <a:r>
              <a:rPr lang="en-US" b="1" smtClean="0">
                <a:solidFill>
                  <a:srgbClr val="00B0F0"/>
                </a:solidFill>
                <a:latin typeface="Arial" panose="020B0604020202020204" pitchFamily="34" charset="0"/>
                <a:cs typeface="Arial" panose="020B0604020202020204" pitchFamily="34" charset="0"/>
              </a:rPr>
              <a:t>Tập điểm phủ</a:t>
            </a:r>
            <a:endParaRPr lang="en-US" b="1">
              <a:solidFill>
                <a:srgbClr val="00B0F0"/>
              </a:solidFill>
              <a:latin typeface="Arial" panose="020B0604020202020204" pitchFamily="34" charset="0"/>
              <a:cs typeface="Arial" panose="020B0604020202020204" pitchFamily="34" charset="0"/>
            </a:endParaRPr>
          </a:p>
        </p:txBody>
      </p:sp>
      <p:sp>
        <p:nvSpPr>
          <p:cNvPr id="7" name="TextBox 6"/>
          <p:cNvSpPr txBox="1"/>
          <p:nvPr/>
        </p:nvSpPr>
        <p:spPr>
          <a:xfrm>
            <a:off x="1004342" y="959370"/>
            <a:ext cx="1371600" cy="400110"/>
          </a:xfrm>
          <a:prstGeom prst="rect">
            <a:avLst/>
          </a:prstGeom>
          <a:noFill/>
        </p:spPr>
        <p:txBody>
          <a:bodyPr wrap="square" rtlCol="0">
            <a:spAutoFit/>
          </a:bodyPr>
          <a:lstStyle/>
          <a:p>
            <a:r>
              <a:rPr lang="en-US" sz="2000" smtClean="0">
                <a:latin typeface="Arial" panose="020B0604020202020204" pitchFamily="34" charset="0"/>
                <a:cs typeface="Arial" panose="020B0604020202020204" pitchFamily="34" charset="0"/>
              </a:rPr>
              <a:t>Nhận xét:</a:t>
            </a:r>
            <a:endParaRPr lang="en-US" sz="2000">
              <a:latin typeface="Arial" panose="020B0604020202020204" pitchFamily="34" charset="0"/>
              <a:cs typeface="Arial" panose="020B0604020202020204" pitchFamily="34" charset="0"/>
            </a:endParaRPr>
          </a:p>
        </p:txBody>
      </p:sp>
      <p:sp>
        <p:nvSpPr>
          <p:cNvPr id="8" name="TextBox 7"/>
          <p:cNvSpPr txBox="1"/>
          <p:nvPr/>
        </p:nvSpPr>
        <p:spPr>
          <a:xfrm>
            <a:off x="1424065" y="1339307"/>
            <a:ext cx="3312827" cy="400110"/>
          </a:xfrm>
          <a:prstGeom prst="rect">
            <a:avLst/>
          </a:prstGeom>
          <a:noFill/>
        </p:spPr>
        <p:txBody>
          <a:bodyPr wrap="square" rtlCol="0">
            <a:spAutoFit/>
          </a:bodyPr>
          <a:lstStyle/>
          <a:p>
            <a:r>
              <a:rPr lang="en-US" sz="2000" smtClean="0">
                <a:latin typeface="Times New Roman" panose="02020603050405020304" pitchFamily="18" charset="0"/>
                <a:cs typeface="Times New Roman" panose="02020603050405020304" pitchFamily="18" charset="0"/>
              </a:rPr>
              <a:t>Bài toán có thể </a:t>
            </a:r>
            <a:r>
              <a:rPr lang="en-US" sz="2000" i="1" smtClean="0">
                <a:solidFill>
                  <a:srgbClr val="0070C0"/>
                </a:solidFill>
                <a:latin typeface="Times New Roman" panose="02020603050405020304" pitchFamily="18" charset="0"/>
                <a:cs typeface="Times New Roman" panose="02020603050405020304" pitchFamily="18" charset="0"/>
              </a:rPr>
              <a:t>vô nghiệm</a:t>
            </a:r>
            <a:r>
              <a:rPr lang="en-US" sz="2000" smtClean="0">
                <a:latin typeface="Times New Roman" panose="02020603050405020304" pitchFamily="18" charset="0"/>
                <a:cs typeface="Times New Roman" panose="02020603050405020304" pitchFamily="18" charset="0"/>
              </a:rPr>
              <a:t>,</a:t>
            </a:r>
            <a:endParaRPr lang="en-US" sz="2000">
              <a:latin typeface="Times New Roman" panose="02020603050405020304" pitchFamily="18" charset="0"/>
              <a:cs typeface="Times New Roman" panose="02020603050405020304" pitchFamily="18" charset="0"/>
            </a:endParaRPr>
          </a:p>
        </p:txBody>
      </p:sp>
      <p:sp>
        <p:nvSpPr>
          <p:cNvPr id="9" name="Rectangle 8"/>
          <p:cNvSpPr/>
          <p:nvPr/>
        </p:nvSpPr>
        <p:spPr>
          <a:xfrm>
            <a:off x="1424065" y="1813571"/>
            <a:ext cx="6760825" cy="400110"/>
          </a:xfrm>
          <a:prstGeom prst="rect">
            <a:avLst/>
          </a:prstGeom>
        </p:spPr>
        <p:txBody>
          <a:bodyPr wrap="none">
            <a:spAutoFit/>
          </a:bodyPr>
          <a:lstStyle/>
          <a:p>
            <a:r>
              <a:rPr lang="en-US" sz="2000">
                <a:latin typeface="Times New Roman" panose="02020603050405020304" pitchFamily="18" charset="0"/>
                <a:ea typeface="Calibri" panose="020F0502020204030204" pitchFamily="34" charset="0"/>
              </a:rPr>
              <a:t>Việc chọn điểm đại diện </a:t>
            </a:r>
            <a:r>
              <a:rPr lang="en-US" sz="2000" i="1">
                <a:solidFill>
                  <a:srgbClr val="0070C0"/>
                </a:solidFill>
                <a:latin typeface="Times New Roman" panose="02020603050405020304" pitchFamily="18" charset="0"/>
                <a:ea typeface="Calibri" panose="020F0502020204030204" pitchFamily="34" charset="0"/>
              </a:rPr>
              <a:t>không cố định ở điểm cuối</a:t>
            </a:r>
            <a:r>
              <a:rPr lang="en-US" sz="2000">
                <a:solidFill>
                  <a:srgbClr val="0070C0"/>
                </a:solidFill>
                <a:latin typeface="Times New Roman" panose="02020603050405020304" pitchFamily="18" charset="0"/>
                <a:ea typeface="Calibri" panose="020F0502020204030204" pitchFamily="34" charset="0"/>
              </a:rPr>
              <a:t> </a:t>
            </a:r>
            <a:r>
              <a:rPr lang="en-US" sz="2000">
                <a:latin typeface="Times New Roman" panose="02020603050405020304" pitchFamily="18" charset="0"/>
                <a:ea typeface="Calibri" panose="020F0502020204030204" pitchFamily="34" charset="0"/>
              </a:rPr>
              <a:t>của </a:t>
            </a:r>
            <a:r>
              <a:rPr lang="en-US" sz="2000" smtClean="0">
                <a:latin typeface="Times New Roman" panose="02020603050405020304" pitchFamily="18" charset="0"/>
                <a:ea typeface="Calibri" panose="020F0502020204030204" pitchFamily="34" charset="0"/>
              </a:rPr>
              <a:t>khoảng. </a:t>
            </a:r>
            <a:endParaRPr lang="en-US" sz="2000"/>
          </a:p>
        </p:txBody>
      </p:sp>
      <p:sp>
        <p:nvSpPr>
          <p:cNvPr id="10" name="Rectangle 9"/>
          <p:cNvSpPr/>
          <p:nvPr/>
        </p:nvSpPr>
        <p:spPr>
          <a:xfrm>
            <a:off x="1469036" y="2393563"/>
            <a:ext cx="9144000" cy="1795363"/>
          </a:xfrm>
          <a:prstGeom prst="rect">
            <a:avLst/>
          </a:prstGeom>
        </p:spPr>
        <p:txBody>
          <a:bodyPr wrap="square">
            <a:spAutoFit/>
          </a:bodyPr>
          <a:lstStyle/>
          <a:p>
            <a:pPr algn="just">
              <a:spcAft>
                <a:spcPts val="600"/>
              </a:spcAft>
            </a:pPr>
            <a:r>
              <a:rPr lang="en-US" sz="2000">
                <a:latin typeface="Times New Roman" panose="02020603050405020304" pitchFamily="18" charset="0"/>
                <a:ea typeface="Calibri" panose="020F0502020204030204" pitchFamily="34" charset="0"/>
                <a:cs typeface="Times New Roman" panose="02020603050405020304" pitchFamily="18" charset="0"/>
              </a:rPr>
              <a:t>Chương trình sẽ </a:t>
            </a:r>
            <a:r>
              <a:rPr lang="en-US" sz="2000" i="1">
                <a:solidFill>
                  <a:srgbClr val="0070C0"/>
                </a:solidFill>
                <a:latin typeface="Times New Roman" panose="02020603050405020304" pitchFamily="18" charset="0"/>
                <a:ea typeface="Calibri" panose="020F0502020204030204" pitchFamily="34" charset="0"/>
                <a:cs typeface="Times New Roman" panose="02020603050405020304" pitchFamily="18" charset="0"/>
              </a:rPr>
              <a:t>đơn giản hơn </a:t>
            </a:r>
            <a:r>
              <a:rPr lang="en-US" sz="2000">
                <a:latin typeface="Times New Roman" panose="02020603050405020304" pitchFamily="18" charset="0"/>
                <a:ea typeface="Calibri" panose="020F0502020204030204" pitchFamily="34" charset="0"/>
                <a:cs typeface="Times New Roman" panose="02020603050405020304" pitchFamily="18" charset="0"/>
              </a:rPr>
              <a:t>nếu:</a:t>
            </a:r>
            <a:endParaRPr lang="en-US" sz="200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15000"/>
              </a:lnSpc>
              <a:spcBef>
                <a:spcPts val="0"/>
              </a:spcBef>
              <a:spcAft>
                <a:spcPts val="1000"/>
              </a:spcAft>
              <a:buClr>
                <a:srgbClr val="0070C0"/>
              </a:buClr>
              <a:buFont typeface="Wingdings" panose="05000000000000000000" pitchFamily="2" charset="2"/>
              <a:buChar char=""/>
            </a:pPr>
            <a:r>
              <a:rPr lang="en-US" sz="2000">
                <a:latin typeface="Times New Roman" panose="02020603050405020304" pitchFamily="18" charset="0"/>
                <a:ea typeface="Calibri" panose="020F0502020204030204" pitchFamily="34" charset="0"/>
                <a:cs typeface="Times New Roman" panose="02020603050405020304" pitchFamily="18" charset="0"/>
              </a:rPr>
              <a:t>Chọn </a:t>
            </a:r>
            <a:r>
              <a:rPr lang="en-US" sz="2000" i="1">
                <a:solidFill>
                  <a:schemeClr val="accent6">
                    <a:lumMod val="50000"/>
                  </a:schemeClr>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đơn vị xử lý</a:t>
            </a:r>
            <a:r>
              <a:rPr lang="en-US" sz="2000">
                <a:latin typeface="Times New Roman" panose="02020603050405020304" pitchFamily="18" charset="0"/>
                <a:ea typeface="Calibri" panose="020F0502020204030204" pitchFamily="34" charset="0"/>
                <a:cs typeface="Times New Roman" panose="02020603050405020304" pitchFamily="18" charset="0"/>
              </a:rPr>
              <a:t>: điểm và các thuộc tính của nó,</a:t>
            </a:r>
            <a:endParaRPr lang="en-US" sz="200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15000"/>
              </a:lnSpc>
              <a:spcBef>
                <a:spcPts val="0"/>
              </a:spcBef>
              <a:spcAft>
                <a:spcPts val="1000"/>
              </a:spcAft>
              <a:buClr>
                <a:srgbClr val="0070C0"/>
              </a:buClr>
              <a:buFont typeface="Wingdings" panose="05000000000000000000" pitchFamily="2" charset="2"/>
              <a:buChar char=""/>
            </a:pPr>
            <a:r>
              <a:rPr lang="en-US" sz="2000" i="1">
                <a:solidFill>
                  <a:schemeClr val="accent6">
                    <a:lumMod val="50000"/>
                  </a:schemeClr>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Phân loại và xử lý sơ bộ </a:t>
            </a:r>
            <a:r>
              <a:rPr lang="en-US" sz="2000">
                <a:latin typeface="Times New Roman" panose="02020603050405020304" pitchFamily="18" charset="0"/>
                <a:ea typeface="Calibri" panose="020F0502020204030204" pitchFamily="34" charset="0"/>
                <a:cs typeface="Times New Roman" panose="02020603050405020304" pitchFamily="18" charset="0"/>
              </a:rPr>
              <a:t>các đoạn cấm để đơn giản hóa yêu cầu cấm chọn,</a:t>
            </a:r>
            <a:endParaRPr lang="en-US" sz="200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15000"/>
              </a:lnSpc>
              <a:spcBef>
                <a:spcPts val="0"/>
              </a:spcBef>
              <a:spcAft>
                <a:spcPts val="1000"/>
              </a:spcAft>
              <a:buClr>
                <a:srgbClr val="0070C0"/>
              </a:buClr>
              <a:buFont typeface="Wingdings" panose="05000000000000000000" pitchFamily="2" charset="2"/>
              <a:buChar char=""/>
            </a:pPr>
            <a:r>
              <a:rPr lang="en-US" sz="2000">
                <a:latin typeface="Times New Roman" panose="02020603050405020304" pitchFamily="18" charset="0"/>
                <a:ea typeface="Calibri" panose="020F0502020204030204" pitchFamily="34" charset="0"/>
                <a:cs typeface="Times New Roman" panose="02020603050405020304" pitchFamily="18" charset="0"/>
              </a:rPr>
              <a:t>Lưu trữ dữ liệu xử lý theo </a:t>
            </a:r>
            <a:r>
              <a:rPr lang="en-US" sz="2000" i="1">
                <a:solidFill>
                  <a:schemeClr val="accent6">
                    <a:lumMod val="50000"/>
                  </a:schemeClr>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cùng một quy cách</a:t>
            </a:r>
            <a:r>
              <a:rPr lang="en-US" sz="2000">
                <a:latin typeface="Times New Roman" panose="02020603050405020304" pitchFamily="18" charset="0"/>
                <a:ea typeface="Calibri" panose="020F0502020204030204" pitchFamily="34" charset="0"/>
                <a:cs typeface="Times New Roman" panose="02020603050405020304" pitchFamily="18" charset="0"/>
              </a:rPr>
              <a:t>.</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 name="TextBox 1"/>
          <p:cNvSpPr txBox="1"/>
          <p:nvPr/>
        </p:nvSpPr>
        <p:spPr>
          <a:xfrm>
            <a:off x="261704" y="4287971"/>
            <a:ext cx="3620125" cy="400110"/>
          </a:xfrm>
          <a:prstGeom prst="rect">
            <a:avLst/>
          </a:prstGeom>
          <a:noFill/>
        </p:spPr>
        <p:txBody>
          <a:bodyPr wrap="square" rtlCol="0">
            <a:spAutoFit/>
          </a:bodyPr>
          <a:lstStyle/>
          <a:p>
            <a:r>
              <a:rPr lang="en-US" sz="2000" smtClean="0">
                <a:latin typeface="Arial" panose="020B0604020202020204" pitchFamily="34" charset="0"/>
                <a:cs typeface="Arial" panose="020B0604020202020204" pitchFamily="34" charset="0"/>
              </a:rPr>
              <a:t>Dữ liệu vào ghi nhận ở dạng:</a:t>
            </a:r>
            <a:endParaRPr lang="en-US" sz="2000">
              <a:latin typeface="Arial" panose="020B0604020202020204" pitchFamily="34" charset="0"/>
              <a:cs typeface="Arial" panose="020B0604020202020204" pitchFamily="34" charset="0"/>
            </a:endParaRPr>
          </a:p>
        </p:txBody>
      </p:sp>
      <p:sp>
        <p:nvSpPr>
          <p:cNvPr id="15" name="Text Box 2"/>
          <p:cNvSpPr txBox="1">
            <a:spLocks noChangeArrowheads="1"/>
          </p:cNvSpPr>
          <p:nvPr/>
        </p:nvSpPr>
        <p:spPr bwMode="auto">
          <a:xfrm>
            <a:off x="3813266" y="4343790"/>
            <a:ext cx="6882216" cy="400109"/>
          </a:xfrm>
          <a:prstGeom prst="rect">
            <a:avLst/>
          </a:prstGeom>
          <a:solidFill>
            <a:schemeClr val="accent4">
              <a:lumMod val="20000"/>
              <a:lumOff val="80000"/>
            </a:schemeClr>
          </a:solidFill>
          <a:ln w="9525">
            <a:noFill/>
            <a:miter lim="800000"/>
            <a:headEnd/>
            <a:tailEnd/>
          </a:ln>
          <a:scene3d>
            <a:camera prst="orthographicFront"/>
            <a:lightRig rig="threePt" dir="t"/>
          </a:scene3d>
          <a:sp3d>
            <a:bevelT/>
          </a:sp3d>
        </p:spPr>
        <p:txBody>
          <a:bodyPr rot="0" vert="horz" wrap="square" lIns="91440" tIns="45720" rIns="91440" bIns="45720" anchor="t" anchorCtr="0">
            <a:spAutoFit/>
          </a:bodyPr>
          <a:lstStyle/>
          <a:p>
            <a:pPr marL="0" marR="0">
              <a:spcBef>
                <a:spcPts val="0"/>
              </a:spcBef>
              <a:spcAft>
                <a:spcPts val="600"/>
              </a:spcAft>
            </a:pPr>
            <a:r>
              <a:rPr lang="en-US" sz="2000">
                <a:effectLst/>
                <a:latin typeface="Times New Roman" panose="02020603050405020304" pitchFamily="18" charset="0"/>
                <a:ea typeface="Calibri" panose="020F0502020204030204" pitchFamily="34" charset="0"/>
                <a:cs typeface="Times New Roman" panose="02020603050405020304" pitchFamily="18" charset="0"/>
              </a:rPr>
              <a:t>(</a:t>
            </a:r>
            <a:r>
              <a:rPr lang="en-US" sz="2000" i="1">
                <a:effectLst/>
                <a:latin typeface="Times New Roman" panose="02020603050405020304" pitchFamily="18" charset="0"/>
                <a:ea typeface="Calibri" panose="020F0502020204030204" pitchFamily="34" charset="0"/>
                <a:cs typeface="Times New Roman" panose="02020603050405020304" pitchFamily="18" charset="0"/>
              </a:rPr>
              <a:t>Tọa độ,   </a:t>
            </a:r>
            <a:r>
              <a:rPr lang="en-US" sz="2000" i="1">
                <a:solidFill>
                  <a:srgbClr val="C45911"/>
                </a:solidFill>
                <a:effectLst/>
                <a:latin typeface="Times New Roman" panose="02020603050405020304" pitchFamily="18" charset="0"/>
                <a:ea typeface="Calibri" panose="020F0502020204030204" pitchFamily="34" charset="0"/>
                <a:cs typeface="Times New Roman" panose="02020603050405020304" pitchFamily="18" charset="0"/>
              </a:rPr>
              <a:t>Thuộc tính điểm</a:t>
            </a:r>
            <a:r>
              <a:rPr lang="en-US" sz="2000" i="1">
                <a:effectLst/>
                <a:latin typeface="Times New Roman" panose="02020603050405020304" pitchFamily="18" charset="0"/>
                <a:ea typeface="Calibri" panose="020F0502020204030204" pitchFamily="34" charset="0"/>
                <a:cs typeface="Times New Roman" panose="02020603050405020304" pitchFamily="18" charset="0"/>
              </a:rPr>
              <a:t>,  </a:t>
            </a:r>
            <a:r>
              <a:rPr lang="en-US" sz="2000" i="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Thuộc tính đoạn</a:t>
            </a:r>
            <a:r>
              <a:rPr lang="en-US" sz="2000" i="1">
                <a:solidFill>
                  <a:srgbClr val="833C0B"/>
                </a:solidFill>
                <a:effectLst/>
                <a:latin typeface="Times New Roman" panose="02020603050405020304" pitchFamily="18" charset="0"/>
                <a:ea typeface="Calibri" panose="020F0502020204030204" pitchFamily="34" charset="0"/>
                <a:cs typeface="Times New Roman" panose="02020603050405020304" pitchFamily="18" charset="0"/>
              </a:rPr>
              <a:t>,</a:t>
            </a:r>
            <a:r>
              <a:rPr lang="en-US" sz="2000" i="1">
                <a:solidFill>
                  <a:srgbClr val="00B0F0"/>
                </a:solidFill>
                <a:effectLst/>
                <a:latin typeface="Times New Roman" panose="02020603050405020304" pitchFamily="18" charset="0"/>
                <a:ea typeface="Calibri" panose="020F0502020204030204" pitchFamily="34" charset="0"/>
                <a:cs typeface="Times New Roman" panose="02020603050405020304" pitchFamily="18" charset="0"/>
              </a:rPr>
              <a:t> Số thứ tự của đoạn</a:t>
            </a:r>
            <a:r>
              <a:rPr lang="en-US" sz="2000">
                <a:effectLst/>
                <a:latin typeface="Times New Roman" panose="02020603050405020304" pitchFamily="18" charset="0"/>
                <a:ea typeface="Calibri" panose="020F0502020204030204" pitchFamily="34" charset="0"/>
                <a:cs typeface="Times New Roman" panose="02020603050405020304" pitchFamily="18" charset="0"/>
              </a:rPr>
              <a:t>)</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p:txBody>
      </p:sp>
      <p:grpSp>
        <p:nvGrpSpPr>
          <p:cNvPr id="3" name="Group 2"/>
          <p:cNvGrpSpPr/>
          <p:nvPr/>
        </p:nvGrpSpPr>
        <p:grpSpPr>
          <a:xfrm>
            <a:off x="2663838" y="5305683"/>
            <a:ext cx="1570244" cy="507658"/>
            <a:chOff x="4368057" y="5689950"/>
            <a:chExt cx="1570244" cy="507658"/>
          </a:xfrm>
        </p:grpSpPr>
        <p:sp>
          <p:nvSpPr>
            <p:cNvPr id="16" name="Rounded Rectangular Callout 15"/>
            <p:cNvSpPr/>
            <p:nvPr/>
          </p:nvSpPr>
          <p:spPr>
            <a:xfrm>
              <a:off x="4368057" y="5689950"/>
              <a:ext cx="1570244" cy="477016"/>
            </a:xfrm>
            <a:prstGeom prst="wedgeRoundRectCallout">
              <a:avLst>
                <a:gd name="adj1" fmla="val 62184"/>
                <a:gd name="adj2" fmla="val -159330"/>
                <a:gd name="adj3" fmla="val 16667"/>
              </a:avLst>
            </a:prstGeom>
            <a:gradFill>
              <a:gsLst>
                <a:gs pos="0">
                  <a:srgbClr val="002060"/>
                </a:gs>
                <a:gs pos="14000">
                  <a:srgbClr val="0070C0"/>
                </a:gs>
                <a:gs pos="29000">
                  <a:srgbClr val="00B0F0"/>
                </a:gs>
                <a:gs pos="95000">
                  <a:schemeClr val="accent2">
                    <a:lumMod val="50000"/>
                  </a:schemeClr>
                </a:gs>
                <a:gs pos="81000">
                  <a:schemeClr val="accent2">
                    <a:lumMod val="20000"/>
                    <a:lumOff val="80000"/>
                  </a:schemeClr>
                </a:gs>
                <a:gs pos="67000">
                  <a:schemeClr val="accent4">
                    <a:lumMod val="20000"/>
                    <a:lumOff val="80000"/>
                  </a:schemeClr>
                </a:gs>
                <a:gs pos="45000">
                  <a:schemeClr val="accent4">
                    <a:lumMod val="60000"/>
                    <a:lumOff val="40000"/>
                  </a:schemeClr>
                </a:gs>
              </a:gsLst>
              <a:lin ang="5400000" scaled="1"/>
            </a:gra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spcBef>
                  <a:spcPts val="0"/>
                </a:spcBef>
                <a:spcAft>
                  <a:spcPts val="600"/>
                </a:spcAft>
              </a:pPr>
              <a:r>
                <a:rPr lang="en-US" sz="1100">
                  <a:effectLst/>
                  <a:ea typeface="Calibri" panose="020F0502020204030204" pitchFamily="34" charset="0"/>
                  <a:cs typeface="Times New Roman" panose="02020603050405020304" pitchFamily="18" charset="0"/>
                </a:rPr>
                <a:t> </a:t>
              </a:r>
            </a:p>
          </p:txBody>
        </p:sp>
        <p:sp>
          <p:nvSpPr>
            <p:cNvPr id="17" name="Text Box 2"/>
            <p:cNvSpPr txBox="1">
              <a:spLocks noChangeArrowheads="1"/>
            </p:cNvSpPr>
            <p:nvPr/>
          </p:nvSpPr>
          <p:spPr bwMode="auto">
            <a:xfrm>
              <a:off x="4501283" y="5690651"/>
              <a:ext cx="1437018" cy="506957"/>
            </a:xfrm>
            <a:prstGeom prst="rect">
              <a:avLst/>
            </a:prstGeom>
            <a:noFill/>
            <a:ln w="9525">
              <a:noFill/>
              <a:miter lim="800000"/>
              <a:headEnd/>
              <a:tailEnd/>
            </a:ln>
          </p:spPr>
          <p:txBody>
            <a:bodyPr rot="0" vert="horz" wrap="square" lIns="91440" tIns="45720" rIns="91440" bIns="45720" anchor="t" anchorCtr="0">
              <a:noAutofit/>
            </a:bodyPr>
            <a:lstStyle/>
            <a:p>
              <a:pPr marL="0" marR="0">
                <a:spcBef>
                  <a:spcPts val="0"/>
                </a:spcBef>
                <a:spcAft>
                  <a:spcPts val="600"/>
                </a:spcAft>
              </a:pPr>
              <a:r>
                <a:rPr lang="en-US" sz="2000" b="1" i="1" kern="1200">
                  <a:solidFill>
                    <a:srgbClr val="0070C0"/>
                  </a:solidFill>
                  <a:effectLst/>
                  <a:latin typeface="Courier New" panose="02070309020205020404" pitchFamily="49" charset="0"/>
                  <a:ea typeface="Times New Roman" panose="02020603050405020304" pitchFamily="18" charset="0"/>
                  <a:cs typeface="Times New Roman" panose="02020603050405020304" pitchFamily="18" charset="0"/>
                </a:rPr>
                <a:t>a</a:t>
              </a:r>
              <a:r>
                <a:rPr lang="en-US" sz="2000" b="1" i="1" kern="1200" baseline="-25000">
                  <a:solidFill>
                    <a:srgbClr val="0070C0"/>
                  </a:solidFill>
                  <a:effectLst/>
                  <a:latin typeface="Courier New" panose="02070309020205020404" pitchFamily="49" charset="0"/>
                  <a:ea typeface="Times New Roman" panose="02020603050405020304" pitchFamily="18" charset="0"/>
                  <a:cs typeface="Times New Roman" panose="02020603050405020304" pitchFamily="18" charset="0"/>
                </a:rPr>
                <a:t>i</a:t>
              </a:r>
              <a:r>
                <a:rPr lang="en-US" sz="200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000" i="1">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rPr>
                <a:t>hoặc</a:t>
              </a:r>
              <a:r>
                <a:rPr lang="en-US" sz="200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000" b="1" i="1" kern="1200">
                  <a:solidFill>
                    <a:srgbClr val="0070C0"/>
                  </a:solidFill>
                  <a:effectLst/>
                  <a:latin typeface="Courier New" panose="02070309020205020404" pitchFamily="49" charset="0"/>
                  <a:ea typeface="Times New Roman" panose="02020603050405020304" pitchFamily="18" charset="0"/>
                  <a:cs typeface="Times New Roman" panose="02020603050405020304" pitchFamily="18" charset="0"/>
                </a:rPr>
                <a:t>b</a:t>
              </a:r>
              <a:r>
                <a:rPr lang="en-US" sz="2000" b="1" i="1" kern="1200" baseline="-25000">
                  <a:solidFill>
                    <a:srgbClr val="0070C0"/>
                  </a:solidFill>
                  <a:effectLst/>
                  <a:latin typeface="Courier New" panose="02070309020205020404" pitchFamily="49" charset="0"/>
                  <a:ea typeface="Times New Roman" panose="02020603050405020304" pitchFamily="18" charset="0"/>
                  <a:cs typeface="Times New Roman" panose="02020603050405020304" pitchFamily="18" charset="0"/>
                </a:rPr>
                <a:t>i</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p:txBody>
        </p:sp>
      </p:grpSp>
      <p:grpSp>
        <p:nvGrpSpPr>
          <p:cNvPr id="22" name="Group 21"/>
          <p:cNvGrpSpPr/>
          <p:nvPr/>
        </p:nvGrpSpPr>
        <p:grpSpPr>
          <a:xfrm>
            <a:off x="4810830" y="5062688"/>
            <a:ext cx="2461075" cy="764640"/>
            <a:chOff x="5368200" y="4960177"/>
            <a:chExt cx="2461075" cy="764640"/>
          </a:xfrm>
        </p:grpSpPr>
        <p:sp>
          <p:nvSpPr>
            <p:cNvPr id="18" name="Cloud Callout 17"/>
            <p:cNvSpPr/>
            <p:nvPr/>
          </p:nvSpPr>
          <p:spPr>
            <a:xfrm>
              <a:off x="5368200" y="4960177"/>
              <a:ext cx="2461075" cy="764640"/>
            </a:xfrm>
            <a:prstGeom prst="cloudCallout">
              <a:avLst>
                <a:gd name="adj1" fmla="val -11039"/>
                <a:gd name="adj2" fmla="val -89714"/>
              </a:avLst>
            </a:prstGeom>
            <a:gradFill>
              <a:gsLst>
                <a:gs pos="0">
                  <a:srgbClr val="002060"/>
                </a:gs>
                <a:gs pos="14000">
                  <a:srgbClr val="0070C0"/>
                </a:gs>
                <a:gs pos="29000">
                  <a:srgbClr val="00B0F0"/>
                </a:gs>
                <a:gs pos="95000">
                  <a:schemeClr val="accent2">
                    <a:lumMod val="50000"/>
                  </a:schemeClr>
                </a:gs>
                <a:gs pos="81000">
                  <a:schemeClr val="accent2">
                    <a:lumMod val="20000"/>
                    <a:lumOff val="80000"/>
                  </a:schemeClr>
                </a:gs>
                <a:gs pos="67000">
                  <a:schemeClr val="accent4">
                    <a:lumMod val="20000"/>
                    <a:lumOff val="80000"/>
                  </a:schemeClr>
                </a:gs>
                <a:gs pos="45000">
                  <a:schemeClr val="accent4">
                    <a:lumMod val="60000"/>
                    <a:lumOff val="40000"/>
                  </a:schemeClr>
                </a:gs>
              </a:gsLst>
              <a:lin ang="5400000" scaled="1"/>
            </a:gra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spcBef>
                  <a:spcPts val="0"/>
                </a:spcBef>
                <a:spcAft>
                  <a:spcPts val="600"/>
                </a:spcAft>
              </a:pPr>
              <a:r>
                <a:rPr lang="en-US" sz="1100">
                  <a:effectLst/>
                  <a:ea typeface="Calibri" panose="020F0502020204030204" pitchFamily="34" charset="0"/>
                  <a:cs typeface="Times New Roman" panose="02020603050405020304" pitchFamily="18" charset="0"/>
                </a:rPr>
                <a:t> </a:t>
              </a:r>
            </a:p>
          </p:txBody>
        </p:sp>
        <p:sp>
          <p:nvSpPr>
            <p:cNvPr id="19" name="Text Box 2"/>
            <p:cNvSpPr txBox="1">
              <a:spLocks noChangeArrowheads="1"/>
            </p:cNvSpPr>
            <p:nvPr/>
          </p:nvSpPr>
          <p:spPr bwMode="auto">
            <a:xfrm>
              <a:off x="5442432" y="5052554"/>
              <a:ext cx="2216823" cy="506957"/>
            </a:xfrm>
            <a:prstGeom prst="rect">
              <a:avLst/>
            </a:prstGeom>
            <a:noFill/>
            <a:ln w="9525">
              <a:noFill/>
              <a:miter lim="800000"/>
              <a:headEnd/>
              <a:tailEnd/>
            </a:ln>
          </p:spPr>
          <p:txBody>
            <a:bodyPr rot="0" vert="horz" wrap="square" lIns="91440" tIns="45720" rIns="91440" bIns="45720" anchor="t" anchorCtr="0">
              <a:noAutofit/>
            </a:bodyPr>
            <a:lstStyle/>
            <a:p>
              <a:pPr marL="0" marR="0" algn="ctr">
                <a:spcBef>
                  <a:spcPts val="0"/>
                </a:spcBef>
                <a:spcAft>
                  <a:spcPts val="600"/>
                </a:spcAft>
              </a:pPr>
              <a:r>
                <a:rPr lang="en-US" i="1" kern="1200">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rPr>
                <a:t>Phân biệt các loại đầu/cuối</a:t>
              </a:r>
              <a:endParaRPr lang="en-US">
                <a:effectLst/>
                <a:latin typeface="Calibri" panose="020F0502020204030204" pitchFamily="34" charset="0"/>
                <a:ea typeface="Calibri" panose="020F0502020204030204" pitchFamily="34" charset="0"/>
                <a:cs typeface="Times New Roman" panose="02020603050405020304" pitchFamily="18" charset="0"/>
              </a:endParaRPr>
            </a:p>
          </p:txBody>
        </p:sp>
      </p:grpSp>
      <p:grpSp>
        <p:nvGrpSpPr>
          <p:cNvPr id="24" name="Group 23"/>
          <p:cNvGrpSpPr/>
          <p:nvPr/>
        </p:nvGrpSpPr>
        <p:grpSpPr>
          <a:xfrm>
            <a:off x="9899800" y="4961324"/>
            <a:ext cx="555492" cy="506957"/>
            <a:chOff x="9706058" y="4928066"/>
            <a:chExt cx="555492" cy="506957"/>
          </a:xfrm>
        </p:grpSpPr>
        <p:sp>
          <p:nvSpPr>
            <p:cNvPr id="20" name="Rounded Rectangular Callout 19"/>
            <p:cNvSpPr/>
            <p:nvPr/>
          </p:nvSpPr>
          <p:spPr>
            <a:xfrm>
              <a:off x="9706058" y="4928066"/>
              <a:ext cx="555492" cy="476676"/>
            </a:xfrm>
            <a:prstGeom prst="wedgeRoundRectCallout">
              <a:avLst>
                <a:gd name="adj1" fmla="val -56756"/>
                <a:gd name="adj2" fmla="val -89858"/>
                <a:gd name="adj3" fmla="val 16667"/>
              </a:avLst>
            </a:prstGeom>
            <a:gradFill>
              <a:gsLst>
                <a:gs pos="0">
                  <a:srgbClr val="002060"/>
                </a:gs>
                <a:gs pos="14000">
                  <a:srgbClr val="0070C0"/>
                </a:gs>
                <a:gs pos="29000">
                  <a:srgbClr val="00B0F0"/>
                </a:gs>
                <a:gs pos="95000">
                  <a:srgbClr val="ED7D31">
                    <a:lumMod val="50000"/>
                  </a:srgbClr>
                </a:gs>
                <a:gs pos="81000">
                  <a:srgbClr val="ED7D31">
                    <a:lumMod val="20000"/>
                    <a:lumOff val="80000"/>
                  </a:srgbClr>
                </a:gs>
                <a:gs pos="67000">
                  <a:srgbClr val="FFC000">
                    <a:lumMod val="20000"/>
                    <a:lumOff val="80000"/>
                  </a:srgbClr>
                </a:gs>
                <a:gs pos="45000">
                  <a:srgbClr val="FFC000">
                    <a:lumMod val="60000"/>
                    <a:lumOff val="40000"/>
                  </a:srgbClr>
                </a:gs>
              </a:gsLst>
              <a:lin ang="5400000" scaled="1"/>
            </a:gradFill>
            <a:ln w="12700" cap="flat" cmpd="sng" algn="ctr">
              <a:solidFill>
                <a:srgbClr val="5B9BD5">
                  <a:shade val="50000"/>
                </a:srgbClr>
              </a:solidFill>
              <a:prstDash val="solid"/>
              <a:miter lim="800000"/>
            </a:ln>
            <a:effectLst/>
            <a:scene3d>
              <a:camera prst="orthographicFront"/>
              <a:lightRig rig="threePt" dir="t"/>
            </a:scene3d>
            <a:sp3d>
              <a:bevelT/>
            </a:sp3d>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spcBef>
                  <a:spcPts val="0"/>
                </a:spcBef>
                <a:spcAft>
                  <a:spcPts val="600"/>
                </a:spcAft>
              </a:pPr>
              <a:r>
                <a:rPr lang="en-US" sz="1100">
                  <a:effectLst/>
                  <a:latin typeface="Calibri" panose="020F0502020204030204" pitchFamily="34" charset="0"/>
                  <a:ea typeface="Calibri" panose="020F0502020204030204" pitchFamily="34" charset="0"/>
                  <a:cs typeface="Times New Roman" panose="02020603050405020304" pitchFamily="18" charset="0"/>
                </a:rPr>
                <a:t> </a:t>
              </a:r>
            </a:p>
          </p:txBody>
        </p:sp>
        <p:sp>
          <p:nvSpPr>
            <p:cNvPr id="21" name="Text Box 2"/>
            <p:cNvSpPr txBox="1">
              <a:spLocks noChangeArrowheads="1"/>
            </p:cNvSpPr>
            <p:nvPr/>
          </p:nvSpPr>
          <p:spPr bwMode="auto">
            <a:xfrm>
              <a:off x="9811290" y="4928066"/>
              <a:ext cx="422690" cy="506957"/>
            </a:xfrm>
            <a:prstGeom prst="rect">
              <a:avLst/>
            </a:prstGeom>
            <a:noFill/>
            <a:ln w="9525">
              <a:noFill/>
              <a:miter lim="800000"/>
              <a:headEnd/>
              <a:tailEnd/>
            </a:ln>
          </p:spPr>
          <p:txBody>
            <a:bodyPr rot="0" vert="horz" wrap="square" lIns="91440" tIns="45720" rIns="91440" bIns="45720" anchor="t" anchorCtr="0">
              <a:noAutofit/>
            </a:bodyPr>
            <a:lstStyle/>
            <a:p>
              <a:pPr marL="0" marR="0">
                <a:spcBef>
                  <a:spcPts val="0"/>
                </a:spcBef>
                <a:spcAft>
                  <a:spcPts val="600"/>
                </a:spcAft>
              </a:pPr>
              <a:r>
                <a:rPr lang="en-US" sz="2000" b="1" i="1" kern="1200">
                  <a:solidFill>
                    <a:srgbClr val="0070C0"/>
                  </a:solidFill>
                  <a:effectLst/>
                  <a:latin typeface="Courier New" panose="02070309020205020404" pitchFamily="49" charset="0"/>
                  <a:ea typeface="Times New Roman" panose="02020603050405020304" pitchFamily="18" charset="0"/>
                  <a:cs typeface="Times New Roman" panose="02020603050405020304" pitchFamily="18" charset="0"/>
                </a:rPr>
                <a:t>i</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p:txBody>
        </p:sp>
      </p:grpSp>
      <p:grpSp>
        <p:nvGrpSpPr>
          <p:cNvPr id="23" name="Group 22"/>
          <p:cNvGrpSpPr/>
          <p:nvPr/>
        </p:nvGrpSpPr>
        <p:grpSpPr>
          <a:xfrm>
            <a:off x="7495449" y="5316617"/>
            <a:ext cx="2286038" cy="690809"/>
            <a:chOff x="7555043" y="5193090"/>
            <a:chExt cx="2286038" cy="690809"/>
          </a:xfrm>
        </p:grpSpPr>
        <p:sp>
          <p:nvSpPr>
            <p:cNvPr id="13" name="Cloud Callout 12"/>
            <p:cNvSpPr/>
            <p:nvPr/>
          </p:nvSpPr>
          <p:spPr>
            <a:xfrm>
              <a:off x="7555043" y="5193090"/>
              <a:ext cx="2286038" cy="690809"/>
            </a:xfrm>
            <a:prstGeom prst="cloudCallout">
              <a:avLst>
                <a:gd name="adj1" fmla="val -19765"/>
                <a:gd name="adj2" fmla="val -122511"/>
              </a:avLst>
            </a:prstGeom>
            <a:gradFill>
              <a:gsLst>
                <a:gs pos="0">
                  <a:srgbClr val="002060"/>
                </a:gs>
                <a:gs pos="14000">
                  <a:srgbClr val="0070C0"/>
                </a:gs>
                <a:gs pos="29000">
                  <a:srgbClr val="00B0F0"/>
                </a:gs>
                <a:gs pos="95000">
                  <a:srgbClr val="ED7D31">
                    <a:lumMod val="50000"/>
                  </a:srgbClr>
                </a:gs>
                <a:gs pos="81000">
                  <a:srgbClr val="ED7D31">
                    <a:lumMod val="20000"/>
                    <a:lumOff val="80000"/>
                  </a:srgbClr>
                </a:gs>
                <a:gs pos="67000">
                  <a:srgbClr val="FFC000">
                    <a:lumMod val="20000"/>
                    <a:lumOff val="80000"/>
                  </a:srgbClr>
                </a:gs>
                <a:gs pos="45000">
                  <a:srgbClr val="FFC000">
                    <a:lumMod val="60000"/>
                    <a:lumOff val="40000"/>
                  </a:srgbClr>
                </a:gs>
              </a:gsLst>
              <a:lin ang="5400000" scaled="1"/>
            </a:gradFill>
            <a:ln w="12700" cap="flat" cmpd="sng" algn="ctr">
              <a:solidFill>
                <a:srgbClr val="5B9BD5">
                  <a:shade val="50000"/>
                </a:srgbClr>
              </a:solidFill>
              <a:prstDash val="solid"/>
              <a:miter lim="800000"/>
            </a:ln>
            <a:effectLst/>
            <a:scene3d>
              <a:camera prst="orthographicFront"/>
              <a:lightRig rig="threePt" dir="t"/>
            </a:scene3d>
            <a:sp3d>
              <a:bevelT/>
            </a:sp3d>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spcBef>
                  <a:spcPts val="0"/>
                </a:spcBef>
                <a:spcAft>
                  <a:spcPts val="600"/>
                </a:spcAft>
              </a:pPr>
              <a:r>
                <a:rPr lang="en-US" sz="1100">
                  <a:effectLst/>
                  <a:latin typeface="Calibri" panose="020F0502020204030204" pitchFamily="34" charset="0"/>
                  <a:ea typeface="Calibri" panose="020F0502020204030204" pitchFamily="34" charset="0"/>
                  <a:cs typeface="Times New Roman" panose="02020603050405020304" pitchFamily="18" charset="0"/>
                </a:rPr>
                <a:t> </a:t>
              </a:r>
            </a:p>
          </p:txBody>
        </p:sp>
        <p:sp>
          <p:nvSpPr>
            <p:cNvPr id="14" name="Text Box 2"/>
            <p:cNvSpPr txBox="1">
              <a:spLocks noChangeArrowheads="1"/>
            </p:cNvSpPr>
            <p:nvPr/>
          </p:nvSpPr>
          <p:spPr bwMode="auto">
            <a:xfrm>
              <a:off x="7678141" y="5307517"/>
              <a:ext cx="2010052" cy="461953"/>
            </a:xfrm>
            <a:prstGeom prst="rect">
              <a:avLst/>
            </a:prstGeom>
            <a:noFill/>
            <a:ln w="9525">
              <a:noFill/>
              <a:miter lim="800000"/>
              <a:headEnd/>
              <a:tailEnd/>
            </a:ln>
          </p:spPr>
          <p:txBody>
            <a:bodyPr rot="0" vert="horz" wrap="square" lIns="91440" tIns="45720" rIns="91440" bIns="45720" anchor="t" anchorCtr="0">
              <a:noAutofit/>
            </a:bodyPr>
            <a:lstStyle/>
            <a:p>
              <a:pPr marL="0" marR="0">
                <a:spcBef>
                  <a:spcPts val="0"/>
                </a:spcBef>
                <a:spcAft>
                  <a:spcPts val="0"/>
                </a:spcAft>
              </a:pPr>
              <a:r>
                <a:rPr lang="en-US" i="1" kern="1200">
                  <a:solidFill>
                    <a:srgbClr val="525252"/>
                  </a:solidFill>
                  <a:effectLst/>
                  <a:latin typeface="Times New Roman" panose="02020603050405020304" pitchFamily="18" charset="0"/>
                  <a:ea typeface="Times New Roman" panose="02020603050405020304" pitchFamily="18" charset="0"/>
                  <a:cs typeface="Times New Roman" panose="02020603050405020304" pitchFamily="18" charset="0"/>
                </a:rPr>
                <a:t>Cấm hoặc cần chọn </a:t>
              </a:r>
              <a:endParaRPr lang="en-US">
                <a:effectLst/>
                <a:latin typeface="Calibri" panose="020F0502020204030204" pitchFamily="34" charset="0"/>
                <a:ea typeface="Calibri" panose="020F0502020204030204" pitchFamily="34" charset="0"/>
                <a:cs typeface="Times New Roman" panose="02020603050405020304" pitchFamily="18" charset="0"/>
              </a:endParaRPr>
            </a:p>
          </p:txBody>
        </p:sp>
      </p:grpSp>
      <p:pic>
        <p:nvPicPr>
          <p:cNvPr id="25" name="Picture 24"/>
          <p:cNvPicPr>
            <a:picLocks noChangeAspect="1"/>
          </p:cNvPicPr>
          <p:nvPr/>
        </p:nvPicPr>
        <p:blipFill>
          <a:blip r:embed="rId3"/>
          <a:stretch>
            <a:fillRect/>
          </a:stretch>
        </p:blipFill>
        <p:spPr>
          <a:xfrm>
            <a:off x="154113" y="6376000"/>
            <a:ext cx="1975275" cy="371888"/>
          </a:xfrm>
          <a:prstGeom prst="rect">
            <a:avLst/>
          </a:prstGeom>
        </p:spPr>
      </p:pic>
      <p:pic>
        <p:nvPicPr>
          <p:cNvPr id="26" name="Picture 4" descr="Related imag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267522" y="5729109"/>
            <a:ext cx="798582" cy="10719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401996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heel(1)">
                                      <p:cBhvr>
                                        <p:cTn id="7" dur="20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arn(inVertical)">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arn(inVertical)">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10">
                                            <p:txEl>
                                              <p:pRg st="0" end="0"/>
                                            </p:txEl>
                                          </p:spTgt>
                                        </p:tgtEl>
                                        <p:attrNameLst>
                                          <p:attrName>style.visibility</p:attrName>
                                        </p:attrNameLst>
                                      </p:cBhvr>
                                      <p:to>
                                        <p:strVal val="visible"/>
                                      </p:to>
                                    </p:set>
                                    <p:animEffect transition="in" filter="barn(inVertical)">
                                      <p:cBhvr>
                                        <p:cTn id="22" dur="500"/>
                                        <p:tgtEl>
                                          <p:spTgt spid="10">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nodeType="clickEffect">
                                  <p:stCondLst>
                                    <p:cond delay="0"/>
                                  </p:stCondLst>
                                  <p:childTnLst>
                                    <p:set>
                                      <p:cBhvr>
                                        <p:cTn id="26" dur="1" fill="hold">
                                          <p:stCondLst>
                                            <p:cond delay="0"/>
                                          </p:stCondLst>
                                        </p:cTn>
                                        <p:tgtEl>
                                          <p:spTgt spid="10">
                                            <p:txEl>
                                              <p:pRg st="1" end="1"/>
                                            </p:txEl>
                                          </p:spTgt>
                                        </p:tgtEl>
                                        <p:attrNameLst>
                                          <p:attrName>style.visibility</p:attrName>
                                        </p:attrNameLst>
                                      </p:cBhvr>
                                      <p:to>
                                        <p:strVal val="visible"/>
                                      </p:to>
                                    </p:set>
                                    <p:animEffect transition="in" filter="fade">
                                      <p:cBhvr>
                                        <p:cTn id="27" dur="1000"/>
                                        <p:tgtEl>
                                          <p:spTgt spid="10">
                                            <p:txEl>
                                              <p:pRg st="1" end="1"/>
                                            </p:txEl>
                                          </p:spTgt>
                                        </p:tgtEl>
                                      </p:cBhvr>
                                    </p:animEffect>
                                    <p:anim calcmode="lin" valueType="num">
                                      <p:cBhvr>
                                        <p:cTn id="28" dur="1000" fill="hold"/>
                                        <p:tgtEl>
                                          <p:spTgt spid="10">
                                            <p:txEl>
                                              <p:pRg st="1" end="1"/>
                                            </p:txEl>
                                          </p:spTgt>
                                        </p:tgtEl>
                                        <p:attrNameLst>
                                          <p:attrName>ppt_x</p:attrName>
                                        </p:attrNameLst>
                                      </p:cBhvr>
                                      <p:tavLst>
                                        <p:tav tm="0">
                                          <p:val>
                                            <p:strVal val="#ppt_x"/>
                                          </p:val>
                                        </p:tav>
                                        <p:tav tm="100000">
                                          <p:val>
                                            <p:strVal val="#ppt_x"/>
                                          </p:val>
                                        </p:tav>
                                      </p:tavLst>
                                    </p:anim>
                                    <p:anim calcmode="lin" valueType="num">
                                      <p:cBhvr>
                                        <p:cTn id="29" dur="1000" fill="hold"/>
                                        <p:tgtEl>
                                          <p:spTgt spid="10">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16" presetClass="entr" presetSubtype="21" fill="hold" nodeType="clickEffect">
                                  <p:stCondLst>
                                    <p:cond delay="0"/>
                                  </p:stCondLst>
                                  <p:childTnLst>
                                    <p:set>
                                      <p:cBhvr>
                                        <p:cTn id="33" dur="1" fill="hold">
                                          <p:stCondLst>
                                            <p:cond delay="0"/>
                                          </p:stCondLst>
                                        </p:cTn>
                                        <p:tgtEl>
                                          <p:spTgt spid="10">
                                            <p:txEl>
                                              <p:pRg st="2" end="2"/>
                                            </p:txEl>
                                          </p:spTgt>
                                        </p:tgtEl>
                                        <p:attrNameLst>
                                          <p:attrName>style.visibility</p:attrName>
                                        </p:attrNameLst>
                                      </p:cBhvr>
                                      <p:to>
                                        <p:strVal val="visible"/>
                                      </p:to>
                                    </p:set>
                                    <p:animEffect transition="in" filter="barn(inVertical)">
                                      <p:cBhvr>
                                        <p:cTn id="34" dur="500"/>
                                        <p:tgtEl>
                                          <p:spTgt spid="10">
                                            <p:txEl>
                                              <p:pRg st="2" end="2"/>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6" presetClass="entr" presetSubtype="21" fill="hold" nodeType="clickEffect">
                                  <p:stCondLst>
                                    <p:cond delay="0"/>
                                  </p:stCondLst>
                                  <p:childTnLst>
                                    <p:set>
                                      <p:cBhvr>
                                        <p:cTn id="38" dur="1" fill="hold">
                                          <p:stCondLst>
                                            <p:cond delay="0"/>
                                          </p:stCondLst>
                                        </p:cTn>
                                        <p:tgtEl>
                                          <p:spTgt spid="10">
                                            <p:txEl>
                                              <p:pRg st="3" end="3"/>
                                            </p:txEl>
                                          </p:spTgt>
                                        </p:tgtEl>
                                        <p:attrNameLst>
                                          <p:attrName>style.visibility</p:attrName>
                                        </p:attrNameLst>
                                      </p:cBhvr>
                                      <p:to>
                                        <p:strVal val="visible"/>
                                      </p:to>
                                    </p:set>
                                    <p:animEffect transition="in" filter="barn(inVertical)">
                                      <p:cBhvr>
                                        <p:cTn id="39" dur="500"/>
                                        <p:tgtEl>
                                          <p:spTgt spid="10">
                                            <p:txEl>
                                              <p:pRg st="3" end="3"/>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21" presetClass="entr" presetSubtype="1" fill="hold" nodeType="clickEffect">
                                  <p:stCondLst>
                                    <p:cond delay="0"/>
                                  </p:stCondLst>
                                  <p:childTnLst>
                                    <p:set>
                                      <p:cBhvr>
                                        <p:cTn id="43" dur="1" fill="hold">
                                          <p:stCondLst>
                                            <p:cond delay="0"/>
                                          </p:stCondLst>
                                        </p:cTn>
                                        <p:tgtEl>
                                          <p:spTgt spid="2">
                                            <p:txEl>
                                              <p:pRg st="0" end="0"/>
                                            </p:txEl>
                                          </p:spTgt>
                                        </p:tgtEl>
                                        <p:attrNameLst>
                                          <p:attrName>style.visibility</p:attrName>
                                        </p:attrNameLst>
                                      </p:cBhvr>
                                      <p:to>
                                        <p:strVal val="visible"/>
                                      </p:to>
                                    </p:set>
                                    <p:animEffect transition="in" filter="wheel(1)">
                                      <p:cBhvr>
                                        <p:cTn id="44" dur="2000"/>
                                        <p:tgtEl>
                                          <p:spTgt spid="2">
                                            <p:txEl>
                                              <p:pRg st="0" end="0"/>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6" presetClass="entr" presetSubtype="16" fill="hold" grpId="0" nodeType="clickEffect">
                                  <p:stCondLst>
                                    <p:cond delay="0"/>
                                  </p:stCondLst>
                                  <p:childTnLst>
                                    <p:set>
                                      <p:cBhvr>
                                        <p:cTn id="48" dur="1" fill="hold">
                                          <p:stCondLst>
                                            <p:cond delay="0"/>
                                          </p:stCondLst>
                                        </p:cTn>
                                        <p:tgtEl>
                                          <p:spTgt spid="15"/>
                                        </p:tgtEl>
                                        <p:attrNameLst>
                                          <p:attrName>style.visibility</p:attrName>
                                        </p:attrNameLst>
                                      </p:cBhvr>
                                      <p:to>
                                        <p:strVal val="visible"/>
                                      </p:to>
                                    </p:set>
                                    <p:animEffect transition="in" filter="circle(in)">
                                      <p:cBhvr>
                                        <p:cTn id="49" dur="2000"/>
                                        <p:tgtEl>
                                          <p:spTgt spid="15"/>
                                        </p:tgtEl>
                                      </p:cBhvr>
                                    </p:animEffect>
                                  </p:childTnLst>
                                </p:cTn>
                              </p:par>
                            </p:childTnLst>
                          </p:cTn>
                        </p:par>
                      </p:childTnLst>
                    </p:cTn>
                  </p:par>
                  <p:par>
                    <p:cTn id="50" fill="hold">
                      <p:stCondLst>
                        <p:cond delay="indefinite"/>
                      </p:stCondLst>
                      <p:childTnLst>
                        <p:par>
                          <p:cTn id="51" fill="hold">
                            <p:stCondLst>
                              <p:cond delay="0"/>
                            </p:stCondLst>
                            <p:childTnLst>
                              <p:par>
                                <p:cTn id="52" presetID="31" presetClass="entr" presetSubtype="0" fill="hold" nodeType="clickEffect">
                                  <p:stCondLst>
                                    <p:cond delay="0"/>
                                  </p:stCondLst>
                                  <p:childTnLst>
                                    <p:set>
                                      <p:cBhvr>
                                        <p:cTn id="53" dur="1" fill="hold">
                                          <p:stCondLst>
                                            <p:cond delay="0"/>
                                          </p:stCondLst>
                                        </p:cTn>
                                        <p:tgtEl>
                                          <p:spTgt spid="3"/>
                                        </p:tgtEl>
                                        <p:attrNameLst>
                                          <p:attrName>style.visibility</p:attrName>
                                        </p:attrNameLst>
                                      </p:cBhvr>
                                      <p:to>
                                        <p:strVal val="visible"/>
                                      </p:to>
                                    </p:set>
                                    <p:anim calcmode="lin" valueType="num">
                                      <p:cBhvr>
                                        <p:cTn id="54" dur="1000" fill="hold"/>
                                        <p:tgtEl>
                                          <p:spTgt spid="3"/>
                                        </p:tgtEl>
                                        <p:attrNameLst>
                                          <p:attrName>ppt_w</p:attrName>
                                        </p:attrNameLst>
                                      </p:cBhvr>
                                      <p:tavLst>
                                        <p:tav tm="0">
                                          <p:val>
                                            <p:fltVal val="0"/>
                                          </p:val>
                                        </p:tav>
                                        <p:tav tm="100000">
                                          <p:val>
                                            <p:strVal val="#ppt_w"/>
                                          </p:val>
                                        </p:tav>
                                      </p:tavLst>
                                    </p:anim>
                                    <p:anim calcmode="lin" valueType="num">
                                      <p:cBhvr>
                                        <p:cTn id="55" dur="1000" fill="hold"/>
                                        <p:tgtEl>
                                          <p:spTgt spid="3"/>
                                        </p:tgtEl>
                                        <p:attrNameLst>
                                          <p:attrName>ppt_h</p:attrName>
                                        </p:attrNameLst>
                                      </p:cBhvr>
                                      <p:tavLst>
                                        <p:tav tm="0">
                                          <p:val>
                                            <p:fltVal val="0"/>
                                          </p:val>
                                        </p:tav>
                                        <p:tav tm="100000">
                                          <p:val>
                                            <p:strVal val="#ppt_h"/>
                                          </p:val>
                                        </p:tav>
                                      </p:tavLst>
                                    </p:anim>
                                    <p:anim calcmode="lin" valueType="num">
                                      <p:cBhvr>
                                        <p:cTn id="56" dur="1000" fill="hold"/>
                                        <p:tgtEl>
                                          <p:spTgt spid="3"/>
                                        </p:tgtEl>
                                        <p:attrNameLst>
                                          <p:attrName>style.rotation</p:attrName>
                                        </p:attrNameLst>
                                      </p:cBhvr>
                                      <p:tavLst>
                                        <p:tav tm="0">
                                          <p:val>
                                            <p:fltVal val="90"/>
                                          </p:val>
                                        </p:tav>
                                        <p:tav tm="100000">
                                          <p:val>
                                            <p:fltVal val="0"/>
                                          </p:val>
                                        </p:tav>
                                      </p:tavLst>
                                    </p:anim>
                                    <p:animEffect transition="in" filter="fade">
                                      <p:cBhvr>
                                        <p:cTn id="57" dur="1000"/>
                                        <p:tgtEl>
                                          <p:spTgt spid="3"/>
                                        </p:tgtEl>
                                      </p:cBhvr>
                                    </p:animEffect>
                                  </p:childTnLst>
                                </p:cTn>
                              </p:par>
                            </p:childTnLst>
                          </p:cTn>
                        </p:par>
                      </p:childTnLst>
                    </p:cTn>
                  </p:par>
                  <p:par>
                    <p:cTn id="58" fill="hold">
                      <p:stCondLst>
                        <p:cond delay="indefinite"/>
                      </p:stCondLst>
                      <p:childTnLst>
                        <p:par>
                          <p:cTn id="59" fill="hold">
                            <p:stCondLst>
                              <p:cond delay="0"/>
                            </p:stCondLst>
                            <p:childTnLst>
                              <p:par>
                                <p:cTn id="60" presetID="31" presetClass="entr" presetSubtype="0" fill="hold" nodeType="clickEffect">
                                  <p:stCondLst>
                                    <p:cond delay="0"/>
                                  </p:stCondLst>
                                  <p:childTnLst>
                                    <p:set>
                                      <p:cBhvr>
                                        <p:cTn id="61" dur="1" fill="hold">
                                          <p:stCondLst>
                                            <p:cond delay="0"/>
                                          </p:stCondLst>
                                        </p:cTn>
                                        <p:tgtEl>
                                          <p:spTgt spid="22"/>
                                        </p:tgtEl>
                                        <p:attrNameLst>
                                          <p:attrName>style.visibility</p:attrName>
                                        </p:attrNameLst>
                                      </p:cBhvr>
                                      <p:to>
                                        <p:strVal val="visible"/>
                                      </p:to>
                                    </p:set>
                                    <p:anim calcmode="lin" valueType="num">
                                      <p:cBhvr>
                                        <p:cTn id="62" dur="1000" fill="hold"/>
                                        <p:tgtEl>
                                          <p:spTgt spid="22"/>
                                        </p:tgtEl>
                                        <p:attrNameLst>
                                          <p:attrName>ppt_w</p:attrName>
                                        </p:attrNameLst>
                                      </p:cBhvr>
                                      <p:tavLst>
                                        <p:tav tm="0">
                                          <p:val>
                                            <p:fltVal val="0"/>
                                          </p:val>
                                        </p:tav>
                                        <p:tav tm="100000">
                                          <p:val>
                                            <p:strVal val="#ppt_w"/>
                                          </p:val>
                                        </p:tav>
                                      </p:tavLst>
                                    </p:anim>
                                    <p:anim calcmode="lin" valueType="num">
                                      <p:cBhvr>
                                        <p:cTn id="63" dur="1000" fill="hold"/>
                                        <p:tgtEl>
                                          <p:spTgt spid="22"/>
                                        </p:tgtEl>
                                        <p:attrNameLst>
                                          <p:attrName>ppt_h</p:attrName>
                                        </p:attrNameLst>
                                      </p:cBhvr>
                                      <p:tavLst>
                                        <p:tav tm="0">
                                          <p:val>
                                            <p:fltVal val="0"/>
                                          </p:val>
                                        </p:tav>
                                        <p:tav tm="100000">
                                          <p:val>
                                            <p:strVal val="#ppt_h"/>
                                          </p:val>
                                        </p:tav>
                                      </p:tavLst>
                                    </p:anim>
                                    <p:anim calcmode="lin" valueType="num">
                                      <p:cBhvr>
                                        <p:cTn id="64" dur="1000" fill="hold"/>
                                        <p:tgtEl>
                                          <p:spTgt spid="22"/>
                                        </p:tgtEl>
                                        <p:attrNameLst>
                                          <p:attrName>style.rotation</p:attrName>
                                        </p:attrNameLst>
                                      </p:cBhvr>
                                      <p:tavLst>
                                        <p:tav tm="0">
                                          <p:val>
                                            <p:fltVal val="90"/>
                                          </p:val>
                                        </p:tav>
                                        <p:tav tm="100000">
                                          <p:val>
                                            <p:fltVal val="0"/>
                                          </p:val>
                                        </p:tav>
                                      </p:tavLst>
                                    </p:anim>
                                    <p:animEffect transition="in" filter="fade">
                                      <p:cBhvr>
                                        <p:cTn id="65" dur="1000"/>
                                        <p:tgtEl>
                                          <p:spTgt spid="22"/>
                                        </p:tgtEl>
                                      </p:cBhvr>
                                    </p:animEffect>
                                  </p:childTnLst>
                                </p:cTn>
                              </p:par>
                            </p:childTnLst>
                          </p:cTn>
                        </p:par>
                      </p:childTnLst>
                    </p:cTn>
                  </p:par>
                  <p:par>
                    <p:cTn id="66" fill="hold">
                      <p:stCondLst>
                        <p:cond delay="indefinite"/>
                      </p:stCondLst>
                      <p:childTnLst>
                        <p:par>
                          <p:cTn id="67" fill="hold">
                            <p:stCondLst>
                              <p:cond delay="0"/>
                            </p:stCondLst>
                            <p:childTnLst>
                              <p:par>
                                <p:cTn id="68" presetID="31" presetClass="entr" presetSubtype="0" fill="hold" nodeType="clickEffect">
                                  <p:stCondLst>
                                    <p:cond delay="0"/>
                                  </p:stCondLst>
                                  <p:childTnLst>
                                    <p:set>
                                      <p:cBhvr>
                                        <p:cTn id="69" dur="1" fill="hold">
                                          <p:stCondLst>
                                            <p:cond delay="0"/>
                                          </p:stCondLst>
                                        </p:cTn>
                                        <p:tgtEl>
                                          <p:spTgt spid="23"/>
                                        </p:tgtEl>
                                        <p:attrNameLst>
                                          <p:attrName>style.visibility</p:attrName>
                                        </p:attrNameLst>
                                      </p:cBhvr>
                                      <p:to>
                                        <p:strVal val="visible"/>
                                      </p:to>
                                    </p:set>
                                    <p:anim calcmode="lin" valueType="num">
                                      <p:cBhvr>
                                        <p:cTn id="70" dur="1000" fill="hold"/>
                                        <p:tgtEl>
                                          <p:spTgt spid="23"/>
                                        </p:tgtEl>
                                        <p:attrNameLst>
                                          <p:attrName>ppt_w</p:attrName>
                                        </p:attrNameLst>
                                      </p:cBhvr>
                                      <p:tavLst>
                                        <p:tav tm="0">
                                          <p:val>
                                            <p:fltVal val="0"/>
                                          </p:val>
                                        </p:tav>
                                        <p:tav tm="100000">
                                          <p:val>
                                            <p:strVal val="#ppt_w"/>
                                          </p:val>
                                        </p:tav>
                                      </p:tavLst>
                                    </p:anim>
                                    <p:anim calcmode="lin" valueType="num">
                                      <p:cBhvr>
                                        <p:cTn id="71" dur="1000" fill="hold"/>
                                        <p:tgtEl>
                                          <p:spTgt spid="23"/>
                                        </p:tgtEl>
                                        <p:attrNameLst>
                                          <p:attrName>ppt_h</p:attrName>
                                        </p:attrNameLst>
                                      </p:cBhvr>
                                      <p:tavLst>
                                        <p:tav tm="0">
                                          <p:val>
                                            <p:fltVal val="0"/>
                                          </p:val>
                                        </p:tav>
                                        <p:tav tm="100000">
                                          <p:val>
                                            <p:strVal val="#ppt_h"/>
                                          </p:val>
                                        </p:tav>
                                      </p:tavLst>
                                    </p:anim>
                                    <p:anim calcmode="lin" valueType="num">
                                      <p:cBhvr>
                                        <p:cTn id="72" dur="1000" fill="hold"/>
                                        <p:tgtEl>
                                          <p:spTgt spid="23"/>
                                        </p:tgtEl>
                                        <p:attrNameLst>
                                          <p:attrName>style.rotation</p:attrName>
                                        </p:attrNameLst>
                                      </p:cBhvr>
                                      <p:tavLst>
                                        <p:tav tm="0">
                                          <p:val>
                                            <p:fltVal val="90"/>
                                          </p:val>
                                        </p:tav>
                                        <p:tav tm="100000">
                                          <p:val>
                                            <p:fltVal val="0"/>
                                          </p:val>
                                        </p:tav>
                                      </p:tavLst>
                                    </p:anim>
                                    <p:animEffect transition="in" filter="fade">
                                      <p:cBhvr>
                                        <p:cTn id="73" dur="1000"/>
                                        <p:tgtEl>
                                          <p:spTgt spid="23"/>
                                        </p:tgtEl>
                                      </p:cBhvr>
                                    </p:animEffect>
                                  </p:childTnLst>
                                </p:cTn>
                              </p:par>
                            </p:childTnLst>
                          </p:cTn>
                        </p:par>
                      </p:childTnLst>
                    </p:cTn>
                  </p:par>
                  <p:par>
                    <p:cTn id="74" fill="hold">
                      <p:stCondLst>
                        <p:cond delay="indefinite"/>
                      </p:stCondLst>
                      <p:childTnLst>
                        <p:par>
                          <p:cTn id="75" fill="hold">
                            <p:stCondLst>
                              <p:cond delay="0"/>
                            </p:stCondLst>
                            <p:childTnLst>
                              <p:par>
                                <p:cTn id="76" presetID="31" presetClass="entr" presetSubtype="0" fill="hold" nodeType="clickEffect">
                                  <p:stCondLst>
                                    <p:cond delay="0"/>
                                  </p:stCondLst>
                                  <p:childTnLst>
                                    <p:set>
                                      <p:cBhvr>
                                        <p:cTn id="77" dur="1" fill="hold">
                                          <p:stCondLst>
                                            <p:cond delay="0"/>
                                          </p:stCondLst>
                                        </p:cTn>
                                        <p:tgtEl>
                                          <p:spTgt spid="24"/>
                                        </p:tgtEl>
                                        <p:attrNameLst>
                                          <p:attrName>style.visibility</p:attrName>
                                        </p:attrNameLst>
                                      </p:cBhvr>
                                      <p:to>
                                        <p:strVal val="visible"/>
                                      </p:to>
                                    </p:set>
                                    <p:anim calcmode="lin" valueType="num">
                                      <p:cBhvr>
                                        <p:cTn id="78" dur="1000" fill="hold"/>
                                        <p:tgtEl>
                                          <p:spTgt spid="24"/>
                                        </p:tgtEl>
                                        <p:attrNameLst>
                                          <p:attrName>ppt_w</p:attrName>
                                        </p:attrNameLst>
                                      </p:cBhvr>
                                      <p:tavLst>
                                        <p:tav tm="0">
                                          <p:val>
                                            <p:fltVal val="0"/>
                                          </p:val>
                                        </p:tav>
                                        <p:tav tm="100000">
                                          <p:val>
                                            <p:strVal val="#ppt_w"/>
                                          </p:val>
                                        </p:tav>
                                      </p:tavLst>
                                    </p:anim>
                                    <p:anim calcmode="lin" valueType="num">
                                      <p:cBhvr>
                                        <p:cTn id="79" dur="1000" fill="hold"/>
                                        <p:tgtEl>
                                          <p:spTgt spid="24"/>
                                        </p:tgtEl>
                                        <p:attrNameLst>
                                          <p:attrName>ppt_h</p:attrName>
                                        </p:attrNameLst>
                                      </p:cBhvr>
                                      <p:tavLst>
                                        <p:tav tm="0">
                                          <p:val>
                                            <p:fltVal val="0"/>
                                          </p:val>
                                        </p:tav>
                                        <p:tav tm="100000">
                                          <p:val>
                                            <p:strVal val="#ppt_h"/>
                                          </p:val>
                                        </p:tav>
                                      </p:tavLst>
                                    </p:anim>
                                    <p:anim calcmode="lin" valueType="num">
                                      <p:cBhvr>
                                        <p:cTn id="80" dur="1000" fill="hold"/>
                                        <p:tgtEl>
                                          <p:spTgt spid="24"/>
                                        </p:tgtEl>
                                        <p:attrNameLst>
                                          <p:attrName>style.rotation</p:attrName>
                                        </p:attrNameLst>
                                      </p:cBhvr>
                                      <p:tavLst>
                                        <p:tav tm="0">
                                          <p:val>
                                            <p:fltVal val="90"/>
                                          </p:val>
                                        </p:tav>
                                        <p:tav tm="100000">
                                          <p:val>
                                            <p:fltVal val="0"/>
                                          </p:val>
                                        </p:tav>
                                      </p:tavLst>
                                    </p:anim>
                                    <p:animEffect transition="in" filter="fade">
                                      <p:cBhvr>
                                        <p:cTn id="81" dur="1000"/>
                                        <p:tgtEl>
                                          <p:spTgt spid="24"/>
                                        </p:tgtEl>
                                      </p:cBhvr>
                                    </p:animEffect>
                                  </p:childTnLst>
                                </p:cTn>
                              </p:par>
                            </p:childTnLst>
                          </p:cTn>
                        </p:par>
                      </p:childTnLst>
                    </p:cTn>
                  </p:par>
                  <p:par>
                    <p:cTn id="82" fill="hold">
                      <p:stCondLst>
                        <p:cond delay="indefinite"/>
                      </p:stCondLst>
                      <p:childTnLst>
                        <p:par>
                          <p:cTn id="83" fill="hold">
                            <p:stCondLst>
                              <p:cond delay="0"/>
                            </p:stCondLst>
                            <p:childTnLst>
                              <p:par>
                                <p:cTn id="84" presetID="53" presetClass="entr" presetSubtype="16" fill="hold" nodeType="clickEffect">
                                  <p:stCondLst>
                                    <p:cond delay="0"/>
                                  </p:stCondLst>
                                  <p:childTnLst>
                                    <p:set>
                                      <p:cBhvr>
                                        <p:cTn id="85" dur="1" fill="hold">
                                          <p:stCondLst>
                                            <p:cond delay="0"/>
                                          </p:stCondLst>
                                        </p:cTn>
                                        <p:tgtEl>
                                          <p:spTgt spid="26"/>
                                        </p:tgtEl>
                                        <p:attrNameLst>
                                          <p:attrName>style.visibility</p:attrName>
                                        </p:attrNameLst>
                                      </p:cBhvr>
                                      <p:to>
                                        <p:strVal val="visible"/>
                                      </p:to>
                                    </p:set>
                                    <p:anim calcmode="lin" valueType="num">
                                      <p:cBhvr>
                                        <p:cTn id="86" dur="500" fill="hold"/>
                                        <p:tgtEl>
                                          <p:spTgt spid="26"/>
                                        </p:tgtEl>
                                        <p:attrNameLst>
                                          <p:attrName>ppt_w</p:attrName>
                                        </p:attrNameLst>
                                      </p:cBhvr>
                                      <p:tavLst>
                                        <p:tav tm="0">
                                          <p:val>
                                            <p:fltVal val="0"/>
                                          </p:val>
                                        </p:tav>
                                        <p:tav tm="100000">
                                          <p:val>
                                            <p:strVal val="#ppt_w"/>
                                          </p:val>
                                        </p:tav>
                                      </p:tavLst>
                                    </p:anim>
                                    <p:anim calcmode="lin" valueType="num">
                                      <p:cBhvr>
                                        <p:cTn id="87" dur="500" fill="hold"/>
                                        <p:tgtEl>
                                          <p:spTgt spid="26"/>
                                        </p:tgtEl>
                                        <p:attrNameLst>
                                          <p:attrName>ppt_h</p:attrName>
                                        </p:attrNameLst>
                                      </p:cBhvr>
                                      <p:tavLst>
                                        <p:tav tm="0">
                                          <p:val>
                                            <p:fltVal val="0"/>
                                          </p:val>
                                        </p:tav>
                                        <p:tav tm="100000">
                                          <p:val>
                                            <p:strVal val="#ppt_h"/>
                                          </p:val>
                                        </p:tav>
                                      </p:tavLst>
                                    </p:anim>
                                    <p:animEffect transition="in" filter="fade">
                                      <p:cBhvr>
                                        <p:cTn id="88"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84000"/>
                <a:shade val="100000"/>
                <a:hueMod val="92000"/>
                <a:satMod val="180000"/>
                <a:lumMod val="114000"/>
              </a:schemeClr>
            </a:gs>
            <a:gs pos="100000">
              <a:srgbClr val="92D050"/>
            </a:gs>
          </a:gsLst>
          <a:lin ang="5400000" scaled="0"/>
        </a:gra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A56C70A-47E8-4D43-BC53-9F5DFA8CEAC7}" type="slidenum">
              <a:rPr lang="en-US" smtClean="0"/>
              <a:t>18</a:t>
            </a:fld>
            <a:endParaRPr lang="en-US"/>
          </a:p>
        </p:txBody>
      </p:sp>
      <p:sp>
        <p:nvSpPr>
          <p:cNvPr id="5" name="Title 1"/>
          <p:cNvSpPr>
            <a:spLocks noGrp="1"/>
          </p:cNvSpPr>
          <p:nvPr>
            <p:ph type="title"/>
          </p:nvPr>
        </p:nvSpPr>
        <p:spPr>
          <a:xfrm>
            <a:off x="261704" y="206287"/>
            <a:ext cx="5232192" cy="573201"/>
          </a:xfrm>
        </p:spPr>
        <p:txBody>
          <a:bodyPr>
            <a:normAutofit/>
          </a:bodyPr>
          <a:lstStyle/>
          <a:p>
            <a:r>
              <a:rPr lang="en-US" sz="2000" b="1">
                <a:solidFill>
                  <a:srgbClr val="00B0F0"/>
                </a:solidFill>
                <a:effectLst>
                  <a:outerShdw blurRad="50800" dist="38100" algn="l">
                    <a:srgbClr val="000000">
                      <a:alpha val="40000"/>
                    </a:srgbClr>
                  </a:outerShdw>
                  <a:reflection blurRad="6350" stA="55000" endA="300" endPos="45500" dir="5400000" sy="-100000" algn="bl"/>
                </a:effectLst>
                <a:latin typeface="Arial" panose="020B0604020202020204" pitchFamily="34" charset="0"/>
                <a:cs typeface="Arial" panose="020B0604020202020204" pitchFamily="34" charset="0"/>
              </a:rPr>
              <a:t>Tập điểm phủ các đoạn </a:t>
            </a:r>
            <a:r>
              <a:rPr lang="en-US" sz="2000" b="1" smtClean="0">
                <a:solidFill>
                  <a:srgbClr val="00B0F0"/>
                </a:solidFill>
                <a:effectLst>
                  <a:outerShdw blurRad="50800" dist="38100" algn="l">
                    <a:srgbClr val="000000">
                      <a:alpha val="40000"/>
                    </a:srgbClr>
                  </a:outerShdw>
                  <a:reflection blurRad="6350" stA="55000" endA="300" endPos="45500" dir="5400000" sy="-100000" algn="bl"/>
                </a:effectLst>
                <a:latin typeface="Arial" panose="020B0604020202020204" pitchFamily="34" charset="0"/>
                <a:cs typeface="Arial" panose="020B0604020202020204" pitchFamily="34" charset="0"/>
              </a:rPr>
              <a:t>thẳng </a:t>
            </a:r>
            <a:r>
              <a:rPr lang="en-US" sz="2000" b="1" i="1" smtClean="0">
                <a:solidFill>
                  <a:schemeClr val="accent5">
                    <a:lumMod val="60000"/>
                    <a:lumOff val="40000"/>
                  </a:schemeClr>
                </a:solidFill>
                <a:effectLst>
                  <a:outerShdw blurRad="50800" dist="38100" algn="l">
                    <a:srgbClr val="000000">
                      <a:alpha val="40000"/>
                    </a:srgbClr>
                  </a:outerShdw>
                  <a:reflection blurRad="6350" stA="55000" endA="300" endPos="45500" dir="5400000" sy="-100000" algn="bl"/>
                </a:effectLst>
                <a:latin typeface="Arial" panose="020B0604020202020204" pitchFamily="34" charset="0"/>
                <a:cs typeface="Arial" panose="020B0604020202020204" pitchFamily="34" charset="0"/>
              </a:rPr>
              <a:t>(tiếp)</a:t>
            </a:r>
            <a:endParaRPr lang="en-US" sz="2000" i="1">
              <a:solidFill>
                <a:schemeClr val="accent5">
                  <a:lumMod val="60000"/>
                  <a:lumOff val="40000"/>
                </a:schemeClr>
              </a:solidFill>
            </a:endParaRPr>
          </a:p>
        </p:txBody>
      </p:sp>
      <p:sp>
        <p:nvSpPr>
          <p:cNvPr id="6" name="TextBox 5"/>
          <p:cNvSpPr txBox="1"/>
          <p:nvPr/>
        </p:nvSpPr>
        <p:spPr>
          <a:xfrm>
            <a:off x="10311532" y="6375125"/>
            <a:ext cx="1880468" cy="369332"/>
          </a:xfrm>
          <a:prstGeom prst="rect">
            <a:avLst/>
          </a:prstGeom>
          <a:noFill/>
        </p:spPr>
        <p:txBody>
          <a:bodyPr wrap="square" rtlCol="0">
            <a:spAutoFit/>
          </a:bodyPr>
          <a:lstStyle/>
          <a:p>
            <a:r>
              <a:rPr lang="en-US" b="1" smtClean="0">
                <a:solidFill>
                  <a:srgbClr val="00B0F0"/>
                </a:solidFill>
                <a:latin typeface="Arial" panose="020B0604020202020204" pitchFamily="34" charset="0"/>
                <a:cs typeface="Arial" panose="020B0604020202020204" pitchFamily="34" charset="0"/>
              </a:rPr>
              <a:t>Tập điểm phủ</a:t>
            </a:r>
            <a:endParaRPr lang="en-US" b="1">
              <a:solidFill>
                <a:srgbClr val="00B0F0"/>
              </a:solidFill>
              <a:latin typeface="Arial" panose="020B0604020202020204" pitchFamily="34" charset="0"/>
              <a:cs typeface="Arial" panose="020B0604020202020204" pitchFamily="34" charset="0"/>
            </a:endParaRPr>
          </a:p>
        </p:txBody>
      </p:sp>
      <p:pic>
        <p:nvPicPr>
          <p:cNvPr id="7" name="Picture 6"/>
          <p:cNvPicPr>
            <a:picLocks noChangeAspect="1"/>
          </p:cNvPicPr>
          <p:nvPr/>
        </p:nvPicPr>
        <p:blipFill>
          <a:blip r:embed="rId3"/>
          <a:stretch>
            <a:fillRect/>
          </a:stretch>
        </p:blipFill>
        <p:spPr>
          <a:xfrm>
            <a:off x="520227" y="751626"/>
            <a:ext cx="8736386" cy="2154751"/>
          </a:xfrm>
          <a:prstGeom prst="rect">
            <a:avLst/>
          </a:prstGeom>
          <a:ln>
            <a:noFill/>
          </a:ln>
          <a:effectLst>
            <a:outerShdw blurRad="292100" dist="139700" dir="2700000" algn="tl" rotWithShape="0">
              <a:srgbClr val="333333">
                <a:alpha val="65000"/>
              </a:srgbClr>
            </a:outerShdw>
          </a:effectLst>
        </p:spPr>
      </p:pic>
      <p:sp>
        <p:nvSpPr>
          <p:cNvPr id="8" name="Rectangle 7"/>
          <p:cNvSpPr/>
          <p:nvPr/>
        </p:nvSpPr>
        <p:spPr>
          <a:xfrm>
            <a:off x="4390399" y="3169951"/>
            <a:ext cx="4716905" cy="1169551"/>
          </a:xfrm>
          <a:prstGeom prst="rect">
            <a:avLst/>
          </a:prstGeom>
        </p:spPr>
        <p:txBody>
          <a:bodyPr wrap="square">
            <a:spAutoFit/>
          </a:bodyPr>
          <a:lstStyle/>
          <a:p>
            <a:pPr algn="just">
              <a:spcAft>
                <a:spcPts val="600"/>
              </a:spcAft>
            </a:pPr>
            <a:r>
              <a:rPr lang="en-US" sz="2000">
                <a:latin typeface="Times New Roman" panose="02020603050405020304" pitchFamily="18" charset="0"/>
                <a:ea typeface="Calibri" panose="020F0502020204030204" pitchFamily="34" charset="0"/>
                <a:cs typeface="Times New Roman" panose="02020603050405020304" pitchFamily="18" charset="0"/>
              </a:rPr>
              <a:t>0 – điểm đầu,</a:t>
            </a:r>
            <a:endParaRPr lang="en-US" sz="2000">
              <a:latin typeface="Calibri" panose="020F0502020204030204" pitchFamily="34" charset="0"/>
              <a:ea typeface="Calibri" panose="020F0502020204030204" pitchFamily="34" charset="0"/>
              <a:cs typeface="Times New Roman" panose="02020603050405020304" pitchFamily="18" charset="0"/>
            </a:endParaRPr>
          </a:p>
          <a:p>
            <a:pPr algn="just">
              <a:spcAft>
                <a:spcPts val="600"/>
              </a:spcAft>
            </a:pPr>
            <a:r>
              <a:rPr lang="en-US" sz="2000">
                <a:latin typeface="Times New Roman" panose="02020603050405020304" pitchFamily="18" charset="0"/>
                <a:ea typeface="Calibri" panose="020F0502020204030204" pitchFamily="34" charset="0"/>
                <a:cs typeface="Times New Roman" panose="02020603050405020304" pitchFamily="18" charset="0"/>
              </a:rPr>
              <a:t>1 – điểm cuối đoạn cần chọn điểm đại diện,</a:t>
            </a:r>
            <a:endParaRPr lang="en-US" sz="2000">
              <a:latin typeface="Calibri" panose="020F0502020204030204" pitchFamily="34" charset="0"/>
              <a:ea typeface="Calibri" panose="020F0502020204030204" pitchFamily="34" charset="0"/>
              <a:cs typeface="Times New Roman" panose="02020603050405020304" pitchFamily="18" charset="0"/>
            </a:endParaRPr>
          </a:p>
          <a:p>
            <a:pPr algn="just">
              <a:spcAft>
                <a:spcPts val="600"/>
              </a:spcAft>
            </a:pPr>
            <a:r>
              <a:rPr lang="en-US" sz="2000">
                <a:latin typeface="Times New Roman" panose="02020603050405020304" pitchFamily="18" charset="0"/>
                <a:ea typeface="Calibri" panose="020F0502020204030204" pitchFamily="34" charset="0"/>
                <a:cs typeface="Times New Roman" panose="02020603050405020304" pitchFamily="18" charset="0"/>
              </a:rPr>
              <a:t>2 – điểm cuối đoạn bị cấm.</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 name="Rectangle 8"/>
          <p:cNvSpPr/>
          <p:nvPr/>
        </p:nvSpPr>
        <p:spPr>
          <a:xfrm>
            <a:off x="6950128" y="2624899"/>
            <a:ext cx="1117614" cy="400110"/>
          </a:xfrm>
          <a:prstGeom prst="rect">
            <a:avLst/>
          </a:prstGeom>
        </p:spPr>
        <p:txBody>
          <a:bodyPr wrap="none">
            <a:spAutoFit/>
          </a:bodyPr>
          <a:lstStyle/>
          <a:p>
            <a:r>
              <a:rPr lang="en-US" sz="2000">
                <a:latin typeface="Times New Roman" panose="02020603050405020304" pitchFamily="18" charset="0"/>
                <a:ea typeface="Calibri" panose="020F0502020204030204" pitchFamily="34" charset="0"/>
              </a:rPr>
              <a:t>0 hoặc 1 </a:t>
            </a:r>
            <a:endParaRPr lang="en-US" sz="2000"/>
          </a:p>
        </p:txBody>
      </p:sp>
      <p:sp>
        <p:nvSpPr>
          <p:cNvPr id="10" name="Rectangle 9"/>
          <p:cNvSpPr/>
          <p:nvPr/>
        </p:nvSpPr>
        <p:spPr>
          <a:xfrm>
            <a:off x="8636567" y="2090279"/>
            <a:ext cx="3555433" cy="707886"/>
          </a:xfrm>
          <a:prstGeom prst="rect">
            <a:avLst/>
          </a:prstGeom>
        </p:spPr>
        <p:txBody>
          <a:bodyPr wrap="square">
            <a:spAutoFit/>
          </a:bodyPr>
          <a:lstStyle/>
          <a:p>
            <a:pPr algn="ctr"/>
            <a:r>
              <a:rPr lang="en-US" sz="2000" smtClean="0">
                <a:latin typeface="Times New Roman" panose="02020603050405020304" pitchFamily="18" charset="0"/>
                <a:ea typeface="Calibri" panose="020F0502020204030204" pitchFamily="34" charset="0"/>
              </a:rPr>
              <a:t>Đoạn loại 1: </a:t>
            </a:r>
            <a:r>
              <a:rPr lang="en-US" sz="2000" i="1" smtClean="0">
                <a:latin typeface="Times New Roman" panose="02020603050405020304" pitchFamily="18" charset="0"/>
                <a:ea typeface="Calibri" panose="020F0502020204030204" pitchFamily="34" charset="0"/>
              </a:rPr>
              <a:t>Số </a:t>
            </a:r>
            <a:r>
              <a:rPr lang="en-US" sz="2000" i="1">
                <a:latin typeface="Times New Roman" panose="02020603050405020304" pitchFamily="18" charset="0"/>
                <a:ea typeface="Calibri" panose="020F0502020204030204" pitchFamily="34" charset="0"/>
              </a:rPr>
              <a:t>thứ tự </a:t>
            </a:r>
            <a:r>
              <a:rPr lang="en-US" sz="2000" i="1" smtClean="0">
                <a:latin typeface="Times New Roman" panose="02020603050405020304" pitchFamily="18" charset="0"/>
                <a:ea typeface="Calibri" panose="020F0502020204030204" pitchFamily="34" charset="0"/>
              </a:rPr>
              <a:t>trong </a:t>
            </a:r>
            <a:r>
              <a:rPr lang="en-US" sz="2000" i="1">
                <a:latin typeface="Times New Roman" panose="02020603050405020304" pitchFamily="18" charset="0"/>
                <a:ea typeface="Calibri" panose="020F0502020204030204" pitchFamily="34" charset="0"/>
              </a:rPr>
              <a:t>dữ liệu vào</a:t>
            </a:r>
            <a:endParaRPr lang="en-US" sz="2000" i="1"/>
          </a:p>
        </p:txBody>
      </p:sp>
      <p:sp>
        <p:nvSpPr>
          <p:cNvPr id="11" name="Rectangle 10"/>
          <p:cNvSpPr/>
          <p:nvPr/>
        </p:nvSpPr>
        <p:spPr>
          <a:xfrm>
            <a:off x="8786068" y="2778668"/>
            <a:ext cx="2872902" cy="400110"/>
          </a:xfrm>
          <a:prstGeom prst="rect">
            <a:avLst/>
          </a:prstGeom>
        </p:spPr>
        <p:txBody>
          <a:bodyPr wrap="square">
            <a:spAutoFit/>
          </a:bodyPr>
          <a:lstStyle/>
          <a:p>
            <a:r>
              <a:rPr lang="en-US" sz="2000" smtClean="0">
                <a:latin typeface="Times New Roman" panose="02020603050405020304" pitchFamily="18" charset="0"/>
                <a:ea typeface="Calibri" panose="020F0502020204030204" pitchFamily="34" charset="0"/>
              </a:rPr>
              <a:t>Đoạn loại 0: </a:t>
            </a:r>
            <a:r>
              <a:rPr lang="en-US" sz="2000" i="1" smtClean="0">
                <a:solidFill>
                  <a:srgbClr val="FF0000"/>
                </a:solidFill>
                <a:latin typeface="Times New Roman" panose="02020603050405020304" pitchFamily="18" charset="0"/>
                <a:ea typeface="Calibri" panose="020F0502020204030204" pitchFamily="34" charset="0"/>
              </a:rPr>
              <a:t>Giá </a:t>
            </a:r>
            <a:r>
              <a:rPr lang="en-US" sz="2000" i="1">
                <a:solidFill>
                  <a:srgbClr val="FF0000"/>
                </a:solidFill>
                <a:latin typeface="Times New Roman" panose="02020603050405020304" pitchFamily="18" charset="0"/>
                <a:ea typeface="Calibri" panose="020F0502020204030204" pitchFamily="34" charset="0"/>
              </a:rPr>
              <a:t>trị bất kỳ</a:t>
            </a:r>
            <a:endParaRPr lang="en-US" sz="2000" i="1">
              <a:solidFill>
                <a:srgbClr val="FF0000"/>
              </a:solidFill>
            </a:endParaRPr>
          </a:p>
        </p:txBody>
      </p:sp>
      <p:grpSp>
        <p:nvGrpSpPr>
          <p:cNvPr id="26" name="Group 25"/>
          <p:cNvGrpSpPr/>
          <p:nvPr/>
        </p:nvGrpSpPr>
        <p:grpSpPr>
          <a:xfrm>
            <a:off x="3520378" y="2274877"/>
            <a:ext cx="1019330" cy="1963832"/>
            <a:chOff x="3627620" y="2645764"/>
            <a:chExt cx="1019330" cy="1963832"/>
          </a:xfrm>
        </p:grpSpPr>
        <p:grpSp>
          <p:nvGrpSpPr>
            <p:cNvPr id="18" name="Group 17"/>
            <p:cNvGrpSpPr/>
            <p:nvPr/>
          </p:nvGrpSpPr>
          <p:grpSpPr>
            <a:xfrm>
              <a:off x="3627620" y="2645764"/>
              <a:ext cx="652072" cy="1416570"/>
              <a:chOff x="3627620" y="2645764"/>
              <a:chExt cx="652072" cy="1416570"/>
            </a:xfrm>
          </p:grpSpPr>
          <p:cxnSp>
            <p:nvCxnSpPr>
              <p:cNvPr id="15" name="Straight Connector 14"/>
              <p:cNvCxnSpPr/>
              <p:nvPr/>
            </p:nvCxnSpPr>
            <p:spPr>
              <a:xfrm>
                <a:off x="3627620" y="2645764"/>
                <a:ext cx="0" cy="141657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3635115" y="4054839"/>
                <a:ext cx="644577" cy="0"/>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sp>
          <p:nvSpPr>
            <p:cNvPr id="19" name="Left Brace 18"/>
            <p:cNvSpPr/>
            <p:nvPr/>
          </p:nvSpPr>
          <p:spPr>
            <a:xfrm>
              <a:off x="4297589" y="3497211"/>
              <a:ext cx="349361" cy="1112385"/>
            </a:xfrm>
            <a:prstGeom prst="leftBrace">
              <a:avLst>
                <a:gd name="adj1" fmla="val 21067"/>
                <a:gd name="adj2" fmla="val 50000"/>
              </a:avLst>
            </a:prstGeom>
            <a:ln w="19050">
              <a:solidFill>
                <a:schemeClr val="accent5">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20" name="TextBox 19"/>
          <p:cNvSpPr txBox="1"/>
          <p:nvPr/>
        </p:nvSpPr>
        <p:spPr>
          <a:xfrm>
            <a:off x="562726" y="4472698"/>
            <a:ext cx="3627621" cy="400110"/>
          </a:xfrm>
          <a:prstGeom prst="rect">
            <a:avLst/>
          </a:prstGeom>
          <a:noFill/>
        </p:spPr>
        <p:txBody>
          <a:bodyPr wrap="square" rtlCol="0">
            <a:spAutoFit/>
          </a:bodyPr>
          <a:lstStyle/>
          <a:p>
            <a:r>
              <a:rPr lang="en-US" sz="2000" smtClean="0">
                <a:latin typeface="Arial" panose="020B0604020202020204" pitchFamily="34" charset="0"/>
                <a:cs typeface="Arial" panose="020B0604020202020204" pitchFamily="34" charset="0"/>
              </a:rPr>
              <a:t>Sắp xếp theo tọa độ tăng dần</a:t>
            </a:r>
            <a:endParaRPr lang="en-US" sz="2000">
              <a:latin typeface="Arial" panose="020B0604020202020204" pitchFamily="34" charset="0"/>
              <a:cs typeface="Arial" panose="020B0604020202020204" pitchFamily="34" charset="0"/>
            </a:endParaRPr>
          </a:p>
        </p:txBody>
      </p:sp>
      <p:sp>
        <p:nvSpPr>
          <p:cNvPr id="21" name="TextBox 20"/>
          <p:cNvSpPr txBox="1"/>
          <p:nvPr/>
        </p:nvSpPr>
        <p:spPr>
          <a:xfrm>
            <a:off x="4257786" y="4471813"/>
            <a:ext cx="3365293" cy="369332"/>
          </a:xfrm>
          <a:prstGeom prst="rect">
            <a:avLst/>
          </a:prstGeom>
          <a:noFill/>
        </p:spPr>
        <p:txBody>
          <a:bodyPr wrap="square" rtlCol="0">
            <a:spAutoFit/>
          </a:bodyPr>
          <a:lstStyle/>
          <a:p>
            <a:r>
              <a:rPr lang="en-US" smtClean="0">
                <a:solidFill>
                  <a:schemeClr val="accent5">
                    <a:lumMod val="50000"/>
                  </a:schemeClr>
                </a:solidFill>
                <a:latin typeface="Arial" panose="020B0604020202020204" pitchFamily="34" charset="0"/>
                <a:cs typeface="Arial" panose="020B0604020202020204" pitchFamily="34" charset="0"/>
              </a:rPr>
              <a:t>Thứ tự các điểm cùng tọa độ:</a:t>
            </a:r>
            <a:endParaRPr lang="en-US">
              <a:solidFill>
                <a:schemeClr val="accent5">
                  <a:lumMod val="50000"/>
                </a:schemeClr>
              </a:solidFill>
              <a:latin typeface="Arial" panose="020B0604020202020204" pitchFamily="34" charset="0"/>
              <a:cs typeface="Arial" panose="020B0604020202020204" pitchFamily="34" charset="0"/>
            </a:endParaRPr>
          </a:p>
        </p:txBody>
      </p:sp>
      <p:sp>
        <p:nvSpPr>
          <p:cNvPr id="22" name="Rectangle 21"/>
          <p:cNvSpPr/>
          <p:nvPr/>
        </p:nvSpPr>
        <p:spPr>
          <a:xfrm>
            <a:off x="4539708" y="4886236"/>
            <a:ext cx="2757486" cy="400110"/>
          </a:xfrm>
          <a:prstGeom prst="rect">
            <a:avLst/>
          </a:prstGeom>
        </p:spPr>
        <p:txBody>
          <a:bodyPr wrap="none">
            <a:spAutoFit/>
          </a:bodyPr>
          <a:lstStyle/>
          <a:p>
            <a:r>
              <a:rPr lang="en-US" sz="2000" i="1">
                <a:solidFill>
                  <a:srgbClr val="C00000"/>
                </a:solidFill>
                <a:latin typeface="Times New Roman" panose="02020603050405020304" pitchFamily="18" charset="0"/>
                <a:ea typeface="Calibri" panose="020F0502020204030204" pitchFamily="34" charset="0"/>
              </a:rPr>
              <a:t>Đ</a:t>
            </a:r>
            <a:r>
              <a:rPr lang="en-US" sz="2000" i="1" smtClean="0">
                <a:solidFill>
                  <a:srgbClr val="C00000"/>
                </a:solidFill>
                <a:latin typeface="Times New Roman" panose="02020603050405020304" pitchFamily="18" charset="0"/>
                <a:ea typeface="Calibri" panose="020F0502020204030204" pitchFamily="34" charset="0"/>
              </a:rPr>
              <a:t>iểm </a:t>
            </a:r>
            <a:r>
              <a:rPr lang="en-US" sz="2000" i="1">
                <a:solidFill>
                  <a:srgbClr val="C00000"/>
                </a:solidFill>
                <a:latin typeface="Times New Roman" panose="02020603050405020304" pitchFamily="18" charset="0"/>
                <a:ea typeface="Calibri" panose="020F0502020204030204" pitchFamily="34" charset="0"/>
              </a:rPr>
              <a:t>đầu của đoạn cấm </a:t>
            </a:r>
            <a:endParaRPr lang="en-US" sz="2000" i="1">
              <a:solidFill>
                <a:srgbClr val="C00000"/>
              </a:solidFill>
            </a:endParaRPr>
          </a:p>
        </p:txBody>
      </p:sp>
      <p:sp>
        <p:nvSpPr>
          <p:cNvPr id="23" name="Rectangle 22"/>
          <p:cNvSpPr/>
          <p:nvPr/>
        </p:nvSpPr>
        <p:spPr>
          <a:xfrm>
            <a:off x="5184981" y="5297365"/>
            <a:ext cx="3869970" cy="400110"/>
          </a:xfrm>
          <a:prstGeom prst="rect">
            <a:avLst/>
          </a:prstGeom>
        </p:spPr>
        <p:txBody>
          <a:bodyPr wrap="none">
            <a:spAutoFit/>
          </a:bodyPr>
          <a:lstStyle/>
          <a:p>
            <a:r>
              <a:rPr lang="en-US" sz="2000">
                <a:solidFill>
                  <a:srgbClr val="0070C0"/>
                </a:solidFill>
                <a:latin typeface="Times New Roman" panose="02020603050405020304" pitchFamily="18" charset="0"/>
                <a:ea typeface="Calibri" panose="020F0502020204030204" pitchFamily="34" charset="0"/>
              </a:rPr>
              <a:t>Đ</a:t>
            </a:r>
            <a:r>
              <a:rPr lang="en-US" sz="2000" smtClean="0">
                <a:solidFill>
                  <a:srgbClr val="0070C0"/>
                </a:solidFill>
                <a:latin typeface="Times New Roman" panose="02020603050405020304" pitchFamily="18" charset="0"/>
                <a:ea typeface="Calibri" panose="020F0502020204030204" pitchFamily="34" charset="0"/>
              </a:rPr>
              <a:t>iểm </a:t>
            </a:r>
            <a:r>
              <a:rPr lang="en-US" sz="2000">
                <a:solidFill>
                  <a:srgbClr val="0070C0"/>
                </a:solidFill>
                <a:latin typeface="Times New Roman" panose="02020603050405020304" pitchFamily="18" charset="0"/>
                <a:ea typeface="Calibri" panose="020F0502020204030204" pitchFamily="34" charset="0"/>
              </a:rPr>
              <a:t>đầu của những đoạn cần chọn</a:t>
            </a:r>
            <a:endParaRPr lang="en-US" sz="2000">
              <a:solidFill>
                <a:srgbClr val="0070C0"/>
              </a:solidFill>
            </a:endParaRPr>
          </a:p>
        </p:txBody>
      </p:sp>
      <p:sp>
        <p:nvSpPr>
          <p:cNvPr id="24" name="Rectangle 23"/>
          <p:cNvSpPr/>
          <p:nvPr/>
        </p:nvSpPr>
        <p:spPr>
          <a:xfrm>
            <a:off x="5940432" y="5716315"/>
            <a:ext cx="4004622" cy="400110"/>
          </a:xfrm>
          <a:prstGeom prst="rect">
            <a:avLst/>
          </a:prstGeom>
        </p:spPr>
        <p:txBody>
          <a:bodyPr wrap="none">
            <a:spAutoFit/>
          </a:bodyPr>
          <a:lstStyle/>
          <a:p>
            <a:r>
              <a:rPr lang="en-US" sz="2000">
                <a:solidFill>
                  <a:srgbClr val="0070C0"/>
                </a:solidFill>
                <a:latin typeface="Times New Roman" panose="02020603050405020304" pitchFamily="18" charset="0"/>
                <a:ea typeface="Calibri" panose="020F0502020204030204" pitchFamily="34" charset="0"/>
              </a:rPr>
              <a:t>Đ</a:t>
            </a:r>
            <a:r>
              <a:rPr lang="en-US" sz="2000" smtClean="0">
                <a:solidFill>
                  <a:srgbClr val="0070C0"/>
                </a:solidFill>
                <a:latin typeface="Times New Roman" panose="02020603050405020304" pitchFamily="18" charset="0"/>
                <a:ea typeface="Calibri" panose="020F0502020204030204" pitchFamily="34" charset="0"/>
              </a:rPr>
              <a:t>iểm </a:t>
            </a:r>
            <a:r>
              <a:rPr lang="en-US" sz="2000">
                <a:solidFill>
                  <a:srgbClr val="0070C0"/>
                </a:solidFill>
                <a:latin typeface="Times New Roman" panose="02020603050405020304" pitchFamily="18" charset="0"/>
                <a:ea typeface="Calibri" panose="020F0502020204030204" pitchFamily="34" charset="0"/>
              </a:rPr>
              <a:t>cuối của những đoạn cần chọn </a:t>
            </a:r>
            <a:endParaRPr lang="en-US" sz="2000">
              <a:solidFill>
                <a:srgbClr val="0070C0"/>
              </a:solidFill>
            </a:endParaRPr>
          </a:p>
        </p:txBody>
      </p:sp>
      <p:sp>
        <p:nvSpPr>
          <p:cNvPr id="25" name="Rectangle 24"/>
          <p:cNvSpPr/>
          <p:nvPr/>
        </p:nvSpPr>
        <p:spPr>
          <a:xfrm>
            <a:off x="6579403" y="6135265"/>
            <a:ext cx="2311851" cy="400110"/>
          </a:xfrm>
          <a:prstGeom prst="rect">
            <a:avLst/>
          </a:prstGeom>
        </p:spPr>
        <p:txBody>
          <a:bodyPr wrap="none">
            <a:spAutoFit/>
          </a:bodyPr>
          <a:lstStyle/>
          <a:p>
            <a:r>
              <a:rPr lang="en-US" sz="2000" i="1">
                <a:solidFill>
                  <a:srgbClr val="C00000"/>
                </a:solidFill>
                <a:latin typeface="Times New Roman" panose="02020603050405020304" pitchFamily="18" charset="0"/>
                <a:ea typeface="Calibri" panose="020F0502020204030204" pitchFamily="34" charset="0"/>
              </a:rPr>
              <a:t>Đ</a:t>
            </a:r>
            <a:r>
              <a:rPr lang="en-US" sz="2000" i="1" smtClean="0">
                <a:solidFill>
                  <a:srgbClr val="C00000"/>
                </a:solidFill>
                <a:latin typeface="Times New Roman" panose="02020603050405020304" pitchFamily="18" charset="0"/>
                <a:ea typeface="Calibri" panose="020F0502020204030204" pitchFamily="34" charset="0"/>
              </a:rPr>
              <a:t>iểm </a:t>
            </a:r>
            <a:r>
              <a:rPr lang="en-US" sz="2000" i="1">
                <a:solidFill>
                  <a:srgbClr val="C00000"/>
                </a:solidFill>
                <a:latin typeface="Times New Roman" panose="02020603050405020304" pitchFamily="18" charset="0"/>
                <a:ea typeface="Calibri" panose="020F0502020204030204" pitchFamily="34" charset="0"/>
              </a:rPr>
              <a:t>cuối đoạn cấm</a:t>
            </a:r>
            <a:endParaRPr lang="en-US" sz="2000" i="1">
              <a:solidFill>
                <a:srgbClr val="C00000"/>
              </a:solidFill>
            </a:endParaRPr>
          </a:p>
        </p:txBody>
      </p:sp>
      <p:pic>
        <p:nvPicPr>
          <p:cNvPr id="27" name="Picture 26"/>
          <p:cNvPicPr>
            <a:picLocks noChangeAspect="1"/>
          </p:cNvPicPr>
          <p:nvPr/>
        </p:nvPicPr>
        <p:blipFill>
          <a:blip r:embed="rId4"/>
          <a:stretch>
            <a:fillRect/>
          </a:stretch>
        </p:blipFill>
        <p:spPr>
          <a:xfrm>
            <a:off x="154113" y="6376000"/>
            <a:ext cx="1975275" cy="371888"/>
          </a:xfrm>
          <a:prstGeom prst="rect">
            <a:avLst/>
          </a:prstGeom>
        </p:spPr>
      </p:pic>
      <p:pic>
        <p:nvPicPr>
          <p:cNvPr id="28" name="Picture 4" descr="Related image"/>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1267522" y="5729109"/>
            <a:ext cx="798582" cy="10719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205625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ircle(in)">
                                      <p:cBhvr>
                                        <p:cTn id="7" dur="20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wheel(1)">
                                      <p:cBhvr>
                                        <p:cTn id="12" dur="2000"/>
                                        <p:tgtEl>
                                          <p:spTgt spid="26"/>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8">
                                            <p:txEl>
                                              <p:pRg st="0" end="0"/>
                                            </p:txEl>
                                          </p:spTgt>
                                        </p:tgtEl>
                                        <p:attrNameLst>
                                          <p:attrName>style.visibility</p:attrName>
                                        </p:attrNameLst>
                                      </p:cBhvr>
                                      <p:to>
                                        <p:strVal val="visible"/>
                                      </p:to>
                                    </p:set>
                                    <p:animEffect transition="in" filter="barn(inVertical)">
                                      <p:cBhvr>
                                        <p:cTn id="17" dur="500"/>
                                        <p:tgtEl>
                                          <p:spTgt spid="8">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8">
                                            <p:txEl>
                                              <p:pRg st="1" end="1"/>
                                            </p:txEl>
                                          </p:spTgt>
                                        </p:tgtEl>
                                        <p:attrNameLst>
                                          <p:attrName>style.visibility</p:attrName>
                                        </p:attrNameLst>
                                      </p:cBhvr>
                                      <p:to>
                                        <p:strVal val="visible"/>
                                      </p:to>
                                    </p:set>
                                    <p:animEffect transition="in" filter="barn(inVertical)">
                                      <p:cBhvr>
                                        <p:cTn id="22" dur="500"/>
                                        <p:tgtEl>
                                          <p:spTgt spid="8">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8">
                                            <p:txEl>
                                              <p:pRg st="2" end="2"/>
                                            </p:txEl>
                                          </p:spTgt>
                                        </p:tgtEl>
                                        <p:attrNameLst>
                                          <p:attrName>style.visibility</p:attrName>
                                        </p:attrNameLst>
                                      </p:cBhvr>
                                      <p:to>
                                        <p:strVal val="visible"/>
                                      </p:to>
                                    </p:set>
                                    <p:animEffect transition="in" filter="barn(inVertical)">
                                      <p:cBhvr>
                                        <p:cTn id="27" dur="500"/>
                                        <p:tgtEl>
                                          <p:spTgt spid="8">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1" presetClass="entr" presetSubtype="1"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wheel(1)">
                                      <p:cBhvr>
                                        <p:cTn id="32" dur="2000"/>
                                        <p:tgtEl>
                                          <p:spTgt spid="9"/>
                                        </p:tgtEl>
                                      </p:cBhvr>
                                    </p:animEffect>
                                  </p:childTnLst>
                                </p:cTn>
                              </p:par>
                            </p:childTnLst>
                          </p:cTn>
                        </p:par>
                      </p:childTnLst>
                    </p:cTn>
                  </p:par>
                  <p:par>
                    <p:cTn id="33" fill="hold">
                      <p:stCondLst>
                        <p:cond delay="indefinite"/>
                      </p:stCondLst>
                      <p:childTnLst>
                        <p:par>
                          <p:cTn id="34" fill="hold">
                            <p:stCondLst>
                              <p:cond delay="0"/>
                            </p:stCondLst>
                            <p:childTnLst>
                              <p:par>
                                <p:cTn id="35" presetID="6" presetClass="entr" presetSubtype="16" fill="hold" nodeType="clickEffect">
                                  <p:stCondLst>
                                    <p:cond delay="0"/>
                                  </p:stCondLst>
                                  <p:childTnLst>
                                    <p:set>
                                      <p:cBhvr>
                                        <p:cTn id="36" dur="1" fill="hold">
                                          <p:stCondLst>
                                            <p:cond delay="0"/>
                                          </p:stCondLst>
                                        </p:cTn>
                                        <p:tgtEl>
                                          <p:spTgt spid="10">
                                            <p:txEl>
                                              <p:pRg st="0" end="0"/>
                                            </p:txEl>
                                          </p:spTgt>
                                        </p:tgtEl>
                                        <p:attrNameLst>
                                          <p:attrName>style.visibility</p:attrName>
                                        </p:attrNameLst>
                                      </p:cBhvr>
                                      <p:to>
                                        <p:strVal val="visible"/>
                                      </p:to>
                                    </p:set>
                                    <p:animEffect transition="in" filter="circle(in)">
                                      <p:cBhvr>
                                        <p:cTn id="37" dur="2000"/>
                                        <p:tgtEl>
                                          <p:spTgt spid="10">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1" presetClass="entr" presetSubtype="1" fill="hold" nodeType="clickEffect">
                                  <p:stCondLst>
                                    <p:cond delay="0"/>
                                  </p:stCondLst>
                                  <p:childTnLst>
                                    <p:set>
                                      <p:cBhvr>
                                        <p:cTn id="41" dur="1" fill="hold">
                                          <p:stCondLst>
                                            <p:cond delay="0"/>
                                          </p:stCondLst>
                                        </p:cTn>
                                        <p:tgtEl>
                                          <p:spTgt spid="11">
                                            <p:txEl>
                                              <p:pRg st="0" end="0"/>
                                            </p:txEl>
                                          </p:spTgt>
                                        </p:tgtEl>
                                        <p:attrNameLst>
                                          <p:attrName>style.visibility</p:attrName>
                                        </p:attrNameLst>
                                      </p:cBhvr>
                                      <p:to>
                                        <p:strVal val="visible"/>
                                      </p:to>
                                    </p:set>
                                    <p:animEffect transition="in" filter="wheel(1)">
                                      <p:cBhvr>
                                        <p:cTn id="42" dur="2000"/>
                                        <p:tgtEl>
                                          <p:spTgt spid="11">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grpId="0" nodeType="clickEffect">
                                  <p:stCondLst>
                                    <p:cond delay="0"/>
                                  </p:stCondLst>
                                  <p:childTnLst>
                                    <p:set>
                                      <p:cBhvr>
                                        <p:cTn id="46" dur="1" fill="hold">
                                          <p:stCondLst>
                                            <p:cond delay="0"/>
                                          </p:stCondLst>
                                        </p:cTn>
                                        <p:tgtEl>
                                          <p:spTgt spid="20"/>
                                        </p:tgtEl>
                                        <p:attrNameLst>
                                          <p:attrName>style.visibility</p:attrName>
                                        </p:attrNameLst>
                                      </p:cBhvr>
                                      <p:to>
                                        <p:strVal val="visible"/>
                                      </p:to>
                                    </p:set>
                                    <p:animEffect transition="in" filter="barn(inVertical)">
                                      <p:cBhvr>
                                        <p:cTn id="47" dur="500"/>
                                        <p:tgtEl>
                                          <p:spTgt spid="20"/>
                                        </p:tgtEl>
                                      </p:cBhvr>
                                    </p:animEffect>
                                  </p:childTnLst>
                                </p:cTn>
                              </p:par>
                            </p:childTnLst>
                          </p:cTn>
                        </p:par>
                      </p:childTnLst>
                    </p:cTn>
                  </p:par>
                  <p:par>
                    <p:cTn id="48" fill="hold">
                      <p:stCondLst>
                        <p:cond delay="indefinite"/>
                      </p:stCondLst>
                      <p:childTnLst>
                        <p:par>
                          <p:cTn id="49" fill="hold">
                            <p:stCondLst>
                              <p:cond delay="0"/>
                            </p:stCondLst>
                            <p:childTnLst>
                              <p:par>
                                <p:cTn id="50" presetID="6" presetClass="entr" presetSubtype="16" fill="hold" grpId="0" nodeType="clickEffect">
                                  <p:stCondLst>
                                    <p:cond delay="0"/>
                                  </p:stCondLst>
                                  <p:childTnLst>
                                    <p:set>
                                      <p:cBhvr>
                                        <p:cTn id="51" dur="1" fill="hold">
                                          <p:stCondLst>
                                            <p:cond delay="0"/>
                                          </p:stCondLst>
                                        </p:cTn>
                                        <p:tgtEl>
                                          <p:spTgt spid="21"/>
                                        </p:tgtEl>
                                        <p:attrNameLst>
                                          <p:attrName>style.visibility</p:attrName>
                                        </p:attrNameLst>
                                      </p:cBhvr>
                                      <p:to>
                                        <p:strVal val="visible"/>
                                      </p:to>
                                    </p:set>
                                    <p:animEffect transition="in" filter="circle(in)">
                                      <p:cBhvr>
                                        <p:cTn id="52" dur="2000"/>
                                        <p:tgtEl>
                                          <p:spTgt spid="21"/>
                                        </p:tgtEl>
                                      </p:cBhvr>
                                    </p:animEffect>
                                  </p:childTnLst>
                                </p:cTn>
                              </p:par>
                            </p:childTnLst>
                          </p:cTn>
                        </p:par>
                      </p:childTnLst>
                    </p:cTn>
                  </p:par>
                  <p:par>
                    <p:cTn id="53" fill="hold">
                      <p:stCondLst>
                        <p:cond delay="indefinite"/>
                      </p:stCondLst>
                      <p:childTnLst>
                        <p:par>
                          <p:cTn id="54" fill="hold">
                            <p:stCondLst>
                              <p:cond delay="0"/>
                            </p:stCondLst>
                            <p:childTnLst>
                              <p:par>
                                <p:cTn id="55" presetID="21" presetClass="entr" presetSubtype="1" fill="hold" grpId="0" nodeType="clickEffect">
                                  <p:stCondLst>
                                    <p:cond delay="0"/>
                                  </p:stCondLst>
                                  <p:childTnLst>
                                    <p:set>
                                      <p:cBhvr>
                                        <p:cTn id="56" dur="1" fill="hold">
                                          <p:stCondLst>
                                            <p:cond delay="0"/>
                                          </p:stCondLst>
                                        </p:cTn>
                                        <p:tgtEl>
                                          <p:spTgt spid="22"/>
                                        </p:tgtEl>
                                        <p:attrNameLst>
                                          <p:attrName>style.visibility</p:attrName>
                                        </p:attrNameLst>
                                      </p:cBhvr>
                                      <p:to>
                                        <p:strVal val="visible"/>
                                      </p:to>
                                    </p:set>
                                    <p:animEffect transition="in" filter="wheel(1)">
                                      <p:cBhvr>
                                        <p:cTn id="57" dur="2000"/>
                                        <p:tgtEl>
                                          <p:spTgt spid="22"/>
                                        </p:tgtEl>
                                      </p:cBhvr>
                                    </p:animEffect>
                                  </p:childTnLst>
                                </p:cTn>
                              </p:par>
                            </p:childTnLst>
                          </p:cTn>
                        </p:par>
                      </p:childTnLst>
                    </p:cTn>
                  </p:par>
                  <p:par>
                    <p:cTn id="58" fill="hold">
                      <p:stCondLst>
                        <p:cond delay="indefinite"/>
                      </p:stCondLst>
                      <p:childTnLst>
                        <p:par>
                          <p:cTn id="59" fill="hold">
                            <p:stCondLst>
                              <p:cond delay="0"/>
                            </p:stCondLst>
                            <p:childTnLst>
                              <p:par>
                                <p:cTn id="60" presetID="42" presetClass="entr" presetSubtype="0" fill="hold" grpId="0" nodeType="clickEffect">
                                  <p:stCondLst>
                                    <p:cond delay="0"/>
                                  </p:stCondLst>
                                  <p:childTnLst>
                                    <p:set>
                                      <p:cBhvr>
                                        <p:cTn id="61" dur="1" fill="hold">
                                          <p:stCondLst>
                                            <p:cond delay="0"/>
                                          </p:stCondLst>
                                        </p:cTn>
                                        <p:tgtEl>
                                          <p:spTgt spid="23"/>
                                        </p:tgtEl>
                                        <p:attrNameLst>
                                          <p:attrName>style.visibility</p:attrName>
                                        </p:attrNameLst>
                                      </p:cBhvr>
                                      <p:to>
                                        <p:strVal val="visible"/>
                                      </p:to>
                                    </p:set>
                                    <p:animEffect transition="in" filter="fade">
                                      <p:cBhvr>
                                        <p:cTn id="62" dur="1000"/>
                                        <p:tgtEl>
                                          <p:spTgt spid="23"/>
                                        </p:tgtEl>
                                      </p:cBhvr>
                                    </p:animEffect>
                                    <p:anim calcmode="lin" valueType="num">
                                      <p:cBhvr>
                                        <p:cTn id="63" dur="1000" fill="hold"/>
                                        <p:tgtEl>
                                          <p:spTgt spid="23"/>
                                        </p:tgtEl>
                                        <p:attrNameLst>
                                          <p:attrName>ppt_x</p:attrName>
                                        </p:attrNameLst>
                                      </p:cBhvr>
                                      <p:tavLst>
                                        <p:tav tm="0">
                                          <p:val>
                                            <p:strVal val="#ppt_x"/>
                                          </p:val>
                                        </p:tav>
                                        <p:tav tm="100000">
                                          <p:val>
                                            <p:strVal val="#ppt_x"/>
                                          </p:val>
                                        </p:tav>
                                      </p:tavLst>
                                    </p:anim>
                                    <p:anim calcmode="lin" valueType="num">
                                      <p:cBhvr>
                                        <p:cTn id="64"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42" presetClass="entr" presetSubtype="0" fill="hold" grpId="0" nodeType="clickEffect">
                                  <p:stCondLst>
                                    <p:cond delay="0"/>
                                  </p:stCondLst>
                                  <p:childTnLst>
                                    <p:set>
                                      <p:cBhvr>
                                        <p:cTn id="68" dur="1" fill="hold">
                                          <p:stCondLst>
                                            <p:cond delay="0"/>
                                          </p:stCondLst>
                                        </p:cTn>
                                        <p:tgtEl>
                                          <p:spTgt spid="24"/>
                                        </p:tgtEl>
                                        <p:attrNameLst>
                                          <p:attrName>style.visibility</p:attrName>
                                        </p:attrNameLst>
                                      </p:cBhvr>
                                      <p:to>
                                        <p:strVal val="visible"/>
                                      </p:to>
                                    </p:set>
                                    <p:animEffect transition="in" filter="fade">
                                      <p:cBhvr>
                                        <p:cTn id="69" dur="1000"/>
                                        <p:tgtEl>
                                          <p:spTgt spid="24"/>
                                        </p:tgtEl>
                                      </p:cBhvr>
                                    </p:animEffect>
                                    <p:anim calcmode="lin" valueType="num">
                                      <p:cBhvr>
                                        <p:cTn id="70" dur="1000" fill="hold"/>
                                        <p:tgtEl>
                                          <p:spTgt spid="24"/>
                                        </p:tgtEl>
                                        <p:attrNameLst>
                                          <p:attrName>ppt_x</p:attrName>
                                        </p:attrNameLst>
                                      </p:cBhvr>
                                      <p:tavLst>
                                        <p:tav tm="0">
                                          <p:val>
                                            <p:strVal val="#ppt_x"/>
                                          </p:val>
                                        </p:tav>
                                        <p:tav tm="100000">
                                          <p:val>
                                            <p:strVal val="#ppt_x"/>
                                          </p:val>
                                        </p:tav>
                                      </p:tavLst>
                                    </p:anim>
                                    <p:anim calcmode="lin" valueType="num">
                                      <p:cBhvr>
                                        <p:cTn id="71"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par>
                    <p:cTn id="72" fill="hold">
                      <p:stCondLst>
                        <p:cond delay="indefinite"/>
                      </p:stCondLst>
                      <p:childTnLst>
                        <p:par>
                          <p:cTn id="73" fill="hold">
                            <p:stCondLst>
                              <p:cond delay="0"/>
                            </p:stCondLst>
                            <p:childTnLst>
                              <p:par>
                                <p:cTn id="74" presetID="21" presetClass="entr" presetSubtype="1" fill="hold" grpId="0" nodeType="clickEffect">
                                  <p:stCondLst>
                                    <p:cond delay="0"/>
                                  </p:stCondLst>
                                  <p:childTnLst>
                                    <p:set>
                                      <p:cBhvr>
                                        <p:cTn id="75" dur="1" fill="hold">
                                          <p:stCondLst>
                                            <p:cond delay="0"/>
                                          </p:stCondLst>
                                        </p:cTn>
                                        <p:tgtEl>
                                          <p:spTgt spid="25"/>
                                        </p:tgtEl>
                                        <p:attrNameLst>
                                          <p:attrName>style.visibility</p:attrName>
                                        </p:attrNameLst>
                                      </p:cBhvr>
                                      <p:to>
                                        <p:strVal val="visible"/>
                                      </p:to>
                                    </p:set>
                                    <p:animEffect transition="in" filter="wheel(1)">
                                      <p:cBhvr>
                                        <p:cTn id="76" dur="2000"/>
                                        <p:tgtEl>
                                          <p:spTgt spid="25"/>
                                        </p:tgtEl>
                                      </p:cBhvr>
                                    </p:animEffect>
                                  </p:childTnLst>
                                </p:cTn>
                              </p:par>
                            </p:childTnLst>
                          </p:cTn>
                        </p:par>
                      </p:childTnLst>
                    </p:cTn>
                  </p:par>
                  <p:par>
                    <p:cTn id="77" fill="hold">
                      <p:stCondLst>
                        <p:cond delay="indefinite"/>
                      </p:stCondLst>
                      <p:childTnLst>
                        <p:par>
                          <p:cTn id="78" fill="hold">
                            <p:stCondLst>
                              <p:cond delay="0"/>
                            </p:stCondLst>
                            <p:childTnLst>
                              <p:par>
                                <p:cTn id="79" presetID="53" presetClass="entr" presetSubtype="16" fill="hold" nodeType="clickEffect">
                                  <p:stCondLst>
                                    <p:cond delay="0"/>
                                  </p:stCondLst>
                                  <p:childTnLst>
                                    <p:set>
                                      <p:cBhvr>
                                        <p:cTn id="80" dur="1" fill="hold">
                                          <p:stCondLst>
                                            <p:cond delay="0"/>
                                          </p:stCondLst>
                                        </p:cTn>
                                        <p:tgtEl>
                                          <p:spTgt spid="28"/>
                                        </p:tgtEl>
                                        <p:attrNameLst>
                                          <p:attrName>style.visibility</p:attrName>
                                        </p:attrNameLst>
                                      </p:cBhvr>
                                      <p:to>
                                        <p:strVal val="visible"/>
                                      </p:to>
                                    </p:set>
                                    <p:anim calcmode="lin" valueType="num">
                                      <p:cBhvr>
                                        <p:cTn id="81" dur="500" fill="hold"/>
                                        <p:tgtEl>
                                          <p:spTgt spid="28"/>
                                        </p:tgtEl>
                                        <p:attrNameLst>
                                          <p:attrName>ppt_w</p:attrName>
                                        </p:attrNameLst>
                                      </p:cBhvr>
                                      <p:tavLst>
                                        <p:tav tm="0">
                                          <p:val>
                                            <p:fltVal val="0"/>
                                          </p:val>
                                        </p:tav>
                                        <p:tav tm="100000">
                                          <p:val>
                                            <p:strVal val="#ppt_w"/>
                                          </p:val>
                                        </p:tav>
                                      </p:tavLst>
                                    </p:anim>
                                    <p:anim calcmode="lin" valueType="num">
                                      <p:cBhvr>
                                        <p:cTn id="82" dur="500" fill="hold"/>
                                        <p:tgtEl>
                                          <p:spTgt spid="28"/>
                                        </p:tgtEl>
                                        <p:attrNameLst>
                                          <p:attrName>ppt_h</p:attrName>
                                        </p:attrNameLst>
                                      </p:cBhvr>
                                      <p:tavLst>
                                        <p:tav tm="0">
                                          <p:val>
                                            <p:fltVal val="0"/>
                                          </p:val>
                                        </p:tav>
                                        <p:tav tm="100000">
                                          <p:val>
                                            <p:strVal val="#ppt_h"/>
                                          </p:val>
                                        </p:tav>
                                      </p:tavLst>
                                    </p:anim>
                                    <p:animEffect transition="in" filter="fade">
                                      <p:cBhvr>
                                        <p:cTn id="83"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20" grpId="0"/>
      <p:bldP spid="21" grpId="0"/>
      <p:bldP spid="22" grpId="0"/>
      <p:bldP spid="23" grpId="0"/>
      <p:bldP spid="24" grpId="0"/>
      <p:bldP spid="25" grpId="0"/>
    </p:bldLst>
  </p:timing>
</p:sld>
</file>

<file path=ppt/slides/slide1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84000"/>
                <a:shade val="100000"/>
                <a:hueMod val="92000"/>
                <a:satMod val="180000"/>
                <a:lumMod val="114000"/>
              </a:schemeClr>
            </a:gs>
            <a:gs pos="100000">
              <a:srgbClr val="92D050"/>
            </a:gs>
          </a:gsLst>
          <a:lin ang="5400000" scaled="0"/>
        </a:gra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A56C70A-47E8-4D43-BC53-9F5DFA8CEAC7}" type="slidenum">
              <a:rPr lang="en-US" smtClean="0"/>
              <a:t>19</a:t>
            </a:fld>
            <a:endParaRPr lang="en-US"/>
          </a:p>
        </p:txBody>
      </p:sp>
      <p:sp>
        <p:nvSpPr>
          <p:cNvPr id="5" name="Title 1"/>
          <p:cNvSpPr>
            <a:spLocks noGrp="1"/>
          </p:cNvSpPr>
          <p:nvPr>
            <p:ph type="title"/>
          </p:nvPr>
        </p:nvSpPr>
        <p:spPr>
          <a:xfrm>
            <a:off x="261704" y="206287"/>
            <a:ext cx="5232192" cy="573201"/>
          </a:xfrm>
        </p:spPr>
        <p:txBody>
          <a:bodyPr>
            <a:normAutofit/>
          </a:bodyPr>
          <a:lstStyle/>
          <a:p>
            <a:r>
              <a:rPr lang="en-US" sz="2000" b="1">
                <a:solidFill>
                  <a:srgbClr val="00B0F0"/>
                </a:solidFill>
                <a:effectLst>
                  <a:outerShdw blurRad="50800" dist="38100" algn="l">
                    <a:srgbClr val="000000">
                      <a:alpha val="40000"/>
                    </a:srgbClr>
                  </a:outerShdw>
                  <a:reflection blurRad="6350" stA="55000" endA="300" endPos="45500" dir="5400000" sy="-100000" algn="bl"/>
                </a:effectLst>
                <a:latin typeface="Arial" panose="020B0604020202020204" pitchFamily="34" charset="0"/>
                <a:cs typeface="Arial" panose="020B0604020202020204" pitchFamily="34" charset="0"/>
              </a:rPr>
              <a:t>Tập điểm phủ các đoạn </a:t>
            </a:r>
            <a:r>
              <a:rPr lang="en-US" sz="2000" b="1" smtClean="0">
                <a:solidFill>
                  <a:srgbClr val="00B0F0"/>
                </a:solidFill>
                <a:effectLst>
                  <a:outerShdw blurRad="50800" dist="38100" algn="l">
                    <a:srgbClr val="000000">
                      <a:alpha val="40000"/>
                    </a:srgbClr>
                  </a:outerShdw>
                  <a:reflection blurRad="6350" stA="55000" endA="300" endPos="45500" dir="5400000" sy="-100000" algn="bl"/>
                </a:effectLst>
                <a:latin typeface="Arial" panose="020B0604020202020204" pitchFamily="34" charset="0"/>
                <a:cs typeface="Arial" panose="020B0604020202020204" pitchFamily="34" charset="0"/>
              </a:rPr>
              <a:t>thẳng </a:t>
            </a:r>
            <a:r>
              <a:rPr lang="en-US" sz="2000" b="1" i="1" smtClean="0">
                <a:solidFill>
                  <a:schemeClr val="accent5">
                    <a:lumMod val="60000"/>
                    <a:lumOff val="40000"/>
                  </a:schemeClr>
                </a:solidFill>
                <a:effectLst>
                  <a:outerShdw blurRad="50800" dist="38100" algn="l">
                    <a:srgbClr val="000000">
                      <a:alpha val="40000"/>
                    </a:srgbClr>
                  </a:outerShdw>
                  <a:reflection blurRad="6350" stA="55000" endA="300" endPos="45500" dir="5400000" sy="-100000" algn="bl"/>
                </a:effectLst>
                <a:latin typeface="Arial" panose="020B0604020202020204" pitchFamily="34" charset="0"/>
                <a:cs typeface="Arial" panose="020B0604020202020204" pitchFamily="34" charset="0"/>
              </a:rPr>
              <a:t>(tiếp)</a:t>
            </a:r>
            <a:endParaRPr lang="en-US" sz="2000" i="1">
              <a:solidFill>
                <a:schemeClr val="accent5">
                  <a:lumMod val="60000"/>
                  <a:lumOff val="40000"/>
                </a:schemeClr>
              </a:solidFill>
            </a:endParaRPr>
          </a:p>
        </p:txBody>
      </p:sp>
      <p:sp>
        <p:nvSpPr>
          <p:cNvPr id="6" name="TextBox 5"/>
          <p:cNvSpPr txBox="1"/>
          <p:nvPr/>
        </p:nvSpPr>
        <p:spPr>
          <a:xfrm>
            <a:off x="10311532" y="6375125"/>
            <a:ext cx="1880468" cy="369332"/>
          </a:xfrm>
          <a:prstGeom prst="rect">
            <a:avLst/>
          </a:prstGeom>
          <a:noFill/>
        </p:spPr>
        <p:txBody>
          <a:bodyPr wrap="square" rtlCol="0">
            <a:spAutoFit/>
          </a:bodyPr>
          <a:lstStyle/>
          <a:p>
            <a:r>
              <a:rPr lang="en-US" b="1" smtClean="0">
                <a:solidFill>
                  <a:srgbClr val="00B0F0"/>
                </a:solidFill>
                <a:latin typeface="Arial" panose="020B0604020202020204" pitchFamily="34" charset="0"/>
                <a:cs typeface="Arial" panose="020B0604020202020204" pitchFamily="34" charset="0"/>
              </a:rPr>
              <a:t>Tập điểm phủ</a:t>
            </a:r>
            <a:endParaRPr lang="en-US" b="1">
              <a:solidFill>
                <a:srgbClr val="00B0F0"/>
              </a:solidFill>
              <a:latin typeface="Arial" panose="020B0604020202020204" pitchFamily="34" charset="0"/>
              <a:cs typeface="Arial" panose="020B0604020202020204" pitchFamily="34" charset="0"/>
            </a:endParaRPr>
          </a:p>
        </p:txBody>
      </p:sp>
      <p:sp>
        <p:nvSpPr>
          <p:cNvPr id="7" name="Rectangle 6"/>
          <p:cNvSpPr/>
          <p:nvPr/>
        </p:nvSpPr>
        <p:spPr>
          <a:xfrm>
            <a:off x="1356610" y="1247128"/>
            <a:ext cx="10403173" cy="4078039"/>
          </a:xfrm>
          <a:prstGeom prst="rect">
            <a:avLst/>
          </a:prstGeom>
        </p:spPr>
        <p:txBody>
          <a:bodyPr wrap="square">
            <a:spAutoFit/>
          </a:bodyPr>
          <a:lstStyle/>
          <a:p>
            <a:pPr algn="just">
              <a:spcAft>
                <a:spcPts val="600"/>
              </a:spcAft>
            </a:pPr>
            <a:r>
              <a:rPr lang="en-US" sz="2000" b="1" i="1">
                <a:solidFill>
                  <a:srgbClr val="002060"/>
                </a:solidFill>
                <a:latin typeface="Arial" panose="020B0604020202020204" pitchFamily="34" charset="0"/>
                <a:ea typeface="Calibri" panose="020F0502020204030204" pitchFamily="34" charset="0"/>
                <a:cs typeface="Arial" panose="020B0604020202020204" pitchFamily="34" charset="0"/>
              </a:rPr>
              <a:t>Tổ chức dữ liệu</a:t>
            </a:r>
            <a:endParaRPr lang="en-US" sz="2000" b="1">
              <a:solidFill>
                <a:srgbClr val="002060"/>
              </a:solidFill>
              <a:latin typeface="Arial" panose="020B0604020202020204" pitchFamily="34" charset="0"/>
              <a:ea typeface="Calibri" panose="020F0502020204030204" pitchFamily="34" charset="0"/>
              <a:cs typeface="Arial" panose="020B0604020202020204" pitchFamily="34" charset="0"/>
            </a:endParaRPr>
          </a:p>
          <a:p>
            <a:pPr marL="342900" marR="0" lvl="0" indent="-342900" algn="just">
              <a:lnSpc>
                <a:spcPct val="115000"/>
              </a:lnSpc>
              <a:spcBef>
                <a:spcPts val="0"/>
              </a:spcBef>
              <a:spcAft>
                <a:spcPts val="1000"/>
              </a:spcAft>
              <a:buClr>
                <a:srgbClr val="833C0B"/>
              </a:buClr>
              <a:buFont typeface="Wingdings" panose="05000000000000000000" pitchFamily="2" charset="2"/>
              <a:buChar char=""/>
            </a:pPr>
            <a:r>
              <a:rPr lang="en-US" sz="2000">
                <a:latin typeface="Times New Roman" panose="02020603050405020304" pitchFamily="18" charset="0"/>
                <a:ea typeface="Calibri" panose="020F0502020204030204" pitchFamily="34" charset="0"/>
                <a:cs typeface="Times New Roman" panose="02020603050405020304" pitchFamily="18" charset="0"/>
              </a:rPr>
              <a:t>Mảng </a:t>
            </a:r>
            <a:r>
              <a:rPr lang="en-US" sz="2000" b="1">
                <a:latin typeface="Courier New" panose="02070309020205020404" pitchFamily="49" charset="0"/>
                <a:ea typeface="Calibri" panose="020F0502020204030204" pitchFamily="34" charset="0"/>
                <a:cs typeface="Times New Roman" panose="02020603050405020304" pitchFamily="18" charset="0"/>
              </a:rPr>
              <a:t>flg[]</a:t>
            </a:r>
            <a:r>
              <a:rPr lang="en-US" sz="2000">
                <a:latin typeface="Times New Roman" panose="02020603050405020304" pitchFamily="18" charset="0"/>
                <a:ea typeface="Calibri" panose="020F0502020204030204" pitchFamily="34" charset="0"/>
                <a:cs typeface="Times New Roman" panose="02020603050405020304" pitchFamily="18" charset="0"/>
              </a:rPr>
              <a:t> để đánh dấu, </a:t>
            </a:r>
            <a:r>
              <a:rPr lang="en-US" sz="2000" b="1">
                <a:latin typeface="Courier New" panose="02070309020205020404" pitchFamily="49" charset="0"/>
                <a:ea typeface="Calibri" panose="020F0502020204030204" pitchFamily="34" charset="0"/>
                <a:cs typeface="Times New Roman" panose="02020603050405020304" pitchFamily="18" charset="0"/>
              </a:rPr>
              <a:t>flg[i]</a:t>
            </a:r>
            <a:r>
              <a:rPr lang="en-US" sz="2000">
                <a:latin typeface="Times New Roman" panose="02020603050405020304" pitchFamily="18" charset="0"/>
                <a:ea typeface="Calibri" panose="020F0502020204030204" pitchFamily="34" charset="0"/>
                <a:cs typeface="Times New Roman" panose="02020603050405020304" pitchFamily="18" charset="0"/>
              </a:rPr>
              <a:t> = </a:t>
            </a:r>
            <a:r>
              <a:rPr lang="en-US" sz="2000" b="1">
                <a:latin typeface="Courier New" panose="02070309020205020404" pitchFamily="49" charset="0"/>
                <a:ea typeface="Calibri" panose="020F0502020204030204" pitchFamily="34" charset="0"/>
                <a:cs typeface="Courier New" panose="02070309020205020404" pitchFamily="49" charset="0"/>
              </a:rPr>
              <a:t>true</a:t>
            </a:r>
            <a:r>
              <a:rPr lang="en-US" sz="2000">
                <a:latin typeface="Times New Roman" panose="02020603050405020304" pitchFamily="18" charset="0"/>
                <a:ea typeface="Calibri" panose="020F0502020204030204" pitchFamily="34" charset="0"/>
                <a:cs typeface="Times New Roman" panose="02020603050405020304" pitchFamily="18" charset="0"/>
              </a:rPr>
              <a:t> nếu đã có điểm đại diện và bằng </a:t>
            </a:r>
            <a:r>
              <a:rPr lang="en-US" sz="2000" b="1">
                <a:latin typeface="Courier New" panose="02070309020205020404" pitchFamily="49" charset="0"/>
                <a:ea typeface="Calibri" panose="020F0502020204030204" pitchFamily="34" charset="0"/>
                <a:cs typeface="Times New Roman" panose="02020603050405020304" pitchFamily="18" charset="0"/>
              </a:rPr>
              <a:t>false</a:t>
            </a:r>
            <a:r>
              <a:rPr lang="en-US" sz="2000">
                <a:latin typeface="Times New Roman" panose="02020603050405020304" pitchFamily="18" charset="0"/>
                <a:ea typeface="Calibri" panose="020F0502020204030204" pitchFamily="34" charset="0"/>
                <a:cs typeface="Times New Roman" panose="02020603050405020304" pitchFamily="18" charset="0"/>
              </a:rPr>
              <a:t> trong trường hợp ngược lại, </a:t>
            </a:r>
            <a:endParaRPr lang="en-US" sz="200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15000"/>
              </a:lnSpc>
              <a:spcBef>
                <a:spcPts val="0"/>
              </a:spcBef>
              <a:spcAft>
                <a:spcPts val="1000"/>
              </a:spcAft>
              <a:buClr>
                <a:srgbClr val="833C0B"/>
              </a:buClr>
              <a:buFont typeface="Wingdings" panose="05000000000000000000" pitchFamily="2" charset="2"/>
              <a:buChar char=""/>
            </a:pPr>
            <a:r>
              <a:rPr lang="en-US" sz="2000">
                <a:latin typeface="Times New Roman" panose="02020603050405020304" pitchFamily="18" charset="0"/>
                <a:ea typeface="Calibri" panose="020F0502020204030204" pitchFamily="34" charset="0"/>
                <a:cs typeface="Times New Roman" panose="02020603050405020304" pitchFamily="18" charset="0"/>
              </a:rPr>
              <a:t>Mảng </a:t>
            </a:r>
            <a:r>
              <a:rPr lang="en-US" sz="2000" b="1">
                <a:latin typeface="Courier New" panose="02070309020205020404" pitchFamily="49" charset="0"/>
                <a:ea typeface="Calibri" panose="020F0502020204030204" pitchFamily="34" charset="0"/>
                <a:cs typeface="Times New Roman" panose="02020603050405020304" pitchFamily="18" charset="0"/>
              </a:rPr>
              <a:t>y[]</a:t>
            </a:r>
            <a:r>
              <a:rPr lang="en-US" sz="2000">
                <a:latin typeface="Times New Roman" panose="02020603050405020304" pitchFamily="18" charset="0"/>
                <a:ea typeface="Calibri" panose="020F0502020204030204" pitchFamily="34" charset="0"/>
                <a:cs typeface="Times New Roman" panose="02020603050405020304" pitchFamily="18" charset="0"/>
              </a:rPr>
              <a:t> kiểu </a:t>
            </a:r>
            <a:r>
              <a:rPr lang="en-US" sz="2000" b="1">
                <a:latin typeface="Courier New" panose="02070309020205020404" pitchFamily="49" charset="0"/>
                <a:ea typeface="Calibri" panose="020F0502020204030204" pitchFamily="34" charset="0"/>
                <a:cs typeface="Times New Roman" panose="02020603050405020304" pitchFamily="18" charset="0"/>
              </a:rPr>
              <a:t>pair&lt;int,bool&gt;</a:t>
            </a:r>
            <a:r>
              <a:rPr lang="en-US" sz="2000">
                <a:latin typeface="Times New Roman" panose="02020603050405020304" pitchFamily="18" charset="0"/>
                <a:ea typeface="Calibri" panose="020F0502020204030204" pitchFamily="34" charset="0"/>
                <a:cs typeface="Times New Roman" panose="02020603050405020304" pitchFamily="18" charset="0"/>
              </a:rPr>
              <a:t> lưu thông tin về các đoạn cấm,</a:t>
            </a:r>
            <a:endParaRPr lang="en-US" sz="200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1000"/>
              </a:spcAft>
              <a:buClr>
                <a:srgbClr val="833C0B"/>
              </a:buClr>
              <a:buFont typeface="Wingdings" panose="05000000000000000000" pitchFamily="2" charset="2"/>
              <a:buChar char=""/>
            </a:pPr>
            <a:r>
              <a:rPr lang="en-US" sz="2000">
                <a:latin typeface="Times New Roman" panose="02020603050405020304" pitchFamily="18" charset="0"/>
                <a:ea typeface="Calibri" panose="020F0502020204030204" pitchFamily="34" charset="0"/>
                <a:cs typeface="Times New Roman" panose="02020603050405020304" pitchFamily="18" charset="0"/>
              </a:rPr>
              <a:t>Mảng </a:t>
            </a:r>
            <a:r>
              <a:rPr lang="en-US" sz="2000" b="1">
                <a:latin typeface="Courier New" panose="02070309020205020404" pitchFamily="49" charset="0"/>
                <a:ea typeface="Calibri" panose="020F0502020204030204" pitchFamily="34" charset="0"/>
                <a:cs typeface="Times New Roman" panose="02020603050405020304" pitchFamily="18" charset="0"/>
              </a:rPr>
              <a:t>x[]</a:t>
            </a:r>
            <a:r>
              <a:rPr lang="en-US" sz="2000">
                <a:latin typeface="Times New Roman" panose="02020603050405020304" pitchFamily="18" charset="0"/>
                <a:ea typeface="Calibri" panose="020F0502020204030204" pitchFamily="34" charset="0"/>
                <a:cs typeface="Times New Roman" panose="02020603050405020304" pitchFamily="18" charset="0"/>
              </a:rPr>
              <a:t> kiểu </a:t>
            </a:r>
            <a:r>
              <a:rPr lang="en-US" sz="2000" b="1">
                <a:latin typeface="Courier New" panose="02070309020205020404" pitchFamily="49" charset="0"/>
                <a:ea typeface="Calibri" panose="020F0502020204030204" pitchFamily="34" charset="0"/>
                <a:cs typeface="Times New Roman" panose="02020603050405020304" pitchFamily="18" charset="0"/>
              </a:rPr>
              <a:t>tuple&lt;int, int,bool,int&gt;</a:t>
            </a:r>
            <a:r>
              <a:rPr lang="en-US" sz="2000">
                <a:latin typeface="Calibri" panose="020F0502020204030204" pitchFamily="34" charset="0"/>
                <a:ea typeface="Calibri" panose="020F0502020204030204" pitchFamily="34" charset="0"/>
                <a:cs typeface="Times New Roman" panose="02020603050405020304" pitchFamily="18" charset="0"/>
              </a:rPr>
              <a:t> </a:t>
            </a:r>
            <a:r>
              <a:rPr lang="en-US" sz="2000">
                <a:latin typeface="Times New Roman" panose="02020603050405020304" pitchFamily="18" charset="0"/>
                <a:ea typeface="Calibri" panose="020F0502020204030204" pitchFamily="34" charset="0"/>
                <a:cs typeface="Times New Roman" panose="02020603050405020304" pitchFamily="18" charset="0"/>
              </a:rPr>
              <a:t>lưu thông tin các điểm,</a:t>
            </a:r>
            <a:endParaRPr lang="en-US" sz="200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1000"/>
              </a:spcAft>
              <a:buClr>
                <a:srgbClr val="833C0B"/>
              </a:buClr>
              <a:buFont typeface="Wingdings" panose="05000000000000000000" pitchFamily="2" charset="2"/>
              <a:buChar char=""/>
            </a:pPr>
            <a:r>
              <a:rPr lang="en-US" sz="2000">
                <a:latin typeface="Times New Roman" panose="02020603050405020304" pitchFamily="18" charset="0"/>
                <a:ea typeface="Calibri" panose="020F0502020204030204" pitchFamily="34" charset="0"/>
                <a:cs typeface="Times New Roman" panose="02020603050405020304" pitchFamily="18" charset="0"/>
              </a:rPr>
              <a:t>Biến </a:t>
            </a:r>
            <a:r>
              <a:rPr lang="en-US" sz="2000" b="1">
                <a:latin typeface="Courier New" panose="02070309020205020404" pitchFamily="49" charset="0"/>
                <a:ea typeface="Calibri" panose="020F0502020204030204" pitchFamily="34" charset="0"/>
                <a:cs typeface="Times New Roman" panose="02020603050405020304" pitchFamily="18" charset="0"/>
              </a:rPr>
              <a:t>int free_p</a:t>
            </a:r>
            <a:r>
              <a:rPr lang="en-US" sz="2000">
                <a:latin typeface="Times New Roman" panose="02020603050405020304" pitchFamily="18" charset="0"/>
                <a:ea typeface="Calibri" panose="020F0502020204030204" pitchFamily="34" charset="0"/>
                <a:cs typeface="Times New Roman" panose="02020603050405020304" pitchFamily="18" charset="0"/>
              </a:rPr>
              <a:t> lưu tọa độ điểm tự do cuối cùng,</a:t>
            </a:r>
            <a:endParaRPr lang="en-US" sz="200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1000"/>
              </a:spcAft>
              <a:buClr>
                <a:srgbClr val="833C0B"/>
              </a:buClr>
              <a:buFont typeface="Wingdings" panose="05000000000000000000" pitchFamily="2" charset="2"/>
              <a:buChar char=""/>
            </a:pPr>
            <a:r>
              <a:rPr lang="en-US" sz="2000">
                <a:latin typeface="Times New Roman" panose="02020603050405020304" pitchFamily="18" charset="0"/>
                <a:ea typeface="Calibri" panose="020F0502020204030204" pitchFamily="34" charset="0"/>
                <a:cs typeface="Times New Roman" panose="02020603050405020304" pitchFamily="18" charset="0"/>
              </a:rPr>
              <a:t>Mảng </a:t>
            </a:r>
            <a:r>
              <a:rPr lang="en-US" sz="2000" b="1">
                <a:latin typeface="Courier New" panose="02070309020205020404" pitchFamily="49" charset="0"/>
                <a:ea typeface="Calibri" panose="020F0502020204030204" pitchFamily="34" charset="0"/>
                <a:cs typeface="Times New Roman" panose="02020603050405020304" pitchFamily="18" charset="0"/>
              </a:rPr>
              <a:t>res[]</a:t>
            </a:r>
            <a:r>
              <a:rPr lang="en-US" sz="2000">
                <a:latin typeface="Times New Roman" panose="02020603050405020304" pitchFamily="18" charset="0"/>
                <a:ea typeface="Calibri" panose="020F0502020204030204" pitchFamily="34" charset="0"/>
                <a:cs typeface="Times New Roman" panose="02020603050405020304" pitchFamily="18" charset="0"/>
              </a:rPr>
              <a:t> kiểu </a:t>
            </a:r>
            <a:r>
              <a:rPr lang="en-US" sz="2000" b="1">
                <a:latin typeface="Courier New" panose="02070309020205020404" pitchFamily="49" charset="0"/>
                <a:ea typeface="Calibri" panose="020F0502020204030204" pitchFamily="34" charset="0"/>
                <a:cs typeface="Times New Roman" panose="02020603050405020304" pitchFamily="18" charset="0"/>
              </a:rPr>
              <a:t>int</a:t>
            </a:r>
            <a:r>
              <a:rPr lang="en-US" sz="2000">
                <a:latin typeface="Times New Roman" panose="02020603050405020304" pitchFamily="18" charset="0"/>
                <a:ea typeface="Calibri" panose="020F0502020204030204" pitchFamily="34" charset="0"/>
                <a:cs typeface="Times New Roman" panose="02020603050405020304" pitchFamily="18" charset="0"/>
              </a:rPr>
              <a:t> lưu tọa độ các điểm được chọn,</a:t>
            </a:r>
            <a:endParaRPr lang="en-US" sz="200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1000"/>
              </a:spcAft>
              <a:buClr>
                <a:srgbClr val="833C0B"/>
              </a:buClr>
              <a:buFont typeface="Wingdings" panose="05000000000000000000" pitchFamily="2" charset="2"/>
              <a:buChar char=""/>
            </a:pPr>
            <a:r>
              <a:rPr lang="en-US" sz="2000">
                <a:latin typeface="Times New Roman" panose="02020603050405020304" pitchFamily="18" charset="0"/>
                <a:ea typeface="Calibri" panose="020F0502020204030204" pitchFamily="34" charset="0"/>
                <a:cs typeface="Times New Roman" panose="02020603050405020304" pitchFamily="18" charset="0"/>
              </a:rPr>
              <a:t>Mảng </a:t>
            </a:r>
            <a:r>
              <a:rPr lang="en-US" sz="2000" b="1">
                <a:latin typeface="Courier New" panose="02070309020205020404" pitchFamily="49" charset="0"/>
                <a:ea typeface="Calibri" panose="020F0502020204030204" pitchFamily="34" charset="0"/>
                <a:cs typeface="Times New Roman" panose="02020603050405020304" pitchFamily="18" charset="0"/>
              </a:rPr>
              <a:t>vt[]</a:t>
            </a:r>
            <a:r>
              <a:rPr lang="en-US" sz="2000">
                <a:latin typeface="Times New Roman" panose="02020603050405020304" pitchFamily="18" charset="0"/>
                <a:ea typeface="Calibri" panose="020F0502020204030204" pitchFamily="34" charset="0"/>
                <a:cs typeface="Times New Roman" panose="02020603050405020304" pitchFamily="18" charset="0"/>
              </a:rPr>
              <a:t> lưu số hiệu đoạn của các đoạn </a:t>
            </a:r>
            <a:r>
              <a:rPr lang="en-US" sz="2000" i="1">
                <a:solidFill>
                  <a:srgbClr val="0070C0"/>
                </a:solidFill>
                <a:latin typeface="Times New Roman" panose="02020603050405020304" pitchFamily="18" charset="0"/>
                <a:ea typeface="Calibri" panose="020F0502020204030204" pitchFamily="34" charset="0"/>
                <a:cs typeface="Times New Roman" panose="02020603050405020304" pitchFamily="18" charset="0"/>
              </a:rPr>
              <a:t>chắc chắn đã có đại diện </a:t>
            </a:r>
            <a:r>
              <a:rPr lang="en-US" sz="2000">
                <a:latin typeface="Times New Roman" panose="02020603050405020304" pitchFamily="18" charset="0"/>
                <a:ea typeface="Calibri" panose="020F0502020204030204" pitchFamily="34" charset="0"/>
                <a:cs typeface="Times New Roman" panose="02020603050405020304" pitchFamily="18" charset="0"/>
              </a:rPr>
              <a:t>nhưng </a:t>
            </a:r>
            <a:r>
              <a:rPr lang="en-US" sz="2000" i="1">
                <a:solidFill>
                  <a:srgbClr val="FF0000"/>
                </a:solidFill>
                <a:latin typeface="Times New Roman" panose="02020603050405020304" pitchFamily="18" charset="0"/>
                <a:ea typeface="Calibri" panose="020F0502020204030204" pitchFamily="34" charset="0"/>
                <a:cs typeface="Times New Roman" panose="02020603050405020304" pitchFamily="18" charset="0"/>
              </a:rPr>
              <a:t>chưa được ghi nhận</a:t>
            </a:r>
            <a:r>
              <a:rPr lang="en-US" sz="2000">
                <a:latin typeface="Times New Roman" panose="02020603050405020304" pitchFamily="18" charset="0"/>
                <a:ea typeface="Calibri" panose="020F0502020204030204" pitchFamily="34" charset="0"/>
                <a:cs typeface="Times New Roman" panose="02020603050405020304" pitchFamily="18" charset="0"/>
              </a:rPr>
              <a:t>,</a:t>
            </a:r>
            <a:endParaRPr lang="en-US" sz="200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1000"/>
              </a:spcAft>
              <a:buClr>
                <a:srgbClr val="833C0B"/>
              </a:buClr>
              <a:buFont typeface="Wingdings" panose="05000000000000000000" pitchFamily="2" charset="2"/>
              <a:buChar char=""/>
            </a:pPr>
            <a:r>
              <a:rPr lang="en-US" sz="2000">
                <a:latin typeface="Times New Roman" panose="02020603050405020304" pitchFamily="18" charset="0"/>
                <a:ea typeface="Calibri" panose="020F0502020204030204" pitchFamily="34" charset="0"/>
                <a:cs typeface="Times New Roman" panose="02020603050405020304" pitchFamily="18" charset="0"/>
              </a:rPr>
              <a:t>Cấu trúc </a:t>
            </a:r>
            <a:r>
              <a:rPr lang="en-US" sz="2000" b="1">
                <a:latin typeface="Courier New" panose="02070309020205020404" pitchFamily="49" charset="0"/>
                <a:ea typeface="Calibri" panose="020F0502020204030204" pitchFamily="34" charset="0"/>
                <a:cs typeface="Times New Roman" panose="02020603050405020304" pitchFamily="18" charset="0"/>
              </a:rPr>
              <a:t>map&lt;int,int&gt; mp</a:t>
            </a:r>
            <a:r>
              <a:rPr lang="en-US" sz="2000">
                <a:latin typeface="Times New Roman" panose="02020603050405020304" pitchFamily="18" charset="0"/>
                <a:ea typeface="Calibri" panose="020F0502020204030204" pitchFamily="34" charset="0"/>
                <a:cs typeface="Times New Roman" panose="02020603050405020304" pitchFamily="18" charset="0"/>
              </a:rPr>
              <a:t> lưu điểm đầu các đoạn đã gặp và chưa có đại diện.</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Flowchart: Punched Tape 7"/>
          <p:cNvSpPr/>
          <p:nvPr/>
        </p:nvSpPr>
        <p:spPr>
          <a:xfrm>
            <a:off x="6175948" y="4339652"/>
            <a:ext cx="2675744" cy="487181"/>
          </a:xfrm>
          <a:prstGeom prst="flowChartPunchedTape">
            <a:avLst/>
          </a:prstGeom>
          <a:no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Horizontal Scroll 8"/>
          <p:cNvSpPr/>
          <p:nvPr/>
        </p:nvSpPr>
        <p:spPr>
          <a:xfrm>
            <a:off x="9473785" y="4272743"/>
            <a:ext cx="2285998" cy="621546"/>
          </a:xfrm>
          <a:prstGeom prst="horizontalScroll">
            <a:avLst/>
          </a:prstGeom>
          <a:no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a:picLocks noChangeAspect="1"/>
          </p:cNvPicPr>
          <p:nvPr/>
        </p:nvPicPr>
        <p:blipFill>
          <a:blip r:embed="rId3"/>
          <a:stretch>
            <a:fillRect/>
          </a:stretch>
        </p:blipFill>
        <p:spPr>
          <a:xfrm>
            <a:off x="154113" y="6376000"/>
            <a:ext cx="1975275" cy="371888"/>
          </a:xfrm>
          <a:prstGeom prst="rect">
            <a:avLst/>
          </a:prstGeom>
        </p:spPr>
      </p:pic>
      <p:pic>
        <p:nvPicPr>
          <p:cNvPr id="11" name="Picture 4" descr="Related imag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267522" y="5729109"/>
            <a:ext cx="798582" cy="10719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705172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circle(in)">
                                      <p:cBhvr>
                                        <p:cTn id="7" dur="20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wheel(1)">
                                      <p:cBhvr>
                                        <p:cTn id="12" dur="20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wheel(1)">
                                      <p:cBhvr>
                                        <p:cTn id="17" dur="20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1" presetClass="entr" presetSubtype="1" fill="hold"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wheel(1)">
                                      <p:cBhvr>
                                        <p:cTn id="22" dur="2000"/>
                                        <p:tgtEl>
                                          <p:spTgt spid="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1" presetClass="entr" presetSubtype="1" fill="hold"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animEffect transition="in" filter="wheel(1)">
                                      <p:cBhvr>
                                        <p:cTn id="27" dur="2000"/>
                                        <p:tgtEl>
                                          <p:spTgt spid="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1" presetClass="entr" presetSubtype="1" fill="hold" nodeType="clickEffect">
                                  <p:stCondLst>
                                    <p:cond delay="0"/>
                                  </p:stCondLst>
                                  <p:childTnLst>
                                    <p:set>
                                      <p:cBhvr>
                                        <p:cTn id="31" dur="1" fill="hold">
                                          <p:stCondLst>
                                            <p:cond delay="0"/>
                                          </p:stCondLst>
                                        </p:cTn>
                                        <p:tgtEl>
                                          <p:spTgt spid="7">
                                            <p:txEl>
                                              <p:pRg st="5" end="5"/>
                                            </p:txEl>
                                          </p:spTgt>
                                        </p:tgtEl>
                                        <p:attrNameLst>
                                          <p:attrName>style.visibility</p:attrName>
                                        </p:attrNameLst>
                                      </p:cBhvr>
                                      <p:to>
                                        <p:strVal val="visible"/>
                                      </p:to>
                                    </p:set>
                                    <p:animEffect transition="in" filter="wheel(1)">
                                      <p:cBhvr>
                                        <p:cTn id="32" dur="2000"/>
                                        <p:tgtEl>
                                          <p:spTgt spid="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1" presetClass="entr" presetSubtype="1" fill="hold" nodeType="clickEffect">
                                  <p:stCondLst>
                                    <p:cond delay="0"/>
                                  </p:stCondLst>
                                  <p:childTnLst>
                                    <p:set>
                                      <p:cBhvr>
                                        <p:cTn id="36" dur="1" fill="hold">
                                          <p:stCondLst>
                                            <p:cond delay="0"/>
                                          </p:stCondLst>
                                        </p:cTn>
                                        <p:tgtEl>
                                          <p:spTgt spid="7">
                                            <p:txEl>
                                              <p:pRg st="6" end="6"/>
                                            </p:txEl>
                                          </p:spTgt>
                                        </p:tgtEl>
                                        <p:attrNameLst>
                                          <p:attrName>style.visibility</p:attrName>
                                        </p:attrNameLst>
                                      </p:cBhvr>
                                      <p:to>
                                        <p:strVal val="visible"/>
                                      </p:to>
                                    </p:set>
                                    <p:animEffect transition="in" filter="wheel(1)">
                                      <p:cBhvr>
                                        <p:cTn id="37" dur="2000"/>
                                        <p:tgtEl>
                                          <p:spTgt spid="7">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45" presetClass="entr" presetSubtype="0" fill="hold" grpId="0" nodeType="clickEffect">
                                  <p:stCondLst>
                                    <p:cond delay="0"/>
                                  </p:stCondLst>
                                  <p:childTnLst>
                                    <p:set>
                                      <p:cBhvr>
                                        <p:cTn id="41" dur="1" fill="hold">
                                          <p:stCondLst>
                                            <p:cond delay="0"/>
                                          </p:stCondLst>
                                        </p:cTn>
                                        <p:tgtEl>
                                          <p:spTgt spid="8"/>
                                        </p:tgtEl>
                                        <p:attrNameLst>
                                          <p:attrName>style.visibility</p:attrName>
                                        </p:attrNameLst>
                                      </p:cBhvr>
                                      <p:to>
                                        <p:strVal val="visible"/>
                                      </p:to>
                                    </p:set>
                                    <p:animEffect transition="in" filter="fade">
                                      <p:cBhvr>
                                        <p:cTn id="42" dur="2000"/>
                                        <p:tgtEl>
                                          <p:spTgt spid="8"/>
                                        </p:tgtEl>
                                      </p:cBhvr>
                                    </p:animEffect>
                                    <p:anim calcmode="lin" valueType="num">
                                      <p:cBhvr>
                                        <p:cTn id="43" dur="2000" fill="hold"/>
                                        <p:tgtEl>
                                          <p:spTgt spid="8"/>
                                        </p:tgtEl>
                                        <p:attrNameLst>
                                          <p:attrName>ppt_w</p:attrName>
                                        </p:attrNameLst>
                                      </p:cBhvr>
                                      <p:tavLst>
                                        <p:tav tm="0" fmla="#ppt_w*sin(2.5*pi*$)">
                                          <p:val>
                                            <p:fltVal val="0"/>
                                          </p:val>
                                        </p:tav>
                                        <p:tav tm="100000">
                                          <p:val>
                                            <p:fltVal val="1"/>
                                          </p:val>
                                        </p:tav>
                                      </p:tavLst>
                                    </p:anim>
                                    <p:anim calcmode="lin" valueType="num">
                                      <p:cBhvr>
                                        <p:cTn id="44" dur="2000" fill="hold"/>
                                        <p:tgtEl>
                                          <p:spTgt spid="8"/>
                                        </p:tgtEl>
                                        <p:attrNameLst>
                                          <p:attrName>ppt_h</p:attrName>
                                        </p:attrNameLst>
                                      </p:cBhvr>
                                      <p:tavLst>
                                        <p:tav tm="0">
                                          <p:val>
                                            <p:strVal val="#ppt_h"/>
                                          </p:val>
                                        </p:tav>
                                        <p:tav tm="100000">
                                          <p:val>
                                            <p:strVal val="#ppt_h"/>
                                          </p:val>
                                        </p:tav>
                                      </p:tavLst>
                                    </p:anim>
                                  </p:childTnLst>
                                </p:cTn>
                              </p:par>
                            </p:childTnLst>
                          </p:cTn>
                        </p:par>
                      </p:childTnLst>
                    </p:cTn>
                  </p:par>
                  <p:par>
                    <p:cTn id="45" fill="hold">
                      <p:stCondLst>
                        <p:cond delay="indefinite"/>
                      </p:stCondLst>
                      <p:childTnLst>
                        <p:par>
                          <p:cTn id="46" fill="hold">
                            <p:stCondLst>
                              <p:cond delay="0"/>
                            </p:stCondLst>
                            <p:childTnLst>
                              <p:par>
                                <p:cTn id="47" presetID="26" presetClass="entr" presetSubtype="0" fill="hold" grpId="0" nodeType="clickEffect">
                                  <p:stCondLst>
                                    <p:cond delay="0"/>
                                  </p:stCondLst>
                                  <p:childTnLst>
                                    <p:set>
                                      <p:cBhvr>
                                        <p:cTn id="48" dur="1" fill="hold">
                                          <p:stCondLst>
                                            <p:cond delay="0"/>
                                          </p:stCondLst>
                                        </p:cTn>
                                        <p:tgtEl>
                                          <p:spTgt spid="9"/>
                                        </p:tgtEl>
                                        <p:attrNameLst>
                                          <p:attrName>style.visibility</p:attrName>
                                        </p:attrNameLst>
                                      </p:cBhvr>
                                      <p:to>
                                        <p:strVal val="visible"/>
                                      </p:to>
                                    </p:set>
                                    <p:animEffect transition="in" filter="wipe(down)">
                                      <p:cBhvr>
                                        <p:cTn id="49" dur="580">
                                          <p:stCondLst>
                                            <p:cond delay="0"/>
                                          </p:stCondLst>
                                        </p:cTn>
                                        <p:tgtEl>
                                          <p:spTgt spid="9"/>
                                        </p:tgtEl>
                                      </p:cBhvr>
                                    </p:animEffect>
                                    <p:anim calcmode="lin" valueType="num">
                                      <p:cBhvr>
                                        <p:cTn id="50" dur="1822" tmFilter="0,0; 0.14,0.36; 0.43,0.73; 0.71,0.91; 1.0,1.0">
                                          <p:stCondLst>
                                            <p:cond delay="0"/>
                                          </p:stCondLst>
                                        </p:cTn>
                                        <p:tgtEl>
                                          <p:spTgt spid="9"/>
                                        </p:tgtEl>
                                        <p:attrNameLst>
                                          <p:attrName>ppt_x</p:attrName>
                                        </p:attrNameLst>
                                      </p:cBhvr>
                                      <p:tavLst>
                                        <p:tav tm="0">
                                          <p:val>
                                            <p:strVal val="#ppt_x-0.25"/>
                                          </p:val>
                                        </p:tav>
                                        <p:tav tm="100000">
                                          <p:val>
                                            <p:strVal val="#ppt_x"/>
                                          </p:val>
                                        </p:tav>
                                      </p:tavLst>
                                    </p:anim>
                                    <p:anim calcmode="lin" valueType="num">
                                      <p:cBhvr>
                                        <p:cTn id="51" dur="664" tmFilter="0.0,0.0; 0.25,0.07; 0.50,0.2; 0.75,0.467; 1.0,1.0">
                                          <p:stCondLst>
                                            <p:cond delay="0"/>
                                          </p:stCondLst>
                                        </p:cTn>
                                        <p:tgtEl>
                                          <p:spTgt spid="9"/>
                                        </p:tgtEl>
                                        <p:attrNameLst>
                                          <p:attrName>ppt_y</p:attrName>
                                        </p:attrNameLst>
                                      </p:cBhvr>
                                      <p:tavLst>
                                        <p:tav tm="0" fmla="#ppt_y-sin(pi*$)/3">
                                          <p:val>
                                            <p:fltVal val="0.5"/>
                                          </p:val>
                                        </p:tav>
                                        <p:tav tm="100000">
                                          <p:val>
                                            <p:fltVal val="1"/>
                                          </p:val>
                                        </p:tav>
                                      </p:tavLst>
                                    </p:anim>
                                    <p:anim calcmode="lin" valueType="num">
                                      <p:cBhvr>
                                        <p:cTn id="52" dur="664" tmFilter="0, 0; 0.125,0.2665; 0.25,0.4; 0.375,0.465; 0.5,0.5;  0.625,0.535; 0.75,0.6; 0.875,0.7335; 1,1">
                                          <p:stCondLst>
                                            <p:cond delay="664"/>
                                          </p:stCondLst>
                                        </p:cTn>
                                        <p:tgtEl>
                                          <p:spTgt spid="9"/>
                                        </p:tgtEl>
                                        <p:attrNameLst>
                                          <p:attrName>ppt_y</p:attrName>
                                        </p:attrNameLst>
                                      </p:cBhvr>
                                      <p:tavLst>
                                        <p:tav tm="0" fmla="#ppt_y-sin(pi*$)/9">
                                          <p:val>
                                            <p:fltVal val="0"/>
                                          </p:val>
                                        </p:tav>
                                        <p:tav tm="100000">
                                          <p:val>
                                            <p:fltVal val="1"/>
                                          </p:val>
                                        </p:tav>
                                      </p:tavLst>
                                    </p:anim>
                                    <p:anim calcmode="lin" valueType="num">
                                      <p:cBhvr>
                                        <p:cTn id="53" dur="332" tmFilter="0, 0; 0.125,0.2665; 0.25,0.4; 0.375,0.465; 0.5,0.5;  0.625,0.535; 0.75,0.6; 0.875,0.7335; 1,1">
                                          <p:stCondLst>
                                            <p:cond delay="1324"/>
                                          </p:stCondLst>
                                        </p:cTn>
                                        <p:tgtEl>
                                          <p:spTgt spid="9"/>
                                        </p:tgtEl>
                                        <p:attrNameLst>
                                          <p:attrName>ppt_y</p:attrName>
                                        </p:attrNameLst>
                                      </p:cBhvr>
                                      <p:tavLst>
                                        <p:tav tm="0" fmla="#ppt_y-sin(pi*$)/27">
                                          <p:val>
                                            <p:fltVal val="0"/>
                                          </p:val>
                                        </p:tav>
                                        <p:tav tm="100000">
                                          <p:val>
                                            <p:fltVal val="1"/>
                                          </p:val>
                                        </p:tav>
                                      </p:tavLst>
                                    </p:anim>
                                    <p:anim calcmode="lin" valueType="num">
                                      <p:cBhvr>
                                        <p:cTn id="54" dur="164" tmFilter="0, 0; 0.125,0.2665; 0.25,0.4; 0.375,0.465; 0.5,0.5;  0.625,0.535; 0.75,0.6; 0.875,0.7335; 1,1">
                                          <p:stCondLst>
                                            <p:cond delay="1656"/>
                                          </p:stCondLst>
                                        </p:cTn>
                                        <p:tgtEl>
                                          <p:spTgt spid="9"/>
                                        </p:tgtEl>
                                        <p:attrNameLst>
                                          <p:attrName>ppt_y</p:attrName>
                                        </p:attrNameLst>
                                      </p:cBhvr>
                                      <p:tavLst>
                                        <p:tav tm="0" fmla="#ppt_y-sin(pi*$)/81">
                                          <p:val>
                                            <p:fltVal val="0"/>
                                          </p:val>
                                        </p:tav>
                                        <p:tav tm="100000">
                                          <p:val>
                                            <p:fltVal val="1"/>
                                          </p:val>
                                        </p:tav>
                                      </p:tavLst>
                                    </p:anim>
                                    <p:animScale>
                                      <p:cBhvr>
                                        <p:cTn id="55" dur="26">
                                          <p:stCondLst>
                                            <p:cond delay="650"/>
                                          </p:stCondLst>
                                        </p:cTn>
                                        <p:tgtEl>
                                          <p:spTgt spid="9"/>
                                        </p:tgtEl>
                                      </p:cBhvr>
                                      <p:to x="100000" y="60000"/>
                                    </p:animScale>
                                    <p:animScale>
                                      <p:cBhvr>
                                        <p:cTn id="56" dur="166" decel="50000">
                                          <p:stCondLst>
                                            <p:cond delay="676"/>
                                          </p:stCondLst>
                                        </p:cTn>
                                        <p:tgtEl>
                                          <p:spTgt spid="9"/>
                                        </p:tgtEl>
                                      </p:cBhvr>
                                      <p:to x="100000" y="100000"/>
                                    </p:animScale>
                                    <p:animScale>
                                      <p:cBhvr>
                                        <p:cTn id="57" dur="26">
                                          <p:stCondLst>
                                            <p:cond delay="1312"/>
                                          </p:stCondLst>
                                        </p:cTn>
                                        <p:tgtEl>
                                          <p:spTgt spid="9"/>
                                        </p:tgtEl>
                                      </p:cBhvr>
                                      <p:to x="100000" y="80000"/>
                                    </p:animScale>
                                    <p:animScale>
                                      <p:cBhvr>
                                        <p:cTn id="58" dur="166" decel="50000">
                                          <p:stCondLst>
                                            <p:cond delay="1338"/>
                                          </p:stCondLst>
                                        </p:cTn>
                                        <p:tgtEl>
                                          <p:spTgt spid="9"/>
                                        </p:tgtEl>
                                      </p:cBhvr>
                                      <p:to x="100000" y="100000"/>
                                    </p:animScale>
                                    <p:animScale>
                                      <p:cBhvr>
                                        <p:cTn id="59" dur="26">
                                          <p:stCondLst>
                                            <p:cond delay="1642"/>
                                          </p:stCondLst>
                                        </p:cTn>
                                        <p:tgtEl>
                                          <p:spTgt spid="9"/>
                                        </p:tgtEl>
                                      </p:cBhvr>
                                      <p:to x="100000" y="90000"/>
                                    </p:animScale>
                                    <p:animScale>
                                      <p:cBhvr>
                                        <p:cTn id="60" dur="166" decel="50000">
                                          <p:stCondLst>
                                            <p:cond delay="1668"/>
                                          </p:stCondLst>
                                        </p:cTn>
                                        <p:tgtEl>
                                          <p:spTgt spid="9"/>
                                        </p:tgtEl>
                                      </p:cBhvr>
                                      <p:to x="100000" y="100000"/>
                                    </p:animScale>
                                    <p:animScale>
                                      <p:cBhvr>
                                        <p:cTn id="61" dur="26">
                                          <p:stCondLst>
                                            <p:cond delay="1808"/>
                                          </p:stCondLst>
                                        </p:cTn>
                                        <p:tgtEl>
                                          <p:spTgt spid="9"/>
                                        </p:tgtEl>
                                      </p:cBhvr>
                                      <p:to x="100000" y="95000"/>
                                    </p:animScale>
                                    <p:animScale>
                                      <p:cBhvr>
                                        <p:cTn id="62" dur="166" decel="50000">
                                          <p:stCondLst>
                                            <p:cond delay="1834"/>
                                          </p:stCondLst>
                                        </p:cTn>
                                        <p:tgtEl>
                                          <p:spTgt spid="9"/>
                                        </p:tgtEl>
                                      </p:cBhvr>
                                      <p:to x="100000" y="100000"/>
                                    </p:animScale>
                                  </p:childTnLst>
                                </p:cTn>
                              </p:par>
                            </p:childTnLst>
                          </p:cTn>
                        </p:par>
                      </p:childTnLst>
                    </p:cTn>
                  </p:par>
                  <p:par>
                    <p:cTn id="63" fill="hold">
                      <p:stCondLst>
                        <p:cond delay="indefinite"/>
                      </p:stCondLst>
                      <p:childTnLst>
                        <p:par>
                          <p:cTn id="64" fill="hold">
                            <p:stCondLst>
                              <p:cond delay="0"/>
                            </p:stCondLst>
                            <p:childTnLst>
                              <p:par>
                                <p:cTn id="65" presetID="21" presetClass="entr" presetSubtype="1" fill="hold" nodeType="clickEffect">
                                  <p:stCondLst>
                                    <p:cond delay="0"/>
                                  </p:stCondLst>
                                  <p:childTnLst>
                                    <p:set>
                                      <p:cBhvr>
                                        <p:cTn id="66" dur="1" fill="hold">
                                          <p:stCondLst>
                                            <p:cond delay="0"/>
                                          </p:stCondLst>
                                        </p:cTn>
                                        <p:tgtEl>
                                          <p:spTgt spid="7">
                                            <p:txEl>
                                              <p:pRg st="7" end="7"/>
                                            </p:txEl>
                                          </p:spTgt>
                                        </p:tgtEl>
                                        <p:attrNameLst>
                                          <p:attrName>style.visibility</p:attrName>
                                        </p:attrNameLst>
                                      </p:cBhvr>
                                      <p:to>
                                        <p:strVal val="visible"/>
                                      </p:to>
                                    </p:set>
                                    <p:animEffect transition="in" filter="wheel(1)">
                                      <p:cBhvr>
                                        <p:cTn id="67" dur="2000"/>
                                        <p:tgtEl>
                                          <p:spTgt spid="7">
                                            <p:txEl>
                                              <p:pRg st="7" end="7"/>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53" presetClass="entr" presetSubtype="16" fill="hold" nodeType="clickEffect">
                                  <p:stCondLst>
                                    <p:cond delay="0"/>
                                  </p:stCondLst>
                                  <p:childTnLst>
                                    <p:set>
                                      <p:cBhvr>
                                        <p:cTn id="71" dur="1" fill="hold">
                                          <p:stCondLst>
                                            <p:cond delay="0"/>
                                          </p:stCondLst>
                                        </p:cTn>
                                        <p:tgtEl>
                                          <p:spTgt spid="11"/>
                                        </p:tgtEl>
                                        <p:attrNameLst>
                                          <p:attrName>style.visibility</p:attrName>
                                        </p:attrNameLst>
                                      </p:cBhvr>
                                      <p:to>
                                        <p:strVal val="visible"/>
                                      </p:to>
                                    </p:set>
                                    <p:anim calcmode="lin" valueType="num">
                                      <p:cBhvr>
                                        <p:cTn id="72" dur="500" fill="hold"/>
                                        <p:tgtEl>
                                          <p:spTgt spid="11"/>
                                        </p:tgtEl>
                                        <p:attrNameLst>
                                          <p:attrName>ppt_w</p:attrName>
                                        </p:attrNameLst>
                                      </p:cBhvr>
                                      <p:tavLst>
                                        <p:tav tm="0">
                                          <p:val>
                                            <p:fltVal val="0"/>
                                          </p:val>
                                        </p:tav>
                                        <p:tav tm="100000">
                                          <p:val>
                                            <p:strVal val="#ppt_w"/>
                                          </p:val>
                                        </p:tav>
                                      </p:tavLst>
                                    </p:anim>
                                    <p:anim calcmode="lin" valueType="num">
                                      <p:cBhvr>
                                        <p:cTn id="73" dur="500" fill="hold"/>
                                        <p:tgtEl>
                                          <p:spTgt spid="11"/>
                                        </p:tgtEl>
                                        <p:attrNameLst>
                                          <p:attrName>ppt_h</p:attrName>
                                        </p:attrNameLst>
                                      </p:cBhvr>
                                      <p:tavLst>
                                        <p:tav tm="0">
                                          <p:val>
                                            <p:fltVal val="0"/>
                                          </p:val>
                                        </p:tav>
                                        <p:tav tm="100000">
                                          <p:val>
                                            <p:strVal val="#ppt_h"/>
                                          </p:val>
                                        </p:tav>
                                      </p:tavLst>
                                    </p:anim>
                                    <p:animEffect transition="in" filter="fade">
                                      <p:cBhvr>
                                        <p:cTn id="7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4000027054"/>
              </p:ext>
            </p:extLst>
          </p:nvPr>
        </p:nvGraphicFramePr>
        <p:xfrm>
          <a:off x="2840636" y="4530857"/>
          <a:ext cx="5396459" cy="1828800"/>
        </p:xfrm>
        <a:graphic>
          <a:graphicData uri="http://schemas.openxmlformats.org/drawingml/2006/table">
            <a:tbl>
              <a:tblPr firstRow="1" firstCol="1" bandRow="1"/>
              <a:tblGrid>
                <a:gridCol w="2486700"/>
                <a:gridCol w="544854"/>
                <a:gridCol w="2364905"/>
              </a:tblGrid>
              <a:tr h="0">
                <a:tc>
                  <a:txBody>
                    <a:bodyPr/>
                    <a:lstStyle/>
                    <a:p>
                      <a:pPr marL="0" marR="0" algn="ctr">
                        <a:spcBef>
                          <a:spcPts val="0"/>
                        </a:spcBef>
                        <a:spcAft>
                          <a:spcPts val="0"/>
                        </a:spcAft>
                      </a:pPr>
                      <a:r>
                        <a:rPr lang="en-US" sz="2000">
                          <a:effectLst/>
                          <a:latin typeface="Times New Roman" panose="02020603050405020304" pitchFamily="18" charset="0"/>
                          <a:ea typeface="Calibri" panose="020F0502020204030204" pitchFamily="34" charset="0"/>
                          <a:cs typeface="Times New Roman" panose="02020603050405020304" pitchFamily="18" charset="0"/>
                        </a:rPr>
                        <a:t>MERGE_SEG.INP</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marL="0" marR="0" algn="ctr">
                        <a:spcBef>
                          <a:spcPts val="0"/>
                        </a:spcBef>
                        <a:spcAft>
                          <a:spcPts val="0"/>
                        </a:spcAft>
                      </a:pPr>
                      <a:r>
                        <a:rPr lang="en-US" sz="2000">
                          <a:effectLst/>
                          <a:latin typeface="Times New Roman" panose="02020603050405020304" pitchFamily="18" charset="0"/>
                          <a:ea typeface="Calibri" panose="020F0502020204030204" pitchFamily="34" charset="0"/>
                          <a:cs typeface="Times New Roman" panose="02020603050405020304" pitchFamily="18" charset="0"/>
                        </a:rPr>
                        <a:t> </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spcBef>
                          <a:spcPts val="0"/>
                        </a:spcBef>
                        <a:spcAft>
                          <a:spcPts val="0"/>
                        </a:spcAft>
                      </a:pPr>
                      <a:r>
                        <a:rPr lang="en-US" sz="2000">
                          <a:effectLst/>
                          <a:latin typeface="Times New Roman" panose="02020603050405020304" pitchFamily="18" charset="0"/>
                          <a:ea typeface="Calibri" panose="020F0502020204030204" pitchFamily="34" charset="0"/>
                          <a:cs typeface="Times New Roman" panose="02020603050405020304" pitchFamily="18" charset="0"/>
                        </a:rPr>
                        <a:t>MERGE_SEG.OUT</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r>
              <a:tr h="214630">
                <a:tc rowSpan="2">
                  <a:txBody>
                    <a:bodyPr/>
                    <a:lstStyle/>
                    <a:p>
                      <a:pPr marL="0" marR="0">
                        <a:spcBef>
                          <a:spcPts val="0"/>
                        </a:spcBef>
                        <a:spcAft>
                          <a:spcPts val="0"/>
                        </a:spcAft>
                      </a:pPr>
                      <a:r>
                        <a:rPr lang="en-US" sz="2000" b="1">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4</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2000" b="1">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1 5</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2000" b="1">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3 8</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2000" b="1">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14 16</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2000" b="1">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10 20</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rowSpan="2">
                  <a:txBody>
                    <a:bodyPr/>
                    <a:lstStyle/>
                    <a:p>
                      <a:pPr marL="0" marR="0">
                        <a:spcBef>
                          <a:spcPts val="0"/>
                        </a:spcBef>
                        <a:spcAft>
                          <a:spcPts val="0"/>
                        </a:spcAft>
                      </a:pPr>
                      <a:r>
                        <a:rPr lang="en-US" sz="2000" b="1">
                          <a:effectLst/>
                          <a:latin typeface="Courier New" panose="02070309020205020404" pitchFamily="49" charset="0"/>
                          <a:ea typeface="Calibri" panose="020F0502020204030204" pitchFamily="34" charset="0"/>
                          <a:cs typeface="Times New Roman" panose="02020603050405020304" pitchFamily="18" charset="0"/>
                        </a:rPr>
                        <a:t> </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spcBef>
                          <a:spcPts val="0"/>
                        </a:spcBef>
                        <a:spcAft>
                          <a:spcPts val="0"/>
                        </a:spcAft>
                      </a:pPr>
                      <a:r>
                        <a:rPr lang="en-US" sz="2000" b="1">
                          <a:effectLst/>
                          <a:latin typeface="Courier New" panose="02070309020205020404" pitchFamily="49" charset="0"/>
                          <a:ea typeface="Calibri" panose="020F0502020204030204" pitchFamily="34" charset="0"/>
                          <a:cs typeface="Times New Roman" panose="02020603050405020304" pitchFamily="18" charset="0"/>
                        </a:rPr>
                        <a:t>17</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r>
              <a:tr h="842891">
                <a:tc vMerge="1">
                  <a:txBody>
                    <a:bodyPr/>
                    <a:lstStyle/>
                    <a:p>
                      <a:endParaRPr lang="en-US"/>
                    </a:p>
                  </a:txBody>
                  <a:tcPr/>
                </a:tc>
                <a:tc vMerge="1">
                  <a:txBody>
                    <a:bodyPr/>
                    <a:lstStyle/>
                    <a:p>
                      <a:endParaRPr lang="en-US"/>
                    </a:p>
                  </a:txBody>
                  <a:tcPr/>
                </a:tc>
                <a:tc>
                  <a:txBody>
                    <a:bodyPr/>
                    <a:lstStyle/>
                    <a:p>
                      <a:pPr marL="0" marR="0">
                        <a:spcBef>
                          <a:spcPts val="0"/>
                        </a:spcBef>
                        <a:spcAft>
                          <a:spcPts val="600"/>
                        </a:spcAft>
                      </a:pP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no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r>
            </a:tbl>
          </a:graphicData>
        </a:graphic>
      </p:graphicFrame>
      <p:sp>
        <p:nvSpPr>
          <p:cNvPr id="6" name="Rectangle 1"/>
          <p:cNvSpPr>
            <a:spLocks noChangeArrowheads="1"/>
          </p:cNvSpPr>
          <p:nvPr/>
        </p:nvSpPr>
        <p:spPr bwMode="auto">
          <a:xfrm>
            <a:off x="1454046" y="1278000"/>
            <a:ext cx="9278910" cy="3103406"/>
          </a:xfrm>
          <a:prstGeom prst="rect">
            <a:avLst/>
          </a:prstGeom>
          <a:solidFill>
            <a:srgbClr val="FBFEDE"/>
          </a:solidFill>
          <a:ln>
            <a:noFill/>
          </a:ln>
          <a:effectLst/>
          <a:scene3d>
            <a:camera prst="orthographicFront"/>
            <a:lightRig rig="threePt" dir="t"/>
          </a:scene3d>
          <a:sp3d>
            <a:bevelT/>
          </a:sp3d>
        </p:spPr>
        <p:txBody>
          <a:bodyPr vert="horz" wrap="square" lIns="0" tIns="25392"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smtClean="0">
                <a:ln>
                  <a:noFill/>
                </a:ln>
                <a:solidFill>
                  <a:srgbClr val="00B0F0"/>
                </a:solidFill>
                <a:effectLst/>
                <a:latin typeface="Courier New" panose="02070309020205020404" pitchFamily="49" charset="0"/>
                <a:ea typeface="Times New Roman" panose="02020603050405020304" pitchFamily="18" charset="0"/>
                <a:cs typeface="Courier New" panose="02070309020205020404" pitchFamily="49" charset="0"/>
              </a:rPr>
              <a:t>B</a:t>
            </a:r>
            <a:r>
              <a:rPr kumimoji="0" lang="en-US" altLang="en-US" sz="2000" b="1" i="0" u="none" strike="noStrike" cap="none" normalizeH="0" baseline="0" smtClean="0" bmk="">
                <a:ln>
                  <a:noFill/>
                </a:ln>
                <a:solidFill>
                  <a:srgbClr val="00B0F0"/>
                </a:solidFill>
                <a:effectLst/>
                <a:latin typeface="Calibri Light" panose="020F0302020204030204" pitchFamily="34" charset="0"/>
                <a:ea typeface="Times New Roman" panose="02020603050405020304" pitchFamily="18" charset="0"/>
                <a:cs typeface="Courier New" panose="02070309020205020404" pitchFamily="49" charset="0"/>
              </a:rPr>
              <a:t>à</a:t>
            </a:r>
            <a:r>
              <a:rPr kumimoji="0" lang="en-US" altLang="en-US" sz="2000" b="1" i="0" u="none" strike="noStrike" cap="none" normalizeH="0" baseline="0" smtClean="0" bmk="">
                <a:ln>
                  <a:noFill/>
                </a:ln>
                <a:solidFill>
                  <a:srgbClr val="00B0F0"/>
                </a:solidFill>
                <a:effectLst/>
                <a:latin typeface="Courier New" panose="02070309020205020404" pitchFamily="49" charset="0"/>
                <a:ea typeface="Times New Roman" panose="02020603050405020304" pitchFamily="18" charset="0"/>
                <a:cs typeface="Courier New" panose="02070309020205020404" pitchFamily="49" charset="0"/>
              </a:rPr>
              <a:t>i to</a:t>
            </a:r>
            <a:r>
              <a:rPr kumimoji="0" lang="en-US" altLang="en-US" sz="2000" b="1" i="0" u="none" strike="noStrike" cap="none" normalizeH="0" baseline="0" smtClean="0" bmk="">
                <a:ln>
                  <a:noFill/>
                </a:ln>
                <a:solidFill>
                  <a:srgbClr val="00B0F0"/>
                </a:solidFill>
                <a:effectLst/>
                <a:latin typeface="Calibri Light" panose="020F0302020204030204" pitchFamily="34" charset="0"/>
                <a:ea typeface="Times New Roman" panose="02020603050405020304" pitchFamily="18" charset="0"/>
                <a:cs typeface="Courier New" panose="02070309020205020404" pitchFamily="49" charset="0"/>
              </a:rPr>
              <a:t>á</a:t>
            </a:r>
            <a:r>
              <a:rPr kumimoji="0" lang="en-US" altLang="en-US" sz="2000" b="1" i="0" u="none" strike="noStrike" cap="none" normalizeH="0" baseline="0" smtClean="0" bmk="">
                <a:ln>
                  <a:noFill/>
                </a:ln>
                <a:solidFill>
                  <a:srgbClr val="00B0F0"/>
                </a:solidFill>
                <a:effectLst/>
                <a:latin typeface="Courier New" panose="02070309020205020404" pitchFamily="49" charset="0"/>
                <a:ea typeface="Times New Roman" panose="02020603050405020304" pitchFamily="18" charset="0"/>
                <a:cs typeface="Courier New" panose="02070309020205020404" pitchFamily="49" charset="0"/>
              </a:rPr>
              <a:t>n</a:t>
            </a:r>
            <a:endParaRPr kumimoji="0" lang="en-US" altLang="en-US" sz="2000" b="0" i="0" u="none" strike="noStrike" cap="none" normalizeH="0" baseline="0" smtClean="0">
              <a:ln>
                <a:noFill/>
              </a:ln>
              <a:solidFill>
                <a:srgbClr val="2E74B5"/>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Cho </a:t>
            </a:r>
            <a:r>
              <a:rPr kumimoji="0" lang="en-US" altLang="en-US" sz="2000" b="1" i="1" u="none" strike="noStrike" cap="none" normalizeH="0" baseline="0" smtClean="0">
                <a:ln>
                  <a:noFill/>
                </a:ln>
                <a:solidFill>
                  <a:schemeClr val="tx1"/>
                </a:solidFill>
                <a:effectLst/>
                <a:latin typeface="Courier New" panose="02070309020205020404" pitchFamily="49" charset="0"/>
                <a:ea typeface="Calibri" panose="020F0502020204030204" pitchFamily="34" charset="0"/>
                <a:cs typeface="Courier New" panose="02070309020205020404" pitchFamily="49" charset="0"/>
              </a:rPr>
              <a:t>n</a:t>
            </a:r>
            <a:r>
              <a:rPr kumimoji="0" lang="en-US" altLang="en-US" sz="2000" b="0" i="0" u="none" strike="noStrike" cap="none" normalizeH="0" baseline="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đoạn thẳng trên đường thẳng, đoạn thứ </a:t>
            </a:r>
            <a:r>
              <a:rPr kumimoji="0" lang="en-US" altLang="en-US" sz="2000" b="1" i="1" u="none" strike="noStrike" cap="none" normalizeH="0" baseline="0" smtClean="0">
                <a:ln>
                  <a:noFill/>
                </a:ln>
                <a:solidFill>
                  <a:schemeClr val="tx1"/>
                </a:solidFill>
                <a:effectLst/>
                <a:latin typeface="Courier New" panose="02070309020205020404" pitchFamily="49" charset="0"/>
                <a:ea typeface="Calibri" panose="020F0502020204030204" pitchFamily="34" charset="0"/>
                <a:cs typeface="Courier New" panose="02070309020205020404" pitchFamily="49" charset="0"/>
              </a:rPr>
              <a:t>i</a:t>
            </a:r>
            <a:r>
              <a:rPr kumimoji="0" lang="en-US" altLang="en-US" sz="2000" b="0" i="0" u="none" strike="noStrike" cap="none" normalizeH="0" baseline="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c</a:t>
            </a:r>
            <a:r>
              <a:rPr kumimoji="0" lang="en-US" altLang="en-US" sz="2000" b="0" i="0" u="none" strike="noStrike" cap="none" normalizeH="0" baseline="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ó</a:t>
            </a:r>
            <a:r>
              <a:rPr kumimoji="0" lang="en-US" altLang="en-US" sz="2000" b="0" i="0" u="none" strike="noStrike" cap="none" normalizeH="0" baseline="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tọa độ c</a:t>
            </a:r>
            <a:r>
              <a:rPr kumimoji="0" lang="en-US" altLang="en-US" sz="2000" b="0" i="0" u="none" strike="noStrike" cap="none" normalizeH="0" baseline="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á</a:t>
            </a:r>
            <a:r>
              <a:rPr kumimoji="0" lang="en-US" altLang="en-US" sz="2000" b="0" i="0" u="none" strike="noStrike" cap="none" normalizeH="0" baseline="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 điểm đầu v</a:t>
            </a:r>
            <a:r>
              <a:rPr kumimoji="0" lang="en-US" altLang="en-US" sz="2000" b="0" i="0" u="none" strike="noStrike" cap="none" normalizeH="0" baseline="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à</a:t>
            </a:r>
            <a:r>
              <a:rPr kumimoji="0" lang="en-US" altLang="en-US" sz="2000" b="0" i="0" u="none" strike="noStrike" cap="none" normalizeH="0" baseline="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cuối l</a:t>
            </a:r>
            <a:r>
              <a:rPr kumimoji="0" lang="en-US" altLang="en-US" sz="2000" b="0" i="0" u="none" strike="noStrike" cap="none" normalizeH="0" baseline="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à</a:t>
            </a:r>
            <a:r>
              <a:rPr kumimoji="0" lang="en-US" altLang="en-US" sz="2000" b="0" i="0" u="none" strike="noStrike" cap="none" normalizeH="0" baseline="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2000" b="1" i="1" u="none" strike="noStrike" cap="none" normalizeH="0" baseline="0" smtClean="0">
                <a:ln>
                  <a:noFill/>
                </a:ln>
                <a:solidFill>
                  <a:schemeClr val="tx1"/>
                </a:solidFill>
                <a:effectLst/>
                <a:latin typeface="Courier New" panose="02070309020205020404" pitchFamily="49" charset="0"/>
                <a:ea typeface="Calibri" panose="020F0502020204030204" pitchFamily="34" charset="0"/>
                <a:cs typeface="Courier New" panose="02070309020205020404" pitchFamily="49" charset="0"/>
              </a:rPr>
              <a:t>a</a:t>
            </a:r>
            <a:r>
              <a:rPr kumimoji="0" lang="en-US" altLang="en-US" sz="2000" b="1" i="1" u="none" strike="noStrike" cap="none" normalizeH="0" baseline="-30000" smtClean="0">
                <a:ln>
                  <a:noFill/>
                </a:ln>
                <a:solidFill>
                  <a:schemeClr val="tx1"/>
                </a:solidFill>
                <a:effectLst/>
                <a:latin typeface="Courier New" panose="02070309020205020404" pitchFamily="49" charset="0"/>
                <a:ea typeface="Calibri" panose="020F0502020204030204" pitchFamily="34" charset="0"/>
                <a:cs typeface="Courier New" panose="02070309020205020404" pitchFamily="49" charset="0"/>
              </a:rPr>
              <a:t>i</a:t>
            </a:r>
            <a:r>
              <a:rPr kumimoji="0" lang="en-US" altLang="en-US" sz="2000" b="0" i="0" u="none" strike="noStrike" cap="none" normalizeH="0" baseline="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2000" b="1" i="1" u="none" strike="noStrike" cap="none" normalizeH="0" baseline="0" smtClean="0">
                <a:ln>
                  <a:noFill/>
                </a:ln>
                <a:solidFill>
                  <a:schemeClr val="tx1"/>
                </a:solidFill>
                <a:effectLst/>
                <a:latin typeface="Courier New" panose="02070309020205020404" pitchFamily="49" charset="0"/>
                <a:ea typeface="Calibri" panose="020F0502020204030204" pitchFamily="34" charset="0"/>
                <a:cs typeface="Courier New" panose="02070309020205020404" pitchFamily="49" charset="0"/>
              </a:rPr>
              <a:t>b</a:t>
            </a:r>
            <a:r>
              <a:rPr kumimoji="0" lang="en-US" altLang="en-US" sz="2000" b="1" i="1" u="none" strike="noStrike" cap="none" normalizeH="0" baseline="-30000" smtClean="0">
                <a:ln>
                  <a:noFill/>
                </a:ln>
                <a:solidFill>
                  <a:schemeClr val="tx1"/>
                </a:solidFill>
                <a:effectLst/>
                <a:latin typeface="Courier New" panose="02070309020205020404" pitchFamily="49" charset="0"/>
                <a:ea typeface="Calibri" panose="020F0502020204030204" pitchFamily="34" charset="0"/>
                <a:cs typeface="Courier New" panose="02070309020205020404" pitchFamily="49" charset="0"/>
              </a:rPr>
              <a:t>i</a:t>
            </a:r>
            <a:r>
              <a:rPr kumimoji="0" lang="en-US" altLang="en-US" sz="2000" b="0" i="0" u="none" strike="noStrike" cap="none" normalizeH="0" baseline="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Hãy t</a:t>
            </a:r>
            <a:r>
              <a:rPr kumimoji="0" lang="en-US" altLang="en-US" sz="2000" b="0" i="0" u="none" strike="noStrike" cap="none" normalizeH="0" baseline="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í</a:t>
            </a:r>
            <a:r>
              <a:rPr kumimoji="0" lang="en-US" altLang="en-US" sz="2000" b="0" i="0" u="none" strike="noStrike" cap="none" normalizeH="0" baseline="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nh độ d</a:t>
            </a:r>
            <a:r>
              <a:rPr kumimoji="0" lang="en-US" altLang="en-US" sz="2000" b="0" i="0" u="none" strike="noStrike" cap="none" normalizeH="0" baseline="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à</a:t>
            </a:r>
            <a:r>
              <a:rPr kumimoji="0" lang="en-US" altLang="en-US" sz="2000" b="0" i="0" u="none" strike="noStrike" cap="none" normalizeH="0" baseline="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 của hợp c</a:t>
            </a:r>
            <a:r>
              <a:rPr kumimoji="0" lang="en-US" altLang="en-US" sz="2000" b="0" i="0" u="none" strike="noStrike" cap="none" normalizeH="0" baseline="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á</a:t>
            </a:r>
            <a:r>
              <a:rPr kumimoji="0" lang="en-US" altLang="en-US" sz="2000" b="0" i="0" u="none" strike="noStrike" cap="none" normalizeH="0" baseline="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 đoạn đã cho.</a:t>
            </a:r>
            <a:endParaRPr kumimoji="0" lang="en-US" altLang="en-US" sz="20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1" u="none" strike="noStrike" cap="none" normalizeH="0" baseline="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Dữ liệu:</a:t>
            </a:r>
            <a:r>
              <a:rPr kumimoji="0" lang="en-US" altLang="en-US" sz="2000" b="0" i="0" u="none" strike="noStrike" cap="none" normalizeH="0" baseline="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V</a:t>
            </a:r>
            <a:r>
              <a:rPr kumimoji="0" lang="en-US" altLang="en-US" sz="2000" b="0" i="0" u="none" strike="noStrike" cap="none" normalizeH="0" baseline="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à</a:t>
            </a:r>
            <a:r>
              <a:rPr kumimoji="0" lang="en-US" altLang="en-US" sz="2000" b="0" i="0" u="none" strike="noStrike" cap="none" normalizeH="0" baseline="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o từ file văn bản MERGE_SEG.INP:</a:t>
            </a:r>
            <a:endParaRPr kumimoji="0" lang="en-US" altLang="en-US" sz="2000" b="0" i="0" u="none" strike="noStrike" cap="none" normalizeH="0" baseline="0" smtClean="0">
              <a:ln>
                <a:noFill/>
              </a:ln>
              <a:solidFill>
                <a:schemeClr val="tx1"/>
              </a:solidFill>
              <a:effectLst/>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000" b="0" i="0" u="none" strike="noStrike" cap="none" normalizeH="0" baseline="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Dòng đầu tiên chứa một số nguyên </a:t>
            </a:r>
            <a:r>
              <a:rPr kumimoji="0" lang="en-US" altLang="en-US" sz="2000" b="1" i="1" u="none" strike="noStrike" cap="none" normalizeH="0" baseline="0" smtClean="0">
                <a:ln>
                  <a:noFill/>
                </a:ln>
                <a:solidFill>
                  <a:schemeClr val="tx1"/>
                </a:solidFill>
                <a:effectLst/>
                <a:latin typeface="Courier New" panose="02070309020205020404" pitchFamily="49" charset="0"/>
                <a:ea typeface="Calibri" panose="020F0502020204030204" pitchFamily="34" charset="0"/>
                <a:cs typeface="Courier New" panose="02070309020205020404" pitchFamily="49" charset="0"/>
              </a:rPr>
              <a:t>n</a:t>
            </a:r>
            <a:r>
              <a:rPr kumimoji="0" lang="en-US" altLang="en-US" sz="2000" b="0" i="0" u="none" strike="noStrike" cap="none" normalizeH="0" baseline="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(1 ≤ </a:t>
            </a:r>
            <a:r>
              <a:rPr kumimoji="0" lang="en-US" altLang="en-US" sz="2000" b="1" i="1" u="none" strike="noStrike" cap="none" normalizeH="0" baseline="0" smtClean="0">
                <a:ln>
                  <a:noFill/>
                </a:ln>
                <a:solidFill>
                  <a:schemeClr val="tx1"/>
                </a:solidFill>
                <a:effectLst/>
                <a:latin typeface="Courier New" panose="02070309020205020404" pitchFamily="49" charset="0"/>
                <a:ea typeface="Calibri" panose="020F0502020204030204" pitchFamily="34" charset="0"/>
                <a:cs typeface="Courier New" panose="02070309020205020404" pitchFamily="49" charset="0"/>
              </a:rPr>
              <a:t>n</a:t>
            </a:r>
            <a:r>
              <a:rPr kumimoji="0" lang="en-US" altLang="en-US" sz="2000" b="0" i="0" u="none" strike="noStrike" cap="none" normalizeH="0" baseline="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 10</a:t>
            </a:r>
            <a:r>
              <a:rPr kumimoji="0" lang="en-US" altLang="en-US" sz="2000" b="0" i="0" u="none" strike="noStrike" cap="none" normalizeH="0" baseline="3000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5</a:t>
            </a:r>
            <a:r>
              <a:rPr kumimoji="0" lang="en-US" altLang="en-US" sz="2000" b="0" i="0" u="none" strike="noStrike" cap="none" normalizeH="0" baseline="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t>
            </a:r>
            <a:endParaRPr kumimoji="0" lang="en-US" altLang="en-US" sz="2000" b="0" i="0" u="none" strike="noStrike" cap="none" normalizeH="0" baseline="0" smtClean="0">
              <a:ln>
                <a:noFill/>
              </a:ln>
              <a:solidFill>
                <a:schemeClr val="tx1"/>
              </a:solidFill>
              <a:effectLst/>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000" b="0" i="0" u="none" strike="noStrike" cap="none" normalizeH="0" baseline="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Dòng thứ </a:t>
            </a:r>
            <a:r>
              <a:rPr kumimoji="0" lang="en-US" altLang="en-US" sz="2000" b="1" i="1" u="none" strike="noStrike" cap="none" normalizeH="0" baseline="0" smtClean="0">
                <a:ln>
                  <a:noFill/>
                </a:ln>
                <a:solidFill>
                  <a:schemeClr val="tx1"/>
                </a:solidFill>
                <a:effectLst/>
                <a:latin typeface="Courier New" panose="02070309020205020404" pitchFamily="49" charset="0"/>
                <a:ea typeface="Calibri" panose="020F0502020204030204" pitchFamily="34" charset="0"/>
                <a:cs typeface="Courier New" panose="02070309020205020404" pitchFamily="49" charset="0"/>
              </a:rPr>
              <a:t>i</a:t>
            </a:r>
            <a:r>
              <a:rPr kumimoji="0" lang="en-US" altLang="en-US" sz="2000" b="0" i="0" u="none" strike="noStrike" cap="none" normalizeH="0" baseline="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trong </a:t>
            </a:r>
            <a:r>
              <a:rPr kumimoji="0" lang="en-US" altLang="en-US" sz="2000" b="1" i="1" u="none" strike="noStrike" cap="none" normalizeH="0" baseline="0" smtClean="0">
                <a:ln>
                  <a:noFill/>
                </a:ln>
                <a:solidFill>
                  <a:schemeClr val="tx1"/>
                </a:solidFill>
                <a:effectLst/>
                <a:latin typeface="Courier New" panose="02070309020205020404" pitchFamily="49" charset="0"/>
                <a:ea typeface="Calibri" panose="020F0502020204030204" pitchFamily="34" charset="0"/>
                <a:cs typeface="Courier New" panose="02070309020205020404" pitchFamily="49" charset="0"/>
              </a:rPr>
              <a:t>n</a:t>
            </a:r>
            <a:r>
              <a:rPr kumimoji="0" lang="en-US" altLang="en-US" sz="2000" b="0" i="0" u="none" strike="noStrike" cap="none" normalizeH="0" baseline="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dòng sau chứa 2 số nguyên </a:t>
            </a:r>
            <a:r>
              <a:rPr kumimoji="0" lang="en-US" altLang="en-US" sz="2000" b="1" i="1" u="none" strike="noStrike" cap="none" normalizeH="0" baseline="0" smtClean="0">
                <a:ln>
                  <a:noFill/>
                </a:ln>
                <a:solidFill>
                  <a:schemeClr val="tx1"/>
                </a:solidFill>
                <a:effectLst/>
                <a:latin typeface="Courier New" panose="02070309020205020404" pitchFamily="49" charset="0"/>
                <a:ea typeface="Calibri" panose="020F0502020204030204" pitchFamily="34" charset="0"/>
                <a:cs typeface="Courier New" panose="02070309020205020404" pitchFamily="49" charset="0"/>
              </a:rPr>
              <a:t>a</a:t>
            </a:r>
            <a:r>
              <a:rPr kumimoji="0" lang="en-US" altLang="en-US" sz="2000" b="1" i="1" u="none" strike="noStrike" cap="none" normalizeH="0" baseline="-30000" smtClean="0">
                <a:ln>
                  <a:noFill/>
                </a:ln>
                <a:solidFill>
                  <a:schemeClr val="tx1"/>
                </a:solidFill>
                <a:effectLst/>
                <a:latin typeface="Courier New" panose="02070309020205020404" pitchFamily="49" charset="0"/>
                <a:ea typeface="Calibri" panose="020F0502020204030204" pitchFamily="34" charset="0"/>
                <a:cs typeface="Courier New" panose="02070309020205020404" pitchFamily="49" charset="0"/>
              </a:rPr>
              <a:t>i</a:t>
            </a:r>
            <a:r>
              <a:rPr kumimoji="0" lang="en-US" altLang="en-US" sz="2000" b="0" i="0" u="none" strike="noStrike" cap="none" normalizeH="0" baseline="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v</a:t>
            </a:r>
            <a:r>
              <a:rPr kumimoji="0" lang="en-US" altLang="en-US" sz="2000" b="0" i="0" u="none" strike="noStrike" cap="none" normalizeH="0" baseline="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à</a:t>
            </a:r>
            <a:r>
              <a:rPr kumimoji="0" lang="en-US" altLang="en-US" sz="2000" b="0" i="0" u="none" strike="noStrike" cap="none" normalizeH="0" baseline="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2000" b="1" i="1" u="none" strike="noStrike" cap="none" normalizeH="0" baseline="0" smtClean="0">
                <a:ln>
                  <a:noFill/>
                </a:ln>
                <a:solidFill>
                  <a:schemeClr val="tx1"/>
                </a:solidFill>
                <a:effectLst/>
                <a:latin typeface="Courier New" panose="02070309020205020404" pitchFamily="49" charset="0"/>
                <a:ea typeface="Calibri" panose="020F0502020204030204" pitchFamily="34" charset="0"/>
                <a:cs typeface="Courier New" panose="02070309020205020404" pitchFamily="49" charset="0"/>
              </a:rPr>
              <a:t>b</a:t>
            </a:r>
            <a:r>
              <a:rPr kumimoji="0" lang="en-US" altLang="en-US" sz="2000" b="1" i="1" u="none" strike="noStrike" cap="none" normalizeH="0" baseline="-30000" smtClean="0">
                <a:ln>
                  <a:noFill/>
                </a:ln>
                <a:solidFill>
                  <a:schemeClr val="tx1"/>
                </a:solidFill>
                <a:effectLst/>
                <a:latin typeface="Courier New" panose="02070309020205020404" pitchFamily="49" charset="0"/>
                <a:ea typeface="Calibri" panose="020F0502020204030204" pitchFamily="34" charset="0"/>
                <a:cs typeface="Courier New" panose="02070309020205020404" pitchFamily="49" charset="0"/>
              </a:rPr>
              <a:t>i</a:t>
            </a:r>
            <a:r>
              <a:rPr kumimoji="0" lang="en-US" altLang="en-US" sz="2000" b="0" i="0" u="none" strike="noStrike" cap="none" normalizeH="0" baseline="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(-10</a:t>
            </a:r>
            <a:r>
              <a:rPr kumimoji="0" lang="en-US" altLang="en-US" sz="2000" b="0" i="0" u="none" strike="noStrike" cap="none" normalizeH="0" baseline="3000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9</a:t>
            </a:r>
            <a:r>
              <a:rPr kumimoji="0" lang="en-US" altLang="en-US" sz="2000" b="0" i="0" u="none" strike="noStrike" cap="none" normalizeH="0" baseline="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 </a:t>
            </a:r>
            <a:r>
              <a:rPr kumimoji="0" lang="en-US" altLang="en-US" sz="2000" b="1" i="1" u="none" strike="noStrike" cap="none" normalizeH="0" baseline="0" smtClean="0">
                <a:ln>
                  <a:noFill/>
                </a:ln>
                <a:solidFill>
                  <a:schemeClr val="tx1"/>
                </a:solidFill>
                <a:effectLst/>
                <a:latin typeface="Courier New" panose="02070309020205020404" pitchFamily="49" charset="0"/>
                <a:ea typeface="Calibri" panose="020F0502020204030204" pitchFamily="34" charset="0"/>
                <a:cs typeface="Courier New" panose="02070309020205020404" pitchFamily="49" charset="0"/>
              </a:rPr>
              <a:t>a</a:t>
            </a:r>
            <a:r>
              <a:rPr kumimoji="0" lang="en-US" altLang="en-US" sz="2000" b="1" i="1" u="none" strike="noStrike" cap="none" normalizeH="0" baseline="-30000" smtClean="0">
                <a:ln>
                  <a:noFill/>
                </a:ln>
                <a:solidFill>
                  <a:schemeClr val="tx1"/>
                </a:solidFill>
                <a:effectLst/>
                <a:latin typeface="Courier New" panose="02070309020205020404" pitchFamily="49" charset="0"/>
                <a:ea typeface="Calibri" panose="020F0502020204030204" pitchFamily="34" charset="0"/>
                <a:cs typeface="Courier New" panose="02070309020205020404" pitchFamily="49" charset="0"/>
              </a:rPr>
              <a:t>i</a:t>
            </a:r>
            <a:r>
              <a:rPr kumimoji="0" lang="en-US" altLang="en-US" sz="2000" b="0" i="0" u="none" strike="noStrike" cap="none" normalizeH="0" baseline="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 </a:t>
            </a:r>
            <a:r>
              <a:rPr kumimoji="0" lang="en-US" altLang="en-US" sz="2000" b="1" i="1" u="none" strike="noStrike" cap="none" normalizeH="0" baseline="0" smtClean="0">
                <a:ln>
                  <a:noFill/>
                </a:ln>
                <a:solidFill>
                  <a:schemeClr val="tx1"/>
                </a:solidFill>
                <a:effectLst/>
                <a:latin typeface="Courier New" panose="02070309020205020404" pitchFamily="49" charset="0"/>
                <a:ea typeface="Calibri" panose="020F0502020204030204" pitchFamily="34" charset="0"/>
                <a:cs typeface="Courier New" panose="02070309020205020404" pitchFamily="49" charset="0"/>
              </a:rPr>
              <a:t>b</a:t>
            </a:r>
            <a:r>
              <a:rPr kumimoji="0" lang="en-US" altLang="en-US" sz="2000" b="1" i="1" u="none" strike="noStrike" cap="none" normalizeH="0" baseline="-30000" smtClean="0">
                <a:ln>
                  <a:noFill/>
                </a:ln>
                <a:solidFill>
                  <a:schemeClr val="tx1"/>
                </a:solidFill>
                <a:effectLst/>
                <a:latin typeface="Courier New" panose="02070309020205020404" pitchFamily="49" charset="0"/>
                <a:ea typeface="Calibri" panose="020F0502020204030204" pitchFamily="34" charset="0"/>
                <a:cs typeface="Courier New" panose="02070309020205020404" pitchFamily="49" charset="0"/>
              </a:rPr>
              <a:t>i</a:t>
            </a:r>
            <a:r>
              <a:rPr kumimoji="0" lang="en-US" altLang="en-US" sz="2000" b="0" i="0" u="none" strike="noStrike" cap="none" normalizeH="0" baseline="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 10</a:t>
            </a:r>
            <a:r>
              <a:rPr kumimoji="0" lang="en-US" altLang="en-US" sz="2000" b="0" i="0" u="none" strike="noStrike" cap="none" normalizeH="0" baseline="3000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9</a:t>
            </a:r>
            <a:r>
              <a:rPr kumimoji="0" lang="en-US" altLang="en-US" sz="2000" b="0" i="0" u="none" strike="noStrike" cap="none" normalizeH="0" baseline="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t>
            </a:r>
            <a:endParaRPr kumimoji="0" lang="en-US" altLang="en-US" sz="20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1" u="none" strike="noStrike" cap="none" normalizeH="0" baseline="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Kết quả:</a:t>
            </a:r>
            <a:r>
              <a:rPr kumimoji="0" lang="en-US" altLang="en-US" sz="2000" b="0" i="0" u="none" strike="noStrike" cap="none" normalizeH="0" baseline="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Đưa ra file văn bản MERGE_SEG.OUT một số nguyên </a:t>
            </a:r>
            <a:r>
              <a:rPr kumimoji="0" lang="en-US" altLang="en-US" sz="2000" b="0" i="0" u="none" strike="noStrike" cap="none" normalizeH="0" baseline="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t>
            </a:r>
            <a:r>
              <a:rPr kumimoji="0" lang="en-US" altLang="en-US" sz="2000" b="0" i="0" u="none" strike="noStrike" cap="none" normalizeH="0" baseline="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độ d</a:t>
            </a:r>
            <a:r>
              <a:rPr kumimoji="0" lang="en-US" altLang="en-US" sz="2000" b="0" i="0" u="none" strike="noStrike" cap="none" normalizeH="0" baseline="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à</a:t>
            </a:r>
            <a:r>
              <a:rPr kumimoji="0" lang="en-US" altLang="en-US" sz="2000" b="0" i="0" u="none" strike="noStrike" cap="none" normalizeH="0" baseline="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 t</a:t>
            </a:r>
            <a:r>
              <a:rPr kumimoji="0" lang="en-US" altLang="en-US" sz="2000" b="0" i="0" u="none" strike="noStrike" cap="none" normalizeH="0" baseline="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í</a:t>
            </a:r>
            <a:r>
              <a:rPr kumimoji="0" lang="en-US" altLang="en-US" sz="2000" b="0" i="0" u="none" strike="noStrike" cap="none" normalizeH="0" baseline="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nh được.</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1" u="none" strike="noStrike" cap="none" normalizeH="0" baseline="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V</a:t>
            </a:r>
            <a:r>
              <a:rPr kumimoji="0" lang="en-US" altLang="en-US" sz="2000" b="1" i="1" u="none" strike="noStrike" cap="none" normalizeH="0" baseline="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í</a:t>
            </a:r>
            <a:r>
              <a:rPr kumimoji="0" lang="en-US" altLang="en-US" sz="2000" b="1" i="1" u="none" strike="noStrike" cap="none" normalizeH="0" baseline="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dụ:</a:t>
            </a:r>
            <a:r>
              <a:rPr kumimoji="0" lang="en-US" altLang="en-US" sz="2000" b="1" i="1" u="none" strike="noStrike" cap="none" normalizeH="0" baseline="0" smtClean="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kumimoji="0" lang="en-US" altLang="en-US" sz="20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smtClean="0">
              <a:ln>
                <a:noFill/>
              </a:ln>
              <a:solidFill>
                <a:schemeClr val="tx1"/>
              </a:solidFill>
              <a:effectLst/>
              <a:latin typeface="Arial" panose="020B0604020202020204" pitchFamily="34" charset="0"/>
            </a:endParaRPr>
          </a:p>
        </p:txBody>
      </p:sp>
      <p:sp>
        <p:nvSpPr>
          <p:cNvPr id="9" name="Rectangle 8"/>
          <p:cNvSpPr/>
          <p:nvPr/>
        </p:nvSpPr>
        <p:spPr>
          <a:xfrm>
            <a:off x="9305576" y="6359657"/>
            <a:ext cx="2654894" cy="338554"/>
          </a:xfrm>
          <a:prstGeom prst="rect">
            <a:avLst/>
          </a:prstGeom>
        </p:spPr>
        <p:txBody>
          <a:bodyPr wrap="none">
            <a:spAutoFit/>
          </a:bodyPr>
          <a:lstStyle/>
          <a:p>
            <a:pPr>
              <a:spcBef>
                <a:spcPts val="1200"/>
              </a:spcBef>
            </a:pPr>
            <a:r>
              <a:rPr lang="en-US" sz="1600" b="1" kern="0" smtClean="0">
                <a:ln>
                  <a:noFill/>
                </a:ln>
                <a:solidFill>
                  <a:srgbClr val="FFFF00"/>
                </a:solidFill>
                <a:effectLst>
                  <a:outerShdw blurRad="50800" dist="38100" algn="l">
                    <a:srgbClr val="000000">
                      <a:alpha val="40000"/>
                    </a:srgbClr>
                  </a:outerShdw>
                  <a:reflection blurRad="6350" stA="55000" endA="300" endPos="45500" dir="5400000" sy="-100000" algn="bl"/>
                </a:effectLst>
                <a:latin typeface="Arial" panose="020B0604020202020204" pitchFamily="34" charset="0"/>
                <a:ea typeface="Times New Roman" panose="02020603050405020304" pitchFamily="18" charset="0"/>
                <a:cs typeface="Times New Roman" panose="02020603050405020304" pitchFamily="18" charset="0"/>
              </a:rPr>
              <a:t>Hợp nhất các đoạn thẳng</a:t>
            </a:r>
            <a:endParaRPr lang="en-US" sz="1600" b="1" kern="0">
              <a:solidFill>
                <a:srgbClr val="FFFF00"/>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sp>
        <p:nvSpPr>
          <p:cNvPr id="10" name="Title 1"/>
          <p:cNvSpPr txBox="1">
            <a:spLocks/>
          </p:cNvSpPr>
          <p:nvPr/>
        </p:nvSpPr>
        <p:spPr>
          <a:xfrm>
            <a:off x="643952" y="208562"/>
            <a:ext cx="4767497" cy="663142"/>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4800" kern="1200" cap="all" baseline="0">
                <a:solidFill>
                  <a:schemeClr val="tx1"/>
                </a:solidFill>
                <a:effectLst/>
                <a:latin typeface="+mj-lt"/>
                <a:ea typeface="+mj-ea"/>
                <a:cs typeface="+mj-cs"/>
              </a:defRPr>
            </a:lvl1pPr>
          </a:lstStyle>
          <a:p>
            <a:r>
              <a:rPr lang="en-US" sz="2400" b="1" kern="0" smtClean="0">
                <a:solidFill>
                  <a:srgbClr val="0070C0"/>
                </a:solidFill>
                <a:effectLst>
                  <a:outerShdw blurRad="50800" dist="38100" algn="l">
                    <a:srgbClr val="000000">
                      <a:alpha val="40000"/>
                    </a:srgbClr>
                  </a:outerShdw>
                  <a:reflection blurRad="6350" stA="55000" endA="300" endPos="45500" dir="5400000" sy="-100000" algn="bl"/>
                </a:effectLst>
                <a:latin typeface="Arial" panose="020B0604020202020204" pitchFamily="34" charset="0"/>
                <a:ea typeface="Times New Roman" panose="02020603050405020304" pitchFamily="18" charset="0"/>
                <a:cs typeface="Times New Roman" panose="02020603050405020304" pitchFamily="18" charset="0"/>
              </a:rPr>
              <a:t>Hợp nhất các đoạn thẳng</a:t>
            </a:r>
            <a:endParaRPr lang="en-US"/>
          </a:p>
        </p:txBody>
      </p:sp>
      <p:sp>
        <p:nvSpPr>
          <p:cNvPr id="11" name="Slide Number Placeholder 10"/>
          <p:cNvSpPr>
            <a:spLocks noGrp="1"/>
          </p:cNvSpPr>
          <p:nvPr>
            <p:ph type="sldNum" sz="quarter" idx="12"/>
          </p:nvPr>
        </p:nvSpPr>
        <p:spPr/>
        <p:txBody>
          <a:bodyPr/>
          <a:lstStyle/>
          <a:p>
            <a:fld id="{5A56C70A-47E8-4D43-BC53-9F5DFA8CEAC7}" type="slidenum">
              <a:rPr lang="en-US" smtClean="0"/>
              <a:t>2</a:t>
            </a:fld>
            <a:endParaRPr lang="en-US"/>
          </a:p>
        </p:txBody>
      </p:sp>
      <p:pic>
        <p:nvPicPr>
          <p:cNvPr id="7" name="Picture 6"/>
          <p:cNvPicPr>
            <a:picLocks noChangeAspect="1"/>
          </p:cNvPicPr>
          <p:nvPr/>
        </p:nvPicPr>
        <p:blipFill>
          <a:blip r:embed="rId2"/>
          <a:stretch>
            <a:fillRect/>
          </a:stretch>
        </p:blipFill>
        <p:spPr>
          <a:xfrm>
            <a:off x="154113" y="6376000"/>
            <a:ext cx="1975275" cy="371888"/>
          </a:xfrm>
          <a:prstGeom prst="rect">
            <a:avLst/>
          </a:prstGeom>
        </p:spPr>
      </p:pic>
      <p:pic>
        <p:nvPicPr>
          <p:cNvPr id="8" name="Picture 4" descr="Related im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267522" y="5729109"/>
            <a:ext cx="798582" cy="10719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6354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randombar(horizontal)">
                                      <p:cBhvr>
                                        <p:cTn id="7" dur="500"/>
                                        <p:tgtEl>
                                          <p:spTgt spid="6">
                                            <p:txEl>
                                              <p:pRg st="0" end="0"/>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randombar(horizontal)">
                                      <p:cBhvr>
                                        <p:cTn id="10" dur="500"/>
                                        <p:tgtEl>
                                          <p:spTgt spid="6">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animEffect transition="in" filter="randombar(horizontal)">
                                      <p:cBhvr>
                                        <p:cTn id="15" dur="500"/>
                                        <p:tgtEl>
                                          <p:spTgt spid="6">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nodeType="clickEffect">
                                  <p:stCondLst>
                                    <p:cond delay="0"/>
                                  </p:stCondLst>
                                  <p:childTnLst>
                                    <p:set>
                                      <p:cBhvr>
                                        <p:cTn id="19" dur="1" fill="hold">
                                          <p:stCondLst>
                                            <p:cond delay="0"/>
                                          </p:stCondLst>
                                        </p:cTn>
                                        <p:tgtEl>
                                          <p:spTgt spid="6">
                                            <p:txEl>
                                              <p:pRg st="3" end="3"/>
                                            </p:txEl>
                                          </p:spTgt>
                                        </p:tgtEl>
                                        <p:attrNameLst>
                                          <p:attrName>style.visibility</p:attrName>
                                        </p:attrNameLst>
                                      </p:cBhvr>
                                      <p:to>
                                        <p:strVal val="visible"/>
                                      </p:to>
                                    </p:set>
                                    <p:animEffect transition="in" filter="randombar(horizontal)">
                                      <p:cBhvr>
                                        <p:cTn id="20" dur="500"/>
                                        <p:tgtEl>
                                          <p:spTgt spid="6">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nodeType="clickEffect">
                                  <p:stCondLst>
                                    <p:cond delay="0"/>
                                  </p:stCondLst>
                                  <p:childTnLst>
                                    <p:set>
                                      <p:cBhvr>
                                        <p:cTn id="24" dur="1" fill="hold">
                                          <p:stCondLst>
                                            <p:cond delay="0"/>
                                          </p:stCondLst>
                                        </p:cTn>
                                        <p:tgtEl>
                                          <p:spTgt spid="6">
                                            <p:txEl>
                                              <p:pRg st="4" end="4"/>
                                            </p:txEl>
                                          </p:spTgt>
                                        </p:tgtEl>
                                        <p:attrNameLst>
                                          <p:attrName>style.visibility</p:attrName>
                                        </p:attrNameLst>
                                      </p:cBhvr>
                                      <p:to>
                                        <p:strVal val="visible"/>
                                      </p:to>
                                    </p:set>
                                    <p:animEffect transition="in" filter="randombar(horizontal)">
                                      <p:cBhvr>
                                        <p:cTn id="25" dur="500"/>
                                        <p:tgtEl>
                                          <p:spTgt spid="6">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6" presetClass="entr" presetSubtype="21" fill="hold" nodeType="clickEffect">
                                  <p:stCondLst>
                                    <p:cond delay="0"/>
                                  </p:stCondLst>
                                  <p:childTnLst>
                                    <p:set>
                                      <p:cBhvr>
                                        <p:cTn id="29" dur="1" fill="hold">
                                          <p:stCondLst>
                                            <p:cond delay="0"/>
                                          </p:stCondLst>
                                        </p:cTn>
                                        <p:tgtEl>
                                          <p:spTgt spid="6">
                                            <p:txEl>
                                              <p:pRg st="5" end="5"/>
                                            </p:txEl>
                                          </p:spTgt>
                                        </p:tgtEl>
                                        <p:attrNameLst>
                                          <p:attrName>style.visibility</p:attrName>
                                        </p:attrNameLst>
                                      </p:cBhvr>
                                      <p:to>
                                        <p:strVal val="visible"/>
                                      </p:to>
                                    </p:set>
                                    <p:animEffect transition="in" filter="barn(inVertical)">
                                      <p:cBhvr>
                                        <p:cTn id="30" dur="500"/>
                                        <p:tgtEl>
                                          <p:spTgt spid="6">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6" presetClass="entr" presetSubtype="21" fill="hold" nodeType="clickEffect">
                                  <p:stCondLst>
                                    <p:cond delay="0"/>
                                  </p:stCondLst>
                                  <p:childTnLst>
                                    <p:set>
                                      <p:cBhvr>
                                        <p:cTn id="34" dur="1" fill="hold">
                                          <p:stCondLst>
                                            <p:cond delay="0"/>
                                          </p:stCondLst>
                                        </p:cTn>
                                        <p:tgtEl>
                                          <p:spTgt spid="6">
                                            <p:txEl>
                                              <p:pRg st="7" end="7"/>
                                            </p:txEl>
                                          </p:spTgt>
                                        </p:tgtEl>
                                        <p:attrNameLst>
                                          <p:attrName>style.visibility</p:attrName>
                                        </p:attrNameLst>
                                      </p:cBhvr>
                                      <p:to>
                                        <p:strVal val="visible"/>
                                      </p:to>
                                    </p:set>
                                    <p:animEffect transition="in" filter="barn(inVertical)">
                                      <p:cBhvr>
                                        <p:cTn id="35" dur="500"/>
                                        <p:tgtEl>
                                          <p:spTgt spid="6">
                                            <p:txEl>
                                              <p:pRg st="7" end="7"/>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6" presetClass="entr" presetSubtype="16" fill="hold" nodeType="clickEffect">
                                  <p:stCondLst>
                                    <p:cond delay="0"/>
                                  </p:stCondLst>
                                  <p:childTnLst>
                                    <p:set>
                                      <p:cBhvr>
                                        <p:cTn id="39" dur="1" fill="hold">
                                          <p:stCondLst>
                                            <p:cond delay="0"/>
                                          </p:stCondLst>
                                        </p:cTn>
                                        <p:tgtEl>
                                          <p:spTgt spid="5"/>
                                        </p:tgtEl>
                                        <p:attrNameLst>
                                          <p:attrName>style.visibility</p:attrName>
                                        </p:attrNameLst>
                                      </p:cBhvr>
                                      <p:to>
                                        <p:strVal val="visible"/>
                                      </p:to>
                                    </p:set>
                                    <p:animEffect transition="in" filter="circle(in)">
                                      <p:cBhvr>
                                        <p:cTn id="40" dur="2000"/>
                                        <p:tgtEl>
                                          <p:spTgt spid="5"/>
                                        </p:tgtEl>
                                      </p:cBhvr>
                                    </p:animEffect>
                                  </p:childTnLst>
                                </p:cTn>
                              </p:par>
                            </p:childTnLst>
                          </p:cTn>
                        </p:par>
                      </p:childTnLst>
                    </p:cTn>
                  </p:par>
                  <p:par>
                    <p:cTn id="41" fill="hold">
                      <p:stCondLst>
                        <p:cond delay="indefinite"/>
                      </p:stCondLst>
                      <p:childTnLst>
                        <p:par>
                          <p:cTn id="42" fill="hold">
                            <p:stCondLst>
                              <p:cond delay="0"/>
                            </p:stCondLst>
                            <p:childTnLst>
                              <p:par>
                                <p:cTn id="43" presetID="53" presetClass="entr" presetSubtype="16" fill="hold" nodeType="clickEffect">
                                  <p:stCondLst>
                                    <p:cond delay="0"/>
                                  </p:stCondLst>
                                  <p:childTnLst>
                                    <p:set>
                                      <p:cBhvr>
                                        <p:cTn id="44" dur="1" fill="hold">
                                          <p:stCondLst>
                                            <p:cond delay="0"/>
                                          </p:stCondLst>
                                        </p:cTn>
                                        <p:tgtEl>
                                          <p:spTgt spid="8"/>
                                        </p:tgtEl>
                                        <p:attrNameLst>
                                          <p:attrName>style.visibility</p:attrName>
                                        </p:attrNameLst>
                                      </p:cBhvr>
                                      <p:to>
                                        <p:strVal val="visible"/>
                                      </p:to>
                                    </p:set>
                                    <p:anim calcmode="lin" valueType="num">
                                      <p:cBhvr>
                                        <p:cTn id="45" dur="500" fill="hold"/>
                                        <p:tgtEl>
                                          <p:spTgt spid="8"/>
                                        </p:tgtEl>
                                        <p:attrNameLst>
                                          <p:attrName>ppt_w</p:attrName>
                                        </p:attrNameLst>
                                      </p:cBhvr>
                                      <p:tavLst>
                                        <p:tav tm="0">
                                          <p:val>
                                            <p:fltVal val="0"/>
                                          </p:val>
                                        </p:tav>
                                        <p:tav tm="100000">
                                          <p:val>
                                            <p:strVal val="#ppt_w"/>
                                          </p:val>
                                        </p:tav>
                                      </p:tavLst>
                                    </p:anim>
                                    <p:anim calcmode="lin" valueType="num">
                                      <p:cBhvr>
                                        <p:cTn id="46" dur="500" fill="hold"/>
                                        <p:tgtEl>
                                          <p:spTgt spid="8"/>
                                        </p:tgtEl>
                                        <p:attrNameLst>
                                          <p:attrName>ppt_h</p:attrName>
                                        </p:attrNameLst>
                                      </p:cBhvr>
                                      <p:tavLst>
                                        <p:tav tm="0">
                                          <p:val>
                                            <p:fltVal val="0"/>
                                          </p:val>
                                        </p:tav>
                                        <p:tav tm="100000">
                                          <p:val>
                                            <p:strVal val="#ppt_h"/>
                                          </p:val>
                                        </p:tav>
                                      </p:tavLst>
                                    </p:anim>
                                    <p:animEffect transition="in" filter="fade">
                                      <p:cBhvr>
                                        <p:cTn id="4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84000"/>
                <a:shade val="100000"/>
                <a:hueMod val="92000"/>
                <a:satMod val="180000"/>
                <a:lumMod val="114000"/>
              </a:schemeClr>
            </a:gs>
            <a:gs pos="100000">
              <a:srgbClr val="92D050"/>
            </a:gs>
          </a:gsLst>
          <a:lin ang="5400000" scaled="0"/>
        </a:gra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A56C70A-47E8-4D43-BC53-9F5DFA8CEAC7}" type="slidenum">
              <a:rPr lang="en-US" smtClean="0"/>
              <a:t>20</a:t>
            </a:fld>
            <a:endParaRPr lang="en-US"/>
          </a:p>
        </p:txBody>
      </p:sp>
      <p:sp>
        <p:nvSpPr>
          <p:cNvPr id="5" name="Title 1"/>
          <p:cNvSpPr>
            <a:spLocks noGrp="1"/>
          </p:cNvSpPr>
          <p:nvPr>
            <p:ph type="title"/>
          </p:nvPr>
        </p:nvSpPr>
        <p:spPr>
          <a:xfrm>
            <a:off x="261704" y="206287"/>
            <a:ext cx="5232192" cy="573201"/>
          </a:xfrm>
        </p:spPr>
        <p:txBody>
          <a:bodyPr>
            <a:normAutofit/>
          </a:bodyPr>
          <a:lstStyle/>
          <a:p>
            <a:r>
              <a:rPr lang="en-US" sz="2000" b="1">
                <a:solidFill>
                  <a:srgbClr val="00B0F0"/>
                </a:solidFill>
                <a:effectLst>
                  <a:outerShdw blurRad="50800" dist="38100" algn="l">
                    <a:srgbClr val="000000">
                      <a:alpha val="40000"/>
                    </a:srgbClr>
                  </a:outerShdw>
                  <a:reflection blurRad="6350" stA="55000" endA="300" endPos="45500" dir="5400000" sy="-100000" algn="bl"/>
                </a:effectLst>
                <a:latin typeface="Arial" panose="020B0604020202020204" pitchFamily="34" charset="0"/>
                <a:cs typeface="Arial" panose="020B0604020202020204" pitchFamily="34" charset="0"/>
              </a:rPr>
              <a:t>Tập điểm phủ các đoạn </a:t>
            </a:r>
            <a:r>
              <a:rPr lang="en-US" sz="2000" b="1" smtClean="0">
                <a:solidFill>
                  <a:srgbClr val="00B0F0"/>
                </a:solidFill>
                <a:effectLst>
                  <a:outerShdw blurRad="50800" dist="38100" algn="l">
                    <a:srgbClr val="000000">
                      <a:alpha val="40000"/>
                    </a:srgbClr>
                  </a:outerShdw>
                  <a:reflection blurRad="6350" stA="55000" endA="300" endPos="45500" dir="5400000" sy="-100000" algn="bl"/>
                </a:effectLst>
                <a:latin typeface="Arial" panose="020B0604020202020204" pitchFamily="34" charset="0"/>
                <a:cs typeface="Arial" panose="020B0604020202020204" pitchFamily="34" charset="0"/>
              </a:rPr>
              <a:t>thẳng </a:t>
            </a:r>
            <a:r>
              <a:rPr lang="en-US" sz="2000" b="1" i="1" smtClean="0">
                <a:solidFill>
                  <a:schemeClr val="accent5">
                    <a:lumMod val="60000"/>
                    <a:lumOff val="40000"/>
                  </a:schemeClr>
                </a:solidFill>
                <a:effectLst>
                  <a:outerShdw blurRad="50800" dist="38100" algn="l">
                    <a:srgbClr val="000000">
                      <a:alpha val="40000"/>
                    </a:srgbClr>
                  </a:outerShdw>
                  <a:reflection blurRad="6350" stA="55000" endA="300" endPos="45500" dir="5400000" sy="-100000" algn="bl"/>
                </a:effectLst>
                <a:latin typeface="Arial" panose="020B0604020202020204" pitchFamily="34" charset="0"/>
                <a:cs typeface="Arial" panose="020B0604020202020204" pitchFamily="34" charset="0"/>
              </a:rPr>
              <a:t>(tiếp)</a:t>
            </a:r>
            <a:endParaRPr lang="en-US" sz="2000" i="1">
              <a:solidFill>
                <a:schemeClr val="accent5">
                  <a:lumMod val="60000"/>
                  <a:lumOff val="40000"/>
                </a:schemeClr>
              </a:solidFill>
            </a:endParaRPr>
          </a:p>
        </p:txBody>
      </p:sp>
      <p:sp>
        <p:nvSpPr>
          <p:cNvPr id="6" name="TextBox 5"/>
          <p:cNvSpPr txBox="1"/>
          <p:nvPr/>
        </p:nvSpPr>
        <p:spPr>
          <a:xfrm>
            <a:off x="10311532" y="6375125"/>
            <a:ext cx="1880468" cy="369332"/>
          </a:xfrm>
          <a:prstGeom prst="rect">
            <a:avLst/>
          </a:prstGeom>
          <a:noFill/>
        </p:spPr>
        <p:txBody>
          <a:bodyPr wrap="square" rtlCol="0">
            <a:spAutoFit/>
          </a:bodyPr>
          <a:lstStyle/>
          <a:p>
            <a:r>
              <a:rPr lang="en-US" b="1" smtClean="0">
                <a:solidFill>
                  <a:srgbClr val="00B0F0"/>
                </a:solidFill>
                <a:latin typeface="Arial" panose="020B0604020202020204" pitchFamily="34" charset="0"/>
                <a:cs typeface="Arial" panose="020B0604020202020204" pitchFamily="34" charset="0"/>
              </a:rPr>
              <a:t>Tập điểm phủ</a:t>
            </a:r>
            <a:endParaRPr lang="en-US" b="1">
              <a:solidFill>
                <a:srgbClr val="00B0F0"/>
              </a:solidFill>
              <a:latin typeface="Arial" panose="020B0604020202020204" pitchFamily="34" charset="0"/>
              <a:cs typeface="Arial" panose="020B0604020202020204" pitchFamily="34" charset="0"/>
            </a:endParaRPr>
          </a:p>
        </p:txBody>
      </p:sp>
      <p:sp>
        <p:nvSpPr>
          <p:cNvPr id="7" name="Rectangle 6"/>
          <p:cNvSpPr/>
          <p:nvPr/>
        </p:nvSpPr>
        <p:spPr>
          <a:xfrm>
            <a:off x="1103161" y="779488"/>
            <a:ext cx="893193" cy="461665"/>
          </a:xfrm>
          <a:prstGeom prst="rect">
            <a:avLst/>
          </a:prstGeom>
        </p:spPr>
        <p:txBody>
          <a:bodyPr wrap="none">
            <a:spAutoFit/>
          </a:bodyPr>
          <a:lstStyle/>
          <a:p>
            <a:pPr>
              <a:spcAft>
                <a:spcPts val="600"/>
              </a:spcAft>
            </a:pPr>
            <a:r>
              <a:rPr lang="en-US" sz="2400" i="1">
                <a:effectLst>
                  <a:outerShdw blurRad="38100" dist="38100" dir="2700000" algn="tl">
                    <a:srgbClr val="000000">
                      <a:alpha val="43137"/>
                    </a:srgbClr>
                  </a:outerShdw>
                </a:effectLst>
                <a:latin typeface="Arial" panose="020B0604020202020204" pitchFamily="34" charset="0"/>
                <a:ea typeface="Calibri" panose="020F0502020204030204" pitchFamily="34" charset="0"/>
                <a:cs typeface="Arial" panose="020B0604020202020204" pitchFamily="34" charset="0"/>
              </a:rPr>
              <a:t>Xử lý</a:t>
            </a:r>
            <a:endParaRPr lang="en-US" sz="2400">
              <a:effectLst>
                <a:outerShdw blurRad="38100" dist="38100" dir="2700000" algn="tl">
                  <a:srgbClr val="000000">
                    <a:alpha val="43137"/>
                  </a:srgbClr>
                </a:outerShdw>
              </a:effectLst>
              <a:latin typeface="Arial" panose="020B0604020202020204" pitchFamily="34" charset="0"/>
              <a:ea typeface="Calibri" panose="020F0502020204030204" pitchFamily="34" charset="0"/>
              <a:cs typeface="Arial" panose="020B0604020202020204" pitchFamily="34" charset="0"/>
            </a:endParaRPr>
          </a:p>
        </p:txBody>
      </p:sp>
      <p:sp>
        <p:nvSpPr>
          <p:cNvPr id="8" name="Rectangle 7"/>
          <p:cNvSpPr/>
          <p:nvPr/>
        </p:nvSpPr>
        <p:spPr>
          <a:xfrm>
            <a:off x="1103161" y="1352689"/>
            <a:ext cx="2736647" cy="400110"/>
          </a:xfrm>
          <a:prstGeom prst="rect">
            <a:avLst/>
          </a:prstGeom>
        </p:spPr>
        <p:txBody>
          <a:bodyPr wrap="none">
            <a:spAutoFit/>
          </a:bodyPr>
          <a:lstStyle/>
          <a:p>
            <a:r>
              <a:rPr lang="en-US" sz="2000" i="1">
                <a:solidFill>
                  <a:srgbClr val="0070C0"/>
                </a:solidFill>
                <a:latin typeface="Times New Roman" panose="02020603050405020304" pitchFamily="18" charset="0"/>
                <a:ea typeface="Calibri" panose="020F0502020204030204" pitchFamily="34" charset="0"/>
              </a:rPr>
              <a:t>Đọc và phân loại dữ liệu</a:t>
            </a:r>
            <a:endParaRPr lang="en-US" sz="2000" i="1">
              <a:solidFill>
                <a:srgbClr val="0070C0"/>
              </a:solidFill>
            </a:endParaRPr>
          </a:p>
        </p:txBody>
      </p:sp>
      <p:sp>
        <p:nvSpPr>
          <p:cNvPr id="10" name="Text Box 2"/>
          <p:cNvSpPr txBox="1">
            <a:spLocks noChangeArrowheads="1"/>
          </p:cNvSpPr>
          <p:nvPr/>
        </p:nvSpPr>
        <p:spPr bwMode="auto">
          <a:xfrm>
            <a:off x="2285690" y="1963709"/>
            <a:ext cx="9181787" cy="4164059"/>
          </a:xfrm>
          <a:prstGeom prst="rect">
            <a:avLst/>
          </a:prstGeom>
          <a:solidFill>
            <a:schemeClr val="accent4">
              <a:lumMod val="20000"/>
              <a:lumOff val="80000"/>
            </a:schemeClr>
          </a:solidFill>
          <a:ln w="9525">
            <a:solidFill>
              <a:schemeClr val="accent6">
                <a:lumMod val="75000"/>
              </a:schemeClr>
            </a:solidFill>
            <a:miter lim="800000"/>
            <a:headEnd/>
            <a:tailEnd/>
          </a:ln>
          <a:scene3d>
            <a:camera prst="orthographicFront"/>
            <a:lightRig rig="threePt" dir="t"/>
          </a:scene3d>
          <a:sp3d>
            <a:bevelT/>
          </a:sp3d>
        </p:spPr>
        <p:txBody>
          <a:bodyPr rot="0" vert="horz" wrap="square" lIns="91440" tIns="45720" rIns="91440" bIns="45720" anchor="t" anchorCtr="0">
            <a:noAutofit/>
          </a:bodyPr>
          <a:lstStyle/>
          <a:p>
            <a:pPr marL="0" marR="0">
              <a:spcBef>
                <a:spcPts val="0"/>
              </a:spcBef>
              <a:spcAft>
                <a:spcPts val="0"/>
              </a:spcAft>
            </a:pPr>
            <a:r>
              <a:rPr lang="en-US" sz="100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    </a:t>
            </a:r>
            <a:r>
              <a:rPr lang="en-US" sz="200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fi</a:t>
            </a:r>
            <a:r>
              <a:rPr lang="en-US" sz="2000">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&gt;&gt;</a:t>
            </a:r>
            <a:r>
              <a:rPr lang="en-US" sz="200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n</a:t>
            </a:r>
            <a:r>
              <a:rPr lang="en-US" sz="2000">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2000">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    </a:t>
            </a:r>
            <a:r>
              <a:rPr lang="en-US" sz="2000" b="1">
                <a:solidFill>
                  <a:srgbClr val="00A000"/>
                </a:solidFill>
                <a:effectLst/>
                <a:latin typeface="Courier New" panose="02070309020205020404" pitchFamily="49" charset="0"/>
                <a:ea typeface="Calibri" panose="020F0502020204030204" pitchFamily="34" charset="0"/>
                <a:cs typeface="Times New Roman" panose="02020603050405020304" pitchFamily="18" charset="0"/>
              </a:rPr>
              <a:t>vector</a:t>
            </a:r>
            <a:r>
              <a:rPr lang="en-US" sz="2000">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&lt;</a:t>
            </a:r>
            <a:r>
              <a:rPr lang="en-US" sz="200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tiibi</a:t>
            </a:r>
            <a:r>
              <a:rPr lang="en-US" sz="2000">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&gt; </a:t>
            </a:r>
            <a:r>
              <a:rPr lang="en-US" sz="200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x</a:t>
            </a:r>
            <a:r>
              <a:rPr lang="en-US" sz="2000">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2000">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    </a:t>
            </a:r>
            <a:r>
              <a:rPr lang="en-US" sz="2000" b="1">
                <a:solidFill>
                  <a:srgbClr val="00A000"/>
                </a:solidFill>
                <a:effectLst/>
                <a:latin typeface="Courier New" panose="02070309020205020404" pitchFamily="49" charset="0"/>
                <a:ea typeface="Calibri" panose="020F0502020204030204" pitchFamily="34" charset="0"/>
                <a:cs typeface="Times New Roman" panose="02020603050405020304" pitchFamily="18" charset="0"/>
              </a:rPr>
              <a:t>vector</a:t>
            </a:r>
            <a:r>
              <a:rPr lang="en-US" sz="2000">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&lt;</a:t>
            </a:r>
            <a:r>
              <a:rPr lang="en-US" sz="200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pib</a:t>
            </a:r>
            <a:r>
              <a:rPr lang="en-US" sz="2000">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&gt;</a:t>
            </a:r>
            <a:r>
              <a:rPr lang="en-US" sz="200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y</a:t>
            </a:r>
            <a:r>
              <a:rPr lang="en-US" sz="2000">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2000">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    </a:t>
            </a:r>
            <a:r>
              <a:rPr lang="en-US" sz="2000" b="1">
                <a:solidFill>
                  <a:srgbClr val="00A000"/>
                </a:solidFill>
                <a:effectLst/>
                <a:latin typeface="Courier New" panose="02070309020205020404" pitchFamily="49" charset="0"/>
                <a:ea typeface="Calibri" panose="020F0502020204030204" pitchFamily="34" charset="0"/>
                <a:cs typeface="Times New Roman" panose="02020603050405020304" pitchFamily="18" charset="0"/>
              </a:rPr>
              <a:t>vector</a:t>
            </a:r>
            <a:r>
              <a:rPr lang="en-US" sz="2000">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&lt;</a:t>
            </a:r>
            <a:r>
              <a:rPr lang="en-US" sz="2000" b="1">
                <a:solidFill>
                  <a:srgbClr val="0000A0"/>
                </a:solidFill>
                <a:effectLst/>
                <a:latin typeface="Courier New" panose="02070309020205020404" pitchFamily="49" charset="0"/>
                <a:ea typeface="Calibri" panose="020F0502020204030204" pitchFamily="34" charset="0"/>
                <a:cs typeface="Times New Roman" panose="02020603050405020304" pitchFamily="18" charset="0"/>
              </a:rPr>
              <a:t>bool</a:t>
            </a:r>
            <a:r>
              <a:rPr lang="en-US" sz="2000">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&gt; </a:t>
            </a:r>
            <a:r>
              <a:rPr lang="en-US" sz="200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flg</a:t>
            </a:r>
            <a:r>
              <a:rPr lang="en-US" sz="2000">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a:t>
            </a:r>
            <a:r>
              <a:rPr lang="en-US" sz="200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n</a:t>
            </a:r>
            <a:r>
              <a:rPr lang="en-US" sz="2000">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a:t>
            </a:r>
            <a:r>
              <a:rPr lang="en-US" sz="2000">
                <a:solidFill>
                  <a:srgbClr val="F000F0"/>
                </a:solidFill>
                <a:effectLst/>
                <a:latin typeface="Courier New" panose="02070309020205020404" pitchFamily="49" charset="0"/>
                <a:ea typeface="Calibri" panose="020F0502020204030204" pitchFamily="34" charset="0"/>
                <a:cs typeface="Times New Roman" panose="02020603050405020304" pitchFamily="18" charset="0"/>
              </a:rPr>
              <a:t>0</a:t>
            </a:r>
            <a:r>
              <a:rPr lang="en-US" sz="2000">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2000">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    </a:t>
            </a:r>
            <a:r>
              <a:rPr lang="en-US" sz="2000" b="1">
                <a:solidFill>
                  <a:srgbClr val="0000A0"/>
                </a:solidFill>
                <a:effectLst/>
                <a:latin typeface="Courier New" panose="02070309020205020404" pitchFamily="49" charset="0"/>
                <a:ea typeface="Calibri" panose="020F0502020204030204" pitchFamily="34" charset="0"/>
                <a:cs typeface="Times New Roman" panose="02020603050405020304" pitchFamily="18" charset="0"/>
              </a:rPr>
              <a:t>for</a:t>
            </a:r>
            <a:r>
              <a:rPr lang="en-US" sz="2000">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a:t>
            </a:r>
            <a:r>
              <a:rPr lang="en-US" sz="2000" b="1">
                <a:solidFill>
                  <a:srgbClr val="0000A0"/>
                </a:solidFill>
                <a:effectLst/>
                <a:latin typeface="Courier New" panose="02070309020205020404" pitchFamily="49" charset="0"/>
                <a:ea typeface="Calibri" panose="020F0502020204030204" pitchFamily="34" charset="0"/>
                <a:cs typeface="Times New Roman" panose="02020603050405020304" pitchFamily="18" charset="0"/>
              </a:rPr>
              <a:t>int </a:t>
            </a:r>
            <a:r>
              <a:rPr lang="en-US" sz="200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i</a:t>
            </a:r>
            <a:r>
              <a:rPr lang="en-US" sz="2000">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a:t>
            </a:r>
            <a:r>
              <a:rPr lang="en-US" sz="2000">
                <a:solidFill>
                  <a:srgbClr val="F000F0"/>
                </a:solidFill>
                <a:effectLst/>
                <a:latin typeface="Courier New" panose="02070309020205020404" pitchFamily="49" charset="0"/>
                <a:ea typeface="Calibri" panose="020F0502020204030204" pitchFamily="34" charset="0"/>
                <a:cs typeface="Times New Roman" panose="02020603050405020304" pitchFamily="18" charset="0"/>
              </a:rPr>
              <a:t>0</a:t>
            </a:r>
            <a:r>
              <a:rPr lang="en-US" sz="2000">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a:t>
            </a:r>
            <a:r>
              <a:rPr lang="en-US" sz="200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i</a:t>
            </a:r>
            <a:r>
              <a:rPr lang="en-US" sz="2000">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&lt;</a:t>
            </a:r>
            <a:r>
              <a:rPr lang="en-US" sz="200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n</a:t>
            </a:r>
            <a:r>
              <a:rPr lang="en-US" sz="2000">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a:t>
            </a:r>
            <a:r>
              <a:rPr lang="en-US" sz="200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i</a:t>
            </a:r>
            <a:r>
              <a:rPr lang="en-US" sz="2000">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2000">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    {</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2000">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        </a:t>
            </a:r>
            <a:r>
              <a:rPr lang="en-US" sz="200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fi</a:t>
            </a:r>
            <a:r>
              <a:rPr lang="en-US" sz="2000">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&gt;&gt;</a:t>
            </a:r>
            <a:r>
              <a:rPr lang="en-US" sz="200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a</a:t>
            </a:r>
            <a:r>
              <a:rPr lang="en-US" sz="2000">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&gt;&gt;</a:t>
            </a:r>
            <a:r>
              <a:rPr lang="en-US" sz="200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b</a:t>
            </a:r>
            <a:r>
              <a:rPr lang="en-US" sz="2000">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&gt;&gt;</a:t>
            </a:r>
            <a:r>
              <a:rPr lang="en-US" sz="200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t</a:t>
            </a:r>
            <a:r>
              <a:rPr lang="en-US" sz="2000">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2000">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        </a:t>
            </a:r>
            <a:r>
              <a:rPr lang="en-US" sz="2000" b="1">
                <a:solidFill>
                  <a:srgbClr val="0000A0"/>
                </a:solidFill>
                <a:effectLst/>
                <a:latin typeface="Courier New" panose="02070309020205020404" pitchFamily="49" charset="0"/>
                <a:ea typeface="Calibri" panose="020F0502020204030204" pitchFamily="34" charset="0"/>
                <a:cs typeface="Times New Roman" panose="02020603050405020304" pitchFamily="18" charset="0"/>
              </a:rPr>
              <a:t>if</a:t>
            </a:r>
            <a:r>
              <a:rPr lang="en-US" sz="2000">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a:t>
            </a:r>
            <a:r>
              <a:rPr lang="en-US" sz="200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t</a:t>
            </a:r>
            <a:r>
              <a:rPr lang="en-US" sz="2000">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a:t>
            </a:r>
            <a:r>
              <a:rPr lang="en-US" sz="2000">
                <a:solidFill>
                  <a:srgbClr val="F000F0"/>
                </a:solidFill>
                <a:effectLst/>
                <a:latin typeface="Courier New" panose="02070309020205020404" pitchFamily="49" charset="0"/>
                <a:ea typeface="Calibri" panose="020F0502020204030204" pitchFamily="34" charset="0"/>
                <a:cs typeface="Times New Roman" panose="02020603050405020304" pitchFamily="18" charset="0"/>
              </a:rPr>
              <a:t>0</a:t>
            </a:r>
            <a:r>
              <a:rPr lang="en-US" sz="2000">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a:t>
            </a:r>
            <a:r>
              <a:rPr lang="en-US" sz="200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y</a:t>
            </a:r>
            <a:r>
              <a:rPr lang="en-US" sz="2000">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a:t>
            </a:r>
            <a:r>
              <a:rPr lang="en-US" sz="2000" b="1">
                <a:solidFill>
                  <a:srgbClr val="00A000"/>
                </a:solidFill>
                <a:effectLst/>
                <a:latin typeface="Courier New" panose="02070309020205020404" pitchFamily="49" charset="0"/>
                <a:ea typeface="Calibri" panose="020F0502020204030204" pitchFamily="34" charset="0"/>
                <a:cs typeface="Times New Roman" panose="02020603050405020304" pitchFamily="18" charset="0"/>
              </a:rPr>
              <a:t>push_back</a:t>
            </a:r>
            <a:r>
              <a:rPr lang="en-US" sz="2000">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a:t>
            </a:r>
            <a:r>
              <a:rPr lang="en-US" sz="200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a</a:t>
            </a:r>
            <a:r>
              <a:rPr lang="en-US" sz="2000">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a:t>
            </a:r>
            <a:r>
              <a:rPr lang="en-US" sz="2000">
                <a:solidFill>
                  <a:srgbClr val="F000F0"/>
                </a:solidFill>
                <a:effectLst/>
                <a:latin typeface="Courier New" panose="02070309020205020404" pitchFamily="49" charset="0"/>
                <a:ea typeface="Calibri" panose="020F0502020204030204" pitchFamily="34" charset="0"/>
                <a:cs typeface="Times New Roman" panose="02020603050405020304" pitchFamily="18" charset="0"/>
              </a:rPr>
              <a:t>0</a:t>
            </a:r>
            <a:r>
              <a:rPr lang="en-US" sz="2000">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 </a:t>
            </a:r>
            <a:r>
              <a:rPr lang="en-US" sz="200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y</a:t>
            </a:r>
            <a:r>
              <a:rPr lang="en-US" sz="2000">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a:t>
            </a:r>
            <a:r>
              <a:rPr lang="en-US" sz="2000" b="1">
                <a:solidFill>
                  <a:srgbClr val="00A000"/>
                </a:solidFill>
                <a:effectLst/>
                <a:latin typeface="Courier New" panose="02070309020205020404" pitchFamily="49" charset="0"/>
                <a:ea typeface="Calibri" panose="020F0502020204030204" pitchFamily="34" charset="0"/>
                <a:cs typeface="Times New Roman" panose="02020603050405020304" pitchFamily="18" charset="0"/>
              </a:rPr>
              <a:t>push_back</a:t>
            </a:r>
            <a:r>
              <a:rPr lang="en-US" sz="2000">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a:t>
            </a:r>
            <a:r>
              <a:rPr lang="en-US" sz="200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b</a:t>
            </a:r>
            <a:r>
              <a:rPr lang="en-US" sz="2000">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a:t>
            </a:r>
            <a:r>
              <a:rPr lang="en-US" sz="2000">
                <a:solidFill>
                  <a:srgbClr val="F000F0"/>
                </a:solidFill>
                <a:effectLst/>
                <a:latin typeface="Courier New" panose="02070309020205020404" pitchFamily="49" charset="0"/>
                <a:ea typeface="Calibri" panose="020F0502020204030204" pitchFamily="34" charset="0"/>
                <a:cs typeface="Times New Roman" panose="02020603050405020304" pitchFamily="18" charset="0"/>
              </a:rPr>
              <a:t>1</a:t>
            </a:r>
            <a:r>
              <a:rPr lang="en-US" sz="2000">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2000">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         </a:t>
            </a:r>
            <a:r>
              <a:rPr lang="en-US" sz="2000" b="1">
                <a:solidFill>
                  <a:srgbClr val="0000A0"/>
                </a:solidFill>
                <a:effectLst/>
                <a:latin typeface="Courier New" panose="02070309020205020404" pitchFamily="49" charset="0"/>
                <a:ea typeface="Calibri" panose="020F0502020204030204" pitchFamily="34" charset="0"/>
                <a:cs typeface="Times New Roman" panose="02020603050405020304" pitchFamily="18" charset="0"/>
              </a:rPr>
              <a:t>else </a:t>
            </a:r>
            <a:r>
              <a:rPr lang="en-US" sz="2000">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a:t>
            </a:r>
            <a:r>
              <a:rPr lang="en-US" sz="200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x</a:t>
            </a:r>
            <a:r>
              <a:rPr lang="en-US" sz="2000">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a:t>
            </a:r>
            <a:r>
              <a:rPr lang="en-US" sz="2000" b="1">
                <a:solidFill>
                  <a:srgbClr val="00A000"/>
                </a:solidFill>
                <a:effectLst/>
                <a:latin typeface="Courier New" panose="02070309020205020404" pitchFamily="49" charset="0"/>
                <a:ea typeface="Calibri" panose="020F0502020204030204" pitchFamily="34" charset="0"/>
                <a:cs typeface="Times New Roman" panose="02020603050405020304" pitchFamily="18" charset="0"/>
              </a:rPr>
              <a:t>push_back</a:t>
            </a:r>
            <a:r>
              <a:rPr lang="en-US" sz="2000">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a:t>
            </a:r>
            <a:r>
              <a:rPr lang="en-US" sz="200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make_tuple</a:t>
            </a:r>
            <a:r>
              <a:rPr lang="en-US" sz="2000">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a:t>
            </a:r>
            <a:r>
              <a:rPr lang="en-US" sz="200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a</a:t>
            </a:r>
            <a:r>
              <a:rPr lang="en-US" sz="2000">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a:t>
            </a:r>
            <a:r>
              <a:rPr lang="en-US" sz="2000">
                <a:solidFill>
                  <a:srgbClr val="F000F0"/>
                </a:solidFill>
                <a:effectLst/>
                <a:latin typeface="Courier New" panose="02070309020205020404" pitchFamily="49" charset="0"/>
                <a:ea typeface="Calibri" panose="020F0502020204030204" pitchFamily="34" charset="0"/>
                <a:cs typeface="Times New Roman" panose="02020603050405020304" pitchFamily="18" charset="0"/>
              </a:rPr>
              <a:t>0</a:t>
            </a:r>
            <a:r>
              <a:rPr lang="en-US" sz="2000">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a:t>
            </a:r>
            <a:r>
              <a:rPr lang="en-US" sz="200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t</a:t>
            </a:r>
            <a:r>
              <a:rPr lang="en-US" sz="2000">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a:t>
            </a:r>
            <a:r>
              <a:rPr lang="en-US" sz="200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i</a:t>
            </a:r>
            <a:r>
              <a:rPr lang="en-US" sz="2000">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p>
            <a:pPr marL="457200" marR="0" indent="457200">
              <a:spcBef>
                <a:spcPts val="0"/>
              </a:spcBef>
              <a:spcAft>
                <a:spcPts val="0"/>
              </a:spcAft>
            </a:pPr>
            <a:r>
              <a:rPr lang="en-US" sz="2000">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   </a:t>
            </a:r>
            <a:r>
              <a:rPr lang="en-US" sz="200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x</a:t>
            </a:r>
            <a:r>
              <a:rPr lang="en-US" sz="2000">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a:t>
            </a:r>
            <a:r>
              <a:rPr lang="en-US" sz="2000" b="1">
                <a:solidFill>
                  <a:srgbClr val="00A000"/>
                </a:solidFill>
                <a:effectLst/>
                <a:latin typeface="Courier New" panose="02070309020205020404" pitchFamily="49" charset="0"/>
                <a:ea typeface="Calibri" panose="020F0502020204030204" pitchFamily="34" charset="0"/>
                <a:cs typeface="Times New Roman" panose="02020603050405020304" pitchFamily="18" charset="0"/>
              </a:rPr>
              <a:t>push_back</a:t>
            </a:r>
            <a:r>
              <a:rPr lang="en-US" sz="2000">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a:t>
            </a:r>
            <a:r>
              <a:rPr lang="en-US" sz="200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make_tuple</a:t>
            </a:r>
            <a:r>
              <a:rPr lang="en-US" sz="2000">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a:t>
            </a:r>
            <a:r>
              <a:rPr lang="en-US" sz="200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b</a:t>
            </a:r>
            <a:r>
              <a:rPr lang="en-US" sz="2000">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a:t>
            </a:r>
            <a:r>
              <a:rPr lang="en-US" sz="2000">
                <a:solidFill>
                  <a:srgbClr val="F000F0"/>
                </a:solidFill>
                <a:effectLst/>
                <a:latin typeface="Courier New" panose="02070309020205020404" pitchFamily="49" charset="0"/>
                <a:ea typeface="Calibri" panose="020F0502020204030204" pitchFamily="34" charset="0"/>
                <a:cs typeface="Times New Roman" panose="02020603050405020304" pitchFamily="18" charset="0"/>
              </a:rPr>
              <a:t>1</a:t>
            </a:r>
            <a:r>
              <a:rPr lang="en-US" sz="2000">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a:t>
            </a:r>
            <a:r>
              <a:rPr lang="en-US" sz="200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t</a:t>
            </a:r>
            <a:r>
              <a:rPr lang="en-US" sz="2000">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a:t>
            </a:r>
            <a:r>
              <a:rPr lang="en-US" sz="200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i</a:t>
            </a:r>
            <a:r>
              <a:rPr lang="en-US" sz="2000">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 }</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2000">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    }</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p:txBody>
      </p:sp>
      <p:grpSp>
        <p:nvGrpSpPr>
          <p:cNvPr id="15" name="Group 14"/>
          <p:cNvGrpSpPr/>
          <p:nvPr/>
        </p:nvGrpSpPr>
        <p:grpSpPr>
          <a:xfrm>
            <a:off x="7741845" y="2730800"/>
            <a:ext cx="2434531" cy="1040630"/>
            <a:chOff x="7741845" y="2730800"/>
            <a:chExt cx="2434531" cy="1040630"/>
          </a:xfrm>
        </p:grpSpPr>
        <p:sp>
          <p:nvSpPr>
            <p:cNvPr id="11" name="Oval Callout 10"/>
            <p:cNvSpPr/>
            <p:nvPr/>
          </p:nvSpPr>
          <p:spPr>
            <a:xfrm>
              <a:off x="7741845" y="2730800"/>
              <a:ext cx="2434531" cy="946933"/>
            </a:xfrm>
            <a:prstGeom prst="wedgeEllipseCallout">
              <a:avLst>
                <a:gd name="adj1" fmla="val -47024"/>
                <a:gd name="adj2" fmla="val 103607"/>
              </a:avLst>
            </a:prstGeom>
            <a:gradFill>
              <a:gsLst>
                <a:gs pos="0">
                  <a:srgbClr val="002060"/>
                </a:gs>
                <a:gs pos="11000">
                  <a:srgbClr val="0070C0"/>
                </a:gs>
                <a:gs pos="19000">
                  <a:srgbClr val="00B0F0"/>
                </a:gs>
                <a:gs pos="95000">
                  <a:schemeClr val="accent2">
                    <a:lumMod val="50000"/>
                  </a:schemeClr>
                </a:gs>
                <a:gs pos="81000">
                  <a:schemeClr val="accent2">
                    <a:lumMod val="20000"/>
                    <a:lumOff val="80000"/>
                  </a:schemeClr>
                </a:gs>
                <a:gs pos="67000">
                  <a:schemeClr val="accent4">
                    <a:lumMod val="20000"/>
                    <a:lumOff val="80000"/>
                  </a:schemeClr>
                </a:gs>
                <a:gs pos="46000">
                  <a:schemeClr val="accent4">
                    <a:lumMod val="60000"/>
                    <a:lumOff val="40000"/>
                  </a:schemeClr>
                </a:gs>
              </a:gsLst>
              <a:lin ang="5400000" scaled="1"/>
            </a:gra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spcBef>
                  <a:spcPts val="0"/>
                </a:spcBef>
                <a:spcAft>
                  <a:spcPts val="600"/>
                </a:spcAft>
              </a:pPr>
              <a:r>
                <a:rPr lang="en-US" sz="1100">
                  <a:effectLst/>
                  <a:ea typeface="Calibri" panose="020F0502020204030204" pitchFamily="34" charset="0"/>
                  <a:cs typeface="Times New Roman" panose="02020603050405020304" pitchFamily="18" charset="0"/>
                </a:rPr>
                <a:t> </a:t>
              </a:r>
            </a:p>
          </p:txBody>
        </p:sp>
        <p:sp>
          <p:nvSpPr>
            <p:cNvPr id="12" name="Text Box 2"/>
            <p:cNvSpPr txBox="1">
              <a:spLocks noChangeArrowheads="1"/>
            </p:cNvSpPr>
            <p:nvPr/>
          </p:nvSpPr>
          <p:spPr bwMode="auto">
            <a:xfrm>
              <a:off x="8087444" y="2839308"/>
              <a:ext cx="1743331" cy="932122"/>
            </a:xfrm>
            <a:prstGeom prst="rect">
              <a:avLst/>
            </a:prstGeom>
            <a:noFill/>
            <a:ln w="9525">
              <a:noFill/>
              <a:miter lim="800000"/>
              <a:headEnd/>
              <a:tailEnd/>
            </a:ln>
          </p:spPr>
          <p:txBody>
            <a:bodyPr rot="0" vert="horz" wrap="square" lIns="91440" tIns="45720" rIns="91440" bIns="45720" anchor="t" anchorCtr="0">
              <a:noAutofit/>
            </a:bodyPr>
            <a:lstStyle/>
            <a:p>
              <a:pPr marL="0" marR="0" algn="ctr">
                <a:spcBef>
                  <a:spcPts val="0"/>
                </a:spcBef>
                <a:spcAft>
                  <a:spcPts val="0"/>
                </a:spcAft>
              </a:pPr>
              <a:r>
                <a:rPr lang="en-US" sz="2000" i="1" kern="1200">
                  <a:solidFill>
                    <a:srgbClr val="FFFF00"/>
                  </a:solidFill>
                  <a:effectLst/>
                  <a:latin typeface="Times New Roman" panose="02020603050405020304" pitchFamily="18" charset="0"/>
                  <a:ea typeface="Times New Roman" panose="02020603050405020304" pitchFamily="18" charset="0"/>
                  <a:cs typeface="Times New Roman" panose="02020603050405020304" pitchFamily="18" charset="0"/>
                </a:rPr>
                <a:t>Lưu thông tin </a:t>
              </a:r>
              <a:r>
                <a:rPr lang="en-US" sz="2000" i="1" kern="120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đoạn cấm</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p:txBody>
        </p:sp>
      </p:grpSp>
      <p:grpSp>
        <p:nvGrpSpPr>
          <p:cNvPr id="16" name="Group 15"/>
          <p:cNvGrpSpPr/>
          <p:nvPr/>
        </p:nvGrpSpPr>
        <p:grpSpPr>
          <a:xfrm>
            <a:off x="3427255" y="5582981"/>
            <a:ext cx="2068889" cy="976810"/>
            <a:chOff x="3427255" y="5582981"/>
            <a:chExt cx="2068889" cy="976810"/>
          </a:xfrm>
        </p:grpSpPr>
        <p:sp>
          <p:nvSpPr>
            <p:cNvPr id="13" name="Rounded Rectangular Callout 12"/>
            <p:cNvSpPr/>
            <p:nvPr/>
          </p:nvSpPr>
          <p:spPr>
            <a:xfrm>
              <a:off x="3459160" y="5582981"/>
              <a:ext cx="2034735" cy="875620"/>
            </a:xfrm>
            <a:prstGeom prst="wedgeRoundRectCallout">
              <a:avLst>
                <a:gd name="adj1" fmla="val 52844"/>
                <a:gd name="adj2" fmla="val -104397"/>
                <a:gd name="adj3" fmla="val 16667"/>
              </a:avLst>
            </a:prstGeom>
            <a:gradFill>
              <a:gsLst>
                <a:gs pos="0">
                  <a:srgbClr val="002060"/>
                </a:gs>
                <a:gs pos="11000">
                  <a:srgbClr val="0070C0"/>
                </a:gs>
                <a:gs pos="19000">
                  <a:srgbClr val="00B0F0"/>
                </a:gs>
                <a:gs pos="95000">
                  <a:schemeClr val="accent2">
                    <a:lumMod val="50000"/>
                  </a:schemeClr>
                </a:gs>
                <a:gs pos="81000">
                  <a:schemeClr val="accent2">
                    <a:lumMod val="20000"/>
                    <a:lumOff val="80000"/>
                  </a:schemeClr>
                </a:gs>
                <a:gs pos="67000">
                  <a:schemeClr val="accent4">
                    <a:lumMod val="20000"/>
                    <a:lumOff val="80000"/>
                  </a:schemeClr>
                </a:gs>
                <a:gs pos="46000">
                  <a:schemeClr val="accent4">
                    <a:lumMod val="60000"/>
                    <a:lumOff val="40000"/>
                  </a:schemeClr>
                </a:gs>
              </a:gsLst>
              <a:lin ang="5400000" scaled="1"/>
            </a:gra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spcBef>
                  <a:spcPts val="0"/>
                </a:spcBef>
                <a:spcAft>
                  <a:spcPts val="600"/>
                </a:spcAft>
              </a:pPr>
              <a:r>
                <a:rPr lang="en-US" sz="1100">
                  <a:effectLst/>
                  <a:ea typeface="Calibri" panose="020F0502020204030204" pitchFamily="34" charset="0"/>
                  <a:cs typeface="Times New Roman" panose="02020603050405020304" pitchFamily="18" charset="0"/>
                </a:rPr>
                <a:t> </a:t>
              </a:r>
            </a:p>
          </p:txBody>
        </p:sp>
        <p:sp>
          <p:nvSpPr>
            <p:cNvPr id="14" name="Text Box 2"/>
            <p:cNvSpPr txBox="1">
              <a:spLocks noChangeArrowheads="1"/>
            </p:cNvSpPr>
            <p:nvPr/>
          </p:nvSpPr>
          <p:spPr bwMode="auto">
            <a:xfrm>
              <a:off x="3427255" y="5627669"/>
              <a:ext cx="2068889" cy="932122"/>
            </a:xfrm>
            <a:prstGeom prst="rect">
              <a:avLst/>
            </a:prstGeom>
            <a:noFill/>
            <a:ln w="9525">
              <a:noFill/>
              <a:miter lim="800000"/>
              <a:headEnd/>
              <a:tailEnd/>
            </a:ln>
          </p:spPr>
          <p:txBody>
            <a:bodyPr rot="0" vert="horz" wrap="square" lIns="91440" tIns="45720" rIns="91440" bIns="45720" anchor="t" anchorCtr="0">
              <a:noAutofit/>
            </a:bodyPr>
            <a:lstStyle/>
            <a:p>
              <a:pPr marL="0" marR="0" algn="ctr">
                <a:spcBef>
                  <a:spcPts val="0"/>
                </a:spcBef>
                <a:spcAft>
                  <a:spcPts val="0"/>
                </a:spcAft>
              </a:pPr>
              <a:r>
                <a:rPr lang="en-US" sz="2000" i="1" kern="1200">
                  <a:solidFill>
                    <a:srgbClr val="0070C0"/>
                  </a:solidFill>
                  <a:effectLst/>
                  <a:latin typeface="Times New Roman" panose="02020603050405020304" pitchFamily="18" charset="0"/>
                  <a:ea typeface="Times New Roman" panose="02020603050405020304" pitchFamily="18" charset="0"/>
                  <a:cs typeface="Times New Roman" panose="02020603050405020304" pitchFamily="18" charset="0"/>
                </a:rPr>
                <a:t>Lưu thông tin đoạn cần chọn</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p:txBody>
        </p:sp>
      </p:grpSp>
      <p:pic>
        <p:nvPicPr>
          <p:cNvPr id="17" name="Picture 16"/>
          <p:cNvPicPr>
            <a:picLocks noChangeAspect="1"/>
          </p:cNvPicPr>
          <p:nvPr/>
        </p:nvPicPr>
        <p:blipFill>
          <a:blip r:embed="rId3"/>
          <a:stretch>
            <a:fillRect/>
          </a:stretch>
        </p:blipFill>
        <p:spPr>
          <a:xfrm>
            <a:off x="154113" y="6376000"/>
            <a:ext cx="1975275" cy="371888"/>
          </a:xfrm>
          <a:prstGeom prst="rect">
            <a:avLst/>
          </a:prstGeom>
        </p:spPr>
      </p:pic>
      <p:pic>
        <p:nvPicPr>
          <p:cNvPr id="18" name="Picture 4" descr="Related imag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267522" y="5729109"/>
            <a:ext cx="798582" cy="10719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0112442"/>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p:cTn id="7" dur="1000" fill="hold"/>
                                        <p:tgtEl>
                                          <p:spTgt spid="7">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7">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7">
                                            <p:txEl>
                                              <p:pRg st="0" end="0"/>
                                            </p:txEl>
                                          </p:spTgt>
                                        </p:tgtEl>
                                        <p:attrNameLst>
                                          <p:attrName>style.rotation</p:attrName>
                                        </p:attrNameLst>
                                      </p:cBhvr>
                                      <p:tavLst>
                                        <p:tav tm="0">
                                          <p:val>
                                            <p:fltVal val="90"/>
                                          </p:val>
                                        </p:tav>
                                        <p:tav tm="100000">
                                          <p:val>
                                            <p:fltVal val="0"/>
                                          </p:val>
                                        </p:tav>
                                      </p:tavLst>
                                    </p:anim>
                                    <p:animEffect transition="in" filter="fade">
                                      <p:cBhvr>
                                        <p:cTn id="10" dur="1000"/>
                                        <p:tgtEl>
                                          <p:spTgt spid="7">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nodeType="clickEffect">
                                  <p:stCondLst>
                                    <p:cond delay="0"/>
                                  </p:stCondLst>
                                  <p:childTnLst>
                                    <p:set>
                                      <p:cBhvr>
                                        <p:cTn id="14" dur="1" fill="hold">
                                          <p:stCondLst>
                                            <p:cond delay="0"/>
                                          </p:stCondLst>
                                        </p:cTn>
                                        <p:tgtEl>
                                          <p:spTgt spid="8">
                                            <p:txEl>
                                              <p:pRg st="0" end="0"/>
                                            </p:txEl>
                                          </p:spTgt>
                                        </p:tgtEl>
                                        <p:attrNameLst>
                                          <p:attrName>style.visibility</p:attrName>
                                        </p:attrNameLst>
                                      </p:cBhvr>
                                      <p:to>
                                        <p:strVal val="visible"/>
                                      </p:to>
                                    </p:set>
                                    <p:animEffect transition="in" filter="barn(inVertical)">
                                      <p:cBhvr>
                                        <p:cTn id="15" dur="500"/>
                                        <p:tgtEl>
                                          <p:spTgt spid="8">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nodeType="clickEffect">
                                  <p:stCondLst>
                                    <p:cond delay="0"/>
                                  </p:stCondLst>
                                  <p:childTnLst>
                                    <p:set>
                                      <p:cBhvr>
                                        <p:cTn id="19" dur="1" fill="hold">
                                          <p:stCondLst>
                                            <p:cond delay="0"/>
                                          </p:stCondLst>
                                        </p:cTn>
                                        <p:tgtEl>
                                          <p:spTgt spid="10">
                                            <p:txEl>
                                              <p:pRg st="0" end="0"/>
                                            </p:txEl>
                                          </p:spTgt>
                                        </p:tgtEl>
                                        <p:attrNameLst>
                                          <p:attrName>style.visibility</p:attrName>
                                        </p:attrNameLst>
                                      </p:cBhvr>
                                      <p:to>
                                        <p:strVal val="visible"/>
                                      </p:to>
                                    </p:set>
                                    <p:animEffect transition="in" filter="barn(inVertical)">
                                      <p:cBhvr>
                                        <p:cTn id="20" dur="500"/>
                                        <p:tgtEl>
                                          <p:spTgt spid="10">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nodeType="clickEffect">
                                  <p:stCondLst>
                                    <p:cond delay="0"/>
                                  </p:stCondLst>
                                  <p:childTnLst>
                                    <p:set>
                                      <p:cBhvr>
                                        <p:cTn id="24" dur="1" fill="hold">
                                          <p:stCondLst>
                                            <p:cond delay="0"/>
                                          </p:stCondLst>
                                        </p:cTn>
                                        <p:tgtEl>
                                          <p:spTgt spid="10">
                                            <p:txEl>
                                              <p:pRg st="1" end="1"/>
                                            </p:txEl>
                                          </p:spTgt>
                                        </p:tgtEl>
                                        <p:attrNameLst>
                                          <p:attrName>style.visibility</p:attrName>
                                        </p:attrNameLst>
                                      </p:cBhvr>
                                      <p:to>
                                        <p:strVal val="visible"/>
                                      </p:to>
                                    </p:set>
                                    <p:animEffect transition="in" filter="barn(inVertical)">
                                      <p:cBhvr>
                                        <p:cTn id="25" dur="500"/>
                                        <p:tgtEl>
                                          <p:spTgt spid="10">
                                            <p:txEl>
                                              <p:pRg st="1" end="1"/>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6" presetClass="entr" presetSubtype="21" fill="hold" nodeType="clickEffect">
                                  <p:stCondLst>
                                    <p:cond delay="0"/>
                                  </p:stCondLst>
                                  <p:childTnLst>
                                    <p:set>
                                      <p:cBhvr>
                                        <p:cTn id="29" dur="1" fill="hold">
                                          <p:stCondLst>
                                            <p:cond delay="0"/>
                                          </p:stCondLst>
                                        </p:cTn>
                                        <p:tgtEl>
                                          <p:spTgt spid="10">
                                            <p:txEl>
                                              <p:pRg st="2" end="2"/>
                                            </p:txEl>
                                          </p:spTgt>
                                        </p:tgtEl>
                                        <p:attrNameLst>
                                          <p:attrName>style.visibility</p:attrName>
                                        </p:attrNameLst>
                                      </p:cBhvr>
                                      <p:to>
                                        <p:strVal val="visible"/>
                                      </p:to>
                                    </p:set>
                                    <p:animEffect transition="in" filter="barn(inVertical)">
                                      <p:cBhvr>
                                        <p:cTn id="30" dur="500"/>
                                        <p:tgtEl>
                                          <p:spTgt spid="10">
                                            <p:txEl>
                                              <p:pRg st="2" end="2"/>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6" presetClass="entr" presetSubtype="21" fill="hold" nodeType="clickEffect">
                                  <p:stCondLst>
                                    <p:cond delay="0"/>
                                  </p:stCondLst>
                                  <p:childTnLst>
                                    <p:set>
                                      <p:cBhvr>
                                        <p:cTn id="34" dur="1" fill="hold">
                                          <p:stCondLst>
                                            <p:cond delay="0"/>
                                          </p:stCondLst>
                                        </p:cTn>
                                        <p:tgtEl>
                                          <p:spTgt spid="10">
                                            <p:txEl>
                                              <p:pRg st="3" end="3"/>
                                            </p:txEl>
                                          </p:spTgt>
                                        </p:tgtEl>
                                        <p:attrNameLst>
                                          <p:attrName>style.visibility</p:attrName>
                                        </p:attrNameLst>
                                      </p:cBhvr>
                                      <p:to>
                                        <p:strVal val="visible"/>
                                      </p:to>
                                    </p:set>
                                    <p:animEffect transition="in" filter="barn(inVertical)">
                                      <p:cBhvr>
                                        <p:cTn id="35" dur="500"/>
                                        <p:tgtEl>
                                          <p:spTgt spid="10">
                                            <p:txEl>
                                              <p:pRg st="3" end="3"/>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nodeType="clickEffect">
                                  <p:stCondLst>
                                    <p:cond delay="0"/>
                                  </p:stCondLst>
                                  <p:childTnLst>
                                    <p:set>
                                      <p:cBhvr>
                                        <p:cTn id="39" dur="1" fill="hold">
                                          <p:stCondLst>
                                            <p:cond delay="0"/>
                                          </p:stCondLst>
                                        </p:cTn>
                                        <p:tgtEl>
                                          <p:spTgt spid="10">
                                            <p:txEl>
                                              <p:pRg st="4" end="4"/>
                                            </p:txEl>
                                          </p:spTgt>
                                        </p:tgtEl>
                                        <p:attrNameLst>
                                          <p:attrName>style.visibility</p:attrName>
                                        </p:attrNameLst>
                                      </p:cBhvr>
                                      <p:to>
                                        <p:strVal val="visible"/>
                                      </p:to>
                                    </p:set>
                                    <p:anim calcmode="lin" valueType="num">
                                      <p:cBhvr additive="base">
                                        <p:cTn id="40" dur="500" fill="hold"/>
                                        <p:tgtEl>
                                          <p:spTgt spid="10">
                                            <p:txEl>
                                              <p:pRg st="4" end="4"/>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10">
                                            <p:txEl>
                                              <p:pRg st="4" end="4"/>
                                            </p:txEl>
                                          </p:spTgt>
                                        </p:tgtEl>
                                        <p:attrNameLst>
                                          <p:attrName>ppt_y</p:attrName>
                                        </p:attrNameLst>
                                      </p:cBhvr>
                                      <p:tavLst>
                                        <p:tav tm="0">
                                          <p:val>
                                            <p:strVal val="1+#ppt_h/2"/>
                                          </p:val>
                                        </p:tav>
                                        <p:tav tm="100000">
                                          <p:val>
                                            <p:strVal val="#ppt_y"/>
                                          </p:val>
                                        </p:tav>
                                      </p:tavLst>
                                    </p:anim>
                                  </p:childTnLst>
                                </p:cTn>
                              </p:par>
                              <p:par>
                                <p:cTn id="42" presetID="2" presetClass="entr" presetSubtype="4" fill="hold" nodeType="withEffect">
                                  <p:stCondLst>
                                    <p:cond delay="0"/>
                                  </p:stCondLst>
                                  <p:childTnLst>
                                    <p:set>
                                      <p:cBhvr>
                                        <p:cTn id="43" dur="1" fill="hold">
                                          <p:stCondLst>
                                            <p:cond delay="0"/>
                                          </p:stCondLst>
                                        </p:cTn>
                                        <p:tgtEl>
                                          <p:spTgt spid="10">
                                            <p:txEl>
                                              <p:pRg st="5" end="5"/>
                                            </p:txEl>
                                          </p:spTgt>
                                        </p:tgtEl>
                                        <p:attrNameLst>
                                          <p:attrName>style.visibility</p:attrName>
                                        </p:attrNameLst>
                                      </p:cBhvr>
                                      <p:to>
                                        <p:strVal val="visible"/>
                                      </p:to>
                                    </p:set>
                                    <p:anim calcmode="lin" valueType="num">
                                      <p:cBhvr additive="base">
                                        <p:cTn id="44" dur="500" fill="hold"/>
                                        <p:tgtEl>
                                          <p:spTgt spid="10">
                                            <p:txEl>
                                              <p:pRg st="5" end="5"/>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10">
                                            <p:txEl>
                                              <p:pRg st="5" end="5"/>
                                            </p:txEl>
                                          </p:spTgt>
                                        </p:tgtEl>
                                        <p:attrNameLst>
                                          <p:attrName>ppt_y</p:attrName>
                                        </p:attrNameLst>
                                      </p:cBhvr>
                                      <p:tavLst>
                                        <p:tav tm="0">
                                          <p:val>
                                            <p:strVal val="1+#ppt_h/2"/>
                                          </p:val>
                                        </p:tav>
                                        <p:tav tm="100000">
                                          <p:val>
                                            <p:strVal val="#ppt_y"/>
                                          </p:val>
                                        </p:tav>
                                      </p:tavLst>
                                    </p:anim>
                                  </p:childTnLst>
                                </p:cTn>
                              </p:par>
                              <p:par>
                                <p:cTn id="46" presetID="2" presetClass="entr" presetSubtype="4" fill="hold" nodeType="withEffect">
                                  <p:stCondLst>
                                    <p:cond delay="0"/>
                                  </p:stCondLst>
                                  <p:childTnLst>
                                    <p:set>
                                      <p:cBhvr>
                                        <p:cTn id="47" dur="1" fill="hold">
                                          <p:stCondLst>
                                            <p:cond delay="0"/>
                                          </p:stCondLst>
                                        </p:cTn>
                                        <p:tgtEl>
                                          <p:spTgt spid="10">
                                            <p:txEl>
                                              <p:pRg st="10" end="10"/>
                                            </p:txEl>
                                          </p:spTgt>
                                        </p:tgtEl>
                                        <p:attrNameLst>
                                          <p:attrName>style.visibility</p:attrName>
                                        </p:attrNameLst>
                                      </p:cBhvr>
                                      <p:to>
                                        <p:strVal val="visible"/>
                                      </p:to>
                                    </p:set>
                                    <p:anim calcmode="lin" valueType="num">
                                      <p:cBhvr additive="base">
                                        <p:cTn id="48" dur="500" fill="hold"/>
                                        <p:tgtEl>
                                          <p:spTgt spid="10">
                                            <p:txEl>
                                              <p:pRg st="10" end="10"/>
                                            </p:txEl>
                                          </p:spTgt>
                                        </p:tgtEl>
                                        <p:attrNameLst>
                                          <p:attrName>ppt_x</p:attrName>
                                        </p:attrNameLst>
                                      </p:cBhvr>
                                      <p:tavLst>
                                        <p:tav tm="0">
                                          <p:val>
                                            <p:strVal val="#ppt_x"/>
                                          </p:val>
                                        </p:tav>
                                        <p:tav tm="100000">
                                          <p:val>
                                            <p:strVal val="#ppt_x"/>
                                          </p:val>
                                        </p:tav>
                                      </p:tavLst>
                                    </p:anim>
                                    <p:anim calcmode="lin" valueType="num">
                                      <p:cBhvr additive="base">
                                        <p:cTn id="49" dur="500" fill="hold"/>
                                        <p:tgtEl>
                                          <p:spTgt spid="10">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16" presetClass="entr" presetSubtype="21" fill="hold" nodeType="clickEffect">
                                  <p:stCondLst>
                                    <p:cond delay="0"/>
                                  </p:stCondLst>
                                  <p:childTnLst>
                                    <p:set>
                                      <p:cBhvr>
                                        <p:cTn id="53" dur="1" fill="hold">
                                          <p:stCondLst>
                                            <p:cond delay="0"/>
                                          </p:stCondLst>
                                        </p:cTn>
                                        <p:tgtEl>
                                          <p:spTgt spid="10">
                                            <p:txEl>
                                              <p:pRg st="6" end="6"/>
                                            </p:txEl>
                                          </p:spTgt>
                                        </p:tgtEl>
                                        <p:attrNameLst>
                                          <p:attrName>style.visibility</p:attrName>
                                        </p:attrNameLst>
                                      </p:cBhvr>
                                      <p:to>
                                        <p:strVal val="visible"/>
                                      </p:to>
                                    </p:set>
                                    <p:animEffect transition="in" filter="barn(inVertical)">
                                      <p:cBhvr>
                                        <p:cTn id="54" dur="500"/>
                                        <p:tgtEl>
                                          <p:spTgt spid="10">
                                            <p:txEl>
                                              <p:pRg st="6" end="6"/>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16" presetClass="entr" presetSubtype="21" fill="hold" nodeType="clickEffect">
                                  <p:stCondLst>
                                    <p:cond delay="0"/>
                                  </p:stCondLst>
                                  <p:childTnLst>
                                    <p:set>
                                      <p:cBhvr>
                                        <p:cTn id="58" dur="1" fill="hold">
                                          <p:stCondLst>
                                            <p:cond delay="0"/>
                                          </p:stCondLst>
                                        </p:cTn>
                                        <p:tgtEl>
                                          <p:spTgt spid="10">
                                            <p:txEl>
                                              <p:pRg st="7" end="7"/>
                                            </p:txEl>
                                          </p:spTgt>
                                        </p:tgtEl>
                                        <p:attrNameLst>
                                          <p:attrName>style.visibility</p:attrName>
                                        </p:attrNameLst>
                                      </p:cBhvr>
                                      <p:to>
                                        <p:strVal val="visible"/>
                                      </p:to>
                                    </p:set>
                                    <p:animEffect transition="in" filter="barn(inVertical)">
                                      <p:cBhvr>
                                        <p:cTn id="59" dur="500"/>
                                        <p:tgtEl>
                                          <p:spTgt spid="10">
                                            <p:txEl>
                                              <p:pRg st="7" end="7"/>
                                            </p:txEl>
                                          </p:spTgt>
                                        </p:tgtEl>
                                      </p:cBhvr>
                                    </p:animEffect>
                                  </p:childTnLst>
                                </p:cTn>
                              </p:par>
                            </p:childTnLst>
                          </p:cTn>
                        </p:par>
                      </p:childTnLst>
                    </p:cTn>
                  </p:par>
                  <p:par>
                    <p:cTn id="60" fill="hold">
                      <p:stCondLst>
                        <p:cond delay="indefinite"/>
                      </p:stCondLst>
                      <p:childTnLst>
                        <p:par>
                          <p:cTn id="61" fill="hold">
                            <p:stCondLst>
                              <p:cond delay="0"/>
                            </p:stCondLst>
                            <p:childTnLst>
                              <p:par>
                                <p:cTn id="62" presetID="31" presetClass="entr" presetSubtype="0" fill="hold" nodeType="clickEffect">
                                  <p:stCondLst>
                                    <p:cond delay="0"/>
                                  </p:stCondLst>
                                  <p:childTnLst>
                                    <p:set>
                                      <p:cBhvr>
                                        <p:cTn id="63" dur="1" fill="hold">
                                          <p:stCondLst>
                                            <p:cond delay="0"/>
                                          </p:stCondLst>
                                        </p:cTn>
                                        <p:tgtEl>
                                          <p:spTgt spid="15"/>
                                        </p:tgtEl>
                                        <p:attrNameLst>
                                          <p:attrName>style.visibility</p:attrName>
                                        </p:attrNameLst>
                                      </p:cBhvr>
                                      <p:to>
                                        <p:strVal val="visible"/>
                                      </p:to>
                                    </p:set>
                                    <p:anim calcmode="lin" valueType="num">
                                      <p:cBhvr>
                                        <p:cTn id="64" dur="1000" fill="hold"/>
                                        <p:tgtEl>
                                          <p:spTgt spid="15"/>
                                        </p:tgtEl>
                                        <p:attrNameLst>
                                          <p:attrName>ppt_w</p:attrName>
                                        </p:attrNameLst>
                                      </p:cBhvr>
                                      <p:tavLst>
                                        <p:tav tm="0">
                                          <p:val>
                                            <p:fltVal val="0"/>
                                          </p:val>
                                        </p:tav>
                                        <p:tav tm="100000">
                                          <p:val>
                                            <p:strVal val="#ppt_w"/>
                                          </p:val>
                                        </p:tav>
                                      </p:tavLst>
                                    </p:anim>
                                    <p:anim calcmode="lin" valueType="num">
                                      <p:cBhvr>
                                        <p:cTn id="65" dur="1000" fill="hold"/>
                                        <p:tgtEl>
                                          <p:spTgt spid="15"/>
                                        </p:tgtEl>
                                        <p:attrNameLst>
                                          <p:attrName>ppt_h</p:attrName>
                                        </p:attrNameLst>
                                      </p:cBhvr>
                                      <p:tavLst>
                                        <p:tav tm="0">
                                          <p:val>
                                            <p:fltVal val="0"/>
                                          </p:val>
                                        </p:tav>
                                        <p:tav tm="100000">
                                          <p:val>
                                            <p:strVal val="#ppt_h"/>
                                          </p:val>
                                        </p:tav>
                                      </p:tavLst>
                                    </p:anim>
                                    <p:anim calcmode="lin" valueType="num">
                                      <p:cBhvr>
                                        <p:cTn id="66" dur="1000" fill="hold"/>
                                        <p:tgtEl>
                                          <p:spTgt spid="15"/>
                                        </p:tgtEl>
                                        <p:attrNameLst>
                                          <p:attrName>style.rotation</p:attrName>
                                        </p:attrNameLst>
                                      </p:cBhvr>
                                      <p:tavLst>
                                        <p:tav tm="0">
                                          <p:val>
                                            <p:fltVal val="90"/>
                                          </p:val>
                                        </p:tav>
                                        <p:tav tm="100000">
                                          <p:val>
                                            <p:fltVal val="0"/>
                                          </p:val>
                                        </p:tav>
                                      </p:tavLst>
                                    </p:anim>
                                    <p:animEffect transition="in" filter="fade">
                                      <p:cBhvr>
                                        <p:cTn id="67" dur="1000"/>
                                        <p:tgtEl>
                                          <p:spTgt spid="15"/>
                                        </p:tgtEl>
                                      </p:cBhvr>
                                    </p:animEffect>
                                  </p:childTnLst>
                                </p:cTn>
                              </p:par>
                            </p:childTnLst>
                          </p:cTn>
                        </p:par>
                      </p:childTnLst>
                    </p:cTn>
                  </p:par>
                  <p:par>
                    <p:cTn id="68" fill="hold">
                      <p:stCondLst>
                        <p:cond delay="indefinite"/>
                      </p:stCondLst>
                      <p:childTnLst>
                        <p:par>
                          <p:cTn id="69" fill="hold">
                            <p:stCondLst>
                              <p:cond delay="0"/>
                            </p:stCondLst>
                            <p:childTnLst>
                              <p:par>
                                <p:cTn id="70" presetID="16" presetClass="entr" presetSubtype="21" fill="hold" nodeType="clickEffect">
                                  <p:stCondLst>
                                    <p:cond delay="0"/>
                                  </p:stCondLst>
                                  <p:childTnLst>
                                    <p:set>
                                      <p:cBhvr>
                                        <p:cTn id="71" dur="1" fill="hold">
                                          <p:stCondLst>
                                            <p:cond delay="0"/>
                                          </p:stCondLst>
                                        </p:cTn>
                                        <p:tgtEl>
                                          <p:spTgt spid="10">
                                            <p:txEl>
                                              <p:pRg st="8" end="8"/>
                                            </p:txEl>
                                          </p:spTgt>
                                        </p:tgtEl>
                                        <p:attrNameLst>
                                          <p:attrName>style.visibility</p:attrName>
                                        </p:attrNameLst>
                                      </p:cBhvr>
                                      <p:to>
                                        <p:strVal val="visible"/>
                                      </p:to>
                                    </p:set>
                                    <p:animEffect transition="in" filter="barn(inVertical)">
                                      <p:cBhvr>
                                        <p:cTn id="72" dur="500"/>
                                        <p:tgtEl>
                                          <p:spTgt spid="10">
                                            <p:txEl>
                                              <p:pRg st="8" end="8"/>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16" presetClass="entr" presetSubtype="21" fill="hold" nodeType="clickEffect">
                                  <p:stCondLst>
                                    <p:cond delay="0"/>
                                  </p:stCondLst>
                                  <p:childTnLst>
                                    <p:set>
                                      <p:cBhvr>
                                        <p:cTn id="76" dur="1" fill="hold">
                                          <p:stCondLst>
                                            <p:cond delay="0"/>
                                          </p:stCondLst>
                                        </p:cTn>
                                        <p:tgtEl>
                                          <p:spTgt spid="10">
                                            <p:txEl>
                                              <p:pRg st="9" end="9"/>
                                            </p:txEl>
                                          </p:spTgt>
                                        </p:tgtEl>
                                        <p:attrNameLst>
                                          <p:attrName>style.visibility</p:attrName>
                                        </p:attrNameLst>
                                      </p:cBhvr>
                                      <p:to>
                                        <p:strVal val="visible"/>
                                      </p:to>
                                    </p:set>
                                    <p:animEffect transition="in" filter="barn(inVertical)">
                                      <p:cBhvr>
                                        <p:cTn id="77" dur="500"/>
                                        <p:tgtEl>
                                          <p:spTgt spid="10">
                                            <p:txEl>
                                              <p:pRg st="9" end="9"/>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31" presetClass="entr" presetSubtype="0" fill="hold" nodeType="clickEffect">
                                  <p:stCondLst>
                                    <p:cond delay="0"/>
                                  </p:stCondLst>
                                  <p:childTnLst>
                                    <p:set>
                                      <p:cBhvr>
                                        <p:cTn id="81" dur="1" fill="hold">
                                          <p:stCondLst>
                                            <p:cond delay="0"/>
                                          </p:stCondLst>
                                        </p:cTn>
                                        <p:tgtEl>
                                          <p:spTgt spid="16"/>
                                        </p:tgtEl>
                                        <p:attrNameLst>
                                          <p:attrName>style.visibility</p:attrName>
                                        </p:attrNameLst>
                                      </p:cBhvr>
                                      <p:to>
                                        <p:strVal val="visible"/>
                                      </p:to>
                                    </p:set>
                                    <p:anim calcmode="lin" valueType="num">
                                      <p:cBhvr>
                                        <p:cTn id="82" dur="1000" fill="hold"/>
                                        <p:tgtEl>
                                          <p:spTgt spid="16"/>
                                        </p:tgtEl>
                                        <p:attrNameLst>
                                          <p:attrName>ppt_w</p:attrName>
                                        </p:attrNameLst>
                                      </p:cBhvr>
                                      <p:tavLst>
                                        <p:tav tm="0">
                                          <p:val>
                                            <p:fltVal val="0"/>
                                          </p:val>
                                        </p:tav>
                                        <p:tav tm="100000">
                                          <p:val>
                                            <p:strVal val="#ppt_w"/>
                                          </p:val>
                                        </p:tav>
                                      </p:tavLst>
                                    </p:anim>
                                    <p:anim calcmode="lin" valueType="num">
                                      <p:cBhvr>
                                        <p:cTn id="83" dur="1000" fill="hold"/>
                                        <p:tgtEl>
                                          <p:spTgt spid="16"/>
                                        </p:tgtEl>
                                        <p:attrNameLst>
                                          <p:attrName>ppt_h</p:attrName>
                                        </p:attrNameLst>
                                      </p:cBhvr>
                                      <p:tavLst>
                                        <p:tav tm="0">
                                          <p:val>
                                            <p:fltVal val="0"/>
                                          </p:val>
                                        </p:tav>
                                        <p:tav tm="100000">
                                          <p:val>
                                            <p:strVal val="#ppt_h"/>
                                          </p:val>
                                        </p:tav>
                                      </p:tavLst>
                                    </p:anim>
                                    <p:anim calcmode="lin" valueType="num">
                                      <p:cBhvr>
                                        <p:cTn id="84" dur="1000" fill="hold"/>
                                        <p:tgtEl>
                                          <p:spTgt spid="16"/>
                                        </p:tgtEl>
                                        <p:attrNameLst>
                                          <p:attrName>style.rotation</p:attrName>
                                        </p:attrNameLst>
                                      </p:cBhvr>
                                      <p:tavLst>
                                        <p:tav tm="0">
                                          <p:val>
                                            <p:fltVal val="90"/>
                                          </p:val>
                                        </p:tav>
                                        <p:tav tm="100000">
                                          <p:val>
                                            <p:fltVal val="0"/>
                                          </p:val>
                                        </p:tav>
                                      </p:tavLst>
                                    </p:anim>
                                    <p:animEffect transition="in" filter="fade">
                                      <p:cBhvr>
                                        <p:cTn id="85" dur="1000"/>
                                        <p:tgtEl>
                                          <p:spTgt spid="16"/>
                                        </p:tgtEl>
                                      </p:cBhvr>
                                    </p:animEffect>
                                  </p:childTnLst>
                                </p:cTn>
                              </p:par>
                            </p:childTnLst>
                          </p:cTn>
                        </p:par>
                      </p:childTnLst>
                    </p:cTn>
                  </p:par>
                  <p:par>
                    <p:cTn id="86" fill="hold">
                      <p:stCondLst>
                        <p:cond delay="indefinite"/>
                      </p:stCondLst>
                      <p:childTnLst>
                        <p:par>
                          <p:cTn id="87" fill="hold">
                            <p:stCondLst>
                              <p:cond delay="0"/>
                            </p:stCondLst>
                            <p:childTnLst>
                              <p:par>
                                <p:cTn id="88" presetID="53" presetClass="entr" presetSubtype="16" fill="hold" nodeType="clickEffect">
                                  <p:stCondLst>
                                    <p:cond delay="0"/>
                                  </p:stCondLst>
                                  <p:childTnLst>
                                    <p:set>
                                      <p:cBhvr>
                                        <p:cTn id="89" dur="1" fill="hold">
                                          <p:stCondLst>
                                            <p:cond delay="0"/>
                                          </p:stCondLst>
                                        </p:cTn>
                                        <p:tgtEl>
                                          <p:spTgt spid="18"/>
                                        </p:tgtEl>
                                        <p:attrNameLst>
                                          <p:attrName>style.visibility</p:attrName>
                                        </p:attrNameLst>
                                      </p:cBhvr>
                                      <p:to>
                                        <p:strVal val="visible"/>
                                      </p:to>
                                    </p:set>
                                    <p:anim calcmode="lin" valueType="num">
                                      <p:cBhvr>
                                        <p:cTn id="90" dur="500" fill="hold"/>
                                        <p:tgtEl>
                                          <p:spTgt spid="18"/>
                                        </p:tgtEl>
                                        <p:attrNameLst>
                                          <p:attrName>ppt_w</p:attrName>
                                        </p:attrNameLst>
                                      </p:cBhvr>
                                      <p:tavLst>
                                        <p:tav tm="0">
                                          <p:val>
                                            <p:fltVal val="0"/>
                                          </p:val>
                                        </p:tav>
                                        <p:tav tm="100000">
                                          <p:val>
                                            <p:strVal val="#ppt_w"/>
                                          </p:val>
                                        </p:tav>
                                      </p:tavLst>
                                    </p:anim>
                                    <p:anim calcmode="lin" valueType="num">
                                      <p:cBhvr>
                                        <p:cTn id="91" dur="500" fill="hold"/>
                                        <p:tgtEl>
                                          <p:spTgt spid="18"/>
                                        </p:tgtEl>
                                        <p:attrNameLst>
                                          <p:attrName>ppt_h</p:attrName>
                                        </p:attrNameLst>
                                      </p:cBhvr>
                                      <p:tavLst>
                                        <p:tav tm="0">
                                          <p:val>
                                            <p:fltVal val="0"/>
                                          </p:val>
                                        </p:tav>
                                        <p:tav tm="100000">
                                          <p:val>
                                            <p:strVal val="#ppt_h"/>
                                          </p:val>
                                        </p:tav>
                                      </p:tavLst>
                                    </p:anim>
                                    <p:animEffect transition="in" filter="fade">
                                      <p:cBhvr>
                                        <p:cTn id="9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84000"/>
                <a:shade val="100000"/>
                <a:hueMod val="92000"/>
                <a:satMod val="180000"/>
                <a:lumMod val="114000"/>
              </a:schemeClr>
            </a:gs>
            <a:gs pos="100000">
              <a:srgbClr val="92D050"/>
            </a:gs>
          </a:gsLst>
          <a:lin ang="5400000" scaled="0"/>
        </a:gra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A56C70A-47E8-4D43-BC53-9F5DFA8CEAC7}" type="slidenum">
              <a:rPr lang="en-US" smtClean="0"/>
              <a:t>21</a:t>
            </a:fld>
            <a:endParaRPr lang="en-US"/>
          </a:p>
        </p:txBody>
      </p:sp>
      <p:sp>
        <p:nvSpPr>
          <p:cNvPr id="5" name="Title 1"/>
          <p:cNvSpPr>
            <a:spLocks noGrp="1"/>
          </p:cNvSpPr>
          <p:nvPr>
            <p:ph type="title"/>
          </p:nvPr>
        </p:nvSpPr>
        <p:spPr>
          <a:xfrm>
            <a:off x="261704" y="206287"/>
            <a:ext cx="5232192" cy="573201"/>
          </a:xfrm>
        </p:spPr>
        <p:txBody>
          <a:bodyPr>
            <a:normAutofit/>
          </a:bodyPr>
          <a:lstStyle/>
          <a:p>
            <a:r>
              <a:rPr lang="en-US" sz="2000" b="1">
                <a:solidFill>
                  <a:srgbClr val="00B0F0"/>
                </a:solidFill>
                <a:effectLst>
                  <a:outerShdw blurRad="50800" dist="38100" algn="l">
                    <a:srgbClr val="000000">
                      <a:alpha val="40000"/>
                    </a:srgbClr>
                  </a:outerShdw>
                  <a:reflection blurRad="6350" stA="55000" endA="300" endPos="45500" dir="5400000" sy="-100000" algn="bl"/>
                </a:effectLst>
                <a:latin typeface="Arial" panose="020B0604020202020204" pitchFamily="34" charset="0"/>
                <a:cs typeface="Arial" panose="020B0604020202020204" pitchFamily="34" charset="0"/>
              </a:rPr>
              <a:t>Tập điểm phủ các đoạn </a:t>
            </a:r>
            <a:r>
              <a:rPr lang="en-US" sz="2000" b="1" smtClean="0">
                <a:solidFill>
                  <a:srgbClr val="00B0F0"/>
                </a:solidFill>
                <a:effectLst>
                  <a:outerShdw blurRad="50800" dist="38100" algn="l">
                    <a:srgbClr val="000000">
                      <a:alpha val="40000"/>
                    </a:srgbClr>
                  </a:outerShdw>
                  <a:reflection blurRad="6350" stA="55000" endA="300" endPos="45500" dir="5400000" sy="-100000" algn="bl"/>
                </a:effectLst>
                <a:latin typeface="Arial" panose="020B0604020202020204" pitchFamily="34" charset="0"/>
                <a:cs typeface="Arial" panose="020B0604020202020204" pitchFamily="34" charset="0"/>
              </a:rPr>
              <a:t>thẳng </a:t>
            </a:r>
            <a:r>
              <a:rPr lang="en-US" sz="2000" b="1" i="1" smtClean="0">
                <a:solidFill>
                  <a:schemeClr val="accent5">
                    <a:lumMod val="60000"/>
                    <a:lumOff val="40000"/>
                  </a:schemeClr>
                </a:solidFill>
                <a:effectLst>
                  <a:outerShdw blurRad="50800" dist="38100" algn="l">
                    <a:srgbClr val="000000">
                      <a:alpha val="40000"/>
                    </a:srgbClr>
                  </a:outerShdw>
                  <a:reflection blurRad="6350" stA="55000" endA="300" endPos="45500" dir="5400000" sy="-100000" algn="bl"/>
                </a:effectLst>
                <a:latin typeface="Arial" panose="020B0604020202020204" pitchFamily="34" charset="0"/>
                <a:cs typeface="Arial" panose="020B0604020202020204" pitchFamily="34" charset="0"/>
              </a:rPr>
              <a:t>(tiếp)</a:t>
            </a:r>
            <a:endParaRPr lang="en-US" sz="2000" i="1">
              <a:solidFill>
                <a:schemeClr val="accent5">
                  <a:lumMod val="60000"/>
                  <a:lumOff val="40000"/>
                </a:schemeClr>
              </a:solidFill>
            </a:endParaRPr>
          </a:p>
        </p:txBody>
      </p:sp>
      <p:sp>
        <p:nvSpPr>
          <p:cNvPr id="6" name="TextBox 5"/>
          <p:cNvSpPr txBox="1"/>
          <p:nvPr/>
        </p:nvSpPr>
        <p:spPr>
          <a:xfrm>
            <a:off x="10311532" y="6375125"/>
            <a:ext cx="1880468" cy="369332"/>
          </a:xfrm>
          <a:prstGeom prst="rect">
            <a:avLst/>
          </a:prstGeom>
          <a:noFill/>
        </p:spPr>
        <p:txBody>
          <a:bodyPr wrap="square" rtlCol="0">
            <a:spAutoFit/>
          </a:bodyPr>
          <a:lstStyle/>
          <a:p>
            <a:r>
              <a:rPr lang="en-US" b="1" smtClean="0">
                <a:solidFill>
                  <a:srgbClr val="00B0F0"/>
                </a:solidFill>
                <a:latin typeface="Arial" panose="020B0604020202020204" pitchFamily="34" charset="0"/>
                <a:cs typeface="Arial" panose="020B0604020202020204" pitchFamily="34" charset="0"/>
              </a:rPr>
              <a:t>Tập điểm phủ</a:t>
            </a:r>
            <a:endParaRPr lang="en-US" b="1">
              <a:solidFill>
                <a:srgbClr val="00B0F0"/>
              </a:solidFill>
              <a:latin typeface="Arial" panose="020B0604020202020204" pitchFamily="34" charset="0"/>
              <a:cs typeface="Arial" panose="020B0604020202020204" pitchFamily="34" charset="0"/>
            </a:endParaRPr>
          </a:p>
        </p:txBody>
      </p:sp>
      <p:sp>
        <p:nvSpPr>
          <p:cNvPr id="7" name="Rectangle 6"/>
          <p:cNvSpPr/>
          <p:nvPr/>
        </p:nvSpPr>
        <p:spPr>
          <a:xfrm>
            <a:off x="1052226" y="1205672"/>
            <a:ext cx="3469219" cy="400110"/>
          </a:xfrm>
          <a:prstGeom prst="rect">
            <a:avLst/>
          </a:prstGeom>
        </p:spPr>
        <p:txBody>
          <a:bodyPr wrap="none">
            <a:spAutoFit/>
          </a:bodyPr>
          <a:lstStyle/>
          <a:p>
            <a:r>
              <a:rPr lang="en-US" sz="2000" i="1">
                <a:solidFill>
                  <a:srgbClr val="0070C0"/>
                </a:solidFill>
                <a:latin typeface="Times New Roman" panose="02020603050405020304" pitchFamily="18" charset="0"/>
                <a:ea typeface="Calibri" panose="020F0502020204030204" pitchFamily="34" charset="0"/>
              </a:rPr>
              <a:t>Hợp nhất các đoạn bị cấm chọn</a:t>
            </a:r>
            <a:endParaRPr lang="en-US" sz="2000" i="1">
              <a:solidFill>
                <a:srgbClr val="0070C0"/>
              </a:solidFill>
            </a:endParaRPr>
          </a:p>
        </p:txBody>
      </p:sp>
      <p:sp>
        <p:nvSpPr>
          <p:cNvPr id="8" name="Rectangle 7"/>
          <p:cNvSpPr/>
          <p:nvPr/>
        </p:nvSpPr>
        <p:spPr>
          <a:xfrm>
            <a:off x="2055545" y="1784628"/>
            <a:ext cx="7718043" cy="2631490"/>
          </a:xfrm>
          <a:prstGeom prst="rect">
            <a:avLst/>
          </a:prstGeom>
        </p:spPr>
        <p:txBody>
          <a:bodyPr wrap="square">
            <a:spAutoFit/>
          </a:bodyPr>
          <a:lstStyle/>
          <a:p>
            <a:pPr marL="342900" marR="0" lvl="0" indent="-342900">
              <a:lnSpc>
                <a:spcPct val="150000"/>
              </a:lnSpc>
              <a:spcBef>
                <a:spcPts val="600"/>
              </a:spcBef>
              <a:spcAft>
                <a:spcPts val="0"/>
              </a:spcAft>
              <a:buFont typeface="Symbol" panose="05050102010706020507" pitchFamily="18" charset="2"/>
              <a:buBlip>
                <a:blip r:embed="rId3"/>
              </a:buBlip>
            </a:pPr>
            <a:r>
              <a:rPr lang="en-US" sz="2000">
                <a:latin typeface="Times New Roman" panose="02020603050405020304" pitchFamily="18" charset="0"/>
                <a:ea typeface="Calibri" panose="020F0502020204030204" pitchFamily="34" charset="0"/>
                <a:cs typeface="Times New Roman" panose="02020603050405020304" pitchFamily="18" charset="0"/>
              </a:rPr>
              <a:t>Chỉ xử lý khi trong dữ liệu có đoạn cấm,</a:t>
            </a:r>
            <a:endParaRPr lang="en-US" sz="200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600"/>
              </a:spcBef>
              <a:spcAft>
                <a:spcPts val="0"/>
              </a:spcAft>
              <a:buFont typeface="Symbol" panose="05050102010706020507" pitchFamily="18" charset="2"/>
              <a:buBlip>
                <a:blip r:embed="rId3"/>
              </a:buBlip>
            </a:pPr>
            <a:r>
              <a:rPr lang="en-US" sz="2000">
                <a:latin typeface="Times New Roman" panose="02020603050405020304" pitchFamily="18" charset="0"/>
                <a:ea typeface="Calibri" panose="020F0502020204030204" pitchFamily="34" charset="0"/>
                <a:cs typeface="Times New Roman" panose="02020603050405020304" pitchFamily="18" charset="0"/>
              </a:rPr>
              <a:t>Sắp xếp theo tọa độ tăng dần,</a:t>
            </a:r>
            <a:endParaRPr lang="en-US" sz="200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600"/>
              </a:spcBef>
              <a:spcAft>
                <a:spcPts val="0"/>
              </a:spcAft>
              <a:buFont typeface="Symbol" panose="05050102010706020507" pitchFamily="18" charset="2"/>
              <a:buBlip>
                <a:blip r:embed="rId3"/>
              </a:buBlip>
            </a:pPr>
            <a:r>
              <a:rPr lang="en-US" sz="2000">
                <a:latin typeface="Times New Roman" panose="02020603050405020304" pitchFamily="18" charset="0"/>
                <a:ea typeface="Calibri" panose="020F0502020204030204" pitchFamily="34" charset="0"/>
                <a:cs typeface="Times New Roman" panose="02020603050405020304" pitchFamily="18" charset="0"/>
              </a:rPr>
              <a:t>Thông tin về đoạn hợp nhất phụ thuộc vào điểm đầu của đoạn </a:t>
            </a:r>
            <a:r>
              <a:rPr lang="en-US" sz="2000" smtClean="0">
                <a:latin typeface="Times New Roman" panose="02020603050405020304" pitchFamily="18" charset="0"/>
                <a:ea typeface="Calibri" panose="020F0502020204030204" pitchFamily="34" charset="0"/>
                <a:cs typeface="Times New Roman" panose="02020603050405020304" pitchFamily="18" charset="0"/>
              </a:rPr>
              <a:t>tiếp, </a:t>
            </a:r>
            <a:r>
              <a:rPr lang="en-US" sz="2000" i="1" smtClean="0">
                <a:solidFill>
                  <a:srgbClr val="0070C0"/>
                </a:solidFill>
                <a:latin typeface="Times New Roman" panose="02020603050405020304" pitchFamily="18" charset="0"/>
                <a:ea typeface="Calibri" panose="020F0502020204030204" pitchFamily="34" charset="0"/>
                <a:cs typeface="Times New Roman" panose="02020603050405020304" pitchFamily="18" charset="0"/>
              </a:rPr>
              <a:t>kỹ </a:t>
            </a:r>
            <a:r>
              <a:rPr lang="en-US" sz="2000" i="1">
                <a:solidFill>
                  <a:srgbClr val="0070C0"/>
                </a:solidFill>
                <a:latin typeface="Times New Roman" panose="02020603050405020304" pitchFamily="18" charset="0"/>
                <a:ea typeface="Calibri" panose="020F0502020204030204" pitchFamily="34" charset="0"/>
                <a:cs typeface="Times New Roman" panose="02020603050405020304" pitchFamily="18" charset="0"/>
              </a:rPr>
              <a:t>thuật hàng rào </a:t>
            </a:r>
            <a:r>
              <a:rPr lang="en-US" sz="2000" smtClean="0">
                <a:latin typeface="Times New Roman" panose="02020603050405020304" pitchFamily="18" charset="0"/>
                <a:ea typeface="Calibri" panose="020F0502020204030204" pitchFamily="34" charset="0"/>
                <a:cs typeface="Times New Roman" panose="02020603050405020304" pitchFamily="18" charset="0"/>
              </a:rPr>
              <a:t>: </a:t>
            </a:r>
            <a:r>
              <a:rPr lang="en-US" sz="2000" i="1">
                <a:solidFill>
                  <a:srgbClr val="FF0000"/>
                </a:solidFill>
                <a:latin typeface="Times New Roman" panose="02020603050405020304" pitchFamily="18" charset="0"/>
                <a:ea typeface="Calibri" panose="020F0502020204030204" pitchFamily="34" charset="0"/>
                <a:cs typeface="Times New Roman" panose="02020603050405020304" pitchFamily="18" charset="0"/>
              </a:rPr>
              <a:t>thêm một điểm đầu với tọa độ vô cực</a:t>
            </a:r>
            <a:r>
              <a:rPr lang="en-US" sz="2000">
                <a:latin typeface="Times New Roman" panose="02020603050405020304" pitchFamily="18" charset="0"/>
                <a:ea typeface="Calibri" panose="020F0502020204030204" pitchFamily="34" charset="0"/>
                <a:cs typeface="Times New Roman" panose="02020603050405020304" pitchFamily="18" charset="0"/>
              </a:rPr>
              <a:t>,</a:t>
            </a:r>
            <a:endParaRPr lang="en-US" sz="200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600"/>
              </a:spcBef>
              <a:spcAft>
                <a:spcPts val="600"/>
              </a:spcAft>
              <a:buFont typeface="Symbol" panose="05050102010706020507" pitchFamily="18" charset="2"/>
              <a:buBlip>
                <a:blip r:embed="rId3"/>
              </a:buBlip>
            </a:pPr>
            <a:r>
              <a:rPr lang="en-US" sz="2000">
                <a:latin typeface="Times New Roman" panose="02020603050405020304" pitchFamily="18" charset="0"/>
                <a:ea typeface="Calibri" panose="020F0502020204030204" pitchFamily="34" charset="0"/>
                <a:cs typeface="Times New Roman" panose="02020603050405020304" pitchFamily="18" charset="0"/>
              </a:rPr>
              <a:t>Thông tin về đoạn cấm được ghi nhận với số thứ tự đoạn là </a:t>
            </a:r>
            <a:r>
              <a:rPr lang="en-US" sz="2000" b="1">
                <a:latin typeface="Courier New" panose="02070309020205020404" pitchFamily="49" charset="0"/>
                <a:ea typeface="Calibri" panose="020F0502020204030204" pitchFamily="34" charset="0"/>
                <a:cs typeface="Times New Roman" panose="02020603050405020304" pitchFamily="18" charset="0"/>
              </a:rPr>
              <a:t>n</a:t>
            </a:r>
            <a:r>
              <a:rPr lang="en-US" sz="2000">
                <a:latin typeface="Times New Roman" panose="02020603050405020304" pitchFamily="18" charset="0"/>
                <a:ea typeface="Calibri" panose="020F0502020204030204" pitchFamily="34" charset="0"/>
                <a:cs typeface="Times New Roman" panose="02020603050405020304" pitchFamily="18" charset="0"/>
              </a:rPr>
              <a:t>+1.</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26" name="Straight Arrow Connector 25"/>
          <p:cNvCxnSpPr/>
          <p:nvPr/>
        </p:nvCxnSpPr>
        <p:spPr>
          <a:xfrm>
            <a:off x="974361" y="5583836"/>
            <a:ext cx="3680085" cy="0"/>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a:off x="6100997" y="5583836"/>
            <a:ext cx="3852472" cy="0"/>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grpSp>
        <p:nvGrpSpPr>
          <p:cNvPr id="57" name="Group 56"/>
          <p:cNvGrpSpPr/>
          <p:nvPr/>
        </p:nvGrpSpPr>
        <p:grpSpPr>
          <a:xfrm>
            <a:off x="2026752" y="4835205"/>
            <a:ext cx="2289747" cy="433041"/>
            <a:chOff x="2026752" y="4835205"/>
            <a:chExt cx="2289747" cy="433041"/>
          </a:xfrm>
        </p:grpSpPr>
        <p:cxnSp>
          <p:nvCxnSpPr>
            <p:cNvPr id="30" name="Straight Connector 29"/>
            <p:cNvCxnSpPr/>
            <p:nvPr/>
          </p:nvCxnSpPr>
          <p:spPr>
            <a:xfrm>
              <a:off x="2211049" y="5231567"/>
              <a:ext cx="1821305" cy="0"/>
            </a:xfrm>
            <a:prstGeom prst="line">
              <a:avLst/>
            </a:prstGeom>
            <a:ln w="28575">
              <a:solidFill>
                <a:srgbClr val="C0000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2026752" y="4868136"/>
              <a:ext cx="434715" cy="400110"/>
            </a:xfrm>
            <a:prstGeom prst="rect">
              <a:avLst/>
            </a:prstGeom>
            <a:noFill/>
          </p:spPr>
          <p:txBody>
            <a:bodyPr wrap="square" rtlCol="0">
              <a:spAutoFit/>
            </a:bodyPr>
            <a:lstStyle/>
            <a:p>
              <a:r>
                <a:rPr lang="en-US" sz="2000" b="1" smtClean="0">
                  <a:latin typeface="Courier New" panose="02070309020205020404" pitchFamily="49" charset="0"/>
                  <a:cs typeface="Courier New" panose="02070309020205020404" pitchFamily="49" charset="0"/>
                </a:rPr>
                <a:t>c</a:t>
              </a:r>
              <a:endParaRPr lang="en-US" sz="2000" b="1">
                <a:latin typeface="Courier New" panose="02070309020205020404" pitchFamily="49" charset="0"/>
                <a:cs typeface="Courier New" panose="02070309020205020404" pitchFamily="49" charset="0"/>
              </a:endParaRPr>
            </a:p>
          </p:txBody>
        </p:sp>
        <p:sp>
          <p:nvSpPr>
            <p:cNvPr id="45" name="TextBox 44"/>
            <p:cNvSpPr txBox="1"/>
            <p:nvPr/>
          </p:nvSpPr>
          <p:spPr>
            <a:xfrm>
              <a:off x="3881784" y="4835205"/>
              <a:ext cx="434715" cy="400110"/>
            </a:xfrm>
            <a:prstGeom prst="rect">
              <a:avLst/>
            </a:prstGeom>
            <a:noFill/>
          </p:spPr>
          <p:txBody>
            <a:bodyPr wrap="square" rtlCol="0">
              <a:spAutoFit/>
            </a:bodyPr>
            <a:lstStyle/>
            <a:p>
              <a:r>
                <a:rPr lang="en-US" sz="2000" b="1" smtClean="0">
                  <a:latin typeface="Courier New" panose="02070309020205020404" pitchFamily="49" charset="0"/>
                  <a:cs typeface="Courier New" panose="02070309020205020404" pitchFamily="49" charset="0"/>
                </a:rPr>
                <a:t>d</a:t>
              </a:r>
              <a:endParaRPr lang="en-US" sz="2000" b="1">
                <a:latin typeface="Courier New" panose="02070309020205020404" pitchFamily="49" charset="0"/>
                <a:cs typeface="Courier New" panose="02070309020205020404" pitchFamily="49" charset="0"/>
              </a:endParaRPr>
            </a:p>
          </p:txBody>
        </p:sp>
      </p:grpSp>
      <p:grpSp>
        <p:nvGrpSpPr>
          <p:cNvPr id="59" name="Group 58"/>
          <p:cNvGrpSpPr/>
          <p:nvPr/>
        </p:nvGrpSpPr>
        <p:grpSpPr>
          <a:xfrm>
            <a:off x="6138472" y="4453032"/>
            <a:ext cx="1928111" cy="433761"/>
            <a:chOff x="6138472" y="4453032"/>
            <a:chExt cx="1928111" cy="433761"/>
          </a:xfrm>
        </p:grpSpPr>
        <p:cxnSp>
          <p:nvCxnSpPr>
            <p:cNvPr id="36" name="Straight Connector 35"/>
            <p:cNvCxnSpPr/>
            <p:nvPr/>
          </p:nvCxnSpPr>
          <p:spPr>
            <a:xfrm>
              <a:off x="6355830" y="4886793"/>
              <a:ext cx="1454045" cy="0"/>
            </a:xfrm>
            <a:prstGeom prst="line">
              <a:avLst/>
            </a:prstGeom>
            <a:ln w="28575">
              <a:solidFill>
                <a:srgbClr val="C0000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7631868" y="4466110"/>
              <a:ext cx="434715" cy="400110"/>
            </a:xfrm>
            <a:prstGeom prst="rect">
              <a:avLst/>
            </a:prstGeom>
            <a:noFill/>
          </p:spPr>
          <p:txBody>
            <a:bodyPr wrap="square" rtlCol="0">
              <a:spAutoFit/>
            </a:bodyPr>
            <a:lstStyle/>
            <a:p>
              <a:r>
                <a:rPr lang="en-US" sz="2000" b="1" smtClean="0">
                  <a:latin typeface="Courier New" panose="02070309020205020404" pitchFamily="49" charset="0"/>
                  <a:cs typeface="Courier New" panose="02070309020205020404" pitchFamily="49" charset="0"/>
                </a:rPr>
                <a:t>b</a:t>
              </a:r>
              <a:endParaRPr lang="en-US" sz="2000" b="1">
                <a:latin typeface="Courier New" panose="02070309020205020404" pitchFamily="49" charset="0"/>
                <a:cs typeface="Courier New" panose="02070309020205020404" pitchFamily="49" charset="0"/>
              </a:endParaRPr>
            </a:p>
          </p:txBody>
        </p:sp>
        <p:sp>
          <p:nvSpPr>
            <p:cNvPr id="48" name="TextBox 47"/>
            <p:cNvSpPr txBox="1"/>
            <p:nvPr/>
          </p:nvSpPr>
          <p:spPr>
            <a:xfrm>
              <a:off x="6138472" y="4453032"/>
              <a:ext cx="434715" cy="400110"/>
            </a:xfrm>
            <a:prstGeom prst="rect">
              <a:avLst/>
            </a:prstGeom>
            <a:noFill/>
          </p:spPr>
          <p:txBody>
            <a:bodyPr wrap="square" rtlCol="0">
              <a:spAutoFit/>
            </a:bodyPr>
            <a:lstStyle/>
            <a:p>
              <a:r>
                <a:rPr lang="en-US" sz="2000" b="1" smtClean="0">
                  <a:latin typeface="Courier New" panose="02070309020205020404" pitchFamily="49" charset="0"/>
                  <a:cs typeface="Courier New" panose="02070309020205020404" pitchFamily="49" charset="0"/>
                </a:rPr>
                <a:t>a</a:t>
              </a:r>
              <a:endParaRPr lang="en-US" sz="2000" b="1">
                <a:latin typeface="Courier New" panose="02070309020205020404" pitchFamily="49" charset="0"/>
                <a:cs typeface="Courier New" panose="02070309020205020404" pitchFamily="49" charset="0"/>
              </a:endParaRPr>
            </a:p>
          </p:txBody>
        </p:sp>
      </p:grpSp>
      <p:grpSp>
        <p:nvGrpSpPr>
          <p:cNvPr id="56" name="Group 55"/>
          <p:cNvGrpSpPr/>
          <p:nvPr/>
        </p:nvGrpSpPr>
        <p:grpSpPr>
          <a:xfrm>
            <a:off x="1093615" y="4452075"/>
            <a:ext cx="1964379" cy="434718"/>
            <a:chOff x="1093615" y="4452075"/>
            <a:chExt cx="1964379" cy="434718"/>
          </a:xfrm>
        </p:grpSpPr>
        <p:cxnSp>
          <p:nvCxnSpPr>
            <p:cNvPr id="28" name="Straight Connector 27"/>
            <p:cNvCxnSpPr/>
            <p:nvPr/>
          </p:nvCxnSpPr>
          <p:spPr>
            <a:xfrm>
              <a:off x="1266669" y="4886793"/>
              <a:ext cx="1520166" cy="0"/>
            </a:xfrm>
            <a:prstGeom prst="line">
              <a:avLst/>
            </a:prstGeom>
            <a:ln w="28575">
              <a:solidFill>
                <a:srgbClr val="C0000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2623279" y="4452075"/>
              <a:ext cx="434715" cy="400110"/>
            </a:xfrm>
            <a:prstGeom prst="rect">
              <a:avLst/>
            </a:prstGeom>
            <a:noFill/>
          </p:spPr>
          <p:txBody>
            <a:bodyPr wrap="square" rtlCol="0">
              <a:spAutoFit/>
            </a:bodyPr>
            <a:lstStyle/>
            <a:p>
              <a:r>
                <a:rPr lang="en-US" sz="2000" b="1" smtClean="0">
                  <a:latin typeface="Courier New" panose="02070309020205020404" pitchFamily="49" charset="0"/>
                  <a:cs typeface="Courier New" panose="02070309020205020404" pitchFamily="49" charset="0"/>
                </a:rPr>
                <a:t>b</a:t>
              </a:r>
              <a:endParaRPr lang="en-US" sz="2000" b="1">
                <a:latin typeface="Courier New" panose="02070309020205020404" pitchFamily="49" charset="0"/>
                <a:cs typeface="Courier New" panose="02070309020205020404" pitchFamily="49" charset="0"/>
              </a:endParaRPr>
            </a:p>
          </p:txBody>
        </p:sp>
        <p:sp>
          <p:nvSpPr>
            <p:cNvPr id="49" name="TextBox 48"/>
            <p:cNvSpPr txBox="1"/>
            <p:nvPr/>
          </p:nvSpPr>
          <p:spPr>
            <a:xfrm>
              <a:off x="1093615" y="4486683"/>
              <a:ext cx="434715" cy="400110"/>
            </a:xfrm>
            <a:prstGeom prst="rect">
              <a:avLst/>
            </a:prstGeom>
            <a:noFill/>
          </p:spPr>
          <p:txBody>
            <a:bodyPr wrap="square" rtlCol="0">
              <a:spAutoFit/>
            </a:bodyPr>
            <a:lstStyle/>
            <a:p>
              <a:r>
                <a:rPr lang="en-US" sz="2000" b="1" smtClean="0">
                  <a:latin typeface="Courier New" panose="02070309020205020404" pitchFamily="49" charset="0"/>
                  <a:cs typeface="Courier New" panose="02070309020205020404" pitchFamily="49" charset="0"/>
                </a:rPr>
                <a:t>a</a:t>
              </a:r>
              <a:endParaRPr lang="en-US" sz="2000" b="1">
                <a:latin typeface="Courier New" panose="02070309020205020404" pitchFamily="49" charset="0"/>
                <a:cs typeface="Courier New" panose="02070309020205020404" pitchFamily="49" charset="0"/>
              </a:endParaRPr>
            </a:p>
          </p:txBody>
        </p:sp>
      </p:grpSp>
      <p:grpSp>
        <p:nvGrpSpPr>
          <p:cNvPr id="60" name="Group 59"/>
          <p:cNvGrpSpPr/>
          <p:nvPr/>
        </p:nvGrpSpPr>
        <p:grpSpPr>
          <a:xfrm>
            <a:off x="7849225" y="4788578"/>
            <a:ext cx="1946849" cy="442989"/>
            <a:chOff x="7849225" y="4788578"/>
            <a:chExt cx="1946849" cy="442989"/>
          </a:xfrm>
        </p:grpSpPr>
        <p:cxnSp>
          <p:nvCxnSpPr>
            <p:cNvPr id="38" name="Straight Connector 37"/>
            <p:cNvCxnSpPr/>
            <p:nvPr/>
          </p:nvCxnSpPr>
          <p:spPr>
            <a:xfrm>
              <a:off x="8027233" y="5231567"/>
              <a:ext cx="1491521" cy="0"/>
            </a:xfrm>
            <a:prstGeom prst="line">
              <a:avLst/>
            </a:prstGeom>
            <a:ln w="28575">
              <a:solidFill>
                <a:srgbClr val="C0000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7849225" y="4790512"/>
              <a:ext cx="685175" cy="400110"/>
            </a:xfrm>
            <a:prstGeom prst="rect">
              <a:avLst/>
            </a:prstGeom>
            <a:noFill/>
          </p:spPr>
          <p:txBody>
            <a:bodyPr wrap="square" rtlCol="0">
              <a:spAutoFit/>
            </a:bodyPr>
            <a:lstStyle/>
            <a:p>
              <a:r>
                <a:rPr lang="en-US" sz="2000" b="1" smtClean="0">
                  <a:latin typeface="Courier New" panose="02070309020205020404" pitchFamily="49" charset="0"/>
                  <a:cs typeface="Courier New" panose="02070309020205020404" pitchFamily="49" charset="0"/>
                </a:rPr>
                <a:t>b+1</a:t>
              </a:r>
              <a:endParaRPr lang="en-US" sz="2000" b="1">
                <a:latin typeface="Courier New" panose="02070309020205020404" pitchFamily="49" charset="0"/>
                <a:cs typeface="Courier New" panose="02070309020205020404" pitchFamily="49" charset="0"/>
              </a:endParaRPr>
            </a:p>
          </p:txBody>
        </p:sp>
        <p:sp>
          <p:nvSpPr>
            <p:cNvPr id="53" name="TextBox 52"/>
            <p:cNvSpPr txBox="1"/>
            <p:nvPr/>
          </p:nvSpPr>
          <p:spPr>
            <a:xfrm>
              <a:off x="9361359" y="4788578"/>
              <a:ext cx="434715" cy="400110"/>
            </a:xfrm>
            <a:prstGeom prst="rect">
              <a:avLst/>
            </a:prstGeom>
            <a:noFill/>
          </p:spPr>
          <p:txBody>
            <a:bodyPr wrap="square" rtlCol="0">
              <a:spAutoFit/>
            </a:bodyPr>
            <a:lstStyle/>
            <a:p>
              <a:r>
                <a:rPr lang="en-US" sz="2000" b="1" smtClean="0">
                  <a:latin typeface="Courier New" panose="02070309020205020404" pitchFamily="49" charset="0"/>
                  <a:cs typeface="Courier New" panose="02070309020205020404" pitchFamily="49" charset="0"/>
                </a:rPr>
                <a:t>c</a:t>
              </a:r>
              <a:endParaRPr lang="en-US" sz="2000" b="1">
                <a:latin typeface="Courier New" panose="02070309020205020404" pitchFamily="49" charset="0"/>
                <a:cs typeface="Courier New" panose="02070309020205020404" pitchFamily="49" charset="0"/>
              </a:endParaRPr>
            </a:p>
          </p:txBody>
        </p:sp>
      </p:grpSp>
      <p:grpSp>
        <p:nvGrpSpPr>
          <p:cNvPr id="58" name="Group 57"/>
          <p:cNvGrpSpPr/>
          <p:nvPr/>
        </p:nvGrpSpPr>
        <p:grpSpPr>
          <a:xfrm>
            <a:off x="1066799" y="5654402"/>
            <a:ext cx="3192237" cy="822515"/>
            <a:chOff x="1066799" y="5654402"/>
            <a:chExt cx="3192237" cy="822515"/>
          </a:xfrm>
        </p:grpSpPr>
        <p:cxnSp>
          <p:nvCxnSpPr>
            <p:cNvPr id="32" name="Straight Connector 31"/>
            <p:cNvCxnSpPr/>
            <p:nvPr/>
          </p:nvCxnSpPr>
          <p:spPr>
            <a:xfrm>
              <a:off x="1266669" y="6065837"/>
              <a:ext cx="2713220" cy="0"/>
            </a:xfrm>
            <a:prstGeom prst="line">
              <a:avLst/>
            </a:prstGeom>
            <a:ln w="28575">
              <a:solidFill>
                <a:srgbClr val="C0000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1066799" y="5654402"/>
              <a:ext cx="434715" cy="400110"/>
            </a:xfrm>
            <a:prstGeom prst="rect">
              <a:avLst/>
            </a:prstGeom>
            <a:noFill/>
          </p:spPr>
          <p:txBody>
            <a:bodyPr wrap="square" rtlCol="0">
              <a:spAutoFit/>
            </a:bodyPr>
            <a:lstStyle/>
            <a:p>
              <a:r>
                <a:rPr lang="en-US" sz="2000" b="1" smtClean="0">
                  <a:latin typeface="Courier New" panose="02070309020205020404" pitchFamily="49" charset="0"/>
                  <a:cs typeface="Courier New" panose="02070309020205020404" pitchFamily="49" charset="0"/>
                </a:rPr>
                <a:t>a</a:t>
              </a:r>
              <a:endParaRPr lang="en-US" sz="2000" b="1">
                <a:latin typeface="Courier New" panose="02070309020205020404" pitchFamily="49" charset="0"/>
                <a:cs typeface="Courier New" panose="02070309020205020404" pitchFamily="49" charset="0"/>
              </a:endParaRPr>
            </a:p>
          </p:txBody>
        </p:sp>
        <p:sp>
          <p:nvSpPr>
            <p:cNvPr id="47" name="TextBox 46"/>
            <p:cNvSpPr txBox="1"/>
            <p:nvPr/>
          </p:nvSpPr>
          <p:spPr>
            <a:xfrm>
              <a:off x="3824321" y="5654758"/>
              <a:ext cx="434715" cy="400110"/>
            </a:xfrm>
            <a:prstGeom prst="rect">
              <a:avLst/>
            </a:prstGeom>
            <a:noFill/>
          </p:spPr>
          <p:txBody>
            <a:bodyPr wrap="square" rtlCol="0">
              <a:spAutoFit/>
            </a:bodyPr>
            <a:lstStyle/>
            <a:p>
              <a:r>
                <a:rPr lang="en-US" sz="2000" b="1" smtClean="0">
                  <a:latin typeface="Courier New" panose="02070309020205020404" pitchFamily="49" charset="0"/>
                  <a:cs typeface="Courier New" panose="02070309020205020404" pitchFamily="49" charset="0"/>
                </a:rPr>
                <a:t>d</a:t>
              </a:r>
              <a:endParaRPr lang="en-US" sz="2000" b="1">
                <a:latin typeface="Courier New" panose="02070309020205020404" pitchFamily="49" charset="0"/>
                <a:cs typeface="Courier New" panose="02070309020205020404" pitchFamily="49" charset="0"/>
              </a:endParaRPr>
            </a:p>
          </p:txBody>
        </p:sp>
        <p:sp>
          <p:nvSpPr>
            <p:cNvPr id="54" name="TextBox 53"/>
            <p:cNvSpPr txBox="1"/>
            <p:nvPr/>
          </p:nvSpPr>
          <p:spPr>
            <a:xfrm>
              <a:off x="1898130" y="6076807"/>
              <a:ext cx="1294776" cy="400110"/>
            </a:xfrm>
            <a:prstGeom prst="rect">
              <a:avLst/>
            </a:prstGeom>
            <a:noFill/>
          </p:spPr>
          <p:txBody>
            <a:bodyPr wrap="square" rtlCol="0">
              <a:spAutoFit/>
            </a:bodyPr>
            <a:lstStyle/>
            <a:p>
              <a:r>
                <a:rPr lang="en-US" sz="2000" i="1" smtClean="0">
                  <a:solidFill>
                    <a:schemeClr val="accent4">
                      <a:lumMod val="50000"/>
                    </a:schemeClr>
                  </a:solidFill>
                  <a:latin typeface="Times New Roman" panose="02020603050405020304" pitchFamily="18" charset="0"/>
                  <a:cs typeface="Times New Roman" panose="02020603050405020304" pitchFamily="18" charset="0"/>
                </a:rPr>
                <a:t>Hợp nhất</a:t>
              </a:r>
              <a:endParaRPr lang="en-US" sz="2000" i="1">
                <a:solidFill>
                  <a:schemeClr val="accent4">
                    <a:lumMod val="50000"/>
                  </a:schemeClr>
                </a:solidFill>
                <a:latin typeface="Times New Roman" panose="02020603050405020304" pitchFamily="18" charset="0"/>
                <a:cs typeface="Times New Roman" panose="02020603050405020304" pitchFamily="18" charset="0"/>
              </a:endParaRPr>
            </a:p>
          </p:txBody>
        </p:sp>
      </p:grpSp>
      <p:grpSp>
        <p:nvGrpSpPr>
          <p:cNvPr id="61" name="Group 60"/>
          <p:cNvGrpSpPr/>
          <p:nvPr/>
        </p:nvGrpSpPr>
        <p:grpSpPr>
          <a:xfrm>
            <a:off x="6120271" y="5623033"/>
            <a:ext cx="3678754" cy="853884"/>
            <a:chOff x="6120271" y="5623033"/>
            <a:chExt cx="3678754" cy="853884"/>
          </a:xfrm>
        </p:grpSpPr>
        <p:cxnSp>
          <p:nvCxnSpPr>
            <p:cNvPr id="40" name="Straight Connector 39"/>
            <p:cNvCxnSpPr/>
            <p:nvPr/>
          </p:nvCxnSpPr>
          <p:spPr>
            <a:xfrm>
              <a:off x="6295869" y="6065837"/>
              <a:ext cx="3222885" cy="0"/>
            </a:xfrm>
            <a:prstGeom prst="line">
              <a:avLst/>
            </a:prstGeom>
            <a:ln w="28575">
              <a:solidFill>
                <a:srgbClr val="C0000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9364310" y="5623033"/>
              <a:ext cx="434715" cy="400110"/>
            </a:xfrm>
            <a:prstGeom prst="rect">
              <a:avLst/>
            </a:prstGeom>
            <a:noFill/>
          </p:spPr>
          <p:txBody>
            <a:bodyPr wrap="square" rtlCol="0">
              <a:spAutoFit/>
            </a:bodyPr>
            <a:lstStyle/>
            <a:p>
              <a:r>
                <a:rPr lang="en-US" sz="2000" b="1" smtClean="0">
                  <a:latin typeface="Courier New" panose="02070309020205020404" pitchFamily="49" charset="0"/>
                  <a:cs typeface="Courier New" panose="02070309020205020404" pitchFamily="49" charset="0"/>
                </a:rPr>
                <a:t>c</a:t>
              </a:r>
              <a:endParaRPr lang="en-US" sz="2000" b="1">
                <a:latin typeface="Courier New" panose="02070309020205020404" pitchFamily="49" charset="0"/>
                <a:cs typeface="Courier New" panose="02070309020205020404" pitchFamily="49" charset="0"/>
              </a:endParaRPr>
            </a:p>
          </p:txBody>
        </p:sp>
        <p:sp>
          <p:nvSpPr>
            <p:cNvPr id="52" name="TextBox 51"/>
            <p:cNvSpPr txBox="1"/>
            <p:nvPr/>
          </p:nvSpPr>
          <p:spPr>
            <a:xfrm>
              <a:off x="6120271" y="5624782"/>
              <a:ext cx="434715" cy="400110"/>
            </a:xfrm>
            <a:prstGeom prst="rect">
              <a:avLst/>
            </a:prstGeom>
            <a:noFill/>
          </p:spPr>
          <p:txBody>
            <a:bodyPr wrap="square" rtlCol="0">
              <a:spAutoFit/>
            </a:bodyPr>
            <a:lstStyle/>
            <a:p>
              <a:r>
                <a:rPr lang="en-US" sz="2000" b="1" smtClean="0">
                  <a:latin typeface="Courier New" panose="02070309020205020404" pitchFamily="49" charset="0"/>
                  <a:cs typeface="Courier New" panose="02070309020205020404" pitchFamily="49" charset="0"/>
                </a:rPr>
                <a:t>a</a:t>
              </a:r>
              <a:endParaRPr lang="en-US" sz="2000" b="1">
                <a:latin typeface="Courier New" panose="02070309020205020404" pitchFamily="49" charset="0"/>
                <a:cs typeface="Courier New" panose="02070309020205020404" pitchFamily="49" charset="0"/>
              </a:endParaRPr>
            </a:p>
          </p:txBody>
        </p:sp>
        <p:sp>
          <p:nvSpPr>
            <p:cNvPr id="55" name="TextBox 54"/>
            <p:cNvSpPr txBox="1"/>
            <p:nvPr/>
          </p:nvSpPr>
          <p:spPr>
            <a:xfrm>
              <a:off x="7798632" y="6076807"/>
              <a:ext cx="1294776" cy="400110"/>
            </a:xfrm>
            <a:prstGeom prst="rect">
              <a:avLst/>
            </a:prstGeom>
            <a:noFill/>
          </p:spPr>
          <p:txBody>
            <a:bodyPr wrap="square" rtlCol="0">
              <a:spAutoFit/>
            </a:bodyPr>
            <a:lstStyle/>
            <a:p>
              <a:r>
                <a:rPr lang="en-US" sz="2000" i="1" smtClean="0">
                  <a:solidFill>
                    <a:schemeClr val="accent4">
                      <a:lumMod val="50000"/>
                    </a:schemeClr>
                  </a:solidFill>
                  <a:latin typeface="Times New Roman" panose="02020603050405020304" pitchFamily="18" charset="0"/>
                  <a:cs typeface="Times New Roman" panose="02020603050405020304" pitchFamily="18" charset="0"/>
                </a:rPr>
                <a:t>Hợp nhất</a:t>
              </a:r>
              <a:endParaRPr lang="en-US" sz="2000" i="1">
                <a:solidFill>
                  <a:schemeClr val="accent4">
                    <a:lumMod val="50000"/>
                  </a:schemeClr>
                </a:solidFill>
                <a:latin typeface="Times New Roman" panose="02020603050405020304" pitchFamily="18" charset="0"/>
                <a:cs typeface="Times New Roman" panose="02020603050405020304" pitchFamily="18" charset="0"/>
              </a:endParaRPr>
            </a:p>
          </p:txBody>
        </p:sp>
      </p:grpSp>
      <p:pic>
        <p:nvPicPr>
          <p:cNvPr id="35" name="Picture 34"/>
          <p:cNvPicPr>
            <a:picLocks noChangeAspect="1"/>
          </p:cNvPicPr>
          <p:nvPr/>
        </p:nvPicPr>
        <p:blipFill>
          <a:blip r:embed="rId4"/>
          <a:stretch>
            <a:fillRect/>
          </a:stretch>
        </p:blipFill>
        <p:spPr>
          <a:xfrm>
            <a:off x="154113" y="6376000"/>
            <a:ext cx="1975275" cy="371888"/>
          </a:xfrm>
          <a:prstGeom prst="rect">
            <a:avLst/>
          </a:prstGeom>
        </p:spPr>
      </p:pic>
      <p:pic>
        <p:nvPicPr>
          <p:cNvPr id="37" name="Picture 4" descr="Related image"/>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1267522" y="5729109"/>
            <a:ext cx="798582" cy="10719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907406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8">
                                            <p:txEl>
                                              <p:pRg st="0" end="0"/>
                                            </p:txEl>
                                          </p:spTgt>
                                        </p:tgtEl>
                                        <p:attrNameLst>
                                          <p:attrName>style.visibility</p:attrName>
                                        </p:attrNameLst>
                                      </p:cBhvr>
                                      <p:to>
                                        <p:strVal val="visible"/>
                                      </p:to>
                                    </p:set>
                                    <p:animEffect transition="in" filter="wheel(1)">
                                      <p:cBhvr>
                                        <p:cTn id="12" dur="2000"/>
                                        <p:tgtEl>
                                          <p:spTgt spid="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nodeType="clickEffect">
                                  <p:stCondLst>
                                    <p:cond delay="0"/>
                                  </p:stCondLst>
                                  <p:childTnLst>
                                    <p:set>
                                      <p:cBhvr>
                                        <p:cTn id="16" dur="1" fill="hold">
                                          <p:stCondLst>
                                            <p:cond delay="0"/>
                                          </p:stCondLst>
                                        </p:cTn>
                                        <p:tgtEl>
                                          <p:spTgt spid="8">
                                            <p:txEl>
                                              <p:pRg st="1" end="1"/>
                                            </p:txEl>
                                          </p:spTgt>
                                        </p:tgtEl>
                                        <p:attrNameLst>
                                          <p:attrName>style.visibility</p:attrName>
                                        </p:attrNameLst>
                                      </p:cBhvr>
                                      <p:to>
                                        <p:strVal val="visible"/>
                                      </p:to>
                                    </p:set>
                                    <p:animEffect transition="in" filter="wheel(1)">
                                      <p:cBhvr>
                                        <p:cTn id="17" dur="2000"/>
                                        <p:tgtEl>
                                          <p:spTgt spid="8">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1" presetClass="entr" presetSubtype="1" fill="hold" nodeType="clickEffect">
                                  <p:stCondLst>
                                    <p:cond delay="0"/>
                                  </p:stCondLst>
                                  <p:childTnLst>
                                    <p:set>
                                      <p:cBhvr>
                                        <p:cTn id="21" dur="1" fill="hold">
                                          <p:stCondLst>
                                            <p:cond delay="0"/>
                                          </p:stCondLst>
                                        </p:cTn>
                                        <p:tgtEl>
                                          <p:spTgt spid="8">
                                            <p:txEl>
                                              <p:pRg st="2" end="2"/>
                                            </p:txEl>
                                          </p:spTgt>
                                        </p:tgtEl>
                                        <p:attrNameLst>
                                          <p:attrName>style.visibility</p:attrName>
                                        </p:attrNameLst>
                                      </p:cBhvr>
                                      <p:to>
                                        <p:strVal val="visible"/>
                                      </p:to>
                                    </p:set>
                                    <p:animEffect transition="in" filter="wheel(1)">
                                      <p:cBhvr>
                                        <p:cTn id="22" dur="2000"/>
                                        <p:tgtEl>
                                          <p:spTgt spid="8">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1" presetClass="entr" presetSubtype="1" fill="hold" nodeType="clickEffect">
                                  <p:stCondLst>
                                    <p:cond delay="0"/>
                                  </p:stCondLst>
                                  <p:childTnLst>
                                    <p:set>
                                      <p:cBhvr>
                                        <p:cTn id="26" dur="1" fill="hold">
                                          <p:stCondLst>
                                            <p:cond delay="0"/>
                                          </p:stCondLst>
                                        </p:cTn>
                                        <p:tgtEl>
                                          <p:spTgt spid="8">
                                            <p:txEl>
                                              <p:pRg st="3" end="3"/>
                                            </p:txEl>
                                          </p:spTgt>
                                        </p:tgtEl>
                                        <p:attrNameLst>
                                          <p:attrName>style.visibility</p:attrName>
                                        </p:attrNameLst>
                                      </p:cBhvr>
                                      <p:to>
                                        <p:strVal val="visible"/>
                                      </p:to>
                                    </p:set>
                                    <p:animEffect transition="in" filter="wheel(1)">
                                      <p:cBhvr>
                                        <p:cTn id="27" dur="2000"/>
                                        <p:tgtEl>
                                          <p:spTgt spid="8">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26"/>
                                        </p:tgtEl>
                                        <p:attrNameLst>
                                          <p:attrName>style.visibility</p:attrName>
                                        </p:attrNameLst>
                                      </p:cBhvr>
                                      <p:to>
                                        <p:strVal val="visible"/>
                                      </p:to>
                                    </p:set>
                                    <p:animEffect transition="in" filter="barn(inVertical)">
                                      <p:cBhvr>
                                        <p:cTn id="32" dur="500"/>
                                        <p:tgtEl>
                                          <p:spTgt spid="26"/>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56"/>
                                        </p:tgtEl>
                                        <p:attrNameLst>
                                          <p:attrName>style.visibility</p:attrName>
                                        </p:attrNameLst>
                                      </p:cBhvr>
                                      <p:to>
                                        <p:strVal val="visible"/>
                                      </p:to>
                                    </p:set>
                                    <p:animEffect transition="in" filter="barn(inVertical)">
                                      <p:cBhvr>
                                        <p:cTn id="37" dur="500"/>
                                        <p:tgtEl>
                                          <p:spTgt spid="56"/>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57"/>
                                        </p:tgtEl>
                                        <p:attrNameLst>
                                          <p:attrName>style.visibility</p:attrName>
                                        </p:attrNameLst>
                                      </p:cBhvr>
                                      <p:to>
                                        <p:strVal val="visible"/>
                                      </p:to>
                                    </p:set>
                                    <p:animEffect transition="in" filter="barn(inVertical)">
                                      <p:cBhvr>
                                        <p:cTn id="42" dur="500"/>
                                        <p:tgtEl>
                                          <p:spTgt spid="57"/>
                                        </p:tgtEl>
                                      </p:cBhvr>
                                    </p:animEffect>
                                  </p:childTnLst>
                                </p:cTn>
                              </p:par>
                            </p:childTnLst>
                          </p:cTn>
                        </p:par>
                      </p:childTnLst>
                    </p:cTn>
                  </p:par>
                  <p:par>
                    <p:cTn id="43" fill="hold">
                      <p:stCondLst>
                        <p:cond delay="indefinite"/>
                      </p:stCondLst>
                      <p:childTnLst>
                        <p:par>
                          <p:cTn id="44" fill="hold">
                            <p:stCondLst>
                              <p:cond delay="0"/>
                            </p:stCondLst>
                            <p:childTnLst>
                              <p:par>
                                <p:cTn id="45" presetID="6" presetClass="entr" presetSubtype="16" fill="hold" nodeType="clickEffect">
                                  <p:stCondLst>
                                    <p:cond delay="0"/>
                                  </p:stCondLst>
                                  <p:childTnLst>
                                    <p:set>
                                      <p:cBhvr>
                                        <p:cTn id="46" dur="1" fill="hold">
                                          <p:stCondLst>
                                            <p:cond delay="0"/>
                                          </p:stCondLst>
                                        </p:cTn>
                                        <p:tgtEl>
                                          <p:spTgt spid="58"/>
                                        </p:tgtEl>
                                        <p:attrNameLst>
                                          <p:attrName>style.visibility</p:attrName>
                                        </p:attrNameLst>
                                      </p:cBhvr>
                                      <p:to>
                                        <p:strVal val="visible"/>
                                      </p:to>
                                    </p:set>
                                    <p:animEffect transition="in" filter="circle(in)">
                                      <p:cBhvr>
                                        <p:cTn id="47" dur="2000"/>
                                        <p:tgtEl>
                                          <p:spTgt spid="58"/>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21" fill="hold" nodeType="clickEffect">
                                  <p:stCondLst>
                                    <p:cond delay="0"/>
                                  </p:stCondLst>
                                  <p:childTnLst>
                                    <p:set>
                                      <p:cBhvr>
                                        <p:cTn id="51" dur="1" fill="hold">
                                          <p:stCondLst>
                                            <p:cond delay="0"/>
                                          </p:stCondLst>
                                        </p:cTn>
                                        <p:tgtEl>
                                          <p:spTgt spid="34"/>
                                        </p:tgtEl>
                                        <p:attrNameLst>
                                          <p:attrName>style.visibility</p:attrName>
                                        </p:attrNameLst>
                                      </p:cBhvr>
                                      <p:to>
                                        <p:strVal val="visible"/>
                                      </p:to>
                                    </p:set>
                                    <p:animEffect transition="in" filter="barn(inVertical)">
                                      <p:cBhvr>
                                        <p:cTn id="52" dur="500"/>
                                        <p:tgtEl>
                                          <p:spTgt spid="34"/>
                                        </p:tgtEl>
                                      </p:cBhvr>
                                    </p:animEffect>
                                  </p:childTnLst>
                                </p:cTn>
                              </p:par>
                            </p:childTnLst>
                          </p:cTn>
                        </p:par>
                      </p:childTnLst>
                    </p:cTn>
                  </p:par>
                  <p:par>
                    <p:cTn id="53" fill="hold">
                      <p:stCondLst>
                        <p:cond delay="indefinite"/>
                      </p:stCondLst>
                      <p:childTnLst>
                        <p:par>
                          <p:cTn id="54" fill="hold">
                            <p:stCondLst>
                              <p:cond delay="0"/>
                            </p:stCondLst>
                            <p:childTnLst>
                              <p:par>
                                <p:cTn id="55" presetID="16" presetClass="entr" presetSubtype="21" fill="hold" nodeType="clickEffect">
                                  <p:stCondLst>
                                    <p:cond delay="0"/>
                                  </p:stCondLst>
                                  <p:childTnLst>
                                    <p:set>
                                      <p:cBhvr>
                                        <p:cTn id="56" dur="1" fill="hold">
                                          <p:stCondLst>
                                            <p:cond delay="0"/>
                                          </p:stCondLst>
                                        </p:cTn>
                                        <p:tgtEl>
                                          <p:spTgt spid="59"/>
                                        </p:tgtEl>
                                        <p:attrNameLst>
                                          <p:attrName>style.visibility</p:attrName>
                                        </p:attrNameLst>
                                      </p:cBhvr>
                                      <p:to>
                                        <p:strVal val="visible"/>
                                      </p:to>
                                    </p:set>
                                    <p:animEffect transition="in" filter="barn(inVertical)">
                                      <p:cBhvr>
                                        <p:cTn id="57" dur="500"/>
                                        <p:tgtEl>
                                          <p:spTgt spid="59"/>
                                        </p:tgtEl>
                                      </p:cBhvr>
                                    </p:animEffect>
                                  </p:childTnLst>
                                </p:cTn>
                              </p:par>
                            </p:childTnLst>
                          </p:cTn>
                        </p:par>
                      </p:childTnLst>
                    </p:cTn>
                  </p:par>
                  <p:par>
                    <p:cTn id="58" fill="hold">
                      <p:stCondLst>
                        <p:cond delay="indefinite"/>
                      </p:stCondLst>
                      <p:childTnLst>
                        <p:par>
                          <p:cTn id="59" fill="hold">
                            <p:stCondLst>
                              <p:cond delay="0"/>
                            </p:stCondLst>
                            <p:childTnLst>
                              <p:par>
                                <p:cTn id="60" presetID="16" presetClass="entr" presetSubtype="21" fill="hold" nodeType="clickEffect">
                                  <p:stCondLst>
                                    <p:cond delay="0"/>
                                  </p:stCondLst>
                                  <p:childTnLst>
                                    <p:set>
                                      <p:cBhvr>
                                        <p:cTn id="61" dur="1" fill="hold">
                                          <p:stCondLst>
                                            <p:cond delay="0"/>
                                          </p:stCondLst>
                                        </p:cTn>
                                        <p:tgtEl>
                                          <p:spTgt spid="60"/>
                                        </p:tgtEl>
                                        <p:attrNameLst>
                                          <p:attrName>style.visibility</p:attrName>
                                        </p:attrNameLst>
                                      </p:cBhvr>
                                      <p:to>
                                        <p:strVal val="visible"/>
                                      </p:to>
                                    </p:set>
                                    <p:animEffect transition="in" filter="barn(inVertical)">
                                      <p:cBhvr>
                                        <p:cTn id="62" dur="500"/>
                                        <p:tgtEl>
                                          <p:spTgt spid="60"/>
                                        </p:tgtEl>
                                      </p:cBhvr>
                                    </p:animEffect>
                                  </p:childTnLst>
                                </p:cTn>
                              </p:par>
                            </p:childTnLst>
                          </p:cTn>
                        </p:par>
                      </p:childTnLst>
                    </p:cTn>
                  </p:par>
                  <p:par>
                    <p:cTn id="63" fill="hold">
                      <p:stCondLst>
                        <p:cond delay="indefinite"/>
                      </p:stCondLst>
                      <p:childTnLst>
                        <p:par>
                          <p:cTn id="64" fill="hold">
                            <p:stCondLst>
                              <p:cond delay="0"/>
                            </p:stCondLst>
                            <p:childTnLst>
                              <p:par>
                                <p:cTn id="65" presetID="6" presetClass="entr" presetSubtype="16" fill="hold" nodeType="clickEffect">
                                  <p:stCondLst>
                                    <p:cond delay="0"/>
                                  </p:stCondLst>
                                  <p:childTnLst>
                                    <p:set>
                                      <p:cBhvr>
                                        <p:cTn id="66" dur="1" fill="hold">
                                          <p:stCondLst>
                                            <p:cond delay="0"/>
                                          </p:stCondLst>
                                        </p:cTn>
                                        <p:tgtEl>
                                          <p:spTgt spid="61"/>
                                        </p:tgtEl>
                                        <p:attrNameLst>
                                          <p:attrName>style.visibility</p:attrName>
                                        </p:attrNameLst>
                                      </p:cBhvr>
                                      <p:to>
                                        <p:strVal val="visible"/>
                                      </p:to>
                                    </p:set>
                                    <p:animEffect transition="in" filter="circle(in)">
                                      <p:cBhvr>
                                        <p:cTn id="67" dur="2000"/>
                                        <p:tgtEl>
                                          <p:spTgt spid="61"/>
                                        </p:tgtEl>
                                      </p:cBhvr>
                                    </p:animEffect>
                                  </p:childTnLst>
                                </p:cTn>
                              </p:par>
                            </p:childTnLst>
                          </p:cTn>
                        </p:par>
                      </p:childTnLst>
                    </p:cTn>
                  </p:par>
                  <p:par>
                    <p:cTn id="68" fill="hold">
                      <p:stCondLst>
                        <p:cond delay="indefinite"/>
                      </p:stCondLst>
                      <p:childTnLst>
                        <p:par>
                          <p:cTn id="69" fill="hold">
                            <p:stCondLst>
                              <p:cond delay="0"/>
                            </p:stCondLst>
                            <p:childTnLst>
                              <p:par>
                                <p:cTn id="70" presetID="53" presetClass="entr" presetSubtype="16" fill="hold" nodeType="clickEffect">
                                  <p:stCondLst>
                                    <p:cond delay="0"/>
                                  </p:stCondLst>
                                  <p:childTnLst>
                                    <p:set>
                                      <p:cBhvr>
                                        <p:cTn id="71" dur="1" fill="hold">
                                          <p:stCondLst>
                                            <p:cond delay="0"/>
                                          </p:stCondLst>
                                        </p:cTn>
                                        <p:tgtEl>
                                          <p:spTgt spid="37"/>
                                        </p:tgtEl>
                                        <p:attrNameLst>
                                          <p:attrName>style.visibility</p:attrName>
                                        </p:attrNameLst>
                                      </p:cBhvr>
                                      <p:to>
                                        <p:strVal val="visible"/>
                                      </p:to>
                                    </p:set>
                                    <p:anim calcmode="lin" valueType="num">
                                      <p:cBhvr>
                                        <p:cTn id="72" dur="500" fill="hold"/>
                                        <p:tgtEl>
                                          <p:spTgt spid="37"/>
                                        </p:tgtEl>
                                        <p:attrNameLst>
                                          <p:attrName>ppt_w</p:attrName>
                                        </p:attrNameLst>
                                      </p:cBhvr>
                                      <p:tavLst>
                                        <p:tav tm="0">
                                          <p:val>
                                            <p:fltVal val="0"/>
                                          </p:val>
                                        </p:tav>
                                        <p:tav tm="100000">
                                          <p:val>
                                            <p:strVal val="#ppt_w"/>
                                          </p:val>
                                        </p:tav>
                                      </p:tavLst>
                                    </p:anim>
                                    <p:anim calcmode="lin" valueType="num">
                                      <p:cBhvr>
                                        <p:cTn id="73" dur="500" fill="hold"/>
                                        <p:tgtEl>
                                          <p:spTgt spid="37"/>
                                        </p:tgtEl>
                                        <p:attrNameLst>
                                          <p:attrName>ppt_h</p:attrName>
                                        </p:attrNameLst>
                                      </p:cBhvr>
                                      <p:tavLst>
                                        <p:tav tm="0">
                                          <p:val>
                                            <p:fltVal val="0"/>
                                          </p:val>
                                        </p:tav>
                                        <p:tav tm="100000">
                                          <p:val>
                                            <p:strVal val="#ppt_h"/>
                                          </p:val>
                                        </p:tav>
                                      </p:tavLst>
                                    </p:anim>
                                    <p:animEffect transition="in" filter="fade">
                                      <p:cBhvr>
                                        <p:cTn id="74"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84000"/>
                <a:shade val="100000"/>
                <a:hueMod val="92000"/>
                <a:satMod val="180000"/>
                <a:lumMod val="114000"/>
              </a:schemeClr>
            </a:gs>
            <a:gs pos="100000">
              <a:srgbClr val="92D050"/>
            </a:gs>
          </a:gsLst>
          <a:lin ang="5400000" scaled="0"/>
        </a:gra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A56C70A-47E8-4D43-BC53-9F5DFA8CEAC7}" type="slidenum">
              <a:rPr lang="en-US" smtClean="0"/>
              <a:t>22</a:t>
            </a:fld>
            <a:endParaRPr lang="en-US"/>
          </a:p>
        </p:txBody>
      </p:sp>
      <p:sp>
        <p:nvSpPr>
          <p:cNvPr id="6" name="Text Box 2"/>
          <p:cNvSpPr txBox="1">
            <a:spLocks noChangeArrowheads="1"/>
          </p:cNvSpPr>
          <p:nvPr/>
        </p:nvSpPr>
        <p:spPr bwMode="auto">
          <a:xfrm>
            <a:off x="330461" y="145088"/>
            <a:ext cx="11272602" cy="6528217"/>
          </a:xfrm>
          <a:prstGeom prst="rect">
            <a:avLst/>
          </a:prstGeom>
          <a:solidFill>
            <a:schemeClr val="accent4">
              <a:lumMod val="20000"/>
              <a:lumOff val="80000"/>
            </a:schemeClr>
          </a:solidFill>
          <a:ln w="9525">
            <a:solidFill>
              <a:schemeClr val="accent6">
                <a:lumMod val="75000"/>
              </a:schemeClr>
            </a:solidFill>
            <a:miter lim="800000"/>
            <a:headEnd/>
            <a:tailEnd/>
          </a:ln>
          <a:scene3d>
            <a:camera prst="orthographicFront"/>
            <a:lightRig rig="threePt" dir="t"/>
          </a:scene3d>
          <a:sp3d>
            <a:bevelT/>
          </a:sp3d>
        </p:spPr>
        <p:txBody>
          <a:bodyPr rot="0" vert="horz" wrap="square" lIns="91440" tIns="45720" rIns="91440" bIns="45720" anchor="t" anchorCtr="0">
            <a:noAutofit/>
          </a:bodyPr>
          <a:lstStyle/>
          <a:p>
            <a:pPr marL="0" marR="0">
              <a:spcBef>
                <a:spcPts val="0"/>
              </a:spcBef>
            </a:pPr>
            <a:r>
              <a:rPr lang="en-US" sz="2000">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    </a:t>
            </a:r>
            <a:r>
              <a:rPr lang="en-US" sz="2000" b="1">
                <a:solidFill>
                  <a:srgbClr val="0000A0"/>
                </a:solidFill>
                <a:effectLst/>
                <a:latin typeface="Courier New" panose="02070309020205020404" pitchFamily="49" charset="0"/>
                <a:ea typeface="Calibri" panose="020F0502020204030204" pitchFamily="34" charset="0"/>
                <a:cs typeface="Times New Roman" panose="02020603050405020304" pitchFamily="18" charset="0"/>
              </a:rPr>
              <a:t>if</a:t>
            </a:r>
            <a:r>
              <a:rPr lang="en-US" sz="2000">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a:t>
            </a:r>
            <a:r>
              <a:rPr lang="en-US" sz="200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y</a:t>
            </a:r>
            <a:r>
              <a:rPr lang="en-US" sz="2000">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a:t>
            </a:r>
            <a:r>
              <a:rPr lang="en-US" sz="2000" b="1">
                <a:solidFill>
                  <a:srgbClr val="00A000"/>
                </a:solidFill>
                <a:effectLst/>
                <a:latin typeface="Courier New" panose="02070309020205020404" pitchFamily="49" charset="0"/>
                <a:ea typeface="Calibri" panose="020F0502020204030204" pitchFamily="34" charset="0"/>
                <a:cs typeface="Times New Roman" panose="02020603050405020304" pitchFamily="18" charset="0"/>
              </a:rPr>
              <a:t>empty</a:t>
            </a:r>
            <a:r>
              <a:rPr lang="en-US" sz="2000">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p>
            <a:r>
              <a:rPr lang="en-US" sz="2000">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    </a:t>
            </a:r>
            <a:r>
              <a:rPr lang="en-US" sz="2000" smtClean="0">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  </a:t>
            </a:r>
            <a:r>
              <a:rPr lang="en-US" sz="2000" b="1" smtClean="0">
                <a:solidFill>
                  <a:srgbClr val="00A000"/>
                </a:solidFill>
                <a:latin typeface="Courier New" panose="02070309020205020404" pitchFamily="49" charset="0"/>
                <a:ea typeface="Calibri" panose="020F0502020204030204" pitchFamily="34" charset="0"/>
                <a:cs typeface="Times New Roman" panose="02020603050405020304" pitchFamily="18" charset="0"/>
              </a:rPr>
              <a:t>sort</a:t>
            </a:r>
            <a:r>
              <a:rPr lang="en-US" sz="2000" smtClean="0">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sz="2000" smtClean="0">
                <a:solidFill>
                  <a:srgbClr val="000000"/>
                </a:solidFill>
                <a:latin typeface="Courier New" panose="02070309020205020404" pitchFamily="49" charset="0"/>
                <a:ea typeface="Calibri" panose="020F0502020204030204" pitchFamily="34" charset="0"/>
                <a:cs typeface="Times New Roman" panose="02020603050405020304" pitchFamily="18" charset="0"/>
              </a:rPr>
              <a:t>y</a:t>
            </a:r>
            <a:r>
              <a:rPr lang="en-US" sz="2000" smtClean="0">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sz="2000" b="1" smtClean="0">
                <a:solidFill>
                  <a:srgbClr val="00A000"/>
                </a:solidFill>
                <a:latin typeface="Courier New" panose="02070309020205020404" pitchFamily="49" charset="0"/>
                <a:ea typeface="Calibri" panose="020F0502020204030204" pitchFamily="34" charset="0"/>
                <a:cs typeface="Times New Roman" panose="02020603050405020304" pitchFamily="18" charset="0"/>
              </a:rPr>
              <a:t>begin</a:t>
            </a:r>
            <a:r>
              <a:rPr lang="en-US" sz="2000">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sz="2000">
                <a:solidFill>
                  <a:srgbClr val="000000"/>
                </a:solidFill>
                <a:latin typeface="Courier New" panose="02070309020205020404" pitchFamily="49" charset="0"/>
                <a:ea typeface="Calibri" panose="020F0502020204030204" pitchFamily="34" charset="0"/>
                <a:cs typeface="Times New Roman" panose="02020603050405020304" pitchFamily="18" charset="0"/>
              </a:rPr>
              <a:t>y</a:t>
            </a:r>
            <a:r>
              <a:rPr lang="en-US" sz="2000">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sz="2000" b="1">
                <a:solidFill>
                  <a:srgbClr val="00A000"/>
                </a:solidFill>
                <a:latin typeface="Courier New" panose="02070309020205020404" pitchFamily="49" charset="0"/>
                <a:ea typeface="Calibri" panose="020F0502020204030204" pitchFamily="34" charset="0"/>
                <a:cs typeface="Times New Roman" panose="02020603050405020304" pitchFamily="18" charset="0"/>
              </a:rPr>
              <a:t>end</a:t>
            </a:r>
            <a:r>
              <a:rPr lang="en-US" sz="2000">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endParaRPr lang="en-US" sz="2000">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pPr>
            <a:r>
              <a:rPr lang="en-US" sz="2000">
                <a:latin typeface="Calibri" panose="020F0502020204030204" pitchFamily="34" charset="0"/>
                <a:ea typeface="Calibri" panose="020F0502020204030204" pitchFamily="34" charset="0"/>
                <a:cs typeface="Times New Roman" panose="02020603050405020304" pitchFamily="18" charset="0"/>
              </a:rPr>
              <a:t> </a:t>
            </a:r>
            <a:r>
              <a:rPr lang="en-US" sz="2000" smtClean="0">
                <a:latin typeface="Calibri" panose="020F0502020204030204" pitchFamily="34" charset="0"/>
                <a:ea typeface="Calibri" panose="020F0502020204030204" pitchFamily="34" charset="0"/>
                <a:cs typeface="Times New Roman" panose="02020603050405020304" pitchFamily="18" charset="0"/>
              </a:rPr>
              <a:t>                 </a:t>
            </a:r>
            <a:r>
              <a:rPr lang="en-US" sz="2000" smtClean="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t0</a:t>
            </a:r>
            <a:r>
              <a:rPr lang="en-US" sz="2000" smtClean="0">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a:t>
            </a:r>
            <a:r>
              <a:rPr lang="en-US" sz="2000" smtClean="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y</a:t>
            </a:r>
            <a:r>
              <a:rPr lang="en-US" sz="2000" smtClean="0">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a:t>
            </a:r>
            <a:r>
              <a:rPr lang="en-US" sz="2000" b="1" smtClean="0">
                <a:solidFill>
                  <a:srgbClr val="00A000"/>
                </a:solidFill>
                <a:effectLst/>
                <a:latin typeface="Courier New" panose="02070309020205020404" pitchFamily="49" charset="0"/>
                <a:ea typeface="Calibri" panose="020F0502020204030204" pitchFamily="34" charset="0"/>
                <a:cs typeface="Times New Roman" panose="02020603050405020304" pitchFamily="18" charset="0"/>
              </a:rPr>
              <a:t>back</a:t>
            </a:r>
            <a:r>
              <a:rPr lang="en-US" sz="2000">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 </a:t>
            </a:r>
            <a:r>
              <a:rPr lang="en-US" sz="200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k</a:t>
            </a:r>
            <a:r>
              <a:rPr lang="en-US" sz="2000">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a:t>
            </a:r>
            <a:r>
              <a:rPr lang="en-US" sz="200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get</a:t>
            </a:r>
            <a:r>
              <a:rPr lang="en-US" sz="2000">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&lt;</a:t>
            </a:r>
            <a:r>
              <a:rPr lang="en-US" sz="2000">
                <a:solidFill>
                  <a:srgbClr val="F000F0"/>
                </a:solidFill>
                <a:effectLst/>
                <a:latin typeface="Courier New" panose="02070309020205020404" pitchFamily="49" charset="0"/>
                <a:ea typeface="Calibri" panose="020F0502020204030204" pitchFamily="34" charset="0"/>
                <a:cs typeface="Times New Roman" panose="02020603050405020304" pitchFamily="18" charset="0"/>
              </a:rPr>
              <a:t>0</a:t>
            </a:r>
            <a:r>
              <a:rPr lang="en-US" sz="2000">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&gt;(</a:t>
            </a:r>
            <a:r>
              <a:rPr lang="en-US" sz="200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t0</a:t>
            </a:r>
            <a:r>
              <a:rPr lang="en-US" sz="2000">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 </a:t>
            </a:r>
            <a:r>
              <a:rPr lang="en-US" sz="200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y</a:t>
            </a:r>
            <a:r>
              <a:rPr lang="en-US" sz="2000">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a:t>
            </a:r>
            <a:r>
              <a:rPr lang="en-US" sz="2000" b="1">
                <a:solidFill>
                  <a:srgbClr val="00A000"/>
                </a:solidFill>
                <a:effectLst/>
                <a:latin typeface="Courier New" panose="02070309020205020404" pitchFamily="49" charset="0"/>
                <a:ea typeface="Calibri" panose="020F0502020204030204" pitchFamily="34" charset="0"/>
                <a:cs typeface="Times New Roman" panose="02020603050405020304" pitchFamily="18" charset="0"/>
              </a:rPr>
              <a:t>push_back</a:t>
            </a:r>
            <a:r>
              <a:rPr lang="en-US" sz="2000">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a:t>
            </a:r>
            <a:r>
              <a:rPr lang="en-US" sz="200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k</a:t>
            </a:r>
            <a:r>
              <a:rPr lang="en-US" sz="2000">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a:t>
            </a:r>
            <a:r>
              <a:rPr lang="en-US" sz="200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INF</a:t>
            </a:r>
            <a:r>
              <a:rPr lang="en-US" sz="2000">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a:t>
            </a:r>
            <a:r>
              <a:rPr lang="en-US" sz="2000">
                <a:solidFill>
                  <a:srgbClr val="F000F0"/>
                </a:solidFill>
                <a:effectLst/>
                <a:latin typeface="Courier New" panose="02070309020205020404" pitchFamily="49" charset="0"/>
                <a:ea typeface="Calibri" panose="020F0502020204030204" pitchFamily="34" charset="0"/>
                <a:cs typeface="Times New Roman" panose="02020603050405020304" pitchFamily="18" charset="0"/>
              </a:rPr>
              <a:t>0</a:t>
            </a:r>
            <a:r>
              <a:rPr lang="en-US" sz="2000">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pPr>
            <a:r>
              <a:rPr lang="en-US" sz="2000">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 </a:t>
            </a:r>
            <a:endParaRPr lang="en-US" sz="2000">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pPr>
            <a:r>
              <a:rPr lang="en-US" sz="2000" b="1" smtClean="0">
                <a:solidFill>
                  <a:srgbClr val="0000A0"/>
                </a:solidFill>
                <a:effectLst/>
                <a:latin typeface="Calibri" panose="020F0502020204030204" pitchFamily="34" charset="0"/>
                <a:ea typeface="Calibri" panose="020F0502020204030204" pitchFamily="34" charset="0"/>
                <a:cs typeface="Times New Roman" panose="02020603050405020304" pitchFamily="18" charset="0"/>
              </a:rPr>
              <a:t>                  </a:t>
            </a:r>
            <a:r>
              <a:rPr lang="en-US" sz="2000" b="1" smtClean="0">
                <a:solidFill>
                  <a:srgbClr val="0000A0"/>
                </a:solidFill>
                <a:effectLst/>
                <a:latin typeface="Courier New" panose="02070309020205020404" pitchFamily="49" charset="0"/>
                <a:ea typeface="Calibri" panose="020F0502020204030204" pitchFamily="34" charset="0"/>
                <a:cs typeface="Times New Roman" panose="02020603050405020304" pitchFamily="18" charset="0"/>
              </a:rPr>
              <a:t>int </a:t>
            </a:r>
            <a:r>
              <a:rPr lang="en-US" sz="2000" smtClean="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u</a:t>
            </a:r>
            <a:r>
              <a:rPr lang="en-US" sz="2000" smtClean="0">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a:t>
            </a:r>
            <a:r>
              <a:rPr lang="en-US" sz="2000" smtClean="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INF</a:t>
            </a:r>
            <a:r>
              <a:rPr lang="en-US" sz="2000" smtClean="0">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a:t>
            </a:r>
            <a:r>
              <a:rPr lang="en-US" sz="2000" smtClean="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v</a:t>
            </a:r>
            <a:r>
              <a:rPr lang="en-US" sz="2000" smtClean="0">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a:t>
            </a:r>
            <a:endParaRPr lang="en-US" sz="2000" smtClean="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pPr>
            <a:r>
              <a:rPr lang="en-US" sz="2000">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 </a:t>
            </a:r>
            <a:r>
              <a:rPr lang="en-US" sz="2000" smtClean="0">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      </a:t>
            </a:r>
            <a:r>
              <a:rPr lang="en-US" sz="2000" b="1">
                <a:solidFill>
                  <a:srgbClr val="0000A0"/>
                </a:solidFill>
                <a:effectLst/>
                <a:latin typeface="Courier New" panose="02070309020205020404" pitchFamily="49" charset="0"/>
                <a:ea typeface="Calibri" panose="020F0502020204030204" pitchFamily="34" charset="0"/>
                <a:cs typeface="Times New Roman" panose="02020603050405020304" pitchFamily="18" charset="0"/>
              </a:rPr>
              <a:t>for</a:t>
            </a:r>
            <a:r>
              <a:rPr lang="en-US" sz="2000">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a:t>
            </a:r>
            <a:r>
              <a:rPr lang="en-US" sz="2000" b="1">
                <a:solidFill>
                  <a:srgbClr val="0000A0"/>
                </a:solidFill>
                <a:effectLst/>
                <a:latin typeface="Courier New" panose="02070309020205020404" pitchFamily="49" charset="0"/>
                <a:ea typeface="Calibri" panose="020F0502020204030204" pitchFamily="34" charset="0"/>
                <a:cs typeface="Times New Roman" panose="02020603050405020304" pitchFamily="18" charset="0"/>
              </a:rPr>
              <a:t>auto </a:t>
            </a:r>
            <a:r>
              <a:rPr lang="en-US" sz="2000">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&amp;</a:t>
            </a:r>
            <a:r>
              <a:rPr lang="en-US" sz="200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t0</a:t>
            </a:r>
            <a:r>
              <a:rPr lang="en-US" sz="2000">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a:t>
            </a:r>
            <a:r>
              <a:rPr lang="en-US" sz="200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y</a:t>
            </a:r>
            <a:r>
              <a:rPr lang="en-US" sz="2000">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p>
            <a:r>
              <a:rPr lang="en-US" sz="2000">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       </a:t>
            </a:r>
            <a:r>
              <a:rPr lang="en-US" sz="2000" smtClean="0">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  </a:t>
            </a:r>
            <a:r>
              <a:rPr lang="en-US" sz="2000" smtClean="0">
                <a:solidFill>
                  <a:srgbClr val="000000"/>
                </a:solidFill>
                <a:latin typeface="Courier New" panose="02070309020205020404" pitchFamily="49" charset="0"/>
                <a:ea typeface="Calibri" panose="020F0502020204030204" pitchFamily="34" charset="0"/>
                <a:cs typeface="Times New Roman" panose="02020603050405020304" pitchFamily="18" charset="0"/>
              </a:rPr>
              <a:t>a</a:t>
            </a:r>
            <a:r>
              <a:rPr lang="en-US" sz="2000" smtClean="0">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sz="2000" smtClean="0">
                <a:solidFill>
                  <a:srgbClr val="000000"/>
                </a:solidFill>
                <a:latin typeface="Courier New" panose="02070309020205020404" pitchFamily="49" charset="0"/>
                <a:ea typeface="Calibri" panose="020F0502020204030204" pitchFamily="34" charset="0"/>
                <a:cs typeface="Times New Roman" panose="02020603050405020304" pitchFamily="18" charset="0"/>
              </a:rPr>
              <a:t>t0</a:t>
            </a:r>
            <a:r>
              <a:rPr lang="en-US" sz="2000" smtClean="0">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sz="2000" smtClean="0">
                <a:solidFill>
                  <a:srgbClr val="000000"/>
                </a:solidFill>
                <a:latin typeface="Courier New" panose="02070309020205020404" pitchFamily="49" charset="0"/>
                <a:ea typeface="Calibri" panose="020F0502020204030204" pitchFamily="34" charset="0"/>
                <a:cs typeface="Times New Roman" panose="02020603050405020304" pitchFamily="18" charset="0"/>
              </a:rPr>
              <a:t>first</a:t>
            </a:r>
            <a:r>
              <a:rPr lang="en-US" sz="2000">
                <a:solidFill>
                  <a:srgbClr val="FF0000"/>
                </a:solidFill>
                <a:latin typeface="Courier New" panose="02070309020205020404" pitchFamily="49" charset="0"/>
                <a:ea typeface="Calibri" panose="020F0502020204030204" pitchFamily="34" charset="0"/>
                <a:cs typeface="Times New Roman" panose="02020603050405020304" pitchFamily="18" charset="0"/>
              </a:rPr>
              <a:t>; </a:t>
            </a:r>
            <a:r>
              <a:rPr lang="en-US" sz="2000">
                <a:solidFill>
                  <a:srgbClr val="000000"/>
                </a:solidFill>
                <a:latin typeface="Courier New" panose="02070309020205020404" pitchFamily="49" charset="0"/>
                <a:ea typeface="Calibri" panose="020F0502020204030204" pitchFamily="34" charset="0"/>
                <a:cs typeface="Times New Roman" panose="02020603050405020304" pitchFamily="18" charset="0"/>
              </a:rPr>
              <a:t>c</a:t>
            </a:r>
            <a:r>
              <a:rPr lang="en-US" sz="2000">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sz="2000">
                <a:solidFill>
                  <a:srgbClr val="000000"/>
                </a:solidFill>
                <a:latin typeface="Courier New" panose="02070309020205020404" pitchFamily="49" charset="0"/>
                <a:ea typeface="Calibri" panose="020F0502020204030204" pitchFamily="34" charset="0"/>
                <a:cs typeface="Times New Roman" panose="02020603050405020304" pitchFamily="18" charset="0"/>
              </a:rPr>
              <a:t>t0</a:t>
            </a:r>
            <a:r>
              <a:rPr lang="en-US" sz="2000">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sz="2000">
                <a:solidFill>
                  <a:srgbClr val="000000"/>
                </a:solidFill>
                <a:latin typeface="Courier New" panose="02070309020205020404" pitchFamily="49" charset="0"/>
                <a:ea typeface="Calibri" panose="020F0502020204030204" pitchFamily="34" charset="0"/>
                <a:cs typeface="Times New Roman" panose="02020603050405020304" pitchFamily="18" charset="0"/>
              </a:rPr>
              <a:t>second</a:t>
            </a:r>
            <a:r>
              <a:rPr lang="en-US" sz="2000">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endParaRPr lang="en-US" sz="2000">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pPr>
            <a:r>
              <a:rPr lang="en-US" sz="2000" b="1" smtClean="0">
                <a:solidFill>
                  <a:srgbClr val="0000A0"/>
                </a:solidFill>
                <a:effectLst/>
                <a:latin typeface="Courier New" panose="02070309020205020404" pitchFamily="49" charset="0"/>
                <a:ea typeface="Calibri" panose="020F0502020204030204" pitchFamily="34" charset="0"/>
                <a:cs typeface="Times New Roman" panose="02020603050405020304" pitchFamily="18" charset="0"/>
              </a:rPr>
              <a:t>          if</a:t>
            </a:r>
            <a:r>
              <a:rPr lang="en-US" sz="2000">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a:t>
            </a:r>
            <a:r>
              <a:rPr lang="en-US" sz="200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c</a:t>
            </a:r>
            <a:r>
              <a:rPr lang="en-US" sz="2000">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p>
            <a:r>
              <a:rPr lang="en-US" sz="2000">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          </a:t>
            </a:r>
            <a:r>
              <a:rPr lang="en-US" sz="2000" smtClean="0">
                <a:solidFill>
                  <a:srgbClr val="FF0000"/>
                </a:solidFill>
                <a:latin typeface="Courier New" panose="02070309020205020404" pitchFamily="49" charset="0"/>
                <a:ea typeface="Calibri" panose="020F0502020204030204" pitchFamily="34" charset="0"/>
                <a:cs typeface="Times New Roman" panose="02020603050405020304" pitchFamily="18" charset="0"/>
              </a:rPr>
              <a:t>{ ++</a:t>
            </a:r>
            <a:r>
              <a:rPr lang="en-US" sz="2000">
                <a:solidFill>
                  <a:srgbClr val="000000"/>
                </a:solidFill>
                <a:latin typeface="Courier New" panose="02070309020205020404" pitchFamily="49" charset="0"/>
                <a:ea typeface="Calibri" panose="020F0502020204030204" pitchFamily="34" charset="0"/>
                <a:cs typeface="Times New Roman" panose="02020603050405020304" pitchFamily="18" charset="0"/>
              </a:rPr>
              <a:t>cnt</a:t>
            </a:r>
            <a:r>
              <a:rPr lang="en-US" sz="2000">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endParaRPr lang="en-US" sz="2000">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pPr>
            <a:r>
              <a:rPr lang="en-US" sz="2000">
                <a:latin typeface="Calibri" panose="020F0502020204030204" pitchFamily="34" charset="0"/>
                <a:ea typeface="Calibri" panose="020F0502020204030204" pitchFamily="34" charset="0"/>
                <a:cs typeface="Times New Roman" panose="02020603050405020304" pitchFamily="18" charset="0"/>
              </a:rPr>
              <a:t> </a:t>
            </a:r>
            <a:r>
              <a:rPr lang="en-US" sz="2000" smtClean="0">
                <a:latin typeface="Calibri" panose="020F0502020204030204" pitchFamily="34" charset="0"/>
                <a:ea typeface="Calibri" panose="020F0502020204030204" pitchFamily="34" charset="0"/>
                <a:cs typeface="Times New Roman" panose="02020603050405020304" pitchFamily="18" charset="0"/>
              </a:rPr>
              <a:t>                              </a:t>
            </a:r>
            <a:r>
              <a:rPr lang="en-US" sz="2000" b="1" smtClean="0">
                <a:solidFill>
                  <a:srgbClr val="0000A0"/>
                </a:solidFill>
                <a:effectLst/>
                <a:latin typeface="Courier New" panose="02070309020205020404" pitchFamily="49" charset="0"/>
                <a:ea typeface="Calibri" panose="020F0502020204030204" pitchFamily="34" charset="0"/>
                <a:cs typeface="Times New Roman" panose="02020603050405020304" pitchFamily="18" charset="0"/>
              </a:rPr>
              <a:t>if</a:t>
            </a:r>
            <a:r>
              <a:rPr lang="en-US" sz="2000" smtClean="0">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a:t>
            </a:r>
            <a:r>
              <a:rPr lang="en-US" sz="2000" smtClean="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cnt</a:t>
            </a:r>
            <a:r>
              <a:rPr lang="en-US" sz="2000">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a:t>
            </a:r>
            <a:r>
              <a:rPr lang="en-US" sz="2000">
                <a:solidFill>
                  <a:srgbClr val="F000F0"/>
                </a:solidFill>
                <a:effectLst/>
                <a:latin typeface="Courier New" panose="02070309020205020404" pitchFamily="49" charset="0"/>
                <a:ea typeface="Calibri" panose="020F0502020204030204" pitchFamily="34" charset="0"/>
                <a:cs typeface="Times New Roman" panose="02020603050405020304" pitchFamily="18" charset="0"/>
              </a:rPr>
              <a:t>1</a:t>
            </a:r>
            <a:r>
              <a:rPr lang="en-US" sz="2000">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p>
            <a:r>
              <a:rPr lang="en-US" sz="2000">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            </a:t>
            </a:r>
            <a:r>
              <a:rPr lang="en-US" sz="2000" smtClean="0">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   </a:t>
            </a:r>
            <a:r>
              <a:rPr lang="en-US" sz="2000" b="1" smtClean="0">
                <a:solidFill>
                  <a:srgbClr val="0000A0"/>
                </a:solidFill>
                <a:latin typeface="Courier New" panose="02070309020205020404" pitchFamily="49" charset="0"/>
                <a:ea typeface="Calibri" panose="020F0502020204030204" pitchFamily="34" charset="0"/>
                <a:cs typeface="Times New Roman" panose="02020603050405020304" pitchFamily="18" charset="0"/>
              </a:rPr>
              <a:t>if</a:t>
            </a:r>
            <a:r>
              <a:rPr lang="en-US" sz="2000" smtClean="0">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sz="2000" smtClean="0">
                <a:solidFill>
                  <a:srgbClr val="000000"/>
                </a:solidFill>
                <a:latin typeface="Courier New" panose="02070309020205020404" pitchFamily="49" charset="0"/>
                <a:ea typeface="Calibri" panose="020F0502020204030204" pitchFamily="34" charset="0"/>
                <a:cs typeface="Times New Roman" panose="02020603050405020304" pitchFamily="18" charset="0"/>
              </a:rPr>
              <a:t>i0</a:t>
            </a:r>
            <a:r>
              <a:rPr lang="en-US" sz="2000">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sz="2000">
                <a:solidFill>
                  <a:srgbClr val="F000F0"/>
                </a:solidFill>
                <a:latin typeface="Courier New" panose="02070309020205020404" pitchFamily="49" charset="0"/>
                <a:ea typeface="Calibri" panose="020F0502020204030204" pitchFamily="34" charset="0"/>
                <a:cs typeface="Times New Roman" panose="02020603050405020304" pitchFamily="18" charset="0"/>
              </a:rPr>
              <a:t>0</a:t>
            </a:r>
            <a:r>
              <a:rPr lang="en-US" sz="2000">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sz="2000">
                <a:solidFill>
                  <a:srgbClr val="000000"/>
                </a:solidFill>
                <a:latin typeface="Courier New" panose="02070309020205020404" pitchFamily="49" charset="0"/>
                <a:ea typeface="Calibri" panose="020F0502020204030204" pitchFamily="34" charset="0"/>
                <a:cs typeface="Times New Roman" panose="02020603050405020304" pitchFamily="18" charset="0"/>
              </a:rPr>
              <a:t>u</a:t>
            </a:r>
            <a:r>
              <a:rPr lang="en-US" sz="2000">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sz="2000">
                <a:solidFill>
                  <a:srgbClr val="000000"/>
                </a:solidFill>
                <a:latin typeface="Courier New" panose="02070309020205020404" pitchFamily="49" charset="0"/>
                <a:ea typeface="Calibri" panose="020F0502020204030204" pitchFamily="34" charset="0"/>
                <a:cs typeface="Times New Roman" panose="02020603050405020304" pitchFamily="18" charset="0"/>
              </a:rPr>
              <a:t>a</a:t>
            </a:r>
            <a:r>
              <a:rPr lang="en-US" sz="2000">
                <a:solidFill>
                  <a:srgbClr val="FF0000"/>
                </a:solidFill>
                <a:latin typeface="Courier New" panose="02070309020205020404" pitchFamily="49" charset="0"/>
                <a:ea typeface="Calibri" panose="020F0502020204030204" pitchFamily="34" charset="0"/>
                <a:cs typeface="Times New Roman" panose="02020603050405020304" pitchFamily="18" charset="0"/>
              </a:rPr>
              <a:t>; </a:t>
            </a:r>
            <a:r>
              <a:rPr lang="en-US" sz="2000">
                <a:solidFill>
                  <a:srgbClr val="000000"/>
                </a:solidFill>
                <a:latin typeface="Courier New" panose="02070309020205020404" pitchFamily="49" charset="0"/>
                <a:ea typeface="Calibri" panose="020F0502020204030204" pitchFamily="34" charset="0"/>
                <a:cs typeface="Times New Roman" panose="02020603050405020304" pitchFamily="18" charset="0"/>
              </a:rPr>
              <a:t>i0</a:t>
            </a:r>
            <a:r>
              <a:rPr lang="en-US" sz="2000">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sz="2000">
                <a:solidFill>
                  <a:srgbClr val="F000F0"/>
                </a:solidFill>
                <a:latin typeface="Courier New" panose="02070309020205020404" pitchFamily="49" charset="0"/>
                <a:ea typeface="Calibri" panose="020F0502020204030204" pitchFamily="34" charset="0"/>
                <a:cs typeface="Times New Roman" panose="02020603050405020304" pitchFamily="18" charset="0"/>
              </a:rPr>
              <a:t>1</a:t>
            </a:r>
            <a:r>
              <a:rPr lang="en-US" sz="2000">
                <a:solidFill>
                  <a:srgbClr val="FF0000"/>
                </a:solidFill>
                <a:latin typeface="Courier New" panose="02070309020205020404" pitchFamily="49" charset="0"/>
                <a:ea typeface="Calibri" panose="020F0502020204030204" pitchFamily="34" charset="0"/>
                <a:cs typeface="Times New Roman" panose="02020603050405020304" pitchFamily="18" charset="0"/>
              </a:rPr>
              <a:t>; </a:t>
            </a:r>
            <a:r>
              <a:rPr lang="en-US" sz="2000" b="1">
                <a:solidFill>
                  <a:srgbClr val="0000A0"/>
                </a:solidFill>
                <a:latin typeface="Courier New" panose="02070309020205020404" pitchFamily="49" charset="0"/>
                <a:ea typeface="Calibri" panose="020F0502020204030204" pitchFamily="34" charset="0"/>
                <a:cs typeface="Times New Roman" panose="02020603050405020304" pitchFamily="18" charset="0"/>
              </a:rPr>
              <a:t>continue</a:t>
            </a:r>
            <a:r>
              <a:rPr lang="en-US" sz="2000">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endParaRPr lang="en-US" sz="2000">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pPr>
            <a:r>
              <a:rPr lang="en-US" sz="2000">
                <a:latin typeface="Calibri" panose="020F0502020204030204" pitchFamily="34" charset="0"/>
                <a:ea typeface="Calibri" panose="020F0502020204030204" pitchFamily="34" charset="0"/>
                <a:cs typeface="Times New Roman" panose="02020603050405020304" pitchFamily="18" charset="0"/>
              </a:rPr>
              <a:t> </a:t>
            </a:r>
            <a:r>
              <a:rPr lang="en-US" sz="2000" smtClean="0">
                <a:latin typeface="Calibri" panose="020F0502020204030204" pitchFamily="34" charset="0"/>
                <a:ea typeface="Calibri" panose="020F0502020204030204" pitchFamily="34" charset="0"/>
                <a:cs typeface="Times New Roman" panose="02020603050405020304" pitchFamily="18" charset="0"/>
              </a:rPr>
              <a:t>                                         </a:t>
            </a:r>
            <a:r>
              <a:rPr lang="en-US" sz="2000" b="1" smtClean="0">
                <a:solidFill>
                  <a:srgbClr val="0000A0"/>
                </a:solidFill>
                <a:effectLst/>
                <a:latin typeface="Courier New" panose="02070309020205020404" pitchFamily="49" charset="0"/>
                <a:ea typeface="Calibri" panose="020F0502020204030204" pitchFamily="34" charset="0"/>
                <a:cs typeface="Times New Roman" panose="02020603050405020304" pitchFamily="18" charset="0"/>
              </a:rPr>
              <a:t>if</a:t>
            </a:r>
            <a:r>
              <a:rPr lang="en-US" sz="2000" smtClean="0">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a:t>
            </a:r>
            <a:r>
              <a:rPr lang="en-US" sz="2000" smtClean="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v</a:t>
            </a:r>
            <a:r>
              <a:rPr lang="en-US" sz="2000" smtClean="0">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a:t>
            </a:r>
            <a:r>
              <a:rPr lang="en-US" sz="2000" smtClean="0">
                <a:solidFill>
                  <a:srgbClr val="F000F0"/>
                </a:solidFill>
                <a:effectLst/>
                <a:latin typeface="Courier New" panose="02070309020205020404" pitchFamily="49" charset="0"/>
                <a:ea typeface="Calibri" panose="020F0502020204030204" pitchFamily="34" charset="0"/>
                <a:cs typeface="Times New Roman" panose="02020603050405020304" pitchFamily="18" charset="0"/>
              </a:rPr>
              <a:t>1</a:t>
            </a:r>
            <a:r>
              <a:rPr lang="en-US" sz="2000">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a:t>
            </a:r>
            <a:r>
              <a:rPr lang="en-US" sz="200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a</a:t>
            </a:r>
            <a:r>
              <a:rPr lang="en-US" sz="2000">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a:t>
            </a:r>
            <a:r>
              <a:rPr lang="en-US" sz="2000" b="1">
                <a:solidFill>
                  <a:srgbClr val="0000A0"/>
                </a:solidFill>
                <a:effectLst/>
                <a:latin typeface="Courier New" panose="02070309020205020404" pitchFamily="49" charset="0"/>
                <a:ea typeface="Calibri" panose="020F0502020204030204" pitchFamily="34" charset="0"/>
                <a:cs typeface="Times New Roman" panose="02020603050405020304" pitchFamily="18" charset="0"/>
              </a:rPr>
              <a:t>continue</a:t>
            </a:r>
            <a:r>
              <a:rPr lang="en-US" sz="2000">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pPr>
            <a:r>
              <a:rPr lang="en-US" sz="2000">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                </a:t>
            </a:r>
            <a:r>
              <a:rPr lang="en-US" sz="200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x</a:t>
            </a:r>
            <a:r>
              <a:rPr lang="en-US" sz="2000">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a:t>
            </a:r>
            <a:r>
              <a:rPr lang="en-US" sz="2000" b="1">
                <a:solidFill>
                  <a:srgbClr val="00A000"/>
                </a:solidFill>
                <a:effectLst/>
                <a:latin typeface="Courier New" panose="02070309020205020404" pitchFamily="49" charset="0"/>
                <a:ea typeface="Calibri" panose="020F0502020204030204" pitchFamily="34" charset="0"/>
                <a:cs typeface="Times New Roman" panose="02020603050405020304" pitchFamily="18" charset="0"/>
              </a:rPr>
              <a:t>push_back</a:t>
            </a:r>
            <a:r>
              <a:rPr lang="en-US" sz="2000">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a:t>
            </a:r>
            <a:r>
              <a:rPr lang="en-US" sz="200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make_tuple</a:t>
            </a:r>
            <a:r>
              <a:rPr lang="en-US" sz="2000">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a:t>
            </a:r>
            <a:r>
              <a:rPr lang="en-US" sz="200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u</a:t>
            </a:r>
            <a:r>
              <a:rPr lang="en-US" sz="2000">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a:t>
            </a:r>
            <a:r>
              <a:rPr lang="en-US" sz="2000">
                <a:solidFill>
                  <a:srgbClr val="F000F0"/>
                </a:solidFill>
                <a:effectLst/>
                <a:latin typeface="Courier New" panose="02070309020205020404" pitchFamily="49" charset="0"/>
                <a:ea typeface="Calibri" panose="020F0502020204030204" pitchFamily="34" charset="0"/>
                <a:cs typeface="Times New Roman" panose="02020603050405020304" pitchFamily="18" charset="0"/>
              </a:rPr>
              <a:t>0</a:t>
            </a:r>
            <a:r>
              <a:rPr lang="en-US" sz="2000">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a:t>
            </a:r>
            <a:r>
              <a:rPr lang="en-US" sz="2000">
                <a:solidFill>
                  <a:srgbClr val="F000F0"/>
                </a:solidFill>
                <a:effectLst/>
                <a:latin typeface="Courier New" panose="02070309020205020404" pitchFamily="49" charset="0"/>
                <a:ea typeface="Calibri" panose="020F0502020204030204" pitchFamily="34" charset="0"/>
                <a:cs typeface="Times New Roman" panose="02020603050405020304" pitchFamily="18" charset="0"/>
              </a:rPr>
              <a:t>0</a:t>
            </a:r>
            <a:r>
              <a:rPr lang="en-US" sz="2000">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a:t>
            </a:r>
            <a:r>
              <a:rPr lang="en-US" sz="200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n</a:t>
            </a:r>
            <a:r>
              <a:rPr lang="en-US" sz="2000">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a:t>
            </a:r>
            <a:r>
              <a:rPr lang="en-US" sz="2000">
                <a:solidFill>
                  <a:srgbClr val="F000F0"/>
                </a:solidFill>
                <a:effectLst/>
                <a:latin typeface="Courier New" panose="02070309020205020404" pitchFamily="49" charset="0"/>
                <a:ea typeface="Calibri" panose="020F0502020204030204" pitchFamily="34" charset="0"/>
                <a:cs typeface="Times New Roman" panose="02020603050405020304" pitchFamily="18" charset="0"/>
              </a:rPr>
              <a:t>1</a:t>
            </a:r>
            <a:r>
              <a:rPr lang="en-US" sz="2000">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pPr>
            <a:r>
              <a:rPr lang="en-US" sz="2000">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                </a:t>
            </a:r>
            <a:r>
              <a:rPr lang="en-US" sz="200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x</a:t>
            </a:r>
            <a:r>
              <a:rPr lang="en-US" sz="2000">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a:t>
            </a:r>
            <a:r>
              <a:rPr lang="en-US" sz="2000" b="1">
                <a:solidFill>
                  <a:srgbClr val="00A000"/>
                </a:solidFill>
                <a:effectLst/>
                <a:latin typeface="Courier New" panose="02070309020205020404" pitchFamily="49" charset="0"/>
                <a:ea typeface="Calibri" panose="020F0502020204030204" pitchFamily="34" charset="0"/>
                <a:cs typeface="Times New Roman" panose="02020603050405020304" pitchFamily="18" charset="0"/>
              </a:rPr>
              <a:t>push_back</a:t>
            </a:r>
            <a:r>
              <a:rPr lang="en-US" sz="2000">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a:t>
            </a:r>
            <a:r>
              <a:rPr lang="en-US" sz="200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make_tuple</a:t>
            </a:r>
            <a:r>
              <a:rPr lang="en-US" sz="2000">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a:t>
            </a:r>
            <a:r>
              <a:rPr lang="en-US" sz="200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v</a:t>
            </a:r>
            <a:r>
              <a:rPr lang="en-US" sz="2000">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a:t>
            </a:r>
            <a:r>
              <a:rPr lang="en-US" sz="2000">
                <a:solidFill>
                  <a:srgbClr val="F000F0"/>
                </a:solidFill>
                <a:effectLst/>
                <a:latin typeface="Courier New" panose="02070309020205020404" pitchFamily="49" charset="0"/>
                <a:ea typeface="Calibri" panose="020F0502020204030204" pitchFamily="34" charset="0"/>
                <a:cs typeface="Times New Roman" panose="02020603050405020304" pitchFamily="18" charset="0"/>
              </a:rPr>
              <a:t>2</a:t>
            </a:r>
            <a:r>
              <a:rPr lang="en-US" sz="2000">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a:t>
            </a:r>
            <a:r>
              <a:rPr lang="en-US" sz="2000">
                <a:solidFill>
                  <a:srgbClr val="F000F0"/>
                </a:solidFill>
                <a:effectLst/>
                <a:latin typeface="Courier New" panose="02070309020205020404" pitchFamily="49" charset="0"/>
                <a:ea typeface="Calibri" panose="020F0502020204030204" pitchFamily="34" charset="0"/>
                <a:cs typeface="Times New Roman" panose="02020603050405020304" pitchFamily="18" charset="0"/>
              </a:rPr>
              <a:t>0</a:t>
            </a:r>
            <a:r>
              <a:rPr lang="en-US" sz="2000">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a:t>
            </a:r>
            <a:r>
              <a:rPr lang="en-US" sz="200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n</a:t>
            </a:r>
            <a:r>
              <a:rPr lang="en-US" sz="2000">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a:t>
            </a:r>
            <a:r>
              <a:rPr lang="en-US" sz="2000">
                <a:solidFill>
                  <a:srgbClr val="F000F0"/>
                </a:solidFill>
                <a:effectLst/>
                <a:latin typeface="Courier New" panose="02070309020205020404" pitchFamily="49" charset="0"/>
                <a:ea typeface="Calibri" panose="020F0502020204030204" pitchFamily="34" charset="0"/>
                <a:cs typeface="Times New Roman" panose="02020603050405020304" pitchFamily="18" charset="0"/>
              </a:rPr>
              <a:t>1</a:t>
            </a:r>
            <a:r>
              <a:rPr lang="en-US" sz="2000">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pPr>
            <a:r>
              <a:rPr lang="en-US" sz="2000">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                </a:t>
            </a:r>
            <a:r>
              <a:rPr lang="en-US" sz="200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u</a:t>
            </a:r>
            <a:r>
              <a:rPr lang="en-US" sz="2000">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a:t>
            </a:r>
            <a:r>
              <a:rPr lang="en-US" sz="200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a</a:t>
            </a:r>
            <a:r>
              <a:rPr lang="en-US" sz="2000">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pPr>
            <a:r>
              <a:rPr lang="en-US" sz="2000">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                </a:t>
            </a:r>
            <a:r>
              <a:rPr lang="en-US" sz="2000" b="1">
                <a:solidFill>
                  <a:srgbClr val="0000A0"/>
                </a:solidFill>
                <a:effectLst/>
                <a:latin typeface="Courier New" panose="02070309020205020404" pitchFamily="49" charset="0"/>
                <a:ea typeface="Calibri" panose="020F0502020204030204" pitchFamily="34" charset="0"/>
                <a:cs typeface="Times New Roman" panose="02020603050405020304" pitchFamily="18" charset="0"/>
              </a:rPr>
              <a:t>continue</a:t>
            </a:r>
            <a:r>
              <a:rPr lang="en-US" sz="2000">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pPr>
            <a:r>
              <a:rPr lang="en-US" sz="2000">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            }</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pPr>
            <a:r>
              <a:rPr lang="en-US" sz="2000">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         }</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pPr>
            <a:r>
              <a:rPr lang="en-US" sz="2000">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        </a:t>
            </a:r>
            <a:r>
              <a:rPr lang="en-US" sz="2000" b="1">
                <a:solidFill>
                  <a:srgbClr val="0000A0"/>
                </a:solidFill>
                <a:effectLst/>
                <a:latin typeface="Courier New" panose="02070309020205020404" pitchFamily="49" charset="0"/>
                <a:ea typeface="Calibri" panose="020F0502020204030204" pitchFamily="34" charset="0"/>
                <a:cs typeface="Times New Roman" panose="02020603050405020304" pitchFamily="18" charset="0"/>
              </a:rPr>
              <a:t>if</a:t>
            </a:r>
            <a:r>
              <a:rPr lang="en-US" sz="2000">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a:t>
            </a:r>
            <a:r>
              <a:rPr lang="en-US" sz="200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c</a:t>
            </a:r>
            <a:r>
              <a:rPr lang="en-US" sz="2000">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a:t>
            </a:r>
            <a:r>
              <a:rPr lang="en-US" sz="200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cnt</a:t>
            </a:r>
            <a:r>
              <a:rPr lang="en-US" sz="2000">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 </a:t>
            </a:r>
            <a:r>
              <a:rPr lang="en-US" sz="200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v</a:t>
            </a:r>
            <a:r>
              <a:rPr lang="en-US" sz="2000">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a:t>
            </a:r>
            <a:r>
              <a:rPr lang="en-US" sz="200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a</a:t>
            </a:r>
            <a:r>
              <a:rPr lang="en-US" sz="2000">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pPr>
            <a:r>
              <a:rPr lang="en-US" sz="2000">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      }</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pPr>
            <a:r>
              <a:rPr lang="en-US" sz="2000">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    }</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pPr>
            <a:r>
              <a:rPr lang="en-US" sz="2000">
                <a:effectLst/>
                <a:latin typeface="Calibri" panose="020F0502020204030204" pitchFamily="34" charset="0"/>
                <a:ea typeface="Calibri" panose="020F0502020204030204" pitchFamily="34" charset="0"/>
                <a:cs typeface="Times New Roman" panose="02020603050405020304" pitchFamily="18" charset="0"/>
              </a:rPr>
              <a:t> </a:t>
            </a:r>
          </a:p>
        </p:txBody>
      </p:sp>
      <p:sp>
        <p:nvSpPr>
          <p:cNvPr id="7" name="Rounded Rectangle 6"/>
          <p:cNvSpPr/>
          <p:nvPr/>
        </p:nvSpPr>
        <p:spPr>
          <a:xfrm>
            <a:off x="1302872" y="796786"/>
            <a:ext cx="8673081" cy="462187"/>
          </a:xfrm>
          <a:prstGeom prst="roundRect">
            <a:avLst/>
          </a:prstGeom>
          <a:noFill/>
          <a:ln w="19050">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8" name="Rectangle 7"/>
          <p:cNvSpPr/>
          <p:nvPr/>
        </p:nvSpPr>
        <p:spPr>
          <a:xfrm>
            <a:off x="2547773" y="3242783"/>
            <a:ext cx="7099438" cy="1893844"/>
          </a:xfrm>
          <a:prstGeom prst="rect">
            <a:avLst/>
          </a:prstGeom>
          <a:noFill/>
          <a:ln w="19050">
            <a:solidFill>
              <a:srgbClr val="00B0F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nvGrpSpPr>
          <p:cNvPr id="9" name="Group 8"/>
          <p:cNvGrpSpPr/>
          <p:nvPr/>
        </p:nvGrpSpPr>
        <p:grpSpPr>
          <a:xfrm>
            <a:off x="9226214" y="231226"/>
            <a:ext cx="2305937" cy="444964"/>
            <a:chOff x="0" y="0"/>
            <a:chExt cx="1057523" cy="313855"/>
          </a:xfrm>
        </p:grpSpPr>
        <p:sp>
          <p:nvSpPr>
            <p:cNvPr id="19" name="Rounded Rectangular Callout 18"/>
            <p:cNvSpPr/>
            <p:nvPr/>
          </p:nvSpPr>
          <p:spPr>
            <a:xfrm>
              <a:off x="0" y="3975"/>
              <a:ext cx="1013460" cy="309880"/>
            </a:xfrm>
            <a:prstGeom prst="wedgeRoundRectCallout">
              <a:avLst>
                <a:gd name="adj1" fmla="val -43596"/>
                <a:gd name="adj2" fmla="val 83720"/>
                <a:gd name="adj3" fmla="val 16667"/>
              </a:avLst>
            </a:prstGeom>
            <a:gradFill>
              <a:gsLst>
                <a:gs pos="0">
                  <a:srgbClr val="002060"/>
                </a:gs>
                <a:gs pos="11000">
                  <a:srgbClr val="0070C0"/>
                </a:gs>
                <a:gs pos="19000">
                  <a:srgbClr val="00B0F0"/>
                </a:gs>
                <a:gs pos="95000">
                  <a:srgbClr val="ED7D31">
                    <a:lumMod val="50000"/>
                  </a:srgbClr>
                </a:gs>
                <a:gs pos="81000">
                  <a:srgbClr val="ED7D31">
                    <a:lumMod val="20000"/>
                    <a:lumOff val="80000"/>
                  </a:srgbClr>
                </a:gs>
                <a:gs pos="67000">
                  <a:srgbClr val="FFC000">
                    <a:lumMod val="20000"/>
                    <a:lumOff val="80000"/>
                  </a:srgbClr>
                </a:gs>
                <a:gs pos="46000">
                  <a:srgbClr val="FFC000">
                    <a:lumMod val="60000"/>
                    <a:lumOff val="40000"/>
                  </a:srgbClr>
                </a:gs>
              </a:gsLst>
              <a:lin ang="5400000" scaled="1"/>
            </a:gradFill>
            <a:ln w="12700" cap="flat" cmpd="sng" algn="ctr">
              <a:solidFill>
                <a:srgbClr val="5B9BD5">
                  <a:shade val="50000"/>
                </a:srgbClr>
              </a:solidFill>
              <a:prstDash val="solid"/>
              <a:miter lim="800000"/>
            </a:ln>
            <a:effectLst/>
            <a:scene3d>
              <a:camera prst="orthographicFront"/>
              <a:lightRig rig="threePt" dir="t"/>
            </a:scene3d>
            <a:sp3d>
              <a:bevelT/>
            </a:sp3d>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spcBef>
                  <a:spcPts val="0"/>
                </a:spcBef>
                <a:spcAft>
                  <a:spcPts val="600"/>
                </a:spcAft>
              </a:pPr>
              <a:r>
                <a:rPr lang="en-US" sz="1100">
                  <a:effectLst/>
                  <a:latin typeface="Calibri" panose="020F0502020204030204" pitchFamily="34" charset="0"/>
                  <a:ea typeface="Calibri" panose="020F0502020204030204" pitchFamily="34" charset="0"/>
                  <a:cs typeface="Times New Roman" panose="02020603050405020304" pitchFamily="18" charset="0"/>
                </a:rPr>
                <a:t> </a:t>
              </a:r>
            </a:p>
          </p:txBody>
        </p:sp>
        <p:sp>
          <p:nvSpPr>
            <p:cNvPr id="20" name="Text Box 2"/>
            <p:cNvSpPr txBox="1">
              <a:spLocks noChangeArrowheads="1"/>
            </p:cNvSpPr>
            <p:nvPr/>
          </p:nvSpPr>
          <p:spPr bwMode="auto">
            <a:xfrm>
              <a:off x="0" y="0"/>
              <a:ext cx="1057523" cy="302150"/>
            </a:xfrm>
            <a:prstGeom prst="rect">
              <a:avLst/>
            </a:prstGeom>
            <a:noFill/>
            <a:ln w="9525">
              <a:noFill/>
              <a:miter lim="800000"/>
              <a:headEnd/>
              <a:tailEnd/>
            </a:ln>
          </p:spPr>
          <p:txBody>
            <a:bodyPr rot="0" vert="horz" wrap="square" lIns="91440" tIns="45720" rIns="91440" bIns="45720" anchor="t" anchorCtr="0">
              <a:noAutofit/>
            </a:bodyPr>
            <a:lstStyle/>
            <a:p>
              <a:pPr marL="0" marR="0" algn="ctr">
                <a:spcBef>
                  <a:spcPts val="0"/>
                </a:spcBef>
                <a:spcAft>
                  <a:spcPts val="0"/>
                </a:spcAft>
              </a:pPr>
              <a:r>
                <a:rPr lang="en-US" i="1" kern="120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Tạo hàng rào</a:t>
              </a:r>
              <a:endParaRPr lang="en-US">
                <a:solidFill>
                  <a:srgbClr val="002060"/>
                </a:solidFill>
                <a:effectLst/>
                <a:latin typeface="Calibri" panose="020F0502020204030204" pitchFamily="34" charset="0"/>
                <a:ea typeface="Calibri" panose="020F0502020204030204" pitchFamily="34" charset="0"/>
                <a:cs typeface="Times New Roman" panose="02020603050405020304" pitchFamily="18" charset="0"/>
              </a:endParaRPr>
            </a:p>
          </p:txBody>
        </p:sp>
      </p:grpSp>
      <p:grpSp>
        <p:nvGrpSpPr>
          <p:cNvPr id="10" name="Group 9"/>
          <p:cNvGrpSpPr/>
          <p:nvPr/>
        </p:nvGrpSpPr>
        <p:grpSpPr>
          <a:xfrm>
            <a:off x="5253466" y="2268069"/>
            <a:ext cx="2677859" cy="698918"/>
            <a:chOff x="0" y="0"/>
            <a:chExt cx="1228090" cy="492981"/>
          </a:xfrm>
        </p:grpSpPr>
        <p:sp>
          <p:nvSpPr>
            <p:cNvPr id="17" name="Oval Callout 16"/>
            <p:cNvSpPr/>
            <p:nvPr/>
          </p:nvSpPr>
          <p:spPr>
            <a:xfrm>
              <a:off x="0" y="0"/>
              <a:ext cx="1228090" cy="484561"/>
            </a:xfrm>
            <a:prstGeom prst="wedgeEllipseCallout">
              <a:avLst>
                <a:gd name="adj1" fmla="val -53853"/>
                <a:gd name="adj2" fmla="val 95862"/>
              </a:avLst>
            </a:prstGeom>
            <a:gradFill>
              <a:gsLst>
                <a:gs pos="0">
                  <a:srgbClr val="002060"/>
                </a:gs>
                <a:gs pos="11000">
                  <a:srgbClr val="0070C0"/>
                </a:gs>
                <a:gs pos="19000">
                  <a:srgbClr val="00B0F0"/>
                </a:gs>
                <a:gs pos="95000">
                  <a:srgbClr val="ED7D31">
                    <a:lumMod val="50000"/>
                  </a:srgbClr>
                </a:gs>
                <a:gs pos="81000">
                  <a:srgbClr val="ED7D31">
                    <a:lumMod val="20000"/>
                    <a:lumOff val="80000"/>
                  </a:srgbClr>
                </a:gs>
                <a:gs pos="67000">
                  <a:srgbClr val="FFC000">
                    <a:lumMod val="20000"/>
                    <a:lumOff val="80000"/>
                  </a:srgbClr>
                </a:gs>
                <a:gs pos="46000">
                  <a:srgbClr val="FFC000">
                    <a:lumMod val="60000"/>
                    <a:lumOff val="40000"/>
                  </a:srgbClr>
                </a:gs>
              </a:gsLst>
              <a:lin ang="5400000" scaled="1"/>
            </a:gradFill>
            <a:ln w="12700" cap="flat" cmpd="sng" algn="ctr">
              <a:solidFill>
                <a:srgbClr val="5B9BD5">
                  <a:shade val="50000"/>
                </a:srgbClr>
              </a:solidFill>
              <a:prstDash val="solid"/>
              <a:miter lim="800000"/>
            </a:ln>
            <a:effectLst/>
            <a:scene3d>
              <a:camera prst="orthographicFront"/>
              <a:lightRig rig="threePt" dir="t"/>
            </a:scene3d>
            <a:sp3d>
              <a:bevelT/>
            </a:sp3d>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spcBef>
                  <a:spcPts val="0"/>
                </a:spcBef>
                <a:spcAft>
                  <a:spcPts val="600"/>
                </a:spcAft>
              </a:pPr>
              <a:r>
                <a:rPr lang="en-US" sz="1100">
                  <a:effectLst/>
                  <a:latin typeface="Calibri" panose="020F0502020204030204" pitchFamily="34" charset="0"/>
                  <a:ea typeface="Calibri" panose="020F0502020204030204" pitchFamily="34" charset="0"/>
                  <a:cs typeface="Times New Roman" panose="02020603050405020304" pitchFamily="18" charset="0"/>
                </a:rPr>
                <a:t> </a:t>
              </a:r>
            </a:p>
          </p:txBody>
        </p:sp>
        <p:sp>
          <p:nvSpPr>
            <p:cNvPr id="18" name="Text Box 2"/>
            <p:cNvSpPr txBox="1">
              <a:spLocks noChangeArrowheads="1"/>
            </p:cNvSpPr>
            <p:nvPr/>
          </p:nvSpPr>
          <p:spPr bwMode="auto">
            <a:xfrm>
              <a:off x="75538" y="0"/>
              <a:ext cx="1057523" cy="492981"/>
            </a:xfrm>
            <a:prstGeom prst="rect">
              <a:avLst/>
            </a:prstGeom>
            <a:noFill/>
            <a:ln w="9525">
              <a:noFill/>
              <a:miter lim="800000"/>
              <a:headEnd/>
              <a:tailEnd/>
            </a:ln>
          </p:spPr>
          <p:txBody>
            <a:bodyPr rot="0" vert="horz" wrap="square" lIns="91440" tIns="45720" rIns="91440" bIns="45720" anchor="t" anchorCtr="0">
              <a:noAutofit/>
            </a:bodyPr>
            <a:lstStyle/>
            <a:p>
              <a:pPr marL="0" marR="0" algn="ctr">
                <a:spcBef>
                  <a:spcPts val="0"/>
                </a:spcBef>
                <a:spcAft>
                  <a:spcPts val="0"/>
                </a:spcAft>
              </a:pPr>
              <a:r>
                <a:rPr lang="en-US" i="1" kern="120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Phân biệt lần xử lý đầu tiên</a:t>
              </a:r>
              <a:endParaRPr lang="en-US">
                <a:effectLst/>
                <a:latin typeface="Calibri" panose="020F0502020204030204" pitchFamily="34" charset="0"/>
                <a:ea typeface="Calibri" panose="020F0502020204030204" pitchFamily="34" charset="0"/>
                <a:cs typeface="Times New Roman" panose="02020603050405020304" pitchFamily="18" charset="0"/>
              </a:endParaRPr>
            </a:p>
          </p:txBody>
        </p:sp>
      </p:grpSp>
      <p:grpSp>
        <p:nvGrpSpPr>
          <p:cNvPr id="11" name="Group 10"/>
          <p:cNvGrpSpPr/>
          <p:nvPr/>
        </p:nvGrpSpPr>
        <p:grpSpPr>
          <a:xfrm>
            <a:off x="8714604" y="2424758"/>
            <a:ext cx="2592013" cy="439641"/>
            <a:chOff x="0" y="0"/>
            <a:chExt cx="1188720" cy="310100"/>
          </a:xfrm>
        </p:grpSpPr>
        <p:sp>
          <p:nvSpPr>
            <p:cNvPr id="15" name="Rounded Rectangular Callout 14"/>
            <p:cNvSpPr/>
            <p:nvPr/>
          </p:nvSpPr>
          <p:spPr>
            <a:xfrm>
              <a:off x="83489" y="0"/>
              <a:ext cx="1013460" cy="309880"/>
            </a:xfrm>
            <a:prstGeom prst="wedgeRoundRectCallout">
              <a:avLst>
                <a:gd name="adj1" fmla="val -53093"/>
                <a:gd name="adj2" fmla="val 124665"/>
                <a:gd name="adj3" fmla="val 16667"/>
              </a:avLst>
            </a:prstGeom>
            <a:gradFill>
              <a:gsLst>
                <a:gs pos="0">
                  <a:srgbClr val="002060"/>
                </a:gs>
                <a:gs pos="11000">
                  <a:srgbClr val="0070C0"/>
                </a:gs>
                <a:gs pos="19000">
                  <a:srgbClr val="00B0F0"/>
                </a:gs>
                <a:gs pos="95000">
                  <a:srgbClr val="ED7D31">
                    <a:lumMod val="50000"/>
                  </a:srgbClr>
                </a:gs>
                <a:gs pos="81000">
                  <a:srgbClr val="ED7D31">
                    <a:lumMod val="20000"/>
                    <a:lumOff val="80000"/>
                  </a:srgbClr>
                </a:gs>
                <a:gs pos="67000">
                  <a:srgbClr val="FFC000">
                    <a:lumMod val="20000"/>
                    <a:lumOff val="80000"/>
                  </a:srgbClr>
                </a:gs>
                <a:gs pos="46000">
                  <a:srgbClr val="FFC000">
                    <a:lumMod val="60000"/>
                    <a:lumOff val="40000"/>
                  </a:srgbClr>
                </a:gs>
              </a:gsLst>
              <a:lin ang="5400000" scaled="1"/>
            </a:gradFill>
            <a:ln w="12700" cap="flat" cmpd="sng" algn="ctr">
              <a:solidFill>
                <a:srgbClr val="5B9BD5">
                  <a:shade val="50000"/>
                </a:srgbClr>
              </a:solidFill>
              <a:prstDash val="solid"/>
              <a:miter lim="800000"/>
            </a:ln>
            <a:effectLst/>
            <a:scene3d>
              <a:camera prst="orthographicFront"/>
              <a:lightRig rig="threePt" dir="t"/>
            </a:scene3d>
            <a:sp3d>
              <a:bevelT/>
            </a:sp3d>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spcBef>
                  <a:spcPts val="0"/>
                </a:spcBef>
                <a:spcAft>
                  <a:spcPts val="600"/>
                </a:spcAft>
              </a:pPr>
              <a:r>
                <a:rPr lang="en-US" sz="1100">
                  <a:effectLst/>
                  <a:latin typeface="Calibri" panose="020F0502020204030204" pitchFamily="34" charset="0"/>
                  <a:ea typeface="Calibri" panose="020F0502020204030204" pitchFamily="34" charset="0"/>
                  <a:cs typeface="Times New Roman" panose="02020603050405020304" pitchFamily="18" charset="0"/>
                </a:rPr>
                <a:t> </a:t>
              </a:r>
            </a:p>
          </p:txBody>
        </p:sp>
        <p:sp>
          <p:nvSpPr>
            <p:cNvPr id="16" name="Text Box 2"/>
            <p:cNvSpPr txBox="1">
              <a:spLocks noChangeArrowheads="1"/>
            </p:cNvSpPr>
            <p:nvPr/>
          </p:nvSpPr>
          <p:spPr bwMode="auto">
            <a:xfrm>
              <a:off x="0" y="27829"/>
              <a:ext cx="1188720" cy="282271"/>
            </a:xfrm>
            <a:prstGeom prst="rect">
              <a:avLst/>
            </a:prstGeom>
            <a:noFill/>
            <a:ln w="9525">
              <a:noFill/>
              <a:miter lim="800000"/>
              <a:headEnd/>
              <a:tailEnd/>
            </a:ln>
          </p:spPr>
          <p:txBody>
            <a:bodyPr rot="0" vert="horz" wrap="square" lIns="91440" tIns="45720" rIns="91440" bIns="45720" anchor="t" anchorCtr="0">
              <a:noAutofit/>
            </a:bodyPr>
            <a:lstStyle/>
            <a:p>
              <a:pPr marL="0" marR="0" algn="ctr">
                <a:spcBef>
                  <a:spcPts val="0"/>
                </a:spcBef>
                <a:spcAft>
                  <a:spcPts val="0"/>
                </a:spcAft>
              </a:pPr>
              <a:r>
                <a:rPr lang="en-US" i="1" kern="120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Xử lý điểm cuối</a:t>
              </a:r>
              <a:endParaRPr lang="en-US">
                <a:effectLst/>
                <a:latin typeface="Calibri" panose="020F0502020204030204" pitchFamily="34" charset="0"/>
                <a:ea typeface="Calibri" panose="020F0502020204030204" pitchFamily="34" charset="0"/>
                <a:cs typeface="Times New Roman" panose="02020603050405020304" pitchFamily="18" charset="0"/>
              </a:endParaRPr>
            </a:p>
          </p:txBody>
        </p:sp>
      </p:grpSp>
      <p:grpSp>
        <p:nvGrpSpPr>
          <p:cNvPr id="12" name="Group 11"/>
          <p:cNvGrpSpPr/>
          <p:nvPr/>
        </p:nvGrpSpPr>
        <p:grpSpPr>
          <a:xfrm>
            <a:off x="5007391" y="4917466"/>
            <a:ext cx="3510017" cy="737012"/>
            <a:chOff x="0" y="3976"/>
            <a:chExt cx="1609725" cy="519850"/>
          </a:xfrm>
        </p:grpSpPr>
        <p:sp>
          <p:nvSpPr>
            <p:cNvPr id="13" name="Cloud Callout 12"/>
            <p:cNvSpPr/>
            <p:nvPr/>
          </p:nvSpPr>
          <p:spPr>
            <a:xfrm>
              <a:off x="0" y="3976"/>
              <a:ext cx="1609725" cy="477078"/>
            </a:xfrm>
            <a:prstGeom prst="cloudCallout">
              <a:avLst>
                <a:gd name="adj1" fmla="val -15382"/>
                <a:gd name="adj2" fmla="val -102980"/>
              </a:avLst>
            </a:prstGeom>
            <a:gradFill>
              <a:gsLst>
                <a:gs pos="0">
                  <a:srgbClr val="002060"/>
                </a:gs>
                <a:gs pos="11000">
                  <a:srgbClr val="0070C0"/>
                </a:gs>
                <a:gs pos="19000">
                  <a:srgbClr val="00B0F0"/>
                </a:gs>
                <a:gs pos="95000">
                  <a:srgbClr val="ED7D31">
                    <a:lumMod val="50000"/>
                  </a:srgbClr>
                </a:gs>
                <a:gs pos="81000">
                  <a:srgbClr val="ED7D31">
                    <a:lumMod val="20000"/>
                    <a:lumOff val="80000"/>
                  </a:srgbClr>
                </a:gs>
                <a:gs pos="67000">
                  <a:srgbClr val="FFC000">
                    <a:lumMod val="20000"/>
                    <a:lumOff val="80000"/>
                  </a:srgbClr>
                </a:gs>
                <a:gs pos="46000">
                  <a:srgbClr val="FFC000">
                    <a:lumMod val="60000"/>
                    <a:lumOff val="40000"/>
                  </a:srgbClr>
                </a:gs>
              </a:gsLst>
              <a:lin ang="5400000" scaled="1"/>
            </a:gradFill>
            <a:ln w="12700" cap="flat" cmpd="sng" algn="ctr">
              <a:solidFill>
                <a:srgbClr val="5B9BD5">
                  <a:shade val="50000"/>
                </a:srgbClr>
              </a:solidFill>
              <a:prstDash val="solid"/>
              <a:miter lim="800000"/>
            </a:ln>
            <a:effectLst/>
            <a:scene3d>
              <a:camera prst="orthographicFront"/>
              <a:lightRig rig="threePt" dir="t"/>
            </a:scene3d>
            <a:sp3d>
              <a:bevelT/>
            </a:sp3d>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spcBef>
                  <a:spcPts val="0"/>
                </a:spcBef>
                <a:spcAft>
                  <a:spcPts val="600"/>
                </a:spcAft>
              </a:pPr>
              <a:r>
                <a:rPr lang="en-US" sz="1100">
                  <a:effectLst/>
                  <a:latin typeface="Calibri" panose="020F0502020204030204" pitchFamily="34" charset="0"/>
                  <a:ea typeface="Calibri" panose="020F0502020204030204" pitchFamily="34" charset="0"/>
                  <a:cs typeface="Times New Roman" panose="02020603050405020304" pitchFamily="18" charset="0"/>
                </a:rPr>
                <a:t> </a:t>
              </a:r>
            </a:p>
          </p:txBody>
        </p:sp>
        <p:sp>
          <p:nvSpPr>
            <p:cNvPr id="14" name="Text Box 2"/>
            <p:cNvSpPr txBox="1">
              <a:spLocks noChangeArrowheads="1"/>
            </p:cNvSpPr>
            <p:nvPr/>
          </p:nvSpPr>
          <p:spPr bwMode="auto">
            <a:xfrm>
              <a:off x="113431" y="62816"/>
              <a:ext cx="1434686" cy="461010"/>
            </a:xfrm>
            <a:prstGeom prst="rect">
              <a:avLst/>
            </a:prstGeom>
            <a:noFill/>
            <a:ln w="9525">
              <a:noFill/>
              <a:miter lim="800000"/>
              <a:headEnd/>
              <a:tailEnd/>
            </a:ln>
          </p:spPr>
          <p:txBody>
            <a:bodyPr rot="0" vert="horz" wrap="square" lIns="91440" tIns="45720" rIns="91440" bIns="45720" anchor="t" anchorCtr="0">
              <a:noAutofit/>
            </a:bodyPr>
            <a:lstStyle/>
            <a:p>
              <a:pPr marL="0" marR="0" algn="ctr">
                <a:spcBef>
                  <a:spcPts val="0"/>
                </a:spcBef>
                <a:spcAft>
                  <a:spcPts val="0"/>
                </a:spcAft>
              </a:pPr>
              <a:r>
                <a:rPr lang="en-US" sz="2000" i="1" kern="1200">
                  <a:solidFill>
                    <a:srgbClr val="0070C0"/>
                  </a:solidFill>
                  <a:effectLst/>
                  <a:latin typeface="Times New Roman" panose="02020603050405020304" pitchFamily="18" charset="0"/>
                  <a:ea typeface="Times New Roman" panose="02020603050405020304" pitchFamily="18" charset="0"/>
                  <a:cs typeface="Times New Roman" panose="02020603050405020304" pitchFamily="18" charset="0"/>
                </a:rPr>
                <a:t>Lưu thông tin đoạn hợp nhất</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p:txBody>
        </p:sp>
      </p:grpSp>
      <p:sp>
        <p:nvSpPr>
          <p:cNvPr id="21" name="TextBox 20"/>
          <p:cNvSpPr txBox="1"/>
          <p:nvPr/>
        </p:nvSpPr>
        <p:spPr>
          <a:xfrm>
            <a:off x="9861828" y="6303973"/>
            <a:ext cx="1880468" cy="369332"/>
          </a:xfrm>
          <a:prstGeom prst="rect">
            <a:avLst/>
          </a:prstGeom>
          <a:noFill/>
        </p:spPr>
        <p:txBody>
          <a:bodyPr wrap="square" rtlCol="0">
            <a:spAutoFit/>
          </a:bodyPr>
          <a:lstStyle/>
          <a:p>
            <a:r>
              <a:rPr lang="en-US" b="1" smtClean="0">
                <a:solidFill>
                  <a:srgbClr val="00B0F0"/>
                </a:solidFill>
                <a:latin typeface="Arial" panose="020B0604020202020204" pitchFamily="34" charset="0"/>
                <a:cs typeface="Arial" panose="020B0604020202020204" pitchFamily="34" charset="0"/>
              </a:rPr>
              <a:t>Tập điểm phủ</a:t>
            </a:r>
            <a:endParaRPr lang="en-US" b="1">
              <a:solidFill>
                <a:srgbClr val="00B0F0"/>
              </a:solidFill>
              <a:latin typeface="Arial" panose="020B0604020202020204" pitchFamily="34" charset="0"/>
              <a:cs typeface="Arial" panose="020B0604020202020204" pitchFamily="34" charset="0"/>
            </a:endParaRPr>
          </a:p>
        </p:txBody>
      </p:sp>
      <p:pic>
        <p:nvPicPr>
          <p:cNvPr id="22" name="Picture 21"/>
          <p:cNvPicPr>
            <a:picLocks noChangeAspect="1"/>
          </p:cNvPicPr>
          <p:nvPr/>
        </p:nvPicPr>
        <p:blipFill>
          <a:blip r:embed="rId3"/>
          <a:stretch>
            <a:fillRect/>
          </a:stretch>
        </p:blipFill>
        <p:spPr>
          <a:xfrm>
            <a:off x="154113" y="6376000"/>
            <a:ext cx="1975275" cy="371888"/>
          </a:xfrm>
          <a:prstGeom prst="rect">
            <a:avLst/>
          </a:prstGeom>
        </p:spPr>
      </p:pic>
      <p:pic>
        <p:nvPicPr>
          <p:cNvPr id="23" name="Picture 4" descr="Related imag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267522" y="5729109"/>
            <a:ext cx="798582" cy="10719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010858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arn(inVertic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barn(inVertical)">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barn(inVertical)">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1" presetClass="entr" presetSubtype="1"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heel(1)">
                                      <p:cBhvr>
                                        <p:cTn id="22" dur="20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45" presetClass="entr" presetSubtype="0" fill="hold" grpId="1"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2000"/>
                                        <p:tgtEl>
                                          <p:spTgt spid="7"/>
                                        </p:tgtEl>
                                      </p:cBhvr>
                                    </p:animEffect>
                                    <p:anim calcmode="lin" valueType="num">
                                      <p:cBhvr>
                                        <p:cTn id="28" dur="2000" fill="hold"/>
                                        <p:tgtEl>
                                          <p:spTgt spid="7"/>
                                        </p:tgtEl>
                                        <p:attrNameLst>
                                          <p:attrName>ppt_w</p:attrName>
                                        </p:attrNameLst>
                                      </p:cBhvr>
                                      <p:tavLst>
                                        <p:tav tm="0" fmla="#ppt_w*sin(2.5*pi*$)">
                                          <p:val>
                                            <p:fltVal val="0"/>
                                          </p:val>
                                        </p:tav>
                                        <p:tav tm="100000">
                                          <p:val>
                                            <p:fltVal val="1"/>
                                          </p:val>
                                        </p:tav>
                                      </p:tavLst>
                                    </p:anim>
                                    <p:anim calcmode="lin" valueType="num">
                                      <p:cBhvr>
                                        <p:cTn id="29" dur="2000" fill="hold"/>
                                        <p:tgtEl>
                                          <p:spTgt spid="7"/>
                                        </p:tgtEl>
                                        <p:attrNameLst>
                                          <p:attrName>ppt_h</p:attrName>
                                        </p:attrNameLst>
                                      </p:cBhvr>
                                      <p:tavLst>
                                        <p:tav tm="0">
                                          <p:val>
                                            <p:strVal val="#ppt_h"/>
                                          </p:val>
                                        </p:tav>
                                        <p:tav tm="100000">
                                          <p:val>
                                            <p:strVal val="#ppt_h"/>
                                          </p:val>
                                        </p:tav>
                                      </p:tavLst>
                                    </p:anim>
                                  </p:childTnLst>
                                </p:cTn>
                              </p:par>
                            </p:childTnLst>
                          </p:cTn>
                        </p:par>
                      </p:childTnLst>
                    </p:cTn>
                  </p:par>
                  <p:par>
                    <p:cTn id="30" fill="hold">
                      <p:stCondLst>
                        <p:cond delay="indefinite"/>
                      </p:stCondLst>
                      <p:childTnLst>
                        <p:par>
                          <p:cTn id="31" fill="hold">
                            <p:stCondLst>
                              <p:cond delay="0"/>
                            </p:stCondLst>
                            <p:childTnLst>
                              <p:par>
                                <p:cTn id="32" presetID="6" presetClass="entr" presetSubtype="16" fill="hold" nodeType="click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circle(in)">
                                      <p:cBhvr>
                                        <p:cTn id="34" dur="2000"/>
                                        <p:tgtEl>
                                          <p:spTgt spid="9"/>
                                        </p:tgtEl>
                                      </p:cBhvr>
                                    </p:animEffect>
                                  </p:childTnLst>
                                </p:cTn>
                              </p:par>
                            </p:childTnLst>
                          </p:cTn>
                        </p:par>
                      </p:childTnLst>
                    </p:cTn>
                  </p:par>
                  <p:par>
                    <p:cTn id="35" fill="hold">
                      <p:stCondLst>
                        <p:cond delay="indefinite"/>
                      </p:stCondLst>
                      <p:childTnLst>
                        <p:par>
                          <p:cTn id="36" fill="hold">
                            <p:stCondLst>
                              <p:cond delay="0"/>
                            </p:stCondLst>
                            <p:childTnLst>
                              <p:par>
                                <p:cTn id="37" presetID="16" presetClass="entr" presetSubtype="21" fill="hold" nodeType="clickEffect">
                                  <p:stCondLst>
                                    <p:cond delay="0"/>
                                  </p:stCondLst>
                                  <p:childTnLst>
                                    <p:set>
                                      <p:cBhvr>
                                        <p:cTn id="38" dur="1" fill="hold">
                                          <p:stCondLst>
                                            <p:cond delay="0"/>
                                          </p:stCondLst>
                                        </p:cTn>
                                        <p:tgtEl>
                                          <p:spTgt spid="6">
                                            <p:txEl>
                                              <p:pRg st="4" end="4"/>
                                            </p:txEl>
                                          </p:spTgt>
                                        </p:tgtEl>
                                        <p:attrNameLst>
                                          <p:attrName>style.visibility</p:attrName>
                                        </p:attrNameLst>
                                      </p:cBhvr>
                                      <p:to>
                                        <p:strVal val="visible"/>
                                      </p:to>
                                    </p:set>
                                    <p:animEffect transition="in" filter="barn(inVertical)">
                                      <p:cBhvr>
                                        <p:cTn id="39" dur="500"/>
                                        <p:tgtEl>
                                          <p:spTgt spid="6">
                                            <p:txEl>
                                              <p:pRg st="4" end="4"/>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6" presetClass="entr" presetSubtype="21" fill="hold" nodeType="clickEffect">
                                  <p:stCondLst>
                                    <p:cond delay="0"/>
                                  </p:stCondLst>
                                  <p:childTnLst>
                                    <p:set>
                                      <p:cBhvr>
                                        <p:cTn id="43" dur="1" fill="hold">
                                          <p:stCondLst>
                                            <p:cond delay="0"/>
                                          </p:stCondLst>
                                        </p:cTn>
                                        <p:tgtEl>
                                          <p:spTgt spid="6">
                                            <p:txEl>
                                              <p:pRg st="5" end="5"/>
                                            </p:txEl>
                                          </p:spTgt>
                                        </p:tgtEl>
                                        <p:attrNameLst>
                                          <p:attrName>style.visibility</p:attrName>
                                        </p:attrNameLst>
                                      </p:cBhvr>
                                      <p:to>
                                        <p:strVal val="visible"/>
                                      </p:to>
                                    </p:set>
                                    <p:animEffect transition="in" filter="barn(inVertical)">
                                      <p:cBhvr>
                                        <p:cTn id="44" dur="500"/>
                                        <p:tgtEl>
                                          <p:spTgt spid="6">
                                            <p:txEl>
                                              <p:pRg st="5" end="5"/>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6" presetClass="entr" presetSubtype="21" fill="hold" nodeType="clickEffect">
                                  <p:stCondLst>
                                    <p:cond delay="0"/>
                                  </p:stCondLst>
                                  <p:childTnLst>
                                    <p:set>
                                      <p:cBhvr>
                                        <p:cTn id="48" dur="1" fill="hold">
                                          <p:stCondLst>
                                            <p:cond delay="0"/>
                                          </p:stCondLst>
                                        </p:cTn>
                                        <p:tgtEl>
                                          <p:spTgt spid="6">
                                            <p:txEl>
                                              <p:pRg st="6" end="6"/>
                                            </p:txEl>
                                          </p:spTgt>
                                        </p:tgtEl>
                                        <p:attrNameLst>
                                          <p:attrName>style.visibility</p:attrName>
                                        </p:attrNameLst>
                                      </p:cBhvr>
                                      <p:to>
                                        <p:strVal val="visible"/>
                                      </p:to>
                                    </p:set>
                                    <p:animEffect transition="in" filter="barn(inVertical)">
                                      <p:cBhvr>
                                        <p:cTn id="49" dur="500"/>
                                        <p:tgtEl>
                                          <p:spTgt spid="6">
                                            <p:txEl>
                                              <p:pRg st="6" end="6"/>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16" presetClass="entr" presetSubtype="21" fill="hold" nodeType="clickEffect">
                                  <p:stCondLst>
                                    <p:cond delay="0"/>
                                  </p:stCondLst>
                                  <p:childTnLst>
                                    <p:set>
                                      <p:cBhvr>
                                        <p:cTn id="53" dur="1" fill="hold">
                                          <p:stCondLst>
                                            <p:cond delay="0"/>
                                          </p:stCondLst>
                                        </p:cTn>
                                        <p:tgtEl>
                                          <p:spTgt spid="6">
                                            <p:txEl>
                                              <p:pRg st="7" end="7"/>
                                            </p:txEl>
                                          </p:spTgt>
                                        </p:tgtEl>
                                        <p:attrNameLst>
                                          <p:attrName>style.visibility</p:attrName>
                                        </p:attrNameLst>
                                      </p:cBhvr>
                                      <p:to>
                                        <p:strVal val="visible"/>
                                      </p:to>
                                    </p:set>
                                    <p:animEffect transition="in" filter="barn(inVertical)">
                                      <p:cBhvr>
                                        <p:cTn id="54" dur="500"/>
                                        <p:tgtEl>
                                          <p:spTgt spid="6">
                                            <p:txEl>
                                              <p:pRg st="7" end="7"/>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16" presetClass="entr" presetSubtype="21" fill="hold" nodeType="clickEffect">
                                  <p:stCondLst>
                                    <p:cond delay="0"/>
                                  </p:stCondLst>
                                  <p:childTnLst>
                                    <p:set>
                                      <p:cBhvr>
                                        <p:cTn id="58" dur="1" fill="hold">
                                          <p:stCondLst>
                                            <p:cond delay="0"/>
                                          </p:stCondLst>
                                        </p:cTn>
                                        <p:tgtEl>
                                          <p:spTgt spid="6">
                                            <p:txEl>
                                              <p:pRg st="8" end="8"/>
                                            </p:txEl>
                                          </p:spTgt>
                                        </p:tgtEl>
                                        <p:attrNameLst>
                                          <p:attrName>style.visibility</p:attrName>
                                        </p:attrNameLst>
                                      </p:cBhvr>
                                      <p:to>
                                        <p:strVal val="visible"/>
                                      </p:to>
                                    </p:set>
                                    <p:animEffect transition="in" filter="barn(inVertical)">
                                      <p:cBhvr>
                                        <p:cTn id="59" dur="500"/>
                                        <p:tgtEl>
                                          <p:spTgt spid="6">
                                            <p:txEl>
                                              <p:pRg st="8" end="8"/>
                                            </p:txEl>
                                          </p:spTgt>
                                        </p:tgtEl>
                                      </p:cBhvr>
                                    </p:animEffect>
                                  </p:childTnLst>
                                </p:cTn>
                              </p:par>
                            </p:childTnLst>
                          </p:cTn>
                        </p:par>
                      </p:childTnLst>
                    </p:cTn>
                  </p:par>
                  <p:par>
                    <p:cTn id="60" fill="hold">
                      <p:stCondLst>
                        <p:cond delay="indefinite"/>
                      </p:stCondLst>
                      <p:childTnLst>
                        <p:par>
                          <p:cTn id="61" fill="hold">
                            <p:stCondLst>
                              <p:cond delay="0"/>
                            </p:stCondLst>
                            <p:childTnLst>
                              <p:par>
                                <p:cTn id="62" presetID="16" presetClass="entr" presetSubtype="21" fill="hold" nodeType="clickEffect">
                                  <p:stCondLst>
                                    <p:cond delay="0"/>
                                  </p:stCondLst>
                                  <p:childTnLst>
                                    <p:set>
                                      <p:cBhvr>
                                        <p:cTn id="63" dur="1" fill="hold">
                                          <p:stCondLst>
                                            <p:cond delay="0"/>
                                          </p:stCondLst>
                                        </p:cTn>
                                        <p:tgtEl>
                                          <p:spTgt spid="6">
                                            <p:txEl>
                                              <p:pRg st="9" end="9"/>
                                            </p:txEl>
                                          </p:spTgt>
                                        </p:tgtEl>
                                        <p:attrNameLst>
                                          <p:attrName>style.visibility</p:attrName>
                                        </p:attrNameLst>
                                      </p:cBhvr>
                                      <p:to>
                                        <p:strVal val="visible"/>
                                      </p:to>
                                    </p:set>
                                    <p:animEffect transition="in" filter="barn(inVertical)">
                                      <p:cBhvr>
                                        <p:cTn id="64" dur="500"/>
                                        <p:tgtEl>
                                          <p:spTgt spid="6">
                                            <p:txEl>
                                              <p:pRg st="9" end="9"/>
                                            </p:txEl>
                                          </p:spTgt>
                                        </p:tgtEl>
                                      </p:cBhvr>
                                    </p:animEffect>
                                  </p:childTnLst>
                                </p:cTn>
                              </p:par>
                            </p:childTnLst>
                          </p:cTn>
                        </p:par>
                      </p:childTnLst>
                    </p:cTn>
                  </p:par>
                  <p:par>
                    <p:cTn id="65" fill="hold">
                      <p:stCondLst>
                        <p:cond delay="indefinite"/>
                      </p:stCondLst>
                      <p:childTnLst>
                        <p:par>
                          <p:cTn id="66" fill="hold">
                            <p:stCondLst>
                              <p:cond delay="0"/>
                            </p:stCondLst>
                            <p:childTnLst>
                              <p:par>
                                <p:cTn id="67" presetID="16" presetClass="entr" presetSubtype="21" fill="hold" nodeType="clickEffect">
                                  <p:stCondLst>
                                    <p:cond delay="0"/>
                                  </p:stCondLst>
                                  <p:childTnLst>
                                    <p:set>
                                      <p:cBhvr>
                                        <p:cTn id="68" dur="1" fill="hold">
                                          <p:stCondLst>
                                            <p:cond delay="0"/>
                                          </p:stCondLst>
                                        </p:cTn>
                                        <p:tgtEl>
                                          <p:spTgt spid="6">
                                            <p:txEl>
                                              <p:pRg st="10" end="10"/>
                                            </p:txEl>
                                          </p:spTgt>
                                        </p:tgtEl>
                                        <p:attrNameLst>
                                          <p:attrName>style.visibility</p:attrName>
                                        </p:attrNameLst>
                                      </p:cBhvr>
                                      <p:to>
                                        <p:strVal val="visible"/>
                                      </p:to>
                                    </p:set>
                                    <p:animEffect transition="in" filter="barn(inVertical)">
                                      <p:cBhvr>
                                        <p:cTn id="69" dur="500"/>
                                        <p:tgtEl>
                                          <p:spTgt spid="6">
                                            <p:txEl>
                                              <p:pRg st="10" end="10"/>
                                            </p:txEl>
                                          </p:spTgt>
                                        </p:tgtEl>
                                      </p:cBhvr>
                                    </p:animEffect>
                                  </p:childTnLst>
                                </p:cTn>
                              </p:par>
                            </p:childTnLst>
                          </p:cTn>
                        </p:par>
                      </p:childTnLst>
                    </p:cTn>
                  </p:par>
                  <p:par>
                    <p:cTn id="70" fill="hold">
                      <p:stCondLst>
                        <p:cond delay="indefinite"/>
                      </p:stCondLst>
                      <p:childTnLst>
                        <p:par>
                          <p:cTn id="71" fill="hold">
                            <p:stCondLst>
                              <p:cond delay="0"/>
                            </p:stCondLst>
                            <p:childTnLst>
                              <p:par>
                                <p:cTn id="72" presetID="31" presetClass="entr" presetSubtype="0" fill="hold" nodeType="clickEffect">
                                  <p:stCondLst>
                                    <p:cond delay="0"/>
                                  </p:stCondLst>
                                  <p:childTnLst>
                                    <p:set>
                                      <p:cBhvr>
                                        <p:cTn id="73" dur="1" fill="hold">
                                          <p:stCondLst>
                                            <p:cond delay="0"/>
                                          </p:stCondLst>
                                        </p:cTn>
                                        <p:tgtEl>
                                          <p:spTgt spid="10"/>
                                        </p:tgtEl>
                                        <p:attrNameLst>
                                          <p:attrName>style.visibility</p:attrName>
                                        </p:attrNameLst>
                                      </p:cBhvr>
                                      <p:to>
                                        <p:strVal val="visible"/>
                                      </p:to>
                                    </p:set>
                                    <p:anim calcmode="lin" valueType="num">
                                      <p:cBhvr>
                                        <p:cTn id="74" dur="1000" fill="hold"/>
                                        <p:tgtEl>
                                          <p:spTgt spid="10"/>
                                        </p:tgtEl>
                                        <p:attrNameLst>
                                          <p:attrName>ppt_w</p:attrName>
                                        </p:attrNameLst>
                                      </p:cBhvr>
                                      <p:tavLst>
                                        <p:tav tm="0">
                                          <p:val>
                                            <p:fltVal val="0"/>
                                          </p:val>
                                        </p:tav>
                                        <p:tav tm="100000">
                                          <p:val>
                                            <p:strVal val="#ppt_w"/>
                                          </p:val>
                                        </p:tav>
                                      </p:tavLst>
                                    </p:anim>
                                    <p:anim calcmode="lin" valueType="num">
                                      <p:cBhvr>
                                        <p:cTn id="75" dur="1000" fill="hold"/>
                                        <p:tgtEl>
                                          <p:spTgt spid="10"/>
                                        </p:tgtEl>
                                        <p:attrNameLst>
                                          <p:attrName>ppt_h</p:attrName>
                                        </p:attrNameLst>
                                      </p:cBhvr>
                                      <p:tavLst>
                                        <p:tav tm="0">
                                          <p:val>
                                            <p:fltVal val="0"/>
                                          </p:val>
                                        </p:tav>
                                        <p:tav tm="100000">
                                          <p:val>
                                            <p:strVal val="#ppt_h"/>
                                          </p:val>
                                        </p:tav>
                                      </p:tavLst>
                                    </p:anim>
                                    <p:anim calcmode="lin" valueType="num">
                                      <p:cBhvr>
                                        <p:cTn id="76" dur="1000" fill="hold"/>
                                        <p:tgtEl>
                                          <p:spTgt spid="10"/>
                                        </p:tgtEl>
                                        <p:attrNameLst>
                                          <p:attrName>style.rotation</p:attrName>
                                        </p:attrNameLst>
                                      </p:cBhvr>
                                      <p:tavLst>
                                        <p:tav tm="0">
                                          <p:val>
                                            <p:fltVal val="90"/>
                                          </p:val>
                                        </p:tav>
                                        <p:tav tm="100000">
                                          <p:val>
                                            <p:fltVal val="0"/>
                                          </p:val>
                                        </p:tav>
                                      </p:tavLst>
                                    </p:anim>
                                    <p:animEffect transition="in" filter="fade">
                                      <p:cBhvr>
                                        <p:cTn id="77" dur="1000"/>
                                        <p:tgtEl>
                                          <p:spTgt spid="10"/>
                                        </p:tgtEl>
                                      </p:cBhvr>
                                    </p:animEffect>
                                  </p:childTnLst>
                                </p:cTn>
                              </p:par>
                            </p:childTnLst>
                          </p:cTn>
                        </p:par>
                      </p:childTnLst>
                    </p:cTn>
                  </p:par>
                  <p:par>
                    <p:cTn id="78" fill="hold">
                      <p:stCondLst>
                        <p:cond delay="indefinite"/>
                      </p:stCondLst>
                      <p:childTnLst>
                        <p:par>
                          <p:cTn id="79" fill="hold">
                            <p:stCondLst>
                              <p:cond delay="0"/>
                            </p:stCondLst>
                            <p:childTnLst>
                              <p:par>
                                <p:cTn id="80" presetID="16" presetClass="entr" presetSubtype="21" fill="hold" nodeType="clickEffect">
                                  <p:stCondLst>
                                    <p:cond delay="0"/>
                                  </p:stCondLst>
                                  <p:childTnLst>
                                    <p:set>
                                      <p:cBhvr>
                                        <p:cTn id="81" dur="1" fill="hold">
                                          <p:stCondLst>
                                            <p:cond delay="0"/>
                                          </p:stCondLst>
                                        </p:cTn>
                                        <p:tgtEl>
                                          <p:spTgt spid="6">
                                            <p:txEl>
                                              <p:pRg st="11" end="11"/>
                                            </p:txEl>
                                          </p:spTgt>
                                        </p:tgtEl>
                                        <p:attrNameLst>
                                          <p:attrName>style.visibility</p:attrName>
                                        </p:attrNameLst>
                                      </p:cBhvr>
                                      <p:to>
                                        <p:strVal val="visible"/>
                                      </p:to>
                                    </p:set>
                                    <p:animEffect transition="in" filter="barn(inVertical)">
                                      <p:cBhvr>
                                        <p:cTn id="82" dur="500"/>
                                        <p:tgtEl>
                                          <p:spTgt spid="6">
                                            <p:txEl>
                                              <p:pRg st="11" end="11"/>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16" presetClass="entr" presetSubtype="21" fill="hold" nodeType="clickEffect">
                                  <p:stCondLst>
                                    <p:cond delay="0"/>
                                  </p:stCondLst>
                                  <p:childTnLst>
                                    <p:set>
                                      <p:cBhvr>
                                        <p:cTn id="86" dur="1" fill="hold">
                                          <p:stCondLst>
                                            <p:cond delay="0"/>
                                          </p:stCondLst>
                                        </p:cTn>
                                        <p:tgtEl>
                                          <p:spTgt spid="6">
                                            <p:txEl>
                                              <p:pRg st="12" end="12"/>
                                            </p:txEl>
                                          </p:spTgt>
                                        </p:tgtEl>
                                        <p:attrNameLst>
                                          <p:attrName>style.visibility</p:attrName>
                                        </p:attrNameLst>
                                      </p:cBhvr>
                                      <p:to>
                                        <p:strVal val="visible"/>
                                      </p:to>
                                    </p:set>
                                    <p:animEffect transition="in" filter="barn(inVertical)">
                                      <p:cBhvr>
                                        <p:cTn id="87" dur="500"/>
                                        <p:tgtEl>
                                          <p:spTgt spid="6">
                                            <p:txEl>
                                              <p:pRg st="12" end="12"/>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16" presetClass="entr" presetSubtype="21" fill="hold" nodeType="clickEffect">
                                  <p:stCondLst>
                                    <p:cond delay="0"/>
                                  </p:stCondLst>
                                  <p:childTnLst>
                                    <p:set>
                                      <p:cBhvr>
                                        <p:cTn id="91" dur="1" fill="hold">
                                          <p:stCondLst>
                                            <p:cond delay="0"/>
                                          </p:stCondLst>
                                        </p:cTn>
                                        <p:tgtEl>
                                          <p:spTgt spid="6">
                                            <p:txEl>
                                              <p:pRg st="13" end="13"/>
                                            </p:txEl>
                                          </p:spTgt>
                                        </p:tgtEl>
                                        <p:attrNameLst>
                                          <p:attrName>style.visibility</p:attrName>
                                        </p:attrNameLst>
                                      </p:cBhvr>
                                      <p:to>
                                        <p:strVal val="visible"/>
                                      </p:to>
                                    </p:set>
                                    <p:animEffect transition="in" filter="barn(inVertical)">
                                      <p:cBhvr>
                                        <p:cTn id="92" dur="500"/>
                                        <p:tgtEl>
                                          <p:spTgt spid="6">
                                            <p:txEl>
                                              <p:pRg st="13" end="13"/>
                                            </p:txEl>
                                          </p:spTgt>
                                        </p:tgtEl>
                                      </p:cBhvr>
                                    </p:animEffect>
                                  </p:childTnLst>
                                </p:cTn>
                              </p:par>
                            </p:childTnLst>
                          </p:cTn>
                        </p:par>
                      </p:childTnLst>
                    </p:cTn>
                  </p:par>
                  <p:par>
                    <p:cTn id="93" fill="hold">
                      <p:stCondLst>
                        <p:cond delay="indefinite"/>
                      </p:stCondLst>
                      <p:childTnLst>
                        <p:par>
                          <p:cTn id="94" fill="hold">
                            <p:stCondLst>
                              <p:cond delay="0"/>
                            </p:stCondLst>
                            <p:childTnLst>
                              <p:par>
                                <p:cTn id="95" presetID="16" presetClass="entr" presetSubtype="21" fill="hold" nodeType="clickEffect">
                                  <p:stCondLst>
                                    <p:cond delay="0"/>
                                  </p:stCondLst>
                                  <p:childTnLst>
                                    <p:set>
                                      <p:cBhvr>
                                        <p:cTn id="96" dur="1" fill="hold">
                                          <p:stCondLst>
                                            <p:cond delay="0"/>
                                          </p:stCondLst>
                                        </p:cTn>
                                        <p:tgtEl>
                                          <p:spTgt spid="6">
                                            <p:txEl>
                                              <p:pRg st="14" end="14"/>
                                            </p:txEl>
                                          </p:spTgt>
                                        </p:tgtEl>
                                        <p:attrNameLst>
                                          <p:attrName>style.visibility</p:attrName>
                                        </p:attrNameLst>
                                      </p:cBhvr>
                                      <p:to>
                                        <p:strVal val="visible"/>
                                      </p:to>
                                    </p:set>
                                    <p:animEffect transition="in" filter="barn(inVertical)">
                                      <p:cBhvr>
                                        <p:cTn id="97" dur="500"/>
                                        <p:tgtEl>
                                          <p:spTgt spid="6">
                                            <p:txEl>
                                              <p:pRg st="14" end="14"/>
                                            </p:txEl>
                                          </p:spTgt>
                                        </p:tgtEl>
                                      </p:cBhvr>
                                    </p:animEffect>
                                  </p:childTnLst>
                                </p:cTn>
                              </p:par>
                            </p:childTnLst>
                          </p:cTn>
                        </p:par>
                      </p:childTnLst>
                    </p:cTn>
                  </p:par>
                  <p:par>
                    <p:cTn id="98" fill="hold">
                      <p:stCondLst>
                        <p:cond delay="indefinite"/>
                      </p:stCondLst>
                      <p:childTnLst>
                        <p:par>
                          <p:cTn id="99" fill="hold">
                            <p:stCondLst>
                              <p:cond delay="0"/>
                            </p:stCondLst>
                            <p:childTnLst>
                              <p:par>
                                <p:cTn id="100" presetID="16" presetClass="entr" presetSubtype="21" fill="hold" nodeType="clickEffect">
                                  <p:stCondLst>
                                    <p:cond delay="0"/>
                                  </p:stCondLst>
                                  <p:childTnLst>
                                    <p:set>
                                      <p:cBhvr>
                                        <p:cTn id="101" dur="1" fill="hold">
                                          <p:stCondLst>
                                            <p:cond delay="0"/>
                                          </p:stCondLst>
                                        </p:cTn>
                                        <p:tgtEl>
                                          <p:spTgt spid="6">
                                            <p:txEl>
                                              <p:pRg st="15" end="15"/>
                                            </p:txEl>
                                          </p:spTgt>
                                        </p:tgtEl>
                                        <p:attrNameLst>
                                          <p:attrName>style.visibility</p:attrName>
                                        </p:attrNameLst>
                                      </p:cBhvr>
                                      <p:to>
                                        <p:strVal val="visible"/>
                                      </p:to>
                                    </p:set>
                                    <p:animEffect transition="in" filter="barn(inVertical)">
                                      <p:cBhvr>
                                        <p:cTn id="102" dur="500"/>
                                        <p:tgtEl>
                                          <p:spTgt spid="6">
                                            <p:txEl>
                                              <p:pRg st="15" end="15"/>
                                            </p:txEl>
                                          </p:spTgt>
                                        </p:tgtEl>
                                      </p:cBhvr>
                                    </p:animEffect>
                                  </p:childTnLst>
                                </p:cTn>
                              </p:par>
                            </p:childTnLst>
                          </p:cTn>
                        </p:par>
                      </p:childTnLst>
                    </p:cTn>
                  </p:par>
                  <p:par>
                    <p:cTn id="103" fill="hold">
                      <p:stCondLst>
                        <p:cond delay="indefinite"/>
                      </p:stCondLst>
                      <p:childTnLst>
                        <p:par>
                          <p:cTn id="104" fill="hold">
                            <p:stCondLst>
                              <p:cond delay="0"/>
                            </p:stCondLst>
                            <p:childTnLst>
                              <p:par>
                                <p:cTn id="105" presetID="16" presetClass="entr" presetSubtype="21" fill="hold" nodeType="clickEffect">
                                  <p:stCondLst>
                                    <p:cond delay="0"/>
                                  </p:stCondLst>
                                  <p:childTnLst>
                                    <p:set>
                                      <p:cBhvr>
                                        <p:cTn id="106" dur="1" fill="hold">
                                          <p:stCondLst>
                                            <p:cond delay="0"/>
                                          </p:stCondLst>
                                        </p:cTn>
                                        <p:tgtEl>
                                          <p:spTgt spid="6">
                                            <p:txEl>
                                              <p:pRg st="16" end="16"/>
                                            </p:txEl>
                                          </p:spTgt>
                                        </p:tgtEl>
                                        <p:attrNameLst>
                                          <p:attrName>style.visibility</p:attrName>
                                        </p:attrNameLst>
                                      </p:cBhvr>
                                      <p:to>
                                        <p:strVal val="visible"/>
                                      </p:to>
                                    </p:set>
                                    <p:animEffect transition="in" filter="barn(inVertical)">
                                      <p:cBhvr>
                                        <p:cTn id="107" dur="500"/>
                                        <p:tgtEl>
                                          <p:spTgt spid="6">
                                            <p:txEl>
                                              <p:pRg st="16" end="16"/>
                                            </p:txEl>
                                          </p:spTgt>
                                        </p:tgtEl>
                                      </p:cBhvr>
                                    </p:animEffect>
                                  </p:childTnLst>
                                </p:cTn>
                              </p:par>
                              <p:par>
                                <p:cTn id="108" presetID="16" presetClass="entr" presetSubtype="21" fill="hold" nodeType="withEffect">
                                  <p:stCondLst>
                                    <p:cond delay="0"/>
                                  </p:stCondLst>
                                  <p:childTnLst>
                                    <p:set>
                                      <p:cBhvr>
                                        <p:cTn id="109" dur="1" fill="hold">
                                          <p:stCondLst>
                                            <p:cond delay="0"/>
                                          </p:stCondLst>
                                        </p:cTn>
                                        <p:tgtEl>
                                          <p:spTgt spid="6">
                                            <p:txEl>
                                              <p:pRg st="17" end="17"/>
                                            </p:txEl>
                                          </p:spTgt>
                                        </p:tgtEl>
                                        <p:attrNameLst>
                                          <p:attrName>style.visibility</p:attrName>
                                        </p:attrNameLst>
                                      </p:cBhvr>
                                      <p:to>
                                        <p:strVal val="visible"/>
                                      </p:to>
                                    </p:set>
                                    <p:animEffect transition="in" filter="barn(inVertical)">
                                      <p:cBhvr>
                                        <p:cTn id="110" dur="500"/>
                                        <p:tgtEl>
                                          <p:spTgt spid="6">
                                            <p:txEl>
                                              <p:pRg st="17" end="17"/>
                                            </p:txEl>
                                          </p:spTgt>
                                        </p:tgtEl>
                                      </p:cBhvr>
                                    </p:animEffect>
                                  </p:childTnLst>
                                </p:cTn>
                              </p:par>
                            </p:childTnLst>
                          </p:cTn>
                        </p:par>
                      </p:childTnLst>
                    </p:cTn>
                  </p:par>
                  <p:par>
                    <p:cTn id="111" fill="hold">
                      <p:stCondLst>
                        <p:cond delay="indefinite"/>
                      </p:stCondLst>
                      <p:childTnLst>
                        <p:par>
                          <p:cTn id="112" fill="hold">
                            <p:stCondLst>
                              <p:cond delay="0"/>
                            </p:stCondLst>
                            <p:childTnLst>
                              <p:par>
                                <p:cTn id="113" presetID="21" presetClass="entr" presetSubtype="1" fill="hold" grpId="0" nodeType="clickEffect">
                                  <p:stCondLst>
                                    <p:cond delay="0"/>
                                  </p:stCondLst>
                                  <p:childTnLst>
                                    <p:set>
                                      <p:cBhvr>
                                        <p:cTn id="114" dur="1" fill="hold">
                                          <p:stCondLst>
                                            <p:cond delay="0"/>
                                          </p:stCondLst>
                                        </p:cTn>
                                        <p:tgtEl>
                                          <p:spTgt spid="8"/>
                                        </p:tgtEl>
                                        <p:attrNameLst>
                                          <p:attrName>style.visibility</p:attrName>
                                        </p:attrNameLst>
                                      </p:cBhvr>
                                      <p:to>
                                        <p:strVal val="visible"/>
                                      </p:to>
                                    </p:set>
                                    <p:animEffect transition="in" filter="wheel(1)">
                                      <p:cBhvr>
                                        <p:cTn id="115" dur="2000"/>
                                        <p:tgtEl>
                                          <p:spTgt spid="8"/>
                                        </p:tgtEl>
                                      </p:cBhvr>
                                    </p:animEffect>
                                  </p:childTnLst>
                                </p:cTn>
                              </p:par>
                            </p:childTnLst>
                          </p:cTn>
                        </p:par>
                      </p:childTnLst>
                    </p:cTn>
                  </p:par>
                  <p:par>
                    <p:cTn id="116" fill="hold">
                      <p:stCondLst>
                        <p:cond delay="indefinite"/>
                      </p:stCondLst>
                      <p:childTnLst>
                        <p:par>
                          <p:cTn id="117" fill="hold">
                            <p:stCondLst>
                              <p:cond delay="0"/>
                            </p:stCondLst>
                            <p:childTnLst>
                              <p:par>
                                <p:cTn id="118" presetID="45" presetClass="entr" presetSubtype="0" fill="hold" grpId="1" nodeType="clickEffect">
                                  <p:stCondLst>
                                    <p:cond delay="0"/>
                                  </p:stCondLst>
                                  <p:childTnLst>
                                    <p:set>
                                      <p:cBhvr>
                                        <p:cTn id="119" dur="1" fill="hold">
                                          <p:stCondLst>
                                            <p:cond delay="0"/>
                                          </p:stCondLst>
                                        </p:cTn>
                                        <p:tgtEl>
                                          <p:spTgt spid="8"/>
                                        </p:tgtEl>
                                        <p:attrNameLst>
                                          <p:attrName>style.visibility</p:attrName>
                                        </p:attrNameLst>
                                      </p:cBhvr>
                                      <p:to>
                                        <p:strVal val="visible"/>
                                      </p:to>
                                    </p:set>
                                    <p:animEffect transition="in" filter="fade">
                                      <p:cBhvr>
                                        <p:cTn id="120" dur="2000"/>
                                        <p:tgtEl>
                                          <p:spTgt spid="8"/>
                                        </p:tgtEl>
                                      </p:cBhvr>
                                    </p:animEffect>
                                    <p:anim calcmode="lin" valueType="num">
                                      <p:cBhvr>
                                        <p:cTn id="121" dur="2000" fill="hold"/>
                                        <p:tgtEl>
                                          <p:spTgt spid="8"/>
                                        </p:tgtEl>
                                        <p:attrNameLst>
                                          <p:attrName>ppt_w</p:attrName>
                                        </p:attrNameLst>
                                      </p:cBhvr>
                                      <p:tavLst>
                                        <p:tav tm="0" fmla="#ppt_w*sin(2.5*pi*$)">
                                          <p:val>
                                            <p:fltVal val="0"/>
                                          </p:val>
                                        </p:tav>
                                        <p:tav tm="100000">
                                          <p:val>
                                            <p:fltVal val="1"/>
                                          </p:val>
                                        </p:tav>
                                      </p:tavLst>
                                    </p:anim>
                                    <p:anim calcmode="lin" valueType="num">
                                      <p:cBhvr>
                                        <p:cTn id="122" dur="2000" fill="hold"/>
                                        <p:tgtEl>
                                          <p:spTgt spid="8"/>
                                        </p:tgtEl>
                                        <p:attrNameLst>
                                          <p:attrName>ppt_h</p:attrName>
                                        </p:attrNameLst>
                                      </p:cBhvr>
                                      <p:tavLst>
                                        <p:tav tm="0">
                                          <p:val>
                                            <p:strVal val="#ppt_h"/>
                                          </p:val>
                                        </p:tav>
                                        <p:tav tm="100000">
                                          <p:val>
                                            <p:strVal val="#ppt_h"/>
                                          </p:val>
                                        </p:tav>
                                      </p:tavLst>
                                    </p:anim>
                                  </p:childTnLst>
                                </p:cTn>
                              </p:par>
                            </p:childTnLst>
                          </p:cTn>
                        </p:par>
                      </p:childTnLst>
                    </p:cTn>
                  </p:par>
                  <p:par>
                    <p:cTn id="123" fill="hold">
                      <p:stCondLst>
                        <p:cond delay="indefinite"/>
                      </p:stCondLst>
                      <p:childTnLst>
                        <p:par>
                          <p:cTn id="124" fill="hold">
                            <p:stCondLst>
                              <p:cond delay="0"/>
                            </p:stCondLst>
                            <p:childTnLst>
                              <p:par>
                                <p:cTn id="125" presetID="31" presetClass="entr" presetSubtype="0" fill="hold" nodeType="clickEffect">
                                  <p:stCondLst>
                                    <p:cond delay="0"/>
                                  </p:stCondLst>
                                  <p:childTnLst>
                                    <p:set>
                                      <p:cBhvr>
                                        <p:cTn id="126" dur="1" fill="hold">
                                          <p:stCondLst>
                                            <p:cond delay="0"/>
                                          </p:stCondLst>
                                        </p:cTn>
                                        <p:tgtEl>
                                          <p:spTgt spid="11"/>
                                        </p:tgtEl>
                                        <p:attrNameLst>
                                          <p:attrName>style.visibility</p:attrName>
                                        </p:attrNameLst>
                                      </p:cBhvr>
                                      <p:to>
                                        <p:strVal val="visible"/>
                                      </p:to>
                                    </p:set>
                                    <p:anim calcmode="lin" valueType="num">
                                      <p:cBhvr>
                                        <p:cTn id="127" dur="1000" fill="hold"/>
                                        <p:tgtEl>
                                          <p:spTgt spid="11"/>
                                        </p:tgtEl>
                                        <p:attrNameLst>
                                          <p:attrName>ppt_w</p:attrName>
                                        </p:attrNameLst>
                                      </p:cBhvr>
                                      <p:tavLst>
                                        <p:tav tm="0">
                                          <p:val>
                                            <p:fltVal val="0"/>
                                          </p:val>
                                        </p:tav>
                                        <p:tav tm="100000">
                                          <p:val>
                                            <p:strVal val="#ppt_w"/>
                                          </p:val>
                                        </p:tav>
                                      </p:tavLst>
                                    </p:anim>
                                    <p:anim calcmode="lin" valueType="num">
                                      <p:cBhvr>
                                        <p:cTn id="128" dur="1000" fill="hold"/>
                                        <p:tgtEl>
                                          <p:spTgt spid="11"/>
                                        </p:tgtEl>
                                        <p:attrNameLst>
                                          <p:attrName>ppt_h</p:attrName>
                                        </p:attrNameLst>
                                      </p:cBhvr>
                                      <p:tavLst>
                                        <p:tav tm="0">
                                          <p:val>
                                            <p:fltVal val="0"/>
                                          </p:val>
                                        </p:tav>
                                        <p:tav tm="100000">
                                          <p:val>
                                            <p:strVal val="#ppt_h"/>
                                          </p:val>
                                        </p:tav>
                                      </p:tavLst>
                                    </p:anim>
                                    <p:anim calcmode="lin" valueType="num">
                                      <p:cBhvr>
                                        <p:cTn id="129" dur="1000" fill="hold"/>
                                        <p:tgtEl>
                                          <p:spTgt spid="11"/>
                                        </p:tgtEl>
                                        <p:attrNameLst>
                                          <p:attrName>style.rotation</p:attrName>
                                        </p:attrNameLst>
                                      </p:cBhvr>
                                      <p:tavLst>
                                        <p:tav tm="0">
                                          <p:val>
                                            <p:fltVal val="90"/>
                                          </p:val>
                                        </p:tav>
                                        <p:tav tm="100000">
                                          <p:val>
                                            <p:fltVal val="0"/>
                                          </p:val>
                                        </p:tav>
                                      </p:tavLst>
                                    </p:anim>
                                    <p:animEffect transition="in" filter="fade">
                                      <p:cBhvr>
                                        <p:cTn id="130" dur="1000"/>
                                        <p:tgtEl>
                                          <p:spTgt spid="11"/>
                                        </p:tgtEl>
                                      </p:cBhvr>
                                    </p:animEffect>
                                  </p:childTnLst>
                                </p:cTn>
                              </p:par>
                            </p:childTnLst>
                          </p:cTn>
                        </p:par>
                      </p:childTnLst>
                    </p:cTn>
                  </p:par>
                  <p:par>
                    <p:cTn id="131" fill="hold">
                      <p:stCondLst>
                        <p:cond delay="indefinite"/>
                      </p:stCondLst>
                      <p:childTnLst>
                        <p:par>
                          <p:cTn id="132" fill="hold">
                            <p:stCondLst>
                              <p:cond delay="0"/>
                            </p:stCondLst>
                            <p:childTnLst>
                              <p:par>
                                <p:cTn id="133" presetID="31" presetClass="entr" presetSubtype="0" fill="hold" nodeType="clickEffect">
                                  <p:stCondLst>
                                    <p:cond delay="0"/>
                                  </p:stCondLst>
                                  <p:childTnLst>
                                    <p:set>
                                      <p:cBhvr>
                                        <p:cTn id="134" dur="1" fill="hold">
                                          <p:stCondLst>
                                            <p:cond delay="0"/>
                                          </p:stCondLst>
                                        </p:cTn>
                                        <p:tgtEl>
                                          <p:spTgt spid="12"/>
                                        </p:tgtEl>
                                        <p:attrNameLst>
                                          <p:attrName>style.visibility</p:attrName>
                                        </p:attrNameLst>
                                      </p:cBhvr>
                                      <p:to>
                                        <p:strVal val="visible"/>
                                      </p:to>
                                    </p:set>
                                    <p:anim calcmode="lin" valueType="num">
                                      <p:cBhvr>
                                        <p:cTn id="135" dur="1000" fill="hold"/>
                                        <p:tgtEl>
                                          <p:spTgt spid="12"/>
                                        </p:tgtEl>
                                        <p:attrNameLst>
                                          <p:attrName>ppt_w</p:attrName>
                                        </p:attrNameLst>
                                      </p:cBhvr>
                                      <p:tavLst>
                                        <p:tav tm="0">
                                          <p:val>
                                            <p:fltVal val="0"/>
                                          </p:val>
                                        </p:tav>
                                        <p:tav tm="100000">
                                          <p:val>
                                            <p:strVal val="#ppt_w"/>
                                          </p:val>
                                        </p:tav>
                                      </p:tavLst>
                                    </p:anim>
                                    <p:anim calcmode="lin" valueType="num">
                                      <p:cBhvr>
                                        <p:cTn id="136" dur="1000" fill="hold"/>
                                        <p:tgtEl>
                                          <p:spTgt spid="12"/>
                                        </p:tgtEl>
                                        <p:attrNameLst>
                                          <p:attrName>ppt_h</p:attrName>
                                        </p:attrNameLst>
                                      </p:cBhvr>
                                      <p:tavLst>
                                        <p:tav tm="0">
                                          <p:val>
                                            <p:fltVal val="0"/>
                                          </p:val>
                                        </p:tav>
                                        <p:tav tm="100000">
                                          <p:val>
                                            <p:strVal val="#ppt_h"/>
                                          </p:val>
                                        </p:tav>
                                      </p:tavLst>
                                    </p:anim>
                                    <p:anim calcmode="lin" valueType="num">
                                      <p:cBhvr>
                                        <p:cTn id="137" dur="1000" fill="hold"/>
                                        <p:tgtEl>
                                          <p:spTgt spid="12"/>
                                        </p:tgtEl>
                                        <p:attrNameLst>
                                          <p:attrName>style.rotation</p:attrName>
                                        </p:attrNameLst>
                                      </p:cBhvr>
                                      <p:tavLst>
                                        <p:tav tm="0">
                                          <p:val>
                                            <p:fltVal val="90"/>
                                          </p:val>
                                        </p:tav>
                                        <p:tav tm="100000">
                                          <p:val>
                                            <p:fltVal val="0"/>
                                          </p:val>
                                        </p:tav>
                                      </p:tavLst>
                                    </p:anim>
                                    <p:animEffect transition="in" filter="fade">
                                      <p:cBhvr>
                                        <p:cTn id="138" dur="1000"/>
                                        <p:tgtEl>
                                          <p:spTgt spid="12"/>
                                        </p:tgtEl>
                                      </p:cBhvr>
                                    </p:animEffect>
                                  </p:childTnLst>
                                </p:cTn>
                              </p:par>
                            </p:childTnLst>
                          </p:cTn>
                        </p:par>
                      </p:childTnLst>
                    </p:cTn>
                  </p:par>
                  <p:par>
                    <p:cTn id="139" fill="hold">
                      <p:stCondLst>
                        <p:cond delay="indefinite"/>
                      </p:stCondLst>
                      <p:childTnLst>
                        <p:par>
                          <p:cTn id="140" fill="hold">
                            <p:stCondLst>
                              <p:cond delay="0"/>
                            </p:stCondLst>
                            <p:childTnLst>
                              <p:par>
                                <p:cTn id="141" presetID="16" presetClass="entr" presetSubtype="21" fill="hold" nodeType="clickEffect">
                                  <p:stCondLst>
                                    <p:cond delay="0"/>
                                  </p:stCondLst>
                                  <p:childTnLst>
                                    <p:set>
                                      <p:cBhvr>
                                        <p:cTn id="142" dur="1" fill="hold">
                                          <p:stCondLst>
                                            <p:cond delay="0"/>
                                          </p:stCondLst>
                                        </p:cTn>
                                        <p:tgtEl>
                                          <p:spTgt spid="6">
                                            <p:txEl>
                                              <p:pRg st="18" end="18"/>
                                            </p:txEl>
                                          </p:spTgt>
                                        </p:tgtEl>
                                        <p:attrNameLst>
                                          <p:attrName>style.visibility</p:attrName>
                                        </p:attrNameLst>
                                      </p:cBhvr>
                                      <p:to>
                                        <p:strVal val="visible"/>
                                      </p:to>
                                    </p:set>
                                    <p:animEffect transition="in" filter="barn(inVertical)">
                                      <p:cBhvr>
                                        <p:cTn id="143" dur="500"/>
                                        <p:tgtEl>
                                          <p:spTgt spid="6">
                                            <p:txEl>
                                              <p:pRg st="18" end="18"/>
                                            </p:txEl>
                                          </p:spTgt>
                                        </p:tgtEl>
                                      </p:cBhvr>
                                    </p:animEffect>
                                  </p:childTnLst>
                                </p:cTn>
                              </p:par>
                            </p:childTnLst>
                          </p:cTn>
                        </p:par>
                      </p:childTnLst>
                    </p:cTn>
                  </p:par>
                  <p:par>
                    <p:cTn id="144" fill="hold">
                      <p:stCondLst>
                        <p:cond delay="indefinite"/>
                      </p:stCondLst>
                      <p:childTnLst>
                        <p:par>
                          <p:cTn id="145" fill="hold">
                            <p:stCondLst>
                              <p:cond delay="0"/>
                            </p:stCondLst>
                            <p:childTnLst>
                              <p:par>
                                <p:cTn id="146" presetID="16" presetClass="entr" presetSubtype="21" fill="hold" nodeType="clickEffect">
                                  <p:stCondLst>
                                    <p:cond delay="0"/>
                                  </p:stCondLst>
                                  <p:childTnLst>
                                    <p:set>
                                      <p:cBhvr>
                                        <p:cTn id="147" dur="1" fill="hold">
                                          <p:stCondLst>
                                            <p:cond delay="0"/>
                                          </p:stCondLst>
                                        </p:cTn>
                                        <p:tgtEl>
                                          <p:spTgt spid="6">
                                            <p:txEl>
                                              <p:pRg st="19" end="19"/>
                                            </p:txEl>
                                          </p:spTgt>
                                        </p:tgtEl>
                                        <p:attrNameLst>
                                          <p:attrName>style.visibility</p:attrName>
                                        </p:attrNameLst>
                                      </p:cBhvr>
                                      <p:to>
                                        <p:strVal val="visible"/>
                                      </p:to>
                                    </p:set>
                                    <p:animEffect transition="in" filter="barn(inVertical)">
                                      <p:cBhvr>
                                        <p:cTn id="148" dur="500"/>
                                        <p:tgtEl>
                                          <p:spTgt spid="6">
                                            <p:txEl>
                                              <p:pRg st="19" end="19"/>
                                            </p:txEl>
                                          </p:spTgt>
                                        </p:tgtEl>
                                      </p:cBhvr>
                                    </p:animEffect>
                                  </p:childTnLst>
                                </p:cTn>
                              </p:par>
                              <p:par>
                                <p:cTn id="149" presetID="16" presetClass="entr" presetSubtype="21" fill="hold" nodeType="withEffect">
                                  <p:stCondLst>
                                    <p:cond delay="0"/>
                                  </p:stCondLst>
                                  <p:childTnLst>
                                    <p:set>
                                      <p:cBhvr>
                                        <p:cTn id="150" dur="1" fill="hold">
                                          <p:stCondLst>
                                            <p:cond delay="0"/>
                                          </p:stCondLst>
                                        </p:cTn>
                                        <p:tgtEl>
                                          <p:spTgt spid="6">
                                            <p:txEl>
                                              <p:pRg st="20" end="20"/>
                                            </p:txEl>
                                          </p:spTgt>
                                        </p:tgtEl>
                                        <p:attrNameLst>
                                          <p:attrName>style.visibility</p:attrName>
                                        </p:attrNameLst>
                                      </p:cBhvr>
                                      <p:to>
                                        <p:strVal val="visible"/>
                                      </p:to>
                                    </p:set>
                                    <p:animEffect transition="in" filter="barn(inVertical)">
                                      <p:cBhvr>
                                        <p:cTn id="151" dur="500"/>
                                        <p:tgtEl>
                                          <p:spTgt spid="6">
                                            <p:txEl>
                                              <p:pRg st="20" end="20"/>
                                            </p:txEl>
                                          </p:spTgt>
                                        </p:tgtEl>
                                      </p:cBhvr>
                                    </p:animEffect>
                                  </p:childTnLst>
                                </p:cTn>
                              </p:par>
                            </p:childTnLst>
                          </p:cTn>
                        </p:par>
                      </p:childTnLst>
                    </p:cTn>
                  </p:par>
                  <p:par>
                    <p:cTn id="152" fill="hold">
                      <p:stCondLst>
                        <p:cond delay="indefinite"/>
                      </p:stCondLst>
                      <p:childTnLst>
                        <p:par>
                          <p:cTn id="153" fill="hold">
                            <p:stCondLst>
                              <p:cond delay="0"/>
                            </p:stCondLst>
                            <p:childTnLst>
                              <p:par>
                                <p:cTn id="154" presetID="53" presetClass="entr" presetSubtype="16" fill="hold" nodeType="clickEffect">
                                  <p:stCondLst>
                                    <p:cond delay="0"/>
                                  </p:stCondLst>
                                  <p:childTnLst>
                                    <p:set>
                                      <p:cBhvr>
                                        <p:cTn id="155" dur="1" fill="hold">
                                          <p:stCondLst>
                                            <p:cond delay="0"/>
                                          </p:stCondLst>
                                        </p:cTn>
                                        <p:tgtEl>
                                          <p:spTgt spid="23"/>
                                        </p:tgtEl>
                                        <p:attrNameLst>
                                          <p:attrName>style.visibility</p:attrName>
                                        </p:attrNameLst>
                                      </p:cBhvr>
                                      <p:to>
                                        <p:strVal val="visible"/>
                                      </p:to>
                                    </p:set>
                                    <p:anim calcmode="lin" valueType="num">
                                      <p:cBhvr>
                                        <p:cTn id="156" dur="500" fill="hold"/>
                                        <p:tgtEl>
                                          <p:spTgt spid="23"/>
                                        </p:tgtEl>
                                        <p:attrNameLst>
                                          <p:attrName>ppt_w</p:attrName>
                                        </p:attrNameLst>
                                      </p:cBhvr>
                                      <p:tavLst>
                                        <p:tav tm="0">
                                          <p:val>
                                            <p:fltVal val="0"/>
                                          </p:val>
                                        </p:tav>
                                        <p:tav tm="100000">
                                          <p:val>
                                            <p:strVal val="#ppt_w"/>
                                          </p:val>
                                        </p:tav>
                                      </p:tavLst>
                                    </p:anim>
                                    <p:anim calcmode="lin" valueType="num">
                                      <p:cBhvr>
                                        <p:cTn id="157" dur="500" fill="hold"/>
                                        <p:tgtEl>
                                          <p:spTgt spid="23"/>
                                        </p:tgtEl>
                                        <p:attrNameLst>
                                          <p:attrName>ppt_h</p:attrName>
                                        </p:attrNameLst>
                                      </p:cBhvr>
                                      <p:tavLst>
                                        <p:tav tm="0">
                                          <p:val>
                                            <p:fltVal val="0"/>
                                          </p:val>
                                        </p:tav>
                                        <p:tav tm="100000">
                                          <p:val>
                                            <p:strVal val="#ppt_h"/>
                                          </p:val>
                                        </p:tav>
                                      </p:tavLst>
                                    </p:anim>
                                    <p:animEffect transition="in" filter="fade">
                                      <p:cBhvr>
                                        <p:cTn id="158"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8" grpId="0" animBg="1"/>
      <p:bldP spid="8" grpId="1" animBg="1"/>
    </p:bldLst>
  </p:timing>
</p:sld>
</file>

<file path=ppt/slides/slide2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84000"/>
                <a:shade val="100000"/>
                <a:hueMod val="92000"/>
                <a:satMod val="180000"/>
                <a:lumMod val="114000"/>
              </a:schemeClr>
            </a:gs>
            <a:gs pos="100000">
              <a:srgbClr val="92D050"/>
            </a:gs>
          </a:gsLst>
          <a:lin ang="5400000" scaled="0"/>
        </a:gradFill>
        <a:effectLst/>
      </p:bgPr>
    </p:bg>
    <p:spTree>
      <p:nvGrpSpPr>
        <p:cNvPr id="1" name=""/>
        <p:cNvGrpSpPr/>
        <p:nvPr/>
      </p:nvGrpSpPr>
      <p:grpSpPr>
        <a:xfrm>
          <a:off x="0" y="0"/>
          <a:ext cx="0" cy="0"/>
          <a:chOff x="0" y="0"/>
          <a:chExt cx="0" cy="0"/>
        </a:xfrm>
      </p:grpSpPr>
      <p:sp>
        <p:nvSpPr>
          <p:cNvPr id="19" name="Rectangle 18"/>
          <p:cNvSpPr/>
          <p:nvPr/>
        </p:nvSpPr>
        <p:spPr>
          <a:xfrm>
            <a:off x="34551" y="2801924"/>
            <a:ext cx="5323703" cy="2354390"/>
          </a:xfrm>
          <a:prstGeom prst="rect">
            <a:avLst/>
          </a:prstGeom>
          <a:pattFill prst="dotDmnd">
            <a:fgClr>
              <a:schemeClr val="accent1">
                <a:lumMod val="40000"/>
                <a:lumOff val="60000"/>
              </a:schemeClr>
            </a:fgClr>
            <a:bgClr>
              <a:schemeClr val="bg1"/>
            </a:bgClr>
          </a:pattFill>
          <a:ln>
            <a:solidFill>
              <a:schemeClr val="accent3">
                <a:lumMod val="7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5583270" y="3398464"/>
            <a:ext cx="6524274" cy="3020723"/>
          </a:xfrm>
          <a:prstGeom prst="rect">
            <a:avLst/>
          </a:prstGeom>
          <a:pattFill prst="pct5">
            <a:fgClr>
              <a:schemeClr val="accent6">
                <a:lumMod val="40000"/>
                <a:lumOff val="60000"/>
              </a:schemeClr>
            </a:fgClr>
            <a:bgClr>
              <a:schemeClr val="bg1"/>
            </a:bgClr>
          </a:patt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2"/>
          </p:nvPr>
        </p:nvSpPr>
        <p:spPr/>
        <p:txBody>
          <a:bodyPr/>
          <a:lstStyle/>
          <a:p>
            <a:fld id="{5A56C70A-47E8-4D43-BC53-9F5DFA8CEAC7}" type="slidenum">
              <a:rPr lang="en-US" smtClean="0"/>
              <a:t>23</a:t>
            </a:fld>
            <a:endParaRPr lang="en-US"/>
          </a:p>
        </p:txBody>
      </p:sp>
      <p:sp>
        <p:nvSpPr>
          <p:cNvPr id="5" name="TextBox 4"/>
          <p:cNvSpPr txBox="1"/>
          <p:nvPr/>
        </p:nvSpPr>
        <p:spPr>
          <a:xfrm>
            <a:off x="10311532" y="6375125"/>
            <a:ext cx="1880468" cy="369332"/>
          </a:xfrm>
          <a:prstGeom prst="rect">
            <a:avLst/>
          </a:prstGeom>
          <a:noFill/>
        </p:spPr>
        <p:txBody>
          <a:bodyPr wrap="square" rtlCol="0">
            <a:spAutoFit/>
          </a:bodyPr>
          <a:lstStyle/>
          <a:p>
            <a:r>
              <a:rPr lang="en-US" b="1" smtClean="0">
                <a:solidFill>
                  <a:srgbClr val="00B0F0"/>
                </a:solidFill>
                <a:latin typeface="Arial" panose="020B0604020202020204" pitchFamily="34" charset="0"/>
                <a:cs typeface="Arial" panose="020B0604020202020204" pitchFamily="34" charset="0"/>
              </a:rPr>
              <a:t>Tập điểm phủ</a:t>
            </a:r>
            <a:endParaRPr lang="en-US" b="1">
              <a:solidFill>
                <a:srgbClr val="00B0F0"/>
              </a:solidFill>
              <a:latin typeface="Arial" panose="020B0604020202020204" pitchFamily="34" charset="0"/>
              <a:cs typeface="Arial" panose="020B0604020202020204" pitchFamily="34" charset="0"/>
            </a:endParaRPr>
          </a:p>
        </p:txBody>
      </p:sp>
      <p:sp>
        <p:nvSpPr>
          <p:cNvPr id="6" name="Title 1"/>
          <p:cNvSpPr>
            <a:spLocks noGrp="1"/>
          </p:cNvSpPr>
          <p:nvPr>
            <p:ph type="title"/>
          </p:nvPr>
        </p:nvSpPr>
        <p:spPr>
          <a:xfrm>
            <a:off x="261704" y="206287"/>
            <a:ext cx="5232192" cy="573201"/>
          </a:xfrm>
        </p:spPr>
        <p:txBody>
          <a:bodyPr>
            <a:normAutofit/>
          </a:bodyPr>
          <a:lstStyle/>
          <a:p>
            <a:r>
              <a:rPr lang="en-US" sz="2000" b="1">
                <a:solidFill>
                  <a:srgbClr val="00B0F0"/>
                </a:solidFill>
                <a:effectLst>
                  <a:outerShdw blurRad="50800" dist="38100" algn="l">
                    <a:srgbClr val="000000">
                      <a:alpha val="40000"/>
                    </a:srgbClr>
                  </a:outerShdw>
                  <a:reflection blurRad="6350" stA="55000" endA="300" endPos="45500" dir="5400000" sy="-100000" algn="bl"/>
                </a:effectLst>
                <a:latin typeface="Arial" panose="020B0604020202020204" pitchFamily="34" charset="0"/>
                <a:cs typeface="Arial" panose="020B0604020202020204" pitchFamily="34" charset="0"/>
              </a:rPr>
              <a:t>Tập điểm phủ các đoạn </a:t>
            </a:r>
            <a:r>
              <a:rPr lang="en-US" sz="2000" b="1" smtClean="0">
                <a:solidFill>
                  <a:srgbClr val="00B0F0"/>
                </a:solidFill>
                <a:effectLst>
                  <a:outerShdw blurRad="50800" dist="38100" algn="l">
                    <a:srgbClr val="000000">
                      <a:alpha val="40000"/>
                    </a:srgbClr>
                  </a:outerShdw>
                  <a:reflection blurRad="6350" stA="55000" endA="300" endPos="45500" dir="5400000" sy="-100000" algn="bl"/>
                </a:effectLst>
                <a:latin typeface="Arial" panose="020B0604020202020204" pitchFamily="34" charset="0"/>
                <a:cs typeface="Arial" panose="020B0604020202020204" pitchFamily="34" charset="0"/>
              </a:rPr>
              <a:t>thẳng </a:t>
            </a:r>
            <a:r>
              <a:rPr lang="en-US" sz="2000" b="1" i="1" smtClean="0">
                <a:solidFill>
                  <a:schemeClr val="accent5">
                    <a:lumMod val="60000"/>
                    <a:lumOff val="40000"/>
                  </a:schemeClr>
                </a:solidFill>
                <a:effectLst>
                  <a:outerShdw blurRad="50800" dist="38100" algn="l">
                    <a:srgbClr val="000000">
                      <a:alpha val="40000"/>
                    </a:srgbClr>
                  </a:outerShdw>
                  <a:reflection blurRad="6350" stA="55000" endA="300" endPos="45500" dir="5400000" sy="-100000" algn="bl"/>
                </a:effectLst>
                <a:latin typeface="Arial" panose="020B0604020202020204" pitchFamily="34" charset="0"/>
                <a:cs typeface="Arial" panose="020B0604020202020204" pitchFamily="34" charset="0"/>
              </a:rPr>
              <a:t>(tiếp)</a:t>
            </a:r>
            <a:endParaRPr lang="en-US" sz="2000" i="1">
              <a:solidFill>
                <a:schemeClr val="accent5">
                  <a:lumMod val="60000"/>
                  <a:lumOff val="40000"/>
                </a:schemeClr>
              </a:solidFill>
            </a:endParaRPr>
          </a:p>
        </p:txBody>
      </p:sp>
      <p:sp>
        <p:nvSpPr>
          <p:cNvPr id="7" name="Rectangle 6"/>
          <p:cNvSpPr/>
          <p:nvPr/>
        </p:nvSpPr>
        <p:spPr>
          <a:xfrm>
            <a:off x="3715062" y="795147"/>
            <a:ext cx="6096000" cy="400110"/>
          </a:xfrm>
          <a:prstGeom prst="rect">
            <a:avLst/>
          </a:prstGeom>
        </p:spPr>
        <p:txBody>
          <a:bodyPr>
            <a:spAutoFit/>
          </a:bodyPr>
          <a:lstStyle/>
          <a:p>
            <a:pPr>
              <a:spcAft>
                <a:spcPts val="600"/>
              </a:spcAft>
            </a:pPr>
            <a:r>
              <a:rPr lang="en-US" sz="2000" smtClean="0">
                <a:latin typeface="Times New Roman" panose="02020603050405020304" pitchFamily="18" charset="0"/>
                <a:ea typeface="Calibri" panose="020F0502020204030204" pitchFamily="34" charset="0"/>
                <a:cs typeface="Times New Roman" panose="02020603050405020304" pitchFamily="18" charset="0"/>
              </a:rPr>
              <a:t>Xác </a:t>
            </a:r>
            <a:r>
              <a:rPr lang="en-US" sz="2000">
                <a:latin typeface="Times New Roman" panose="02020603050405020304" pitchFamily="18" charset="0"/>
                <a:ea typeface="Calibri" panose="020F0502020204030204" pitchFamily="34" charset="0"/>
                <a:cs typeface="Times New Roman" panose="02020603050405020304" pitchFamily="18" charset="0"/>
              </a:rPr>
              <a:t>định điểm tự do </a:t>
            </a:r>
            <a:r>
              <a:rPr lang="en-US" sz="2000" b="1">
                <a:latin typeface="Courier New" panose="02070309020205020404" pitchFamily="49" charset="0"/>
                <a:ea typeface="Calibri" panose="020F0502020204030204" pitchFamily="34" charset="0"/>
                <a:cs typeface="Times New Roman" panose="02020603050405020304" pitchFamily="18" charset="0"/>
              </a:rPr>
              <a:t>free_p</a:t>
            </a:r>
            <a:r>
              <a:rPr lang="en-US" sz="2000">
                <a:latin typeface="Times New Roman" panose="02020603050405020304" pitchFamily="18" charset="0"/>
                <a:ea typeface="Calibri" panose="020F0502020204030204" pitchFamily="34" charset="0"/>
                <a:cs typeface="Times New Roman" panose="02020603050405020304" pitchFamily="18" charset="0"/>
              </a:rPr>
              <a:t> phải nhất:</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Rectangle 7"/>
          <p:cNvSpPr/>
          <p:nvPr/>
        </p:nvSpPr>
        <p:spPr>
          <a:xfrm>
            <a:off x="881921" y="830020"/>
            <a:ext cx="2222083" cy="400110"/>
          </a:xfrm>
          <a:prstGeom prst="rect">
            <a:avLst/>
          </a:prstGeom>
        </p:spPr>
        <p:txBody>
          <a:bodyPr wrap="none">
            <a:spAutoFit/>
          </a:bodyPr>
          <a:lstStyle/>
          <a:p>
            <a:pPr>
              <a:spcAft>
                <a:spcPts val="600"/>
              </a:spcAft>
            </a:pPr>
            <a:r>
              <a:rPr lang="en-US" sz="2000">
                <a:solidFill>
                  <a:srgbClr val="002060"/>
                </a:solidFill>
                <a:latin typeface="Arial" panose="020B0604020202020204" pitchFamily="34" charset="0"/>
                <a:ea typeface="Calibri" panose="020F0502020204030204" pitchFamily="34" charset="0"/>
                <a:cs typeface="Arial" panose="020B0604020202020204" pitchFamily="34" charset="0"/>
              </a:rPr>
              <a:t>Tìm điểm đại diện</a:t>
            </a:r>
          </a:p>
        </p:txBody>
      </p:sp>
      <p:sp>
        <p:nvSpPr>
          <p:cNvPr id="10" name="Text Box 2"/>
          <p:cNvSpPr txBox="1">
            <a:spLocks noChangeArrowheads="1"/>
          </p:cNvSpPr>
          <p:nvPr/>
        </p:nvSpPr>
        <p:spPr bwMode="auto">
          <a:xfrm>
            <a:off x="6410550" y="1419113"/>
            <a:ext cx="5851405" cy="747062"/>
          </a:xfrm>
          <a:prstGeom prst="rect">
            <a:avLst/>
          </a:prstGeom>
          <a:noFill/>
          <a:ln w="9525">
            <a:noFill/>
            <a:miter lim="800000"/>
            <a:headEnd/>
            <a:tailEnd/>
          </a:ln>
        </p:spPr>
        <p:txBody>
          <a:bodyPr rot="0" vert="horz" wrap="square" lIns="91440" tIns="45720" rIns="91440" bIns="45720" anchor="t" anchorCtr="0">
            <a:noAutofit/>
          </a:bodyPr>
          <a:lstStyle/>
          <a:p>
            <a:pPr marL="0" marR="0">
              <a:spcBef>
                <a:spcPts val="0"/>
              </a:spcBef>
              <a:spcAft>
                <a:spcPts val="0"/>
              </a:spcAft>
            </a:pPr>
            <a:r>
              <a:rPr lang="en-US" sz="2000" b="1">
                <a:effectLst/>
                <a:latin typeface="Courier New" panose="02070309020205020404" pitchFamily="49" charset="0"/>
                <a:ea typeface="Calibri" panose="020F0502020204030204" pitchFamily="34" charset="0"/>
                <a:cs typeface="Times New Roman" panose="02020603050405020304" pitchFamily="18" charset="0"/>
              </a:rPr>
              <a:t>a</a:t>
            </a:r>
            <a:r>
              <a:rPr lang="en-US" sz="2000">
                <a:effectLst/>
                <a:latin typeface="Times New Roman" panose="02020603050405020304" pitchFamily="18" charset="0"/>
                <a:ea typeface="Calibri" panose="020F0502020204030204" pitchFamily="34" charset="0"/>
                <a:cs typeface="Times New Roman" panose="02020603050405020304" pitchFamily="18" charset="0"/>
              </a:rPr>
              <a:t>,  nếu </a:t>
            </a:r>
            <a:r>
              <a:rPr lang="en-US" sz="2000" b="1">
                <a:effectLst/>
                <a:latin typeface="Courier New" panose="02070309020205020404" pitchFamily="49" charset="0"/>
                <a:ea typeface="Calibri" panose="020F0502020204030204" pitchFamily="34" charset="0"/>
                <a:cs typeface="Times New Roman" panose="02020603050405020304" pitchFamily="18" charset="0"/>
              </a:rPr>
              <a:t>a</a:t>
            </a:r>
            <a:r>
              <a:rPr lang="en-US" sz="2000">
                <a:effectLst/>
                <a:latin typeface="Times New Roman" panose="02020603050405020304" pitchFamily="18" charset="0"/>
                <a:ea typeface="Calibri" panose="020F0502020204030204" pitchFamily="34" charset="0"/>
                <a:cs typeface="Times New Roman" panose="02020603050405020304" pitchFamily="18" charset="0"/>
              </a:rPr>
              <a:t> là điểm đầu của đoạn loại 1và không bị phủ </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2000">
                <a:effectLst/>
                <a:latin typeface="Times New Roman" panose="02020603050405020304" pitchFamily="18" charset="0"/>
                <a:ea typeface="Calibri" panose="020F0502020204030204" pitchFamily="34" charset="0"/>
                <a:cs typeface="Times New Roman" panose="02020603050405020304" pitchFamily="18" charset="0"/>
              </a:rPr>
              <a:t>     bởi đoạn loại 0,</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1" name="Text Box 2"/>
          <p:cNvSpPr txBox="1">
            <a:spLocks noChangeArrowheads="1"/>
          </p:cNvSpPr>
          <p:nvPr/>
        </p:nvSpPr>
        <p:spPr bwMode="auto">
          <a:xfrm>
            <a:off x="6410550" y="2067850"/>
            <a:ext cx="4994279" cy="474491"/>
          </a:xfrm>
          <a:prstGeom prst="rect">
            <a:avLst/>
          </a:prstGeom>
          <a:noFill/>
          <a:ln w="9525">
            <a:noFill/>
            <a:miter lim="800000"/>
            <a:headEnd/>
            <a:tailEnd/>
          </a:ln>
        </p:spPr>
        <p:txBody>
          <a:bodyPr rot="0" vert="horz" wrap="square" lIns="91440" tIns="45720" rIns="91440" bIns="45720" anchor="t" anchorCtr="0">
            <a:noAutofit/>
          </a:bodyPr>
          <a:lstStyle/>
          <a:p>
            <a:pPr marL="0" marR="0">
              <a:spcBef>
                <a:spcPts val="0"/>
              </a:spcBef>
              <a:spcAft>
                <a:spcPts val="600"/>
              </a:spcAft>
            </a:pPr>
            <a:r>
              <a:rPr lang="en-US" sz="2000" b="1">
                <a:effectLst/>
                <a:latin typeface="Courier New" panose="02070309020205020404" pitchFamily="49" charset="0"/>
                <a:ea typeface="Calibri" panose="020F0502020204030204" pitchFamily="34" charset="0"/>
                <a:cs typeface="Times New Roman" panose="02020603050405020304" pitchFamily="18" charset="0"/>
              </a:rPr>
              <a:t>a-1</a:t>
            </a:r>
            <a:r>
              <a:rPr lang="en-US" sz="2000">
                <a:effectLst/>
                <a:latin typeface="Times New Roman" panose="02020603050405020304" pitchFamily="18" charset="0"/>
                <a:ea typeface="Calibri" panose="020F0502020204030204" pitchFamily="34" charset="0"/>
                <a:cs typeface="Times New Roman" panose="02020603050405020304" pitchFamily="18" charset="0"/>
              </a:rPr>
              <a:t>,  nếu </a:t>
            </a:r>
            <a:r>
              <a:rPr lang="en-US" sz="2000" b="1">
                <a:effectLst/>
                <a:latin typeface="Courier New" panose="02070309020205020404" pitchFamily="49" charset="0"/>
                <a:ea typeface="Calibri" panose="020F0502020204030204" pitchFamily="34" charset="0"/>
                <a:cs typeface="Times New Roman" panose="02020603050405020304" pitchFamily="18" charset="0"/>
              </a:rPr>
              <a:t>a</a:t>
            </a:r>
            <a:r>
              <a:rPr lang="en-US" sz="2000">
                <a:effectLst/>
                <a:latin typeface="Times New Roman" panose="02020603050405020304" pitchFamily="18" charset="0"/>
                <a:ea typeface="Calibri" panose="020F0502020204030204" pitchFamily="34" charset="0"/>
                <a:cs typeface="Times New Roman" panose="02020603050405020304" pitchFamily="18" charset="0"/>
              </a:rPr>
              <a:t> là điểm đầu của đoạn loại 0, </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2" name="Text Box 2"/>
          <p:cNvSpPr txBox="1">
            <a:spLocks noChangeArrowheads="1"/>
          </p:cNvSpPr>
          <p:nvPr/>
        </p:nvSpPr>
        <p:spPr bwMode="auto">
          <a:xfrm>
            <a:off x="6410550" y="2542340"/>
            <a:ext cx="5297409" cy="474491"/>
          </a:xfrm>
          <a:prstGeom prst="rect">
            <a:avLst/>
          </a:prstGeom>
          <a:noFill/>
          <a:ln w="9525">
            <a:noFill/>
            <a:miter lim="800000"/>
            <a:headEnd/>
            <a:tailEnd/>
          </a:ln>
        </p:spPr>
        <p:txBody>
          <a:bodyPr rot="0" vert="horz" wrap="square" lIns="91440" tIns="45720" rIns="91440" bIns="45720" anchor="t" anchorCtr="0">
            <a:noAutofit/>
          </a:bodyPr>
          <a:lstStyle/>
          <a:p>
            <a:pPr marL="0" marR="0">
              <a:spcBef>
                <a:spcPts val="0"/>
              </a:spcBef>
              <a:spcAft>
                <a:spcPts val="600"/>
              </a:spcAft>
            </a:pPr>
            <a:r>
              <a:rPr lang="en-US" sz="2000" b="1">
                <a:effectLst/>
                <a:latin typeface="Courier New" panose="02070309020205020404" pitchFamily="49" charset="0"/>
                <a:ea typeface="Calibri" panose="020F0502020204030204" pitchFamily="34" charset="0"/>
                <a:cs typeface="Times New Roman" panose="02020603050405020304" pitchFamily="18" charset="0"/>
              </a:rPr>
              <a:t>a+1</a:t>
            </a:r>
            <a:r>
              <a:rPr lang="en-US" sz="2000">
                <a:effectLst/>
                <a:latin typeface="Times New Roman" panose="02020603050405020304" pitchFamily="18" charset="0"/>
                <a:ea typeface="Calibri" panose="020F0502020204030204" pitchFamily="34" charset="0"/>
                <a:cs typeface="Times New Roman" panose="02020603050405020304" pitchFamily="18" charset="0"/>
              </a:rPr>
              <a:t>,  nếu </a:t>
            </a:r>
            <a:r>
              <a:rPr lang="en-US" sz="2000" b="1">
                <a:effectLst/>
                <a:latin typeface="Courier New" panose="02070309020205020404" pitchFamily="49" charset="0"/>
                <a:ea typeface="Calibri" panose="020F0502020204030204" pitchFamily="34" charset="0"/>
                <a:cs typeface="Times New Roman" panose="02020603050405020304" pitchFamily="18" charset="0"/>
              </a:rPr>
              <a:t>a</a:t>
            </a:r>
            <a:r>
              <a:rPr lang="en-US" sz="2000">
                <a:effectLst/>
                <a:latin typeface="Times New Roman" panose="02020603050405020304" pitchFamily="18" charset="0"/>
                <a:ea typeface="Calibri" panose="020F0502020204030204" pitchFamily="34" charset="0"/>
                <a:cs typeface="Times New Roman" panose="02020603050405020304" pitchFamily="18" charset="0"/>
              </a:rPr>
              <a:t> là điểm cuối của đoạn loại 0, </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3" name="Text Box 2"/>
          <p:cNvSpPr txBox="1">
            <a:spLocks noChangeArrowheads="1"/>
          </p:cNvSpPr>
          <p:nvPr/>
        </p:nvSpPr>
        <p:spPr bwMode="auto">
          <a:xfrm>
            <a:off x="4593756" y="2006953"/>
            <a:ext cx="1528996" cy="474491"/>
          </a:xfrm>
          <a:prstGeom prst="rect">
            <a:avLst/>
          </a:prstGeom>
          <a:noFill/>
          <a:ln w="9525">
            <a:noFill/>
            <a:miter lim="800000"/>
            <a:headEnd/>
            <a:tailEnd/>
          </a:ln>
        </p:spPr>
        <p:txBody>
          <a:bodyPr rot="0" vert="horz" wrap="square" lIns="91440" tIns="45720" rIns="91440" bIns="45720" anchor="t" anchorCtr="0">
            <a:noAutofit/>
          </a:bodyPr>
          <a:lstStyle/>
          <a:p>
            <a:pPr marL="0" marR="0">
              <a:spcBef>
                <a:spcPts val="0"/>
              </a:spcBef>
              <a:spcAft>
                <a:spcPts val="600"/>
              </a:spcAft>
            </a:pPr>
            <a:r>
              <a:rPr lang="en-US" sz="2000" b="1">
                <a:effectLst/>
                <a:latin typeface="Courier New" panose="02070309020205020404" pitchFamily="49" charset="0"/>
                <a:ea typeface="Calibri" panose="020F0502020204030204" pitchFamily="34" charset="0"/>
                <a:cs typeface="Times New Roman" panose="02020603050405020304" pitchFamily="18" charset="0"/>
              </a:rPr>
              <a:t>free_p =</a:t>
            </a:r>
            <a:r>
              <a:rPr lang="en-US" sz="2000">
                <a:effectLst/>
                <a:latin typeface="Times New Roman" panose="02020603050405020304" pitchFamily="18" charset="0"/>
                <a:ea typeface="Calibri" panose="020F0502020204030204" pitchFamily="34" charset="0"/>
                <a:cs typeface="Times New Roman" panose="02020603050405020304" pitchFamily="18" charset="0"/>
              </a:rPr>
              <a:t> </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4" name="Right Brace 13"/>
          <p:cNvSpPr/>
          <p:nvPr/>
        </p:nvSpPr>
        <p:spPr>
          <a:xfrm rot="10800000">
            <a:off x="6061377" y="1569682"/>
            <a:ext cx="283450" cy="1244104"/>
          </a:xfrm>
          <a:prstGeom prst="rightBrace">
            <a:avLst>
              <a:gd name="adj1" fmla="val 15777"/>
              <a:gd name="adj2" fmla="val 48294"/>
            </a:avLst>
          </a:prstGeom>
          <a:ln w="12700">
            <a:solidFill>
              <a:srgbClr val="002060"/>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sz="2000"/>
          </a:p>
        </p:txBody>
      </p:sp>
      <p:sp>
        <p:nvSpPr>
          <p:cNvPr id="15" name="Rectangle 14"/>
          <p:cNvSpPr/>
          <p:nvPr/>
        </p:nvSpPr>
        <p:spPr>
          <a:xfrm>
            <a:off x="34551" y="2801924"/>
            <a:ext cx="5391322" cy="1976951"/>
          </a:xfrm>
          <a:prstGeom prst="rect">
            <a:avLst/>
          </a:prstGeom>
        </p:spPr>
        <p:txBody>
          <a:bodyPr wrap="square">
            <a:spAutoFit/>
          </a:bodyPr>
          <a:lstStyle/>
          <a:p>
            <a:pPr>
              <a:spcAft>
                <a:spcPts val="600"/>
              </a:spcAft>
            </a:pPr>
            <a:r>
              <a:rPr lang="en-US">
                <a:latin typeface="Times New Roman" panose="02020603050405020304" pitchFamily="18" charset="0"/>
                <a:ea typeface="Calibri" panose="020F0502020204030204" pitchFamily="34" charset="0"/>
                <a:cs typeface="Times New Roman" panose="02020603050405020304" pitchFamily="18" charset="0"/>
              </a:rPr>
              <a:t>Xử lý </a:t>
            </a:r>
            <a:r>
              <a:rPr lang="en-US" b="1" i="1">
                <a:solidFill>
                  <a:srgbClr val="0070C0"/>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điểm đầu</a:t>
            </a:r>
            <a:r>
              <a:rPr lang="en-US">
                <a:latin typeface="Times New Roman" panose="02020603050405020304" pitchFamily="18" charset="0"/>
                <a:ea typeface="Calibri" panose="020F0502020204030204" pitchFamily="34" charset="0"/>
                <a:cs typeface="Times New Roman" panose="02020603050405020304" pitchFamily="18" charset="0"/>
              </a:rPr>
              <a:t> đoạn loại 1: </a:t>
            </a:r>
            <a:endParaRPr lang="en-US">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1000"/>
              </a:spcAft>
              <a:buClr>
                <a:srgbClr val="833C0B"/>
              </a:buClr>
              <a:buFont typeface="Wingdings" panose="05000000000000000000" pitchFamily="2" charset="2"/>
              <a:buChar char=""/>
            </a:pPr>
            <a:r>
              <a:rPr lang="en-US" b="1">
                <a:latin typeface="Courier New" panose="02070309020205020404" pitchFamily="49" charset="0"/>
                <a:ea typeface="Calibri" panose="020F0502020204030204" pitchFamily="34" charset="0"/>
                <a:cs typeface="Times New Roman" panose="02020603050405020304" pitchFamily="18" charset="0"/>
              </a:rPr>
              <a:t>a</a:t>
            </a:r>
            <a:r>
              <a:rPr lang="en-US">
                <a:latin typeface="Times New Roman" panose="02020603050405020304" pitchFamily="18" charset="0"/>
                <a:ea typeface="Calibri" panose="020F0502020204030204" pitchFamily="34" charset="0"/>
                <a:cs typeface="Times New Roman" panose="02020603050405020304" pitchFamily="18" charset="0"/>
              </a:rPr>
              <a:t> – điểm đầu doạn số thứ tự </a:t>
            </a:r>
            <a:r>
              <a:rPr lang="en-US" b="1">
                <a:latin typeface="Courier New" panose="02070309020205020404" pitchFamily="49" charset="0"/>
                <a:ea typeface="Calibri" panose="020F0502020204030204" pitchFamily="34" charset="0"/>
                <a:cs typeface="Times New Roman" panose="02020603050405020304" pitchFamily="18" charset="0"/>
              </a:rPr>
              <a:t>m</a:t>
            </a:r>
            <a:r>
              <a:rPr lang="en-US">
                <a:latin typeface="Times New Roman" panose="02020603050405020304" pitchFamily="18" charset="0"/>
                <a:ea typeface="Calibri" panose="020F0502020204030204" pitchFamily="34" charset="0"/>
                <a:cs typeface="Times New Roman" panose="02020603050405020304" pitchFamily="18" charset="0"/>
              </a:rPr>
              <a:t>,</a:t>
            </a:r>
            <a:endParaRPr lang="en-US">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1000"/>
              </a:spcAft>
              <a:buClr>
                <a:srgbClr val="833C0B"/>
              </a:buClr>
              <a:buFont typeface="Wingdings" panose="05000000000000000000" pitchFamily="2" charset="2"/>
              <a:buChar char=""/>
            </a:pPr>
            <a:r>
              <a:rPr lang="en-US">
                <a:latin typeface="Times New Roman" panose="02020603050405020304" pitchFamily="18" charset="0"/>
                <a:ea typeface="Calibri" panose="020F0502020204030204" pitchFamily="34" charset="0"/>
                <a:cs typeface="Times New Roman" panose="02020603050405020304" pitchFamily="18" charset="0"/>
              </a:rPr>
              <a:t>Trường hợp không bị phủ: nạp </a:t>
            </a:r>
            <a:r>
              <a:rPr lang="en-US" b="1">
                <a:latin typeface="Courier New" panose="02070309020205020404" pitchFamily="49" charset="0"/>
                <a:ea typeface="Calibri" panose="020F0502020204030204" pitchFamily="34" charset="0"/>
                <a:cs typeface="Times New Roman" panose="02020603050405020304" pitchFamily="18" charset="0"/>
              </a:rPr>
              <a:t>m</a:t>
            </a:r>
            <a:r>
              <a:rPr lang="en-US">
                <a:latin typeface="Times New Roman" panose="02020603050405020304" pitchFamily="18" charset="0"/>
                <a:ea typeface="Calibri" panose="020F0502020204030204" pitchFamily="34" charset="0"/>
                <a:cs typeface="Times New Roman" panose="02020603050405020304" pitchFamily="18" charset="0"/>
              </a:rPr>
              <a:t> vào vector </a:t>
            </a:r>
            <a:r>
              <a:rPr lang="en-US" b="1">
                <a:latin typeface="Courier New" panose="02070309020205020404" pitchFamily="49" charset="0"/>
                <a:ea typeface="Calibri" panose="020F0502020204030204" pitchFamily="34" charset="0"/>
                <a:cs typeface="Times New Roman" panose="02020603050405020304" pitchFamily="18" charset="0"/>
              </a:rPr>
              <a:t>vt</a:t>
            </a:r>
            <a:r>
              <a:rPr lang="en-US">
                <a:latin typeface="Times New Roman" panose="02020603050405020304" pitchFamily="18" charset="0"/>
                <a:ea typeface="Calibri" panose="020F0502020204030204" pitchFamily="34" charset="0"/>
                <a:cs typeface="Times New Roman" panose="02020603050405020304" pitchFamily="18" charset="0"/>
              </a:rPr>
              <a:t>, ghi nhận </a:t>
            </a:r>
            <a:r>
              <a:rPr lang="en-US" b="1">
                <a:latin typeface="Courier New" panose="02070309020205020404" pitchFamily="49" charset="0"/>
                <a:ea typeface="Calibri" panose="020F0502020204030204" pitchFamily="34" charset="0"/>
                <a:cs typeface="Times New Roman" panose="02020603050405020304" pitchFamily="18" charset="0"/>
              </a:rPr>
              <a:t>free_p</a:t>
            </a:r>
            <a:r>
              <a:rPr lang="en-US">
                <a:latin typeface="Times New Roman" panose="02020603050405020304" pitchFamily="18" charset="0"/>
                <a:ea typeface="Calibri" panose="020F0502020204030204" pitchFamily="34" charset="0"/>
                <a:cs typeface="Times New Roman" panose="02020603050405020304" pitchFamily="18" charset="0"/>
              </a:rPr>
              <a:t>,</a:t>
            </a:r>
            <a:endParaRPr lang="en-US">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1000"/>
              </a:spcAft>
              <a:buClr>
                <a:srgbClr val="833C0B"/>
              </a:buClr>
              <a:buFont typeface="Wingdings" panose="05000000000000000000" pitchFamily="2" charset="2"/>
              <a:buChar char=""/>
            </a:pPr>
            <a:r>
              <a:rPr lang="en-US">
                <a:latin typeface="Times New Roman" panose="02020603050405020304" pitchFamily="18" charset="0"/>
                <a:ea typeface="Calibri" panose="020F0502020204030204" pitchFamily="34" charset="0"/>
                <a:cs typeface="Times New Roman" panose="02020603050405020304" pitchFamily="18" charset="0"/>
              </a:rPr>
              <a:t>Trường hợp bị phủ: nạp </a:t>
            </a:r>
            <a:r>
              <a:rPr lang="en-US" b="1">
                <a:latin typeface="Courier New" panose="02070309020205020404" pitchFamily="49" charset="0"/>
                <a:ea typeface="Calibri" panose="020F0502020204030204" pitchFamily="34" charset="0"/>
                <a:cs typeface="Times New Roman" panose="02020603050405020304" pitchFamily="18" charset="0"/>
              </a:rPr>
              <a:t>a</a:t>
            </a:r>
            <a:r>
              <a:rPr lang="en-US">
                <a:latin typeface="Times New Roman" panose="02020603050405020304" pitchFamily="18" charset="0"/>
                <a:ea typeface="Calibri" panose="020F0502020204030204" pitchFamily="34" charset="0"/>
                <a:cs typeface="Times New Roman" panose="02020603050405020304" pitchFamily="18" charset="0"/>
              </a:rPr>
              <a:t> vào </a:t>
            </a:r>
            <a:r>
              <a:rPr lang="en-US" b="1">
                <a:latin typeface="Courier New" panose="02070309020205020404" pitchFamily="49" charset="0"/>
                <a:ea typeface="Calibri" panose="020F0502020204030204" pitchFamily="34" charset="0"/>
                <a:cs typeface="Times New Roman" panose="02020603050405020304" pitchFamily="18" charset="0"/>
              </a:rPr>
              <a:t>mp</a:t>
            </a:r>
            <a:r>
              <a:rPr lang="en-US">
                <a:latin typeface="Times New Roman" panose="02020603050405020304" pitchFamily="18" charset="0"/>
                <a:ea typeface="Calibri" panose="020F0502020204030204" pitchFamily="34" charset="0"/>
                <a:cs typeface="Times New Roman" panose="02020603050405020304" pitchFamily="18" charset="0"/>
              </a:rPr>
              <a:t>: </a:t>
            </a:r>
            <a:r>
              <a:rPr lang="en-US" b="1">
                <a:latin typeface="Courier New" panose="02070309020205020404" pitchFamily="49" charset="0"/>
                <a:ea typeface="Calibri" panose="020F0502020204030204" pitchFamily="34" charset="0"/>
                <a:cs typeface="Times New Roman" panose="02020603050405020304" pitchFamily="18" charset="0"/>
              </a:rPr>
              <a:t>mp[m]=a;</a:t>
            </a:r>
            <a:endParaRPr lang="en-US">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6" name="Rectangle 15"/>
          <p:cNvSpPr/>
          <p:nvPr/>
        </p:nvSpPr>
        <p:spPr>
          <a:xfrm>
            <a:off x="5701333" y="3442527"/>
            <a:ext cx="6096000" cy="2932598"/>
          </a:xfrm>
          <a:prstGeom prst="rect">
            <a:avLst/>
          </a:prstGeom>
        </p:spPr>
        <p:txBody>
          <a:bodyPr>
            <a:spAutoFit/>
          </a:bodyPr>
          <a:lstStyle/>
          <a:p>
            <a:pPr>
              <a:spcAft>
                <a:spcPts val="600"/>
              </a:spcAft>
            </a:pPr>
            <a:r>
              <a:rPr lang="en-US">
                <a:latin typeface="Times New Roman" panose="02020603050405020304" pitchFamily="18" charset="0"/>
                <a:ea typeface="Calibri" panose="020F0502020204030204" pitchFamily="34" charset="0"/>
                <a:cs typeface="Times New Roman" panose="02020603050405020304" pitchFamily="18" charset="0"/>
              </a:rPr>
              <a:t>Xử lý </a:t>
            </a:r>
            <a:r>
              <a:rPr lang="en-US" b="1" i="1">
                <a:solidFill>
                  <a:srgbClr val="00B0F0"/>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điểm cuối </a:t>
            </a:r>
            <a:r>
              <a:rPr lang="en-US">
                <a:latin typeface="Times New Roman" panose="02020603050405020304" pitchFamily="18" charset="0"/>
                <a:ea typeface="Calibri" panose="020F0502020204030204" pitchFamily="34" charset="0"/>
                <a:cs typeface="Times New Roman" panose="02020603050405020304" pitchFamily="18" charset="0"/>
              </a:rPr>
              <a:t>đoạn loại 1:</a:t>
            </a:r>
            <a:endParaRPr lang="en-US">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1000"/>
              </a:spcAft>
              <a:buClr>
                <a:srgbClr val="00B0F0"/>
              </a:buClr>
              <a:buFont typeface="Symbol" panose="05050102010706020507" pitchFamily="18" charset="2"/>
              <a:buChar char=""/>
            </a:pPr>
            <a:r>
              <a:rPr lang="en-US" b="1">
                <a:latin typeface="Courier New" panose="02070309020205020404" pitchFamily="49" charset="0"/>
                <a:ea typeface="Calibri" panose="020F0502020204030204" pitchFamily="34" charset="0"/>
                <a:cs typeface="Times New Roman" panose="02020603050405020304" pitchFamily="18" charset="0"/>
              </a:rPr>
              <a:t>a</a:t>
            </a:r>
            <a:r>
              <a:rPr lang="en-US">
                <a:latin typeface="Times New Roman" panose="02020603050405020304" pitchFamily="18" charset="0"/>
                <a:ea typeface="Calibri" panose="020F0502020204030204" pitchFamily="34" charset="0"/>
                <a:cs typeface="Times New Roman" panose="02020603050405020304" pitchFamily="18" charset="0"/>
              </a:rPr>
              <a:t> – điểm cuối doạn số thứ tự </a:t>
            </a:r>
            <a:r>
              <a:rPr lang="en-US" b="1">
                <a:latin typeface="Courier New" panose="02070309020205020404" pitchFamily="49" charset="0"/>
                <a:ea typeface="Calibri" panose="020F0502020204030204" pitchFamily="34" charset="0"/>
                <a:cs typeface="Times New Roman" panose="02020603050405020304" pitchFamily="18" charset="0"/>
              </a:rPr>
              <a:t>m</a:t>
            </a:r>
            <a:r>
              <a:rPr lang="en-US">
                <a:latin typeface="Times New Roman" panose="02020603050405020304" pitchFamily="18" charset="0"/>
                <a:ea typeface="Calibri" panose="020F0502020204030204" pitchFamily="34" charset="0"/>
                <a:cs typeface="Times New Roman" panose="02020603050405020304" pitchFamily="18" charset="0"/>
              </a:rPr>
              <a:t>,</a:t>
            </a:r>
            <a:endParaRPr lang="en-US">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15000"/>
              </a:lnSpc>
              <a:spcBef>
                <a:spcPts val="0"/>
              </a:spcBef>
              <a:spcAft>
                <a:spcPts val="1000"/>
              </a:spcAft>
              <a:buClr>
                <a:srgbClr val="00B0F0"/>
              </a:buClr>
              <a:buFont typeface="Symbol" panose="05050102010706020507" pitchFamily="18" charset="2"/>
              <a:buChar char=""/>
            </a:pPr>
            <a:r>
              <a:rPr lang="en-US">
                <a:latin typeface="Times New Roman" panose="02020603050405020304" pitchFamily="18" charset="0"/>
                <a:ea typeface="Calibri" panose="020F0502020204030204" pitchFamily="34" charset="0"/>
                <a:cs typeface="Times New Roman" panose="02020603050405020304" pitchFamily="18" charset="0"/>
              </a:rPr>
              <a:t>Trường hợp vô nghiệm: đoạn </a:t>
            </a:r>
            <a:r>
              <a:rPr lang="en-US" b="1">
                <a:latin typeface="Courier New" panose="02070309020205020404" pitchFamily="49" charset="0"/>
                <a:ea typeface="Calibri" panose="020F0502020204030204" pitchFamily="34" charset="0"/>
                <a:cs typeface="Times New Roman" panose="02020603050405020304" pitchFamily="18" charset="0"/>
              </a:rPr>
              <a:t>m</a:t>
            </a:r>
            <a:r>
              <a:rPr lang="en-US">
                <a:latin typeface="Times New Roman" panose="02020603050405020304" pitchFamily="18" charset="0"/>
                <a:ea typeface="Calibri" panose="020F0502020204030204" pitchFamily="34" charset="0"/>
                <a:cs typeface="Times New Roman" panose="02020603050405020304" pitchFamily="18" charset="0"/>
              </a:rPr>
              <a:t> chưa được đánh dấu, điểm cuối bị phủ (</a:t>
            </a:r>
            <a:r>
              <a:rPr lang="en-US" b="1">
                <a:latin typeface="Courier New" panose="02070309020205020404" pitchFamily="49" charset="0"/>
                <a:ea typeface="Calibri" panose="020F0502020204030204" pitchFamily="34" charset="0"/>
                <a:cs typeface="Times New Roman" panose="02020603050405020304" pitchFamily="18" charset="0"/>
              </a:rPr>
              <a:t>cnt==1</a:t>
            </a:r>
            <a:r>
              <a:rPr lang="en-US">
                <a:latin typeface="Times New Roman" panose="02020603050405020304" pitchFamily="18" charset="0"/>
                <a:ea typeface="Calibri" panose="020F0502020204030204" pitchFamily="34" charset="0"/>
                <a:cs typeface="Times New Roman" panose="02020603050405020304" pitchFamily="18" charset="0"/>
              </a:rPr>
              <a:t>) và </a:t>
            </a:r>
            <a:r>
              <a:rPr lang="en-US" b="1">
                <a:latin typeface="Courier New" panose="02070309020205020404" pitchFamily="49" charset="0"/>
                <a:ea typeface="Calibri" panose="020F0502020204030204" pitchFamily="34" charset="0"/>
                <a:cs typeface="Times New Roman" panose="02020603050405020304" pitchFamily="18" charset="0"/>
              </a:rPr>
              <a:t>free_p &lt; mp[m]</a:t>
            </a:r>
            <a:r>
              <a:rPr lang="en-US">
                <a:latin typeface="Times New Roman" panose="02020603050405020304" pitchFamily="18" charset="0"/>
                <a:ea typeface="Calibri" panose="020F0502020204030204" pitchFamily="34" charset="0"/>
                <a:cs typeface="Times New Roman" panose="02020603050405020304" pitchFamily="18" charset="0"/>
              </a:rPr>
              <a:t>,</a:t>
            </a:r>
            <a:endParaRPr lang="en-US">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15000"/>
              </a:lnSpc>
              <a:spcBef>
                <a:spcPts val="0"/>
              </a:spcBef>
              <a:spcAft>
                <a:spcPts val="1000"/>
              </a:spcAft>
              <a:buClr>
                <a:srgbClr val="00B0F0"/>
              </a:buClr>
              <a:buFont typeface="Symbol" panose="05050102010706020507" pitchFamily="18" charset="2"/>
              <a:buChar char=""/>
            </a:pPr>
            <a:r>
              <a:rPr lang="en-US">
                <a:latin typeface="Times New Roman" panose="02020603050405020304" pitchFamily="18" charset="0"/>
                <a:ea typeface="Calibri" panose="020F0502020204030204" pitchFamily="34" charset="0"/>
                <a:cs typeface="Times New Roman" panose="02020603050405020304" pitchFamily="18" charset="0"/>
              </a:rPr>
              <a:t>Nếu không vô nghiệm: chỉnh lý </a:t>
            </a:r>
            <a:r>
              <a:rPr lang="en-US" b="1">
                <a:latin typeface="Courier New" panose="02070309020205020404" pitchFamily="49" charset="0"/>
                <a:ea typeface="Calibri" panose="020F0502020204030204" pitchFamily="34" charset="0"/>
                <a:cs typeface="Times New Roman" panose="02020603050405020304" pitchFamily="18" charset="0"/>
              </a:rPr>
              <a:t>free_p</a:t>
            </a:r>
            <a:r>
              <a:rPr lang="en-US">
                <a:latin typeface="Times New Roman" panose="02020603050405020304" pitchFamily="18" charset="0"/>
                <a:ea typeface="Calibri" panose="020F0502020204030204" pitchFamily="34" charset="0"/>
                <a:cs typeface="Times New Roman" panose="02020603050405020304" pitchFamily="18" charset="0"/>
              </a:rPr>
              <a:t> khi cần thiết, nạp </a:t>
            </a:r>
            <a:r>
              <a:rPr lang="en-US" b="1">
                <a:latin typeface="Courier New" panose="02070309020205020404" pitchFamily="49" charset="0"/>
                <a:ea typeface="Calibri" panose="020F0502020204030204" pitchFamily="34" charset="0"/>
                <a:cs typeface="Times New Roman" panose="02020603050405020304" pitchFamily="18" charset="0"/>
              </a:rPr>
              <a:t>free_p</a:t>
            </a:r>
            <a:r>
              <a:rPr lang="en-US">
                <a:latin typeface="Times New Roman" panose="02020603050405020304" pitchFamily="18" charset="0"/>
                <a:ea typeface="Calibri" panose="020F0502020204030204" pitchFamily="34" charset="0"/>
                <a:cs typeface="Times New Roman" panose="02020603050405020304" pitchFamily="18" charset="0"/>
              </a:rPr>
              <a:t> vào mảng kết quả </a:t>
            </a:r>
            <a:r>
              <a:rPr lang="en-US" b="1">
                <a:latin typeface="Courier New" panose="02070309020205020404" pitchFamily="49" charset="0"/>
                <a:ea typeface="Calibri" panose="020F0502020204030204" pitchFamily="34" charset="0"/>
                <a:cs typeface="Times New Roman" panose="02020603050405020304" pitchFamily="18" charset="0"/>
              </a:rPr>
              <a:t>res</a:t>
            </a:r>
            <a:r>
              <a:rPr lang="en-US">
                <a:latin typeface="Times New Roman" panose="02020603050405020304" pitchFamily="18" charset="0"/>
                <a:ea typeface="Calibri" panose="020F0502020204030204" pitchFamily="34" charset="0"/>
                <a:cs typeface="Times New Roman" panose="02020603050405020304" pitchFamily="18" charset="0"/>
              </a:rPr>
              <a:t>, nạp </a:t>
            </a:r>
            <a:r>
              <a:rPr lang="en-US" b="1">
                <a:latin typeface="Courier New" panose="02070309020205020404" pitchFamily="49" charset="0"/>
                <a:ea typeface="Calibri" panose="020F0502020204030204" pitchFamily="34" charset="0"/>
                <a:cs typeface="Times New Roman" panose="02020603050405020304" pitchFamily="18" charset="0"/>
              </a:rPr>
              <a:t>m</a:t>
            </a:r>
            <a:r>
              <a:rPr lang="en-US">
                <a:latin typeface="Times New Roman" panose="02020603050405020304" pitchFamily="18" charset="0"/>
                <a:ea typeface="Calibri" panose="020F0502020204030204" pitchFamily="34" charset="0"/>
                <a:cs typeface="Times New Roman" panose="02020603050405020304" pitchFamily="18" charset="0"/>
              </a:rPr>
              <a:t> vào </a:t>
            </a:r>
            <a:r>
              <a:rPr lang="en-US" b="1">
                <a:latin typeface="Courier New" panose="02070309020205020404" pitchFamily="49" charset="0"/>
                <a:ea typeface="Calibri" panose="020F0502020204030204" pitchFamily="34" charset="0"/>
                <a:cs typeface="Times New Roman" panose="02020603050405020304" pitchFamily="18" charset="0"/>
              </a:rPr>
              <a:t>vt</a:t>
            </a:r>
            <a:r>
              <a:rPr lang="en-US">
                <a:latin typeface="Times New Roman" panose="02020603050405020304" pitchFamily="18" charset="0"/>
                <a:ea typeface="Calibri" panose="020F0502020204030204" pitchFamily="34" charset="0"/>
                <a:cs typeface="Times New Roman" panose="02020603050405020304" pitchFamily="18" charset="0"/>
              </a:rPr>
              <a:t> (nếu cần), đánh dấu đã có đại diện các đoạn lưu trong </a:t>
            </a:r>
            <a:r>
              <a:rPr lang="en-US" b="1">
                <a:latin typeface="Courier New" panose="02070309020205020404" pitchFamily="49" charset="0"/>
                <a:ea typeface="Calibri" panose="020F0502020204030204" pitchFamily="34" charset="0"/>
                <a:cs typeface="Times New Roman" panose="02020603050405020304" pitchFamily="18" charset="0"/>
              </a:rPr>
              <a:t>vt</a:t>
            </a:r>
            <a:r>
              <a:rPr lang="en-US">
                <a:latin typeface="Times New Roman" panose="02020603050405020304" pitchFamily="18" charset="0"/>
                <a:ea typeface="Calibri" panose="020F0502020204030204" pitchFamily="34" charset="0"/>
                <a:cs typeface="Times New Roman" panose="02020603050405020304" pitchFamily="18" charset="0"/>
              </a:rPr>
              <a:t> và xóa rỗng </a:t>
            </a:r>
            <a:r>
              <a:rPr lang="en-US" b="1">
                <a:latin typeface="Courier New" panose="02070309020205020404" pitchFamily="49" charset="0"/>
                <a:ea typeface="Calibri" panose="020F0502020204030204" pitchFamily="34" charset="0"/>
                <a:cs typeface="Times New Roman" panose="02020603050405020304" pitchFamily="18" charset="0"/>
              </a:rPr>
              <a:t>vt</a:t>
            </a:r>
            <a:r>
              <a:rPr lang="en-US">
                <a:latin typeface="Times New Roman" panose="02020603050405020304" pitchFamily="18" charset="0"/>
                <a:ea typeface="Calibri" panose="020F0502020204030204" pitchFamily="34" charset="0"/>
                <a:cs typeface="Times New Roman" panose="02020603050405020304" pitchFamily="18" charset="0"/>
              </a:rPr>
              <a:t>.</a:t>
            </a:r>
            <a:endParaRPr lang="en-US">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7" name="Picture 16"/>
          <p:cNvPicPr>
            <a:picLocks noChangeAspect="1"/>
          </p:cNvPicPr>
          <p:nvPr/>
        </p:nvPicPr>
        <p:blipFill>
          <a:blip r:embed="rId3"/>
          <a:stretch>
            <a:fillRect/>
          </a:stretch>
        </p:blipFill>
        <p:spPr>
          <a:xfrm>
            <a:off x="154113" y="6376000"/>
            <a:ext cx="1975275" cy="371888"/>
          </a:xfrm>
          <a:prstGeom prst="rect">
            <a:avLst/>
          </a:prstGeom>
        </p:spPr>
      </p:pic>
      <p:pic>
        <p:nvPicPr>
          <p:cNvPr id="20" name="Picture 4" descr="Related imag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267522" y="5729109"/>
            <a:ext cx="798582" cy="10719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890092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circle(in)">
                                      <p:cBhvr>
                                        <p:cTn id="7" dur="20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wheel(1)">
                                      <p:cBhvr>
                                        <p:cTn id="12" dur="2000"/>
                                        <p:tgtEl>
                                          <p:spTgt spid="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heel(1)">
                                      <p:cBhvr>
                                        <p:cTn id="17" dur="2000"/>
                                        <p:tgtEl>
                                          <p:spTgt spid="13"/>
                                        </p:tgtEl>
                                      </p:cBhvr>
                                    </p:animEffect>
                                  </p:childTnLst>
                                </p:cTn>
                              </p:par>
                              <p:par>
                                <p:cTn id="18" presetID="21" presetClass="entr" presetSubtype="1" fill="hold" grpId="0" nodeType="with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wheel(1)">
                                      <p:cBhvr>
                                        <p:cTn id="20" dur="2000"/>
                                        <p:tgtEl>
                                          <p:spTgt spid="14"/>
                                        </p:tgtEl>
                                      </p:cBhvr>
                                    </p:animEffect>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nodeType="clickEffect">
                                  <p:stCondLst>
                                    <p:cond delay="0"/>
                                  </p:stCondLst>
                                  <p:childTnLst>
                                    <p:set>
                                      <p:cBhvr>
                                        <p:cTn id="24" dur="1" fill="hold">
                                          <p:stCondLst>
                                            <p:cond delay="0"/>
                                          </p:stCondLst>
                                        </p:cTn>
                                        <p:tgtEl>
                                          <p:spTgt spid="10">
                                            <p:txEl>
                                              <p:pRg st="0" end="0"/>
                                            </p:txEl>
                                          </p:spTgt>
                                        </p:tgtEl>
                                        <p:attrNameLst>
                                          <p:attrName>style.visibility</p:attrName>
                                        </p:attrNameLst>
                                      </p:cBhvr>
                                      <p:to>
                                        <p:strVal val="visible"/>
                                      </p:to>
                                    </p:set>
                                    <p:animEffect transition="in" filter="barn(inVertical)">
                                      <p:cBhvr>
                                        <p:cTn id="25" dur="500"/>
                                        <p:tgtEl>
                                          <p:spTgt spid="10">
                                            <p:txEl>
                                              <p:pRg st="0" end="0"/>
                                            </p:txEl>
                                          </p:spTgt>
                                        </p:tgtEl>
                                      </p:cBhvr>
                                    </p:animEffect>
                                  </p:childTnLst>
                                </p:cTn>
                              </p:par>
                              <p:par>
                                <p:cTn id="26" presetID="16" presetClass="entr" presetSubtype="21" fill="hold" nodeType="withEffect">
                                  <p:stCondLst>
                                    <p:cond delay="0"/>
                                  </p:stCondLst>
                                  <p:childTnLst>
                                    <p:set>
                                      <p:cBhvr>
                                        <p:cTn id="27" dur="1" fill="hold">
                                          <p:stCondLst>
                                            <p:cond delay="0"/>
                                          </p:stCondLst>
                                        </p:cTn>
                                        <p:tgtEl>
                                          <p:spTgt spid="10">
                                            <p:txEl>
                                              <p:pRg st="1" end="1"/>
                                            </p:txEl>
                                          </p:spTgt>
                                        </p:tgtEl>
                                        <p:attrNameLst>
                                          <p:attrName>style.visibility</p:attrName>
                                        </p:attrNameLst>
                                      </p:cBhvr>
                                      <p:to>
                                        <p:strVal val="visible"/>
                                      </p:to>
                                    </p:set>
                                    <p:animEffect transition="in" filter="barn(inVertical)">
                                      <p:cBhvr>
                                        <p:cTn id="28" dur="500"/>
                                        <p:tgtEl>
                                          <p:spTgt spid="10">
                                            <p:txEl>
                                              <p:pRg st="1" end="1"/>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6" presetClass="entr" presetSubtype="21" fill="hold" nodeType="clickEffect">
                                  <p:stCondLst>
                                    <p:cond delay="0"/>
                                  </p:stCondLst>
                                  <p:childTnLst>
                                    <p:set>
                                      <p:cBhvr>
                                        <p:cTn id="32" dur="1" fill="hold">
                                          <p:stCondLst>
                                            <p:cond delay="0"/>
                                          </p:stCondLst>
                                        </p:cTn>
                                        <p:tgtEl>
                                          <p:spTgt spid="11">
                                            <p:txEl>
                                              <p:pRg st="0" end="0"/>
                                            </p:txEl>
                                          </p:spTgt>
                                        </p:tgtEl>
                                        <p:attrNameLst>
                                          <p:attrName>style.visibility</p:attrName>
                                        </p:attrNameLst>
                                      </p:cBhvr>
                                      <p:to>
                                        <p:strVal val="visible"/>
                                      </p:to>
                                    </p:set>
                                    <p:animEffect transition="in" filter="barn(inVertical)">
                                      <p:cBhvr>
                                        <p:cTn id="33" dur="500"/>
                                        <p:tgtEl>
                                          <p:spTgt spid="11">
                                            <p:txEl>
                                              <p:pRg st="0" end="0"/>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6" presetClass="entr" presetSubtype="21" fill="hold" nodeType="clickEffect">
                                  <p:stCondLst>
                                    <p:cond delay="0"/>
                                  </p:stCondLst>
                                  <p:childTnLst>
                                    <p:set>
                                      <p:cBhvr>
                                        <p:cTn id="37" dur="1" fill="hold">
                                          <p:stCondLst>
                                            <p:cond delay="0"/>
                                          </p:stCondLst>
                                        </p:cTn>
                                        <p:tgtEl>
                                          <p:spTgt spid="12">
                                            <p:txEl>
                                              <p:pRg st="0" end="0"/>
                                            </p:txEl>
                                          </p:spTgt>
                                        </p:tgtEl>
                                        <p:attrNameLst>
                                          <p:attrName>style.visibility</p:attrName>
                                        </p:attrNameLst>
                                      </p:cBhvr>
                                      <p:to>
                                        <p:strVal val="visible"/>
                                      </p:to>
                                    </p:set>
                                    <p:animEffect transition="in" filter="barn(inVertical)">
                                      <p:cBhvr>
                                        <p:cTn id="38" dur="500"/>
                                        <p:tgtEl>
                                          <p:spTgt spid="12">
                                            <p:txEl>
                                              <p:pRg st="0" end="0"/>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6" presetClass="entr" presetSubtype="16" fill="hold" grpId="0" nodeType="clickEffect">
                                  <p:stCondLst>
                                    <p:cond delay="0"/>
                                  </p:stCondLst>
                                  <p:childTnLst>
                                    <p:set>
                                      <p:cBhvr>
                                        <p:cTn id="42" dur="1" fill="hold">
                                          <p:stCondLst>
                                            <p:cond delay="0"/>
                                          </p:stCondLst>
                                        </p:cTn>
                                        <p:tgtEl>
                                          <p:spTgt spid="19"/>
                                        </p:tgtEl>
                                        <p:attrNameLst>
                                          <p:attrName>style.visibility</p:attrName>
                                        </p:attrNameLst>
                                      </p:cBhvr>
                                      <p:to>
                                        <p:strVal val="visible"/>
                                      </p:to>
                                    </p:set>
                                    <p:animEffect transition="in" filter="circle(in)">
                                      <p:cBhvr>
                                        <p:cTn id="43" dur="2000"/>
                                        <p:tgtEl>
                                          <p:spTgt spid="19"/>
                                        </p:tgtEl>
                                      </p:cBhvr>
                                    </p:animEffect>
                                  </p:childTnLst>
                                </p:cTn>
                              </p:par>
                            </p:childTnLst>
                          </p:cTn>
                        </p:par>
                      </p:childTnLst>
                    </p:cTn>
                  </p:par>
                  <p:par>
                    <p:cTn id="44" fill="hold">
                      <p:stCondLst>
                        <p:cond delay="indefinite"/>
                      </p:stCondLst>
                      <p:childTnLst>
                        <p:par>
                          <p:cTn id="45" fill="hold">
                            <p:stCondLst>
                              <p:cond delay="0"/>
                            </p:stCondLst>
                            <p:childTnLst>
                              <p:par>
                                <p:cTn id="46" presetID="6" presetClass="entr" presetSubtype="16" fill="hold" nodeType="clickEffect">
                                  <p:stCondLst>
                                    <p:cond delay="0"/>
                                  </p:stCondLst>
                                  <p:childTnLst>
                                    <p:set>
                                      <p:cBhvr>
                                        <p:cTn id="47" dur="1" fill="hold">
                                          <p:stCondLst>
                                            <p:cond delay="0"/>
                                          </p:stCondLst>
                                        </p:cTn>
                                        <p:tgtEl>
                                          <p:spTgt spid="15">
                                            <p:txEl>
                                              <p:pRg st="0" end="0"/>
                                            </p:txEl>
                                          </p:spTgt>
                                        </p:tgtEl>
                                        <p:attrNameLst>
                                          <p:attrName>style.visibility</p:attrName>
                                        </p:attrNameLst>
                                      </p:cBhvr>
                                      <p:to>
                                        <p:strVal val="visible"/>
                                      </p:to>
                                    </p:set>
                                    <p:animEffect transition="in" filter="circle(in)">
                                      <p:cBhvr>
                                        <p:cTn id="48" dur="2000"/>
                                        <p:tgtEl>
                                          <p:spTgt spid="15">
                                            <p:txEl>
                                              <p:pRg st="0" end="0"/>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42" presetClass="entr" presetSubtype="0" fill="hold" nodeType="clickEffect">
                                  <p:stCondLst>
                                    <p:cond delay="0"/>
                                  </p:stCondLst>
                                  <p:childTnLst>
                                    <p:set>
                                      <p:cBhvr>
                                        <p:cTn id="52" dur="1" fill="hold">
                                          <p:stCondLst>
                                            <p:cond delay="0"/>
                                          </p:stCondLst>
                                        </p:cTn>
                                        <p:tgtEl>
                                          <p:spTgt spid="15">
                                            <p:txEl>
                                              <p:pRg st="1" end="1"/>
                                            </p:txEl>
                                          </p:spTgt>
                                        </p:tgtEl>
                                        <p:attrNameLst>
                                          <p:attrName>style.visibility</p:attrName>
                                        </p:attrNameLst>
                                      </p:cBhvr>
                                      <p:to>
                                        <p:strVal val="visible"/>
                                      </p:to>
                                    </p:set>
                                    <p:animEffect transition="in" filter="fade">
                                      <p:cBhvr>
                                        <p:cTn id="53" dur="1000"/>
                                        <p:tgtEl>
                                          <p:spTgt spid="15">
                                            <p:txEl>
                                              <p:pRg st="1" end="1"/>
                                            </p:txEl>
                                          </p:spTgt>
                                        </p:tgtEl>
                                      </p:cBhvr>
                                    </p:animEffect>
                                    <p:anim calcmode="lin" valueType="num">
                                      <p:cBhvr>
                                        <p:cTn id="54" dur="1000" fill="hold"/>
                                        <p:tgtEl>
                                          <p:spTgt spid="15">
                                            <p:txEl>
                                              <p:pRg st="1" end="1"/>
                                            </p:txEl>
                                          </p:spTgt>
                                        </p:tgtEl>
                                        <p:attrNameLst>
                                          <p:attrName>ppt_x</p:attrName>
                                        </p:attrNameLst>
                                      </p:cBhvr>
                                      <p:tavLst>
                                        <p:tav tm="0">
                                          <p:val>
                                            <p:strVal val="#ppt_x"/>
                                          </p:val>
                                        </p:tav>
                                        <p:tav tm="100000">
                                          <p:val>
                                            <p:strVal val="#ppt_x"/>
                                          </p:val>
                                        </p:tav>
                                      </p:tavLst>
                                    </p:anim>
                                    <p:anim calcmode="lin" valueType="num">
                                      <p:cBhvr>
                                        <p:cTn id="55" dur="1000" fill="hold"/>
                                        <p:tgtEl>
                                          <p:spTgt spid="1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42" presetClass="entr" presetSubtype="0" fill="hold" nodeType="clickEffect">
                                  <p:stCondLst>
                                    <p:cond delay="0"/>
                                  </p:stCondLst>
                                  <p:childTnLst>
                                    <p:set>
                                      <p:cBhvr>
                                        <p:cTn id="59" dur="1" fill="hold">
                                          <p:stCondLst>
                                            <p:cond delay="0"/>
                                          </p:stCondLst>
                                        </p:cTn>
                                        <p:tgtEl>
                                          <p:spTgt spid="15">
                                            <p:txEl>
                                              <p:pRg st="2" end="2"/>
                                            </p:txEl>
                                          </p:spTgt>
                                        </p:tgtEl>
                                        <p:attrNameLst>
                                          <p:attrName>style.visibility</p:attrName>
                                        </p:attrNameLst>
                                      </p:cBhvr>
                                      <p:to>
                                        <p:strVal val="visible"/>
                                      </p:to>
                                    </p:set>
                                    <p:animEffect transition="in" filter="fade">
                                      <p:cBhvr>
                                        <p:cTn id="60" dur="1000"/>
                                        <p:tgtEl>
                                          <p:spTgt spid="15">
                                            <p:txEl>
                                              <p:pRg st="2" end="2"/>
                                            </p:txEl>
                                          </p:spTgt>
                                        </p:tgtEl>
                                      </p:cBhvr>
                                    </p:animEffect>
                                    <p:anim calcmode="lin" valueType="num">
                                      <p:cBhvr>
                                        <p:cTn id="61" dur="1000" fill="hold"/>
                                        <p:tgtEl>
                                          <p:spTgt spid="15">
                                            <p:txEl>
                                              <p:pRg st="2" end="2"/>
                                            </p:txEl>
                                          </p:spTgt>
                                        </p:tgtEl>
                                        <p:attrNameLst>
                                          <p:attrName>ppt_x</p:attrName>
                                        </p:attrNameLst>
                                      </p:cBhvr>
                                      <p:tavLst>
                                        <p:tav tm="0">
                                          <p:val>
                                            <p:strVal val="#ppt_x"/>
                                          </p:val>
                                        </p:tav>
                                        <p:tav tm="100000">
                                          <p:val>
                                            <p:strVal val="#ppt_x"/>
                                          </p:val>
                                        </p:tav>
                                      </p:tavLst>
                                    </p:anim>
                                    <p:anim calcmode="lin" valueType="num">
                                      <p:cBhvr>
                                        <p:cTn id="62" dur="1000" fill="hold"/>
                                        <p:tgtEl>
                                          <p:spTgt spid="1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42" presetClass="entr" presetSubtype="0" fill="hold" nodeType="clickEffect">
                                  <p:stCondLst>
                                    <p:cond delay="0"/>
                                  </p:stCondLst>
                                  <p:childTnLst>
                                    <p:set>
                                      <p:cBhvr>
                                        <p:cTn id="66" dur="1" fill="hold">
                                          <p:stCondLst>
                                            <p:cond delay="0"/>
                                          </p:stCondLst>
                                        </p:cTn>
                                        <p:tgtEl>
                                          <p:spTgt spid="15">
                                            <p:txEl>
                                              <p:pRg st="3" end="3"/>
                                            </p:txEl>
                                          </p:spTgt>
                                        </p:tgtEl>
                                        <p:attrNameLst>
                                          <p:attrName>style.visibility</p:attrName>
                                        </p:attrNameLst>
                                      </p:cBhvr>
                                      <p:to>
                                        <p:strVal val="visible"/>
                                      </p:to>
                                    </p:set>
                                    <p:animEffect transition="in" filter="fade">
                                      <p:cBhvr>
                                        <p:cTn id="67" dur="1000"/>
                                        <p:tgtEl>
                                          <p:spTgt spid="15">
                                            <p:txEl>
                                              <p:pRg st="3" end="3"/>
                                            </p:txEl>
                                          </p:spTgt>
                                        </p:tgtEl>
                                      </p:cBhvr>
                                    </p:animEffect>
                                    <p:anim calcmode="lin" valueType="num">
                                      <p:cBhvr>
                                        <p:cTn id="68" dur="1000" fill="hold"/>
                                        <p:tgtEl>
                                          <p:spTgt spid="15">
                                            <p:txEl>
                                              <p:pRg st="3" end="3"/>
                                            </p:txEl>
                                          </p:spTgt>
                                        </p:tgtEl>
                                        <p:attrNameLst>
                                          <p:attrName>ppt_x</p:attrName>
                                        </p:attrNameLst>
                                      </p:cBhvr>
                                      <p:tavLst>
                                        <p:tav tm="0">
                                          <p:val>
                                            <p:strVal val="#ppt_x"/>
                                          </p:val>
                                        </p:tav>
                                        <p:tav tm="100000">
                                          <p:val>
                                            <p:strVal val="#ppt_x"/>
                                          </p:val>
                                        </p:tav>
                                      </p:tavLst>
                                    </p:anim>
                                    <p:anim calcmode="lin" valueType="num">
                                      <p:cBhvr>
                                        <p:cTn id="69" dur="1000" fill="hold"/>
                                        <p:tgtEl>
                                          <p:spTgt spid="1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70" fill="hold">
                      <p:stCondLst>
                        <p:cond delay="indefinite"/>
                      </p:stCondLst>
                      <p:childTnLst>
                        <p:par>
                          <p:cTn id="71" fill="hold">
                            <p:stCondLst>
                              <p:cond delay="0"/>
                            </p:stCondLst>
                            <p:childTnLst>
                              <p:par>
                                <p:cTn id="72" presetID="6" presetClass="entr" presetSubtype="16" fill="hold" grpId="0" nodeType="clickEffect">
                                  <p:stCondLst>
                                    <p:cond delay="0"/>
                                  </p:stCondLst>
                                  <p:childTnLst>
                                    <p:set>
                                      <p:cBhvr>
                                        <p:cTn id="73" dur="1" fill="hold">
                                          <p:stCondLst>
                                            <p:cond delay="0"/>
                                          </p:stCondLst>
                                        </p:cTn>
                                        <p:tgtEl>
                                          <p:spTgt spid="18"/>
                                        </p:tgtEl>
                                        <p:attrNameLst>
                                          <p:attrName>style.visibility</p:attrName>
                                        </p:attrNameLst>
                                      </p:cBhvr>
                                      <p:to>
                                        <p:strVal val="visible"/>
                                      </p:to>
                                    </p:set>
                                    <p:animEffect transition="in" filter="circle(in)">
                                      <p:cBhvr>
                                        <p:cTn id="74" dur="2000"/>
                                        <p:tgtEl>
                                          <p:spTgt spid="18"/>
                                        </p:tgtEl>
                                      </p:cBhvr>
                                    </p:animEffect>
                                  </p:childTnLst>
                                </p:cTn>
                              </p:par>
                            </p:childTnLst>
                          </p:cTn>
                        </p:par>
                      </p:childTnLst>
                    </p:cTn>
                  </p:par>
                  <p:par>
                    <p:cTn id="75" fill="hold">
                      <p:stCondLst>
                        <p:cond delay="indefinite"/>
                      </p:stCondLst>
                      <p:childTnLst>
                        <p:par>
                          <p:cTn id="76" fill="hold">
                            <p:stCondLst>
                              <p:cond delay="0"/>
                            </p:stCondLst>
                            <p:childTnLst>
                              <p:par>
                                <p:cTn id="77" presetID="16" presetClass="entr" presetSubtype="21" fill="hold" nodeType="clickEffect">
                                  <p:stCondLst>
                                    <p:cond delay="0"/>
                                  </p:stCondLst>
                                  <p:childTnLst>
                                    <p:set>
                                      <p:cBhvr>
                                        <p:cTn id="78" dur="1" fill="hold">
                                          <p:stCondLst>
                                            <p:cond delay="0"/>
                                          </p:stCondLst>
                                        </p:cTn>
                                        <p:tgtEl>
                                          <p:spTgt spid="16">
                                            <p:txEl>
                                              <p:pRg st="0" end="0"/>
                                            </p:txEl>
                                          </p:spTgt>
                                        </p:tgtEl>
                                        <p:attrNameLst>
                                          <p:attrName>style.visibility</p:attrName>
                                        </p:attrNameLst>
                                      </p:cBhvr>
                                      <p:to>
                                        <p:strVal val="visible"/>
                                      </p:to>
                                    </p:set>
                                    <p:animEffect transition="in" filter="barn(inVertical)">
                                      <p:cBhvr>
                                        <p:cTn id="79" dur="500"/>
                                        <p:tgtEl>
                                          <p:spTgt spid="16">
                                            <p:txEl>
                                              <p:pRg st="0" end="0"/>
                                            </p:txEl>
                                          </p:spTgt>
                                        </p:tgtEl>
                                      </p:cBhvr>
                                    </p:animEffect>
                                  </p:childTnLst>
                                </p:cTn>
                              </p:par>
                            </p:childTnLst>
                          </p:cTn>
                        </p:par>
                      </p:childTnLst>
                    </p:cTn>
                  </p:par>
                  <p:par>
                    <p:cTn id="80" fill="hold">
                      <p:stCondLst>
                        <p:cond delay="indefinite"/>
                      </p:stCondLst>
                      <p:childTnLst>
                        <p:par>
                          <p:cTn id="81" fill="hold">
                            <p:stCondLst>
                              <p:cond delay="0"/>
                            </p:stCondLst>
                            <p:childTnLst>
                              <p:par>
                                <p:cTn id="82" presetID="42" presetClass="entr" presetSubtype="0" fill="hold" nodeType="clickEffect">
                                  <p:stCondLst>
                                    <p:cond delay="0"/>
                                  </p:stCondLst>
                                  <p:childTnLst>
                                    <p:set>
                                      <p:cBhvr>
                                        <p:cTn id="83" dur="1" fill="hold">
                                          <p:stCondLst>
                                            <p:cond delay="0"/>
                                          </p:stCondLst>
                                        </p:cTn>
                                        <p:tgtEl>
                                          <p:spTgt spid="16">
                                            <p:txEl>
                                              <p:pRg st="1" end="1"/>
                                            </p:txEl>
                                          </p:spTgt>
                                        </p:tgtEl>
                                        <p:attrNameLst>
                                          <p:attrName>style.visibility</p:attrName>
                                        </p:attrNameLst>
                                      </p:cBhvr>
                                      <p:to>
                                        <p:strVal val="visible"/>
                                      </p:to>
                                    </p:set>
                                    <p:animEffect transition="in" filter="fade">
                                      <p:cBhvr>
                                        <p:cTn id="84" dur="1000"/>
                                        <p:tgtEl>
                                          <p:spTgt spid="16">
                                            <p:txEl>
                                              <p:pRg st="1" end="1"/>
                                            </p:txEl>
                                          </p:spTgt>
                                        </p:tgtEl>
                                      </p:cBhvr>
                                    </p:animEffect>
                                    <p:anim calcmode="lin" valueType="num">
                                      <p:cBhvr>
                                        <p:cTn id="85" dur="1000" fill="hold"/>
                                        <p:tgtEl>
                                          <p:spTgt spid="16">
                                            <p:txEl>
                                              <p:pRg st="1" end="1"/>
                                            </p:txEl>
                                          </p:spTgt>
                                        </p:tgtEl>
                                        <p:attrNameLst>
                                          <p:attrName>ppt_x</p:attrName>
                                        </p:attrNameLst>
                                      </p:cBhvr>
                                      <p:tavLst>
                                        <p:tav tm="0">
                                          <p:val>
                                            <p:strVal val="#ppt_x"/>
                                          </p:val>
                                        </p:tav>
                                        <p:tav tm="100000">
                                          <p:val>
                                            <p:strVal val="#ppt_x"/>
                                          </p:val>
                                        </p:tav>
                                      </p:tavLst>
                                    </p:anim>
                                    <p:anim calcmode="lin" valueType="num">
                                      <p:cBhvr>
                                        <p:cTn id="86" dur="1000" fill="hold"/>
                                        <p:tgtEl>
                                          <p:spTgt spid="1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42" presetClass="entr" presetSubtype="0" fill="hold" nodeType="clickEffect">
                                  <p:stCondLst>
                                    <p:cond delay="0"/>
                                  </p:stCondLst>
                                  <p:childTnLst>
                                    <p:set>
                                      <p:cBhvr>
                                        <p:cTn id="90" dur="1" fill="hold">
                                          <p:stCondLst>
                                            <p:cond delay="0"/>
                                          </p:stCondLst>
                                        </p:cTn>
                                        <p:tgtEl>
                                          <p:spTgt spid="16">
                                            <p:txEl>
                                              <p:pRg st="2" end="2"/>
                                            </p:txEl>
                                          </p:spTgt>
                                        </p:tgtEl>
                                        <p:attrNameLst>
                                          <p:attrName>style.visibility</p:attrName>
                                        </p:attrNameLst>
                                      </p:cBhvr>
                                      <p:to>
                                        <p:strVal val="visible"/>
                                      </p:to>
                                    </p:set>
                                    <p:animEffect transition="in" filter="fade">
                                      <p:cBhvr>
                                        <p:cTn id="91" dur="1000"/>
                                        <p:tgtEl>
                                          <p:spTgt spid="16">
                                            <p:txEl>
                                              <p:pRg st="2" end="2"/>
                                            </p:txEl>
                                          </p:spTgt>
                                        </p:tgtEl>
                                      </p:cBhvr>
                                    </p:animEffect>
                                    <p:anim calcmode="lin" valueType="num">
                                      <p:cBhvr>
                                        <p:cTn id="92" dur="1000" fill="hold"/>
                                        <p:tgtEl>
                                          <p:spTgt spid="16">
                                            <p:txEl>
                                              <p:pRg st="2" end="2"/>
                                            </p:txEl>
                                          </p:spTgt>
                                        </p:tgtEl>
                                        <p:attrNameLst>
                                          <p:attrName>ppt_x</p:attrName>
                                        </p:attrNameLst>
                                      </p:cBhvr>
                                      <p:tavLst>
                                        <p:tav tm="0">
                                          <p:val>
                                            <p:strVal val="#ppt_x"/>
                                          </p:val>
                                        </p:tav>
                                        <p:tav tm="100000">
                                          <p:val>
                                            <p:strVal val="#ppt_x"/>
                                          </p:val>
                                        </p:tav>
                                      </p:tavLst>
                                    </p:anim>
                                    <p:anim calcmode="lin" valueType="num">
                                      <p:cBhvr>
                                        <p:cTn id="93" dur="1000" fill="hold"/>
                                        <p:tgtEl>
                                          <p:spTgt spid="1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94" fill="hold">
                      <p:stCondLst>
                        <p:cond delay="indefinite"/>
                      </p:stCondLst>
                      <p:childTnLst>
                        <p:par>
                          <p:cTn id="95" fill="hold">
                            <p:stCondLst>
                              <p:cond delay="0"/>
                            </p:stCondLst>
                            <p:childTnLst>
                              <p:par>
                                <p:cTn id="96" presetID="42" presetClass="entr" presetSubtype="0" fill="hold" nodeType="clickEffect">
                                  <p:stCondLst>
                                    <p:cond delay="0"/>
                                  </p:stCondLst>
                                  <p:childTnLst>
                                    <p:set>
                                      <p:cBhvr>
                                        <p:cTn id="97" dur="1" fill="hold">
                                          <p:stCondLst>
                                            <p:cond delay="0"/>
                                          </p:stCondLst>
                                        </p:cTn>
                                        <p:tgtEl>
                                          <p:spTgt spid="16">
                                            <p:txEl>
                                              <p:pRg st="3" end="3"/>
                                            </p:txEl>
                                          </p:spTgt>
                                        </p:tgtEl>
                                        <p:attrNameLst>
                                          <p:attrName>style.visibility</p:attrName>
                                        </p:attrNameLst>
                                      </p:cBhvr>
                                      <p:to>
                                        <p:strVal val="visible"/>
                                      </p:to>
                                    </p:set>
                                    <p:animEffect transition="in" filter="fade">
                                      <p:cBhvr>
                                        <p:cTn id="98" dur="1000"/>
                                        <p:tgtEl>
                                          <p:spTgt spid="16">
                                            <p:txEl>
                                              <p:pRg st="3" end="3"/>
                                            </p:txEl>
                                          </p:spTgt>
                                        </p:tgtEl>
                                      </p:cBhvr>
                                    </p:animEffect>
                                    <p:anim calcmode="lin" valueType="num">
                                      <p:cBhvr>
                                        <p:cTn id="99" dur="1000" fill="hold"/>
                                        <p:tgtEl>
                                          <p:spTgt spid="16">
                                            <p:txEl>
                                              <p:pRg st="3" end="3"/>
                                            </p:txEl>
                                          </p:spTgt>
                                        </p:tgtEl>
                                        <p:attrNameLst>
                                          <p:attrName>ppt_x</p:attrName>
                                        </p:attrNameLst>
                                      </p:cBhvr>
                                      <p:tavLst>
                                        <p:tav tm="0">
                                          <p:val>
                                            <p:strVal val="#ppt_x"/>
                                          </p:val>
                                        </p:tav>
                                        <p:tav tm="100000">
                                          <p:val>
                                            <p:strVal val="#ppt_x"/>
                                          </p:val>
                                        </p:tav>
                                      </p:tavLst>
                                    </p:anim>
                                    <p:anim calcmode="lin" valueType="num">
                                      <p:cBhvr>
                                        <p:cTn id="100" dur="1000" fill="hold"/>
                                        <p:tgtEl>
                                          <p:spTgt spid="16">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01" fill="hold">
                      <p:stCondLst>
                        <p:cond delay="indefinite"/>
                      </p:stCondLst>
                      <p:childTnLst>
                        <p:par>
                          <p:cTn id="102" fill="hold">
                            <p:stCondLst>
                              <p:cond delay="0"/>
                            </p:stCondLst>
                            <p:childTnLst>
                              <p:par>
                                <p:cTn id="103" presetID="53" presetClass="entr" presetSubtype="16" fill="hold" nodeType="clickEffect">
                                  <p:stCondLst>
                                    <p:cond delay="0"/>
                                  </p:stCondLst>
                                  <p:childTnLst>
                                    <p:set>
                                      <p:cBhvr>
                                        <p:cTn id="104" dur="1" fill="hold">
                                          <p:stCondLst>
                                            <p:cond delay="0"/>
                                          </p:stCondLst>
                                        </p:cTn>
                                        <p:tgtEl>
                                          <p:spTgt spid="20"/>
                                        </p:tgtEl>
                                        <p:attrNameLst>
                                          <p:attrName>style.visibility</p:attrName>
                                        </p:attrNameLst>
                                      </p:cBhvr>
                                      <p:to>
                                        <p:strVal val="visible"/>
                                      </p:to>
                                    </p:set>
                                    <p:anim calcmode="lin" valueType="num">
                                      <p:cBhvr>
                                        <p:cTn id="105" dur="500" fill="hold"/>
                                        <p:tgtEl>
                                          <p:spTgt spid="20"/>
                                        </p:tgtEl>
                                        <p:attrNameLst>
                                          <p:attrName>ppt_w</p:attrName>
                                        </p:attrNameLst>
                                      </p:cBhvr>
                                      <p:tavLst>
                                        <p:tav tm="0">
                                          <p:val>
                                            <p:fltVal val="0"/>
                                          </p:val>
                                        </p:tav>
                                        <p:tav tm="100000">
                                          <p:val>
                                            <p:strVal val="#ppt_w"/>
                                          </p:val>
                                        </p:tav>
                                      </p:tavLst>
                                    </p:anim>
                                    <p:anim calcmode="lin" valueType="num">
                                      <p:cBhvr>
                                        <p:cTn id="106" dur="500" fill="hold"/>
                                        <p:tgtEl>
                                          <p:spTgt spid="20"/>
                                        </p:tgtEl>
                                        <p:attrNameLst>
                                          <p:attrName>ppt_h</p:attrName>
                                        </p:attrNameLst>
                                      </p:cBhvr>
                                      <p:tavLst>
                                        <p:tav tm="0">
                                          <p:val>
                                            <p:fltVal val="0"/>
                                          </p:val>
                                        </p:tav>
                                        <p:tav tm="100000">
                                          <p:val>
                                            <p:strVal val="#ppt_h"/>
                                          </p:val>
                                        </p:tav>
                                      </p:tavLst>
                                    </p:anim>
                                    <p:animEffect transition="in" filter="fade">
                                      <p:cBhvr>
                                        <p:cTn id="10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8" grpId="0" animBg="1"/>
      <p:bldP spid="13" grpId="0"/>
      <p:bldP spid="14"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84000"/>
                <a:shade val="100000"/>
                <a:hueMod val="92000"/>
                <a:satMod val="180000"/>
                <a:lumMod val="114000"/>
              </a:schemeClr>
            </a:gs>
            <a:gs pos="100000">
              <a:srgbClr val="92D050"/>
            </a:gs>
          </a:gsLst>
          <a:lin ang="5400000" scaled="0"/>
        </a:gra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A56C70A-47E8-4D43-BC53-9F5DFA8CEAC7}" type="slidenum">
              <a:rPr lang="en-US" smtClean="0"/>
              <a:t>24</a:t>
            </a:fld>
            <a:endParaRPr lang="en-US"/>
          </a:p>
        </p:txBody>
      </p:sp>
      <p:sp>
        <p:nvSpPr>
          <p:cNvPr id="5" name="Title 1"/>
          <p:cNvSpPr>
            <a:spLocks noGrp="1"/>
          </p:cNvSpPr>
          <p:nvPr>
            <p:ph type="title"/>
          </p:nvPr>
        </p:nvSpPr>
        <p:spPr>
          <a:xfrm>
            <a:off x="261704" y="206287"/>
            <a:ext cx="5232192" cy="573201"/>
          </a:xfrm>
        </p:spPr>
        <p:txBody>
          <a:bodyPr>
            <a:normAutofit/>
          </a:bodyPr>
          <a:lstStyle/>
          <a:p>
            <a:r>
              <a:rPr lang="en-US" sz="2000" b="1">
                <a:solidFill>
                  <a:srgbClr val="00B0F0"/>
                </a:solidFill>
                <a:effectLst>
                  <a:outerShdw blurRad="50800" dist="38100" algn="l">
                    <a:srgbClr val="000000">
                      <a:alpha val="40000"/>
                    </a:srgbClr>
                  </a:outerShdw>
                  <a:reflection blurRad="6350" stA="55000" endA="300" endPos="45500" dir="5400000" sy="-100000" algn="bl"/>
                </a:effectLst>
                <a:latin typeface="Arial" panose="020B0604020202020204" pitchFamily="34" charset="0"/>
                <a:cs typeface="Arial" panose="020B0604020202020204" pitchFamily="34" charset="0"/>
              </a:rPr>
              <a:t>Tập điểm phủ các đoạn </a:t>
            </a:r>
            <a:r>
              <a:rPr lang="en-US" sz="2000" b="1" smtClean="0">
                <a:solidFill>
                  <a:srgbClr val="00B0F0"/>
                </a:solidFill>
                <a:effectLst>
                  <a:outerShdw blurRad="50800" dist="38100" algn="l">
                    <a:srgbClr val="000000">
                      <a:alpha val="40000"/>
                    </a:srgbClr>
                  </a:outerShdw>
                  <a:reflection blurRad="6350" stA="55000" endA="300" endPos="45500" dir="5400000" sy="-100000" algn="bl"/>
                </a:effectLst>
                <a:latin typeface="Arial" panose="020B0604020202020204" pitchFamily="34" charset="0"/>
                <a:cs typeface="Arial" panose="020B0604020202020204" pitchFamily="34" charset="0"/>
              </a:rPr>
              <a:t>thẳng </a:t>
            </a:r>
            <a:r>
              <a:rPr lang="en-US" sz="2000" b="1" i="1" smtClean="0">
                <a:solidFill>
                  <a:schemeClr val="accent5">
                    <a:lumMod val="60000"/>
                    <a:lumOff val="40000"/>
                  </a:schemeClr>
                </a:solidFill>
                <a:effectLst>
                  <a:outerShdw blurRad="50800" dist="38100" algn="l">
                    <a:srgbClr val="000000">
                      <a:alpha val="40000"/>
                    </a:srgbClr>
                  </a:outerShdw>
                  <a:reflection blurRad="6350" stA="55000" endA="300" endPos="45500" dir="5400000" sy="-100000" algn="bl"/>
                </a:effectLst>
                <a:latin typeface="Arial" panose="020B0604020202020204" pitchFamily="34" charset="0"/>
                <a:cs typeface="Arial" panose="020B0604020202020204" pitchFamily="34" charset="0"/>
              </a:rPr>
              <a:t>(tiếp)</a:t>
            </a:r>
            <a:endParaRPr lang="en-US" sz="2000" i="1">
              <a:solidFill>
                <a:schemeClr val="accent5">
                  <a:lumMod val="60000"/>
                  <a:lumOff val="40000"/>
                </a:schemeClr>
              </a:solidFill>
            </a:endParaRPr>
          </a:p>
        </p:txBody>
      </p:sp>
      <p:sp>
        <p:nvSpPr>
          <p:cNvPr id="7" name="Text Box 2"/>
          <p:cNvSpPr txBox="1">
            <a:spLocks noChangeArrowheads="1"/>
          </p:cNvSpPr>
          <p:nvPr/>
        </p:nvSpPr>
        <p:spPr bwMode="auto">
          <a:xfrm>
            <a:off x="1178376" y="712033"/>
            <a:ext cx="10073390" cy="6145967"/>
          </a:xfrm>
          <a:prstGeom prst="rect">
            <a:avLst/>
          </a:prstGeom>
          <a:solidFill>
            <a:schemeClr val="accent4">
              <a:lumMod val="20000"/>
              <a:lumOff val="80000"/>
            </a:schemeClr>
          </a:solidFill>
          <a:ln w="9525">
            <a:solidFill>
              <a:schemeClr val="accent6">
                <a:lumMod val="75000"/>
              </a:schemeClr>
            </a:solidFill>
            <a:miter lim="800000"/>
            <a:headEnd/>
            <a:tailEnd/>
          </a:ln>
          <a:scene3d>
            <a:camera prst="orthographicFront"/>
            <a:lightRig rig="threePt" dir="t"/>
          </a:scene3d>
          <a:sp3d>
            <a:bevelT/>
          </a:sp3d>
        </p:spPr>
        <p:txBody>
          <a:bodyPr rot="0" vert="horz" wrap="square" lIns="91440" tIns="45720" rIns="91440" bIns="45720" anchor="t" anchorCtr="0">
            <a:noAutofit/>
          </a:bodyPr>
          <a:lstStyle/>
          <a:p>
            <a:pPr marL="0" marR="0">
              <a:spcBef>
                <a:spcPts val="0"/>
              </a:spcBef>
              <a:spcAft>
                <a:spcPts val="0"/>
              </a:spcAft>
            </a:pPr>
            <a:r>
              <a:rPr lang="en-US">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    cnt</a:t>
            </a:r>
            <a:r>
              <a:rPr lang="en-US">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a:t>
            </a:r>
            <a:r>
              <a:rPr lang="en-US">
                <a:solidFill>
                  <a:srgbClr val="F000F0"/>
                </a:solidFill>
                <a:effectLst/>
                <a:latin typeface="Courier New" panose="02070309020205020404" pitchFamily="49" charset="0"/>
                <a:ea typeface="Calibri" panose="020F0502020204030204" pitchFamily="34" charset="0"/>
                <a:cs typeface="Times New Roman" panose="02020603050405020304" pitchFamily="18" charset="0"/>
              </a:rPr>
              <a:t>0</a:t>
            </a:r>
            <a:r>
              <a:rPr lang="en-US">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a:t>
            </a:r>
            <a:endParaRPr lang="en-US">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    </a:t>
            </a:r>
            <a:r>
              <a:rPr lang="en-US" b="1">
                <a:solidFill>
                  <a:srgbClr val="0000A0"/>
                </a:solidFill>
                <a:effectLst/>
                <a:latin typeface="Courier New" panose="02070309020205020404" pitchFamily="49" charset="0"/>
                <a:ea typeface="Calibri" panose="020F0502020204030204" pitchFamily="34" charset="0"/>
                <a:cs typeface="Times New Roman" panose="02020603050405020304" pitchFamily="18" charset="0"/>
              </a:rPr>
              <a:t>for</a:t>
            </a:r>
            <a:r>
              <a:rPr lang="en-US">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a:t>
            </a:r>
            <a:r>
              <a:rPr lang="en-US" b="1">
                <a:solidFill>
                  <a:srgbClr val="0000A0"/>
                </a:solidFill>
                <a:effectLst/>
                <a:latin typeface="Courier New" panose="02070309020205020404" pitchFamily="49" charset="0"/>
                <a:ea typeface="Calibri" panose="020F0502020204030204" pitchFamily="34" charset="0"/>
                <a:cs typeface="Times New Roman" panose="02020603050405020304" pitchFamily="18" charset="0"/>
              </a:rPr>
              <a:t>auto </a:t>
            </a:r>
            <a:r>
              <a:rPr lang="en-US">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&amp; </a:t>
            </a:r>
            <a:r>
              <a:rPr lang="en-US">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z</a:t>
            </a:r>
            <a:r>
              <a:rPr lang="en-US">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a:t>
            </a:r>
            <a:r>
              <a:rPr lang="en-US">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x</a:t>
            </a:r>
            <a:r>
              <a:rPr lang="en-US">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a:t>
            </a:r>
            <a:endParaRPr lang="en-US">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    {</a:t>
            </a:r>
            <a:endParaRPr lang="en-US">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        </a:t>
            </a:r>
            <a:r>
              <a:rPr lang="en-US">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tie</a:t>
            </a:r>
            <a:r>
              <a:rPr lang="en-US">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a:t>
            </a:r>
            <a:r>
              <a:rPr lang="en-US">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a</a:t>
            </a:r>
            <a:r>
              <a:rPr lang="en-US">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a:t>
            </a:r>
            <a:r>
              <a:rPr lang="en-US">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c</a:t>
            </a:r>
            <a:r>
              <a:rPr lang="en-US">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a:t>
            </a:r>
            <a:r>
              <a:rPr lang="en-US">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t</a:t>
            </a:r>
            <a:r>
              <a:rPr lang="en-US">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a:t>
            </a:r>
            <a:r>
              <a:rPr lang="en-US">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m</a:t>
            </a:r>
            <a:r>
              <a:rPr lang="en-US">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a:t>
            </a:r>
            <a:r>
              <a:rPr lang="en-US">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z</a:t>
            </a:r>
            <a:r>
              <a:rPr lang="en-US">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a:t>
            </a:r>
            <a:endParaRPr lang="en-US">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        </a:t>
            </a:r>
            <a:r>
              <a:rPr lang="en-US" b="1">
                <a:solidFill>
                  <a:srgbClr val="0000A0"/>
                </a:solidFill>
                <a:effectLst/>
                <a:latin typeface="Courier New" panose="02070309020205020404" pitchFamily="49" charset="0"/>
                <a:ea typeface="Calibri" panose="020F0502020204030204" pitchFamily="34" charset="0"/>
                <a:cs typeface="Times New Roman" panose="02020603050405020304" pitchFamily="18" charset="0"/>
              </a:rPr>
              <a:t>if</a:t>
            </a:r>
            <a:r>
              <a:rPr lang="en-US">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a:t>
            </a:r>
            <a:r>
              <a:rPr lang="en-US">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c</a:t>
            </a:r>
            <a:r>
              <a:rPr lang="en-US">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a:t>
            </a:r>
            <a:r>
              <a:rPr lang="en-US">
                <a:solidFill>
                  <a:srgbClr val="F000F0"/>
                </a:solidFill>
                <a:effectLst/>
                <a:latin typeface="Courier New" panose="02070309020205020404" pitchFamily="49" charset="0"/>
                <a:ea typeface="Calibri" panose="020F0502020204030204" pitchFamily="34" charset="0"/>
                <a:cs typeface="Times New Roman" panose="02020603050405020304" pitchFamily="18" charset="0"/>
              </a:rPr>
              <a:t>0</a:t>
            </a:r>
            <a:r>
              <a:rPr lang="en-US">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a:t>
            </a:r>
            <a:endParaRPr lang="en-US">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        {</a:t>
            </a:r>
            <a:endParaRPr lang="en-US">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            </a:t>
            </a:r>
            <a:r>
              <a:rPr lang="en-US" b="1">
                <a:solidFill>
                  <a:srgbClr val="0000A0"/>
                </a:solidFill>
                <a:effectLst/>
                <a:latin typeface="Courier New" panose="02070309020205020404" pitchFamily="49" charset="0"/>
                <a:ea typeface="Calibri" panose="020F0502020204030204" pitchFamily="34" charset="0"/>
                <a:cs typeface="Times New Roman" panose="02020603050405020304" pitchFamily="18" charset="0"/>
              </a:rPr>
              <a:t>if</a:t>
            </a:r>
            <a:r>
              <a:rPr lang="en-US">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a:t>
            </a:r>
            <a:r>
              <a:rPr lang="en-US">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t</a:t>
            </a:r>
            <a:r>
              <a:rPr lang="en-US">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a:t>
            </a:r>
            <a:r>
              <a:rPr lang="en-US">
                <a:solidFill>
                  <a:srgbClr val="F000F0"/>
                </a:solidFill>
                <a:effectLst/>
                <a:latin typeface="Courier New" panose="02070309020205020404" pitchFamily="49" charset="0"/>
                <a:ea typeface="Calibri" panose="020F0502020204030204" pitchFamily="34" charset="0"/>
                <a:cs typeface="Times New Roman" panose="02020603050405020304" pitchFamily="18" charset="0"/>
              </a:rPr>
              <a:t>0 </a:t>
            </a:r>
            <a:r>
              <a:rPr lang="en-US">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a:t>
            </a:r>
            <a:r>
              <a:rPr lang="en-US">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cnt</a:t>
            </a:r>
            <a:r>
              <a:rPr lang="en-US">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a:t>
            </a:r>
            <a:r>
              <a:rPr lang="en-US">
                <a:solidFill>
                  <a:srgbClr val="F000F0"/>
                </a:solidFill>
                <a:effectLst/>
                <a:latin typeface="Courier New" panose="02070309020205020404" pitchFamily="49" charset="0"/>
                <a:ea typeface="Calibri" panose="020F0502020204030204" pitchFamily="34" charset="0"/>
                <a:cs typeface="Times New Roman" panose="02020603050405020304" pitchFamily="18" charset="0"/>
              </a:rPr>
              <a:t>1</a:t>
            </a:r>
            <a:r>
              <a:rPr lang="en-US">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a:t>
            </a:r>
            <a:r>
              <a:rPr lang="en-US">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free_p</a:t>
            </a:r>
            <a:r>
              <a:rPr lang="en-US">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a:t>
            </a:r>
            <a:r>
              <a:rPr lang="en-US">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a</a:t>
            </a:r>
            <a:r>
              <a:rPr lang="en-US">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a:t>
            </a:r>
            <a:r>
              <a:rPr lang="en-US">
                <a:solidFill>
                  <a:srgbClr val="F000F0"/>
                </a:solidFill>
                <a:effectLst/>
                <a:latin typeface="Courier New" panose="02070309020205020404" pitchFamily="49" charset="0"/>
                <a:ea typeface="Calibri" panose="020F0502020204030204" pitchFamily="34" charset="0"/>
                <a:cs typeface="Times New Roman" panose="02020603050405020304" pitchFamily="18" charset="0"/>
              </a:rPr>
              <a:t>1</a:t>
            </a:r>
            <a:r>
              <a:rPr lang="en-US">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 </a:t>
            </a:r>
            <a:r>
              <a:rPr lang="en-US" b="1">
                <a:solidFill>
                  <a:srgbClr val="0000A0"/>
                </a:solidFill>
                <a:effectLst/>
                <a:latin typeface="Courier New" panose="02070309020205020404" pitchFamily="49" charset="0"/>
                <a:ea typeface="Calibri" panose="020F0502020204030204" pitchFamily="34" charset="0"/>
                <a:cs typeface="Times New Roman" panose="02020603050405020304" pitchFamily="18" charset="0"/>
              </a:rPr>
              <a:t>continue</a:t>
            </a:r>
            <a:r>
              <a:rPr lang="en-US">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a:t>
            </a:r>
            <a:endParaRPr lang="en-US">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            </a:t>
            </a:r>
            <a:r>
              <a:rPr lang="en-US" b="1">
                <a:solidFill>
                  <a:srgbClr val="0000A0"/>
                </a:solidFill>
                <a:effectLst/>
                <a:latin typeface="Courier New" panose="02070309020205020404" pitchFamily="49" charset="0"/>
                <a:ea typeface="Calibri" panose="020F0502020204030204" pitchFamily="34" charset="0"/>
                <a:cs typeface="Times New Roman" panose="02020603050405020304" pitchFamily="18" charset="0"/>
              </a:rPr>
              <a:t>if</a:t>
            </a:r>
            <a:r>
              <a:rPr lang="en-US">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a:t>
            </a:r>
            <a:r>
              <a:rPr lang="en-US">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t</a:t>
            </a:r>
            <a:r>
              <a:rPr lang="en-US">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a:t>
            </a:r>
            <a:r>
              <a:rPr lang="en-US">
                <a:solidFill>
                  <a:srgbClr val="F000F0"/>
                </a:solidFill>
                <a:effectLst/>
                <a:latin typeface="Courier New" panose="02070309020205020404" pitchFamily="49" charset="0"/>
                <a:ea typeface="Calibri" panose="020F0502020204030204" pitchFamily="34" charset="0"/>
                <a:cs typeface="Times New Roman" panose="02020603050405020304" pitchFamily="18" charset="0"/>
              </a:rPr>
              <a:t>1 </a:t>
            </a:r>
            <a:r>
              <a:rPr lang="en-US">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&amp;&amp; </a:t>
            </a:r>
            <a:r>
              <a:rPr lang="en-US">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cnt</a:t>
            </a:r>
            <a:r>
              <a:rPr lang="en-US">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a:t>
            </a:r>
            <a:r>
              <a:rPr lang="en-US">
                <a:solidFill>
                  <a:srgbClr val="F000F0"/>
                </a:solidFill>
                <a:effectLst/>
                <a:latin typeface="Courier New" panose="02070309020205020404" pitchFamily="49" charset="0"/>
                <a:ea typeface="Calibri" panose="020F0502020204030204" pitchFamily="34" charset="0"/>
                <a:cs typeface="Times New Roman" panose="02020603050405020304" pitchFamily="18" charset="0"/>
              </a:rPr>
              <a:t>0</a:t>
            </a:r>
            <a:r>
              <a:rPr lang="en-US">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a:t>
            </a:r>
            <a:r>
              <a:rPr lang="en-US">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free_p</a:t>
            </a:r>
            <a:r>
              <a:rPr lang="en-US">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a:t>
            </a:r>
            <a:r>
              <a:rPr lang="en-US">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a</a:t>
            </a:r>
            <a:r>
              <a:rPr lang="en-US">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a:t>
            </a:r>
            <a:r>
              <a:rPr lang="en-US">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vt</a:t>
            </a:r>
            <a:r>
              <a:rPr lang="en-US">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a:t>
            </a:r>
            <a:r>
              <a:rPr lang="en-US" b="1">
                <a:solidFill>
                  <a:srgbClr val="00A000"/>
                </a:solidFill>
                <a:effectLst/>
                <a:latin typeface="Courier New" panose="02070309020205020404" pitchFamily="49" charset="0"/>
                <a:ea typeface="Calibri" panose="020F0502020204030204" pitchFamily="34" charset="0"/>
                <a:cs typeface="Times New Roman" panose="02020603050405020304" pitchFamily="18" charset="0"/>
              </a:rPr>
              <a:t>push_back</a:t>
            </a:r>
            <a:r>
              <a:rPr lang="en-US">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a:t>
            </a:r>
            <a:r>
              <a:rPr lang="en-US">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m</a:t>
            </a:r>
            <a:r>
              <a:rPr lang="en-US">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 </a:t>
            </a:r>
            <a:r>
              <a:rPr lang="en-US" b="1">
                <a:solidFill>
                  <a:srgbClr val="0000A0"/>
                </a:solidFill>
                <a:effectLst/>
                <a:latin typeface="Courier New" panose="02070309020205020404" pitchFamily="49" charset="0"/>
                <a:ea typeface="Calibri" panose="020F0502020204030204" pitchFamily="34" charset="0"/>
                <a:cs typeface="Times New Roman" panose="02020603050405020304" pitchFamily="18" charset="0"/>
              </a:rPr>
              <a:t>continue</a:t>
            </a:r>
            <a:r>
              <a:rPr lang="en-US">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a:t>
            </a:r>
            <a:endParaRPr lang="en-US">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            </a:t>
            </a:r>
            <a:r>
              <a:rPr lang="en-US" b="1">
                <a:solidFill>
                  <a:srgbClr val="0000A0"/>
                </a:solidFill>
                <a:effectLst/>
                <a:latin typeface="Courier New" panose="02070309020205020404" pitchFamily="49" charset="0"/>
                <a:ea typeface="Calibri" panose="020F0502020204030204" pitchFamily="34" charset="0"/>
                <a:cs typeface="Times New Roman" panose="02020603050405020304" pitchFamily="18" charset="0"/>
              </a:rPr>
              <a:t>if</a:t>
            </a:r>
            <a:r>
              <a:rPr lang="en-US">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a:t>
            </a:r>
            <a:r>
              <a:rPr lang="en-US">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t</a:t>
            </a:r>
            <a:r>
              <a:rPr lang="en-US">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a:t>
            </a:r>
            <a:r>
              <a:rPr lang="en-US">
                <a:solidFill>
                  <a:srgbClr val="F000F0"/>
                </a:solidFill>
                <a:effectLst/>
                <a:latin typeface="Courier New" panose="02070309020205020404" pitchFamily="49" charset="0"/>
                <a:ea typeface="Calibri" panose="020F0502020204030204" pitchFamily="34" charset="0"/>
                <a:cs typeface="Times New Roman" panose="02020603050405020304" pitchFamily="18" charset="0"/>
              </a:rPr>
              <a:t>1 </a:t>
            </a:r>
            <a:r>
              <a:rPr lang="en-US">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&amp;&amp; </a:t>
            </a:r>
            <a:r>
              <a:rPr lang="en-US">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cnt</a:t>
            </a:r>
            <a:r>
              <a:rPr lang="en-US">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a:t>
            </a:r>
            <a:r>
              <a:rPr lang="en-US">
                <a:solidFill>
                  <a:srgbClr val="F000F0"/>
                </a:solidFill>
                <a:effectLst/>
                <a:latin typeface="Courier New" panose="02070309020205020404" pitchFamily="49" charset="0"/>
                <a:ea typeface="Calibri" panose="020F0502020204030204" pitchFamily="34" charset="0"/>
                <a:cs typeface="Times New Roman" panose="02020603050405020304" pitchFamily="18" charset="0"/>
              </a:rPr>
              <a:t>1 </a:t>
            </a:r>
            <a:r>
              <a:rPr lang="en-US">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&amp;&amp; </a:t>
            </a:r>
            <a:r>
              <a:rPr lang="en-US">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flg</a:t>
            </a:r>
            <a:r>
              <a:rPr lang="en-US">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a:t>
            </a:r>
            <a:r>
              <a:rPr lang="en-US">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m</a:t>
            </a:r>
            <a:r>
              <a:rPr lang="en-US">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a:t>
            </a:r>
            <a:r>
              <a:rPr lang="en-US">
                <a:solidFill>
                  <a:srgbClr val="F000F0"/>
                </a:solidFill>
                <a:effectLst/>
                <a:latin typeface="Courier New" panose="02070309020205020404" pitchFamily="49" charset="0"/>
                <a:ea typeface="Calibri" panose="020F0502020204030204" pitchFamily="34" charset="0"/>
                <a:cs typeface="Times New Roman" panose="02020603050405020304" pitchFamily="18" charset="0"/>
              </a:rPr>
              <a:t>0</a:t>
            </a:r>
            <a:r>
              <a:rPr lang="en-US">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a:t>
            </a:r>
            <a:r>
              <a:rPr lang="en-US">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mp</a:t>
            </a:r>
            <a:r>
              <a:rPr lang="en-US">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a:t>
            </a:r>
            <a:r>
              <a:rPr lang="en-US">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m</a:t>
            </a:r>
            <a:r>
              <a:rPr lang="en-US">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a:t>
            </a:r>
            <a:r>
              <a:rPr lang="en-US">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a</a:t>
            </a:r>
            <a:r>
              <a:rPr lang="en-US">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 </a:t>
            </a:r>
            <a:r>
              <a:rPr lang="en-US" b="1">
                <a:solidFill>
                  <a:srgbClr val="0000A0"/>
                </a:solidFill>
                <a:effectLst/>
                <a:latin typeface="Courier New" panose="02070309020205020404" pitchFamily="49" charset="0"/>
                <a:ea typeface="Calibri" panose="020F0502020204030204" pitchFamily="34" charset="0"/>
                <a:cs typeface="Times New Roman" panose="02020603050405020304" pitchFamily="18" charset="0"/>
              </a:rPr>
              <a:t>continue</a:t>
            </a:r>
            <a:r>
              <a:rPr lang="en-US">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a:t>
            </a:r>
            <a:endParaRPr lang="en-US">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        }</a:t>
            </a:r>
            <a:endParaRPr lang="en-US">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            </a:t>
            </a:r>
            <a:r>
              <a:rPr lang="en-US" b="1">
                <a:solidFill>
                  <a:srgbClr val="0000A0"/>
                </a:solidFill>
                <a:effectLst/>
                <a:latin typeface="Courier New" panose="02070309020205020404" pitchFamily="49" charset="0"/>
                <a:ea typeface="Calibri" panose="020F0502020204030204" pitchFamily="34" charset="0"/>
                <a:cs typeface="Times New Roman" panose="02020603050405020304" pitchFamily="18" charset="0"/>
              </a:rPr>
              <a:t>else</a:t>
            </a:r>
            <a:endParaRPr lang="en-US">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b="1">
                <a:solidFill>
                  <a:srgbClr val="0000A0"/>
                </a:solidFill>
                <a:effectLst/>
                <a:latin typeface="Courier New" panose="02070309020205020404" pitchFamily="49" charset="0"/>
                <a:ea typeface="Calibri" panose="020F0502020204030204" pitchFamily="34" charset="0"/>
                <a:cs typeface="Times New Roman" panose="02020603050405020304" pitchFamily="18" charset="0"/>
              </a:rPr>
              <a:t>            </a:t>
            </a:r>
            <a:r>
              <a:rPr lang="en-US">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a:t>
            </a:r>
            <a:endParaRPr lang="en-US">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                </a:t>
            </a:r>
            <a:r>
              <a:rPr lang="en-US" b="1">
                <a:solidFill>
                  <a:srgbClr val="0000A0"/>
                </a:solidFill>
                <a:effectLst/>
                <a:latin typeface="Courier New" panose="02070309020205020404" pitchFamily="49" charset="0"/>
                <a:ea typeface="Calibri" panose="020F0502020204030204" pitchFamily="34" charset="0"/>
                <a:cs typeface="Times New Roman" panose="02020603050405020304" pitchFamily="18" charset="0"/>
              </a:rPr>
              <a:t>if</a:t>
            </a:r>
            <a:r>
              <a:rPr lang="en-US">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a:t>
            </a:r>
            <a:r>
              <a:rPr lang="en-US">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c</a:t>
            </a:r>
            <a:r>
              <a:rPr lang="en-US">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a:t>
            </a:r>
            <a:r>
              <a:rPr lang="en-US">
                <a:solidFill>
                  <a:srgbClr val="F000F0"/>
                </a:solidFill>
                <a:effectLst/>
                <a:latin typeface="Courier New" panose="02070309020205020404" pitchFamily="49" charset="0"/>
                <a:ea typeface="Calibri" panose="020F0502020204030204" pitchFamily="34" charset="0"/>
                <a:cs typeface="Times New Roman" panose="02020603050405020304" pitchFamily="18" charset="0"/>
              </a:rPr>
              <a:t>2</a:t>
            </a:r>
            <a:r>
              <a:rPr lang="en-US">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a:t>
            </a:r>
            <a:r>
              <a:rPr lang="en-US">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cnt</a:t>
            </a:r>
            <a:r>
              <a:rPr lang="en-US">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a:t>
            </a:r>
            <a:r>
              <a:rPr lang="en-US">
                <a:solidFill>
                  <a:srgbClr val="F000F0"/>
                </a:solidFill>
                <a:effectLst/>
                <a:latin typeface="Courier New" panose="02070309020205020404" pitchFamily="49" charset="0"/>
                <a:ea typeface="Calibri" panose="020F0502020204030204" pitchFamily="34" charset="0"/>
                <a:cs typeface="Times New Roman" panose="02020603050405020304" pitchFamily="18" charset="0"/>
              </a:rPr>
              <a:t>0</a:t>
            </a:r>
            <a:r>
              <a:rPr lang="en-US">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 </a:t>
            </a:r>
            <a:r>
              <a:rPr lang="en-US">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free_p </a:t>
            </a:r>
            <a:r>
              <a:rPr lang="en-US">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a:t>
            </a:r>
            <a:r>
              <a:rPr lang="en-US">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a</a:t>
            </a:r>
            <a:r>
              <a:rPr lang="en-US">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a:t>
            </a:r>
            <a:r>
              <a:rPr lang="en-US">
                <a:solidFill>
                  <a:srgbClr val="F000F0"/>
                </a:solidFill>
                <a:effectLst/>
                <a:latin typeface="Courier New" panose="02070309020205020404" pitchFamily="49" charset="0"/>
                <a:ea typeface="Calibri" panose="020F0502020204030204" pitchFamily="34" charset="0"/>
                <a:cs typeface="Times New Roman" panose="02020603050405020304" pitchFamily="18" charset="0"/>
              </a:rPr>
              <a:t>1</a:t>
            </a:r>
            <a:r>
              <a:rPr lang="en-US">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 </a:t>
            </a:r>
            <a:r>
              <a:rPr lang="en-US" b="1">
                <a:solidFill>
                  <a:srgbClr val="0000A0"/>
                </a:solidFill>
                <a:effectLst/>
                <a:latin typeface="Courier New" panose="02070309020205020404" pitchFamily="49" charset="0"/>
                <a:ea typeface="Calibri" panose="020F0502020204030204" pitchFamily="34" charset="0"/>
                <a:cs typeface="Times New Roman" panose="02020603050405020304" pitchFamily="18" charset="0"/>
              </a:rPr>
              <a:t>continue</a:t>
            </a:r>
            <a:r>
              <a:rPr lang="en-US">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a:t>
            </a:r>
            <a:endParaRPr lang="en-US">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                </a:t>
            </a:r>
            <a:r>
              <a:rPr lang="en-US" b="1">
                <a:solidFill>
                  <a:srgbClr val="0000A0"/>
                </a:solidFill>
                <a:effectLst/>
                <a:latin typeface="Courier New" panose="02070309020205020404" pitchFamily="49" charset="0"/>
                <a:ea typeface="Calibri" panose="020F0502020204030204" pitchFamily="34" charset="0"/>
                <a:cs typeface="Times New Roman" panose="02020603050405020304" pitchFamily="18" charset="0"/>
              </a:rPr>
              <a:t>if</a:t>
            </a:r>
            <a:r>
              <a:rPr lang="en-US">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a:t>
            </a:r>
            <a:r>
              <a:rPr lang="en-US">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cnt</a:t>
            </a:r>
            <a:r>
              <a:rPr lang="en-US">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a:t>
            </a:r>
            <a:r>
              <a:rPr lang="en-US">
                <a:solidFill>
                  <a:srgbClr val="F000F0"/>
                </a:solidFill>
                <a:effectLst/>
                <a:latin typeface="Courier New" panose="02070309020205020404" pitchFamily="49" charset="0"/>
                <a:ea typeface="Calibri" panose="020F0502020204030204" pitchFamily="34" charset="0"/>
                <a:cs typeface="Times New Roman" panose="02020603050405020304" pitchFamily="18" charset="0"/>
              </a:rPr>
              <a:t>1 </a:t>
            </a:r>
            <a:r>
              <a:rPr lang="en-US">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&amp;&amp; </a:t>
            </a:r>
            <a:r>
              <a:rPr lang="en-US">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flg</a:t>
            </a:r>
            <a:r>
              <a:rPr lang="en-US">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a:t>
            </a:r>
            <a:r>
              <a:rPr lang="en-US">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m</a:t>
            </a:r>
            <a:r>
              <a:rPr lang="en-US">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a:t>
            </a:r>
            <a:r>
              <a:rPr lang="en-US">
                <a:solidFill>
                  <a:srgbClr val="F000F0"/>
                </a:solidFill>
                <a:effectLst/>
                <a:latin typeface="Courier New" panose="02070309020205020404" pitchFamily="49" charset="0"/>
                <a:ea typeface="Calibri" panose="020F0502020204030204" pitchFamily="34" charset="0"/>
                <a:cs typeface="Times New Roman" panose="02020603050405020304" pitchFamily="18" charset="0"/>
              </a:rPr>
              <a:t>0</a:t>
            </a:r>
            <a:r>
              <a:rPr lang="en-US">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a:t>
            </a:r>
            <a:endParaRPr lang="en-US">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                    </a:t>
            </a:r>
            <a:r>
              <a:rPr lang="en-US" b="1">
                <a:solidFill>
                  <a:srgbClr val="0000A0"/>
                </a:solidFill>
                <a:effectLst/>
                <a:latin typeface="Courier New" panose="02070309020205020404" pitchFamily="49" charset="0"/>
                <a:ea typeface="Calibri" panose="020F0502020204030204" pitchFamily="34" charset="0"/>
                <a:cs typeface="Times New Roman" panose="02020603050405020304" pitchFamily="18" charset="0"/>
              </a:rPr>
              <a:t>if</a:t>
            </a:r>
            <a:r>
              <a:rPr lang="en-US">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a:t>
            </a:r>
            <a:r>
              <a:rPr lang="en-US">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free_p</a:t>
            </a:r>
            <a:r>
              <a:rPr lang="en-US">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&lt;</a:t>
            </a:r>
            <a:r>
              <a:rPr lang="en-US">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mp</a:t>
            </a:r>
            <a:r>
              <a:rPr lang="en-US">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a:t>
            </a:r>
            <a:r>
              <a:rPr lang="en-US">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m</a:t>
            </a:r>
            <a:r>
              <a:rPr lang="en-US">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a:t>
            </a:r>
            <a:r>
              <a:rPr lang="en-US">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fo</a:t>
            </a:r>
            <a:r>
              <a:rPr lang="en-US">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&lt;&lt;</a:t>
            </a:r>
            <a:r>
              <a:rPr lang="en-US">
                <a:solidFill>
                  <a:srgbClr val="E0A000"/>
                </a:solidFill>
                <a:effectLst/>
                <a:latin typeface="Courier New" panose="02070309020205020404" pitchFamily="49" charset="0"/>
                <a:ea typeface="Calibri" panose="020F0502020204030204" pitchFamily="34" charset="0"/>
                <a:cs typeface="Times New Roman" panose="02020603050405020304" pitchFamily="18" charset="0"/>
              </a:rPr>
              <a:t>'0'</a:t>
            </a:r>
            <a:r>
              <a:rPr lang="en-US">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a:t>
            </a:r>
            <a:r>
              <a:rPr lang="en-US" b="1">
                <a:solidFill>
                  <a:srgbClr val="0000A0"/>
                </a:solidFill>
                <a:effectLst/>
                <a:latin typeface="Courier New" panose="02070309020205020404" pitchFamily="49" charset="0"/>
                <a:ea typeface="Calibri" panose="020F0502020204030204" pitchFamily="34" charset="0"/>
                <a:cs typeface="Times New Roman" panose="02020603050405020304" pitchFamily="18" charset="0"/>
              </a:rPr>
              <a:t>return </a:t>
            </a:r>
            <a:r>
              <a:rPr lang="en-US">
                <a:solidFill>
                  <a:srgbClr val="F000F0"/>
                </a:solidFill>
                <a:effectLst/>
                <a:latin typeface="Courier New" panose="02070309020205020404" pitchFamily="49" charset="0"/>
                <a:ea typeface="Calibri" panose="020F0502020204030204" pitchFamily="34" charset="0"/>
                <a:cs typeface="Times New Roman" panose="02020603050405020304" pitchFamily="18" charset="0"/>
              </a:rPr>
              <a:t>0</a:t>
            </a:r>
            <a:r>
              <a:rPr lang="en-US">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a:t>
            </a:r>
            <a:endParaRPr lang="en-US">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                </a:t>
            </a:r>
            <a:r>
              <a:rPr lang="en-US" b="1">
                <a:solidFill>
                  <a:srgbClr val="0000A0"/>
                </a:solidFill>
                <a:effectLst/>
                <a:latin typeface="Courier New" panose="02070309020205020404" pitchFamily="49" charset="0"/>
                <a:ea typeface="Calibri" panose="020F0502020204030204" pitchFamily="34" charset="0"/>
                <a:cs typeface="Times New Roman" panose="02020603050405020304" pitchFamily="18" charset="0"/>
              </a:rPr>
              <a:t>if</a:t>
            </a:r>
            <a:r>
              <a:rPr lang="en-US">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a:t>
            </a:r>
            <a:r>
              <a:rPr lang="en-US">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cnt</a:t>
            </a:r>
            <a:r>
              <a:rPr lang="en-US">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a:t>
            </a:r>
            <a:r>
              <a:rPr lang="en-US">
                <a:solidFill>
                  <a:srgbClr val="F000F0"/>
                </a:solidFill>
                <a:effectLst/>
                <a:latin typeface="Courier New" panose="02070309020205020404" pitchFamily="49" charset="0"/>
                <a:ea typeface="Calibri" panose="020F0502020204030204" pitchFamily="34" charset="0"/>
                <a:cs typeface="Times New Roman" panose="02020603050405020304" pitchFamily="18" charset="0"/>
              </a:rPr>
              <a:t>0 </a:t>
            </a:r>
            <a:r>
              <a:rPr lang="en-US">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&amp;&amp; </a:t>
            </a:r>
            <a:r>
              <a:rPr lang="en-US">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flg</a:t>
            </a:r>
            <a:r>
              <a:rPr lang="en-US">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a:t>
            </a:r>
            <a:r>
              <a:rPr lang="en-US">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m</a:t>
            </a:r>
            <a:r>
              <a:rPr lang="en-US">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a:t>
            </a:r>
            <a:r>
              <a:rPr lang="en-US">
                <a:solidFill>
                  <a:srgbClr val="F000F0"/>
                </a:solidFill>
                <a:effectLst/>
                <a:latin typeface="Courier New" panose="02070309020205020404" pitchFamily="49" charset="0"/>
                <a:ea typeface="Calibri" panose="020F0502020204030204" pitchFamily="34" charset="0"/>
                <a:cs typeface="Times New Roman" panose="02020603050405020304" pitchFamily="18" charset="0"/>
              </a:rPr>
              <a:t>0</a:t>
            </a:r>
            <a:r>
              <a:rPr lang="en-US">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a:t>
            </a:r>
            <a:r>
              <a:rPr lang="en-US">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free_p</a:t>
            </a:r>
            <a:r>
              <a:rPr lang="en-US">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a:t>
            </a:r>
            <a:r>
              <a:rPr lang="en-US">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a</a:t>
            </a:r>
            <a:r>
              <a:rPr lang="en-US">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a:t>
            </a:r>
            <a:endParaRPr lang="en-US">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                                    </a:t>
            </a:r>
            <a:r>
              <a:rPr lang="en-US">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flg</a:t>
            </a:r>
            <a:r>
              <a:rPr lang="en-US">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a:t>
            </a:r>
            <a:r>
              <a:rPr lang="en-US">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m</a:t>
            </a:r>
            <a:r>
              <a:rPr lang="en-US">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a:t>
            </a:r>
            <a:r>
              <a:rPr lang="en-US">
                <a:solidFill>
                  <a:srgbClr val="F000F0"/>
                </a:solidFill>
                <a:effectLst/>
                <a:latin typeface="Courier New" panose="02070309020205020404" pitchFamily="49" charset="0"/>
                <a:ea typeface="Calibri" panose="020F0502020204030204" pitchFamily="34" charset="0"/>
                <a:cs typeface="Times New Roman" panose="02020603050405020304" pitchFamily="18" charset="0"/>
              </a:rPr>
              <a:t>1</a:t>
            </a:r>
            <a:r>
              <a:rPr lang="en-US">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a:t>
            </a:r>
            <a:r>
              <a:rPr lang="en-US">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res</a:t>
            </a:r>
            <a:r>
              <a:rPr lang="en-US">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a:t>
            </a:r>
            <a:r>
              <a:rPr lang="en-US" b="1">
                <a:solidFill>
                  <a:srgbClr val="00A000"/>
                </a:solidFill>
                <a:effectLst/>
                <a:latin typeface="Courier New" panose="02070309020205020404" pitchFamily="49" charset="0"/>
                <a:ea typeface="Calibri" panose="020F0502020204030204" pitchFamily="34" charset="0"/>
                <a:cs typeface="Times New Roman" panose="02020603050405020304" pitchFamily="18" charset="0"/>
              </a:rPr>
              <a:t>push_back</a:t>
            </a:r>
            <a:r>
              <a:rPr lang="en-US">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a:t>
            </a:r>
            <a:r>
              <a:rPr lang="en-US">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free_p</a:t>
            </a:r>
            <a:r>
              <a:rPr lang="en-US">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a:t>
            </a:r>
            <a:endParaRPr lang="en-US">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                </a:t>
            </a:r>
            <a:r>
              <a:rPr lang="en-US" b="1">
                <a:solidFill>
                  <a:srgbClr val="0000A0"/>
                </a:solidFill>
                <a:effectLst/>
                <a:latin typeface="Courier New" panose="02070309020205020404" pitchFamily="49" charset="0"/>
                <a:ea typeface="Calibri" panose="020F0502020204030204" pitchFamily="34" charset="0"/>
                <a:cs typeface="Times New Roman" panose="02020603050405020304" pitchFamily="18" charset="0"/>
              </a:rPr>
              <a:t>if</a:t>
            </a:r>
            <a:r>
              <a:rPr lang="en-US">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a:t>
            </a:r>
            <a:r>
              <a:rPr lang="en-US">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flg</a:t>
            </a:r>
            <a:r>
              <a:rPr lang="en-US">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a:t>
            </a:r>
            <a:r>
              <a:rPr lang="en-US">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m</a:t>
            </a:r>
            <a:r>
              <a:rPr lang="en-US">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a:t>
            </a:r>
            <a:r>
              <a:rPr lang="en-US">
                <a:solidFill>
                  <a:srgbClr val="F000F0"/>
                </a:solidFill>
                <a:effectLst/>
                <a:latin typeface="Courier New" panose="02070309020205020404" pitchFamily="49" charset="0"/>
                <a:ea typeface="Calibri" panose="020F0502020204030204" pitchFamily="34" charset="0"/>
                <a:cs typeface="Times New Roman" panose="02020603050405020304" pitchFamily="18" charset="0"/>
              </a:rPr>
              <a:t>0</a:t>
            </a:r>
            <a:r>
              <a:rPr lang="en-US">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a:t>
            </a:r>
            <a:r>
              <a:rPr lang="en-US">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res</a:t>
            </a:r>
            <a:r>
              <a:rPr lang="en-US">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a:t>
            </a:r>
            <a:r>
              <a:rPr lang="en-US" b="1">
                <a:solidFill>
                  <a:srgbClr val="00A000"/>
                </a:solidFill>
                <a:effectLst/>
                <a:latin typeface="Courier New" panose="02070309020205020404" pitchFamily="49" charset="0"/>
                <a:ea typeface="Calibri" panose="020F0502020204030204" pitchFamily="34" charset="0"/>
                <a:cs typeface="Times New Roman" panose="02020603050405020304" pitchFamily="18" charset="0"/>
              </a:rPr>
              <a:t>push_back</a:t>
            </a:r>
            <a:r>
              <a:rPr lang="en-US">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a:t>
            </a:r>
            <a:r>
              <a:rPr lang="en-US">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free_p</a:t>
            </a:r>
            <a:r>
              <a:rPr lang="en-US">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 </a:t>
            </a:r>
            <a:r>
              <a:rPr lang="en-US">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vt</a:t>
            </a:r>
            <a:r>
              <a:rPr lang="en-US">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a:t>
            </a:r>
            <a:r>
              <a:rPr lang="en-US" b="1">
                <a:solidFill>
                  <a:srgbClr val="00A000"/>
                </a:solidFill>
                <a:effectLst/>
                <a:latin typeface="Courier New" panose="02070309020205020404" pitchFamily="49" charset="0"/>
                <a:ea typeface="Calibri" panose="020F0502020204030204" pitchFamily="34" charset="0"/>
                <a:cs typeface="Times New Roman" panose="02020603050405020304" pitchFamily="18" charset="0"/>
              </a:rPr>
              <a:t>push_back</a:t>
            </a:r>
            <a:r>
              <a:rPr lang="en-US">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a:t>
            </a:r>
            <a:r>
              <a:rPr lang="en-US">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m</a:t>
            </a:r>
            <a:r>
              <a:rPr lang="en-US">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a:t>
            </a:r>
            <a:endParaRPr lang="en-US">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                </a:t>
            </a:r>
            <a:r>
              <a:rPr lang="en-US" b="1">
                <a:solidFill>
                  <a:srgbClr val="0000A0"/>
                </a:solidFill>
                <a:effectLst/>
                <a:latin typeface="Courier New" panose="02070309020205020404" pitchFamily="49" charset="0"/>
                <a:ea typeface="Calibri" panose="020F0502020204030204" pitchFamily="34" charset="0"/>
                <a:cs typeface="Times New Roman" panose="02020603050405020304" pitchFamily="18" charset="0"/>
              </a:rPr>
              <a:t>for</a:t>
            </a:r>
            <a:r>
              <a:rPr lang="en-US">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a:t>
            </a:r>
            <a:r>
              <a:rPr lang="en-US" b="1">
                <a:solidFill>
                  <a:srgbClr val="0000A0"/>
                </a:solidFill>
                <a:effectLst/>
                <a:latin typeface="Courier New" panose="02070309020205020404" pitchFamily="49" charset="0"/>
                <a:ea typeface="Calibri" panose="020F0502020204030204" pitchFamily="34" charset="0"/>
                <a:cs typeface="Times New Roman" panose="02020603050405020304" pitchFamily="18" charset="0"/>
              </a:rPr>
              <a:t>auto </a:t>
            </a:r>
            <a:r>
              <a:rPr lang="en-US">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&amp; </a:t>
            </a:r>
            <a:r>
              <a:rPr lang="en-US">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iv</a:t>
            </a:r>
            <a:r>
              <a:rPr lang="en-US">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a:t>
            </a:r>
            <a:r>
              <a:rPr lang="en-US">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vt</a:t>
            </a:r>
            <a:r>
              <a:rPr lang="en-US">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 </a:t>
            </a:r>
            <a:r>
              <a:rPr lang="en-US">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flg</a:t>
            </a:r>
            <a:r>
              <a:rPr lang="en-US">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a:t>
            </a:r>
            <a:r>
              <a:rPr lang="en-US">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iv</a:t>
            </a:r>
            <a:r>
              <a:rPr lang="en-US">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a:t>
            </a:r>
            <a:r>
              <a:rPr lang="en-US">
                <a:solidFill>
                  <a:srgbClr val="F000F0"/>
                </a:solidFill>
                <a:effectLst/>
                <a:latin typeface="Courier New" panose="02070309020205020404" pitchFamily="49" charset="0"/>
                <a:ea typeface="Calibri" panose="020F0502020204030204" pitchFamily="34" charset="0"/>
                <a:cs typeface="Times New Roman" panose="02020603050405020304" pitchFamily="18" charset="0"/>
              </a:rPr>
              <a:t>1</a:t>
            </a:r>
            <a:r>
              <a:rPr lang="en-US">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 </a:t>
            </a:r>
            <a:r>
              <a:rPr lang="en-US">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vt</a:t>
            </a:r>
            <a:r>
              <a:rPr lang="en-US">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a:t>
            </a:r>
            <a:r>
              <a:rPr lang="en-US" b="1">
                <a:solidFill>
                  <a:srgbClr val="00A000"/>
                </a:solidFill>
                <a:effectLst/>
                <a:latin typeface="Courier New" panose="02070309020205020404" pitchFamily="49" charset="0"/>
                <a:ea typeface="Calibri" panose="020F0502020204030204" pitchFamily="34" charset="0"/>
                <a:cs typeface="Times New Roman" panose="02020603050405020304" pitchFamily="18" charset="0"/>
              </a:rPr>
              <a:t>clear</a:t>
            </a:r>
            <a:r>
              <a:rPr lang="en-US">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a:t>
            </a:r>
            <a:endParaRPr lang="en-US">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 </a:t>
            </a:r>
            <a:endParaRPr lang="en-US">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            }</a:t>
            </a:r>
            <a:endParaRPr lang="en-US">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    }</a:t>
            </a:r>
            <a:endParaRPr lang="en-US">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600"/>
              </a:spcAft>
            </a:pPr>
            <a:r>
              <a:rPr lang="en-US">
                <a:effectLst/>
                <a:latin typeface="Calibri" panose="020F0502020204030204" pitchFamily="34" charset="0"/>
                <a:ea typeface="Calibri" panose="020F0502020204030204" pitchFamily="34" charset="0"/>
                <a:cs typeface="Times New Roman" panose="02020603050405020304" pitchFamily="18" charset="0"/>
              </a:rPr>
              <a:t> </a:t>
            </a:r>
          </a:p>
        </p:txBody>
      </p:sp>
      <p:sp>
        <p:nvSpPr>
          <p:cNvPr id="6" name="TextBox 5"/>
          <p:cNvSpPr txBox="1"/>
          <p:nvPr/>
        </p:nvSpPr>
        <p:spPr>
          <a:xfrm>
            <a:off x="10311532" y="6375125"/>
            <a:ext cx="1880468" cy="369332"/>
          </a:xfrm>
          <a:prstGeom prst="rect">
            <a:avLst/>
          </a:prstGeom>
          <a:noFill/>
        </p:spPr>
        <p:txBody>
          <a:bodyPr wrap="square" rtlCol="0">
            <a:spAutoFit/>
          </a:bodyPr>
          <a:lstStyle/>
          <a:p>
            <a:r>
              <a:rPr lang="en-US" b="1" smtClean="0">
                <a:solidFill>
                  <a:srgbClr val="00B0F0"/>
                </a:solidFill>
                <a:latin typeface="Arial" panose="020B0604020202020204" pitchFamily="34" charset="0"/>
                <a:cs typeface="Arial" panose="020B0604020202020204" pitchFamily="34" charset="0"/>
              </a:rPr>
              <a:t>Tập điểm phủ</a:t>
            </a:r>
            <a:endParaRPr lang="en-US" b="1">
              <a:solidFill>
                <a:srgbClr val="00B0F0"/>
              </a:solidFill>
              <a:latin typeface="Arial" panose="020B0604020202020204" pitchFamily="34" charset="0"/>
              <a:cs typeface="Arial" panose="020B0604020202020204" pitchFamily="34" charset="0"/>
            </a:endParaRPr>
          </a:p>
        </p:txBody>
      </p:sp>
      <p:pic>
        <p:nvPicPr>
          <p:cNvPr id="8" name="Picture 7"/>
          <p:cNvPicPr>
            <a:picLocks noChangeAspect="1"/>
          </p:cNvPicPr>
          <p:nvPr/>
        </p:nvPicPr>
        <p:blipFill>
          <a:blip r:embed="rId3"/>
          <a:stretch>
            <a:fillRect/>
          </a:stretch>
        </p:blipFill>
        <p:spPr>
          <a:xfrm>
            <a:off x="154113" y="6376000"/>
            <a:ext cx="1975275" cy="371888"/>
          </a:xfrm>
          <a:prstGeom prst="rect">
            <a:avLst/>
          </a:prstGeom>
        </p:spPr>
      </p:pic>
      <p:pic>
        <p:nvPicPr>
          <p:cNvPr id="9" name="Picture 4" descr="Related imag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267522" y="5729109"/>
            <a:ext cx="798582" cy="10719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155897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barn(inVertical)">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 calcmode="lin" valueType="num">
                                      <p:cBhvr additive="base">
                                        <p:cTn id="12"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7">
                                            <p:txEl>
                                              <p:pRg st="1" end="1"/>
                                            </p:txEl>
                                          </p:spTgt>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7">
                                            <p:txEl>
                                              <p:pRg st="2" end="2"/>
                                            </p:txEl>
                                          </p:spTgt>
                                        </p:tgtEl>
                                        <p:attrNameLst>
                                          <p:attrName>style.visibility</p:attrName>
                                        </p:attrNameLst>
                                      </p:cBhvr>
                                      <p:to>
                                        <p:strVal val="visible"/>
                                      </p:to>
                                    </p:set>
                                    <p:anim calcmode="lin" valueType="num">
                                      <p:cBhvr additive="base">
                                        <p:cTn id="16"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7">
                                            <p:txEl>
                                              <p:pRg st="2" end="2"/>
                                            </p:txEl>
                                          </p:spTgt>
                                        </p:tgtEl>
                                        <p:attrNameLst>
                                          <p:attrName>ppt_y</p:attrName>
                                        </p:attrNameLst>
                                      </p:cBhvr>
                                      <p:tavLst>
                                        <p:tav tm="0">
                                          <p:val>
                                            <p:strVal val="1+#ppt_h/2"/>
                                          </p:val>
                                        </p:tav>
                                        <p:tav tm="100000">
                                          <p:val>
                                            <p:strVal val="#ppt_y"/>
                                          </p:val>
                                        </p:tav>
                                      </p:tavLst>
                                    </p:anim>
                                  </p:childTnLst>
                                </p:cTn>
                              </p:par>
                              <p:par>
                                <p:cTn id="18" presetID="2" presetClass="entr" presetSubtype="4" fill="hold" nodeType="withEffect">
                                  <p:stCondLst>
                                    <p:cond delay="0"/>
                                  </p:stCondLst>
                                  <p:childTnLst>
                                    <p:set>
                                      <p:cBhvr>
                                        <p:cTn id="19" dur="1" fill="hold">
                                          <p:stCondLst>
                                            <p:cond delay="0"/>
                                          </p:stCondLst>
                                        </p:cTn>
                                        <p:tgtEl>
                                          <p:spTgt spid="7">
                                            <p:txEl>
                                              <p:pRg st="21" end="21"/>
                                            </p:txEl>
                                          </p:spTgt>
                                        </p:tgtEl>
                                        <p:attrNameLst>
                                          <p:attrName>style.visibility</p:attrName>
                                        </p:attrNameLst>
                                      </p:cBhvr>
                                      <p:to>
                                        <p:strVal val="visible"/>
                                      </p:to>
                                    </p:set>
                                    <p:anim calcmode="lin" valueType="num">
                                      <p:cBhvr additive="base">
                                        <p:cTn id="20" dur="500" fill="hold"/>
                                        <p:tgtEl>
                                          <p:spTgt spid="7">
                                            <p:txEl>
                                              <p:pRg st="21" end="21"/>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7">
                                            <p:txEl>
                                              <p:pRg st="21" end="21"/>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6" presetClass="entr" presetSubtype="21" fill="hold" nodeType="clickEffect">
                                  <p:stCondLst>
                                    <p:cond delay="0"/>
                                  </p:stCondLst>
                                  <p:childTnLst>
                                    <p:set>
                                      <p:cBhvr>
                                        <p:cTn id="25" dur="1" fill="hold">
                                          <p:stCondLst>
                                            <p:cond delay="0"/>
                                          </p:stCondLst>
                                        </p:cTn>
                                        <p:tgtEl>
                                          <p:spTgt spid="7">
                                            <p:txEl>
                                              <p:pRg st="3" end="3"/>
                                            </p:txEl>
                                          </p:spTgt>
                                        </p:tgtEl>
                                        <p:attrNameLst>
                                          <p:attrName>style.visibility</p:attrName>
                                        </p:attrNameLst>
                                      </p:cBhvr>
                                      <p:to>
                                        <p:strVal val="visible"/>
                                      </p:to>
                                    </p:set>
                                    <p:animEffect transition="in" filter="barn(inVertical)">
                                      <p:cBhvr>
                                        <p:cTn id="26" dur="500"/>
                                        <p:tgtEl>
                                          <p:spTgt spid="7">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7">
                                            <p:txEl>
                                              <p:pRg st="4" end="4"/>
                                            </p:txEl>
                                          </p:spTgt>
                                        </p:tgtEl>
                                        <p:attrNameLst>
                                          <p:attrName>style.visibility</p:attrName>
                                        </p:attrNameLst>
                                      </p:cBhvr>
                                      <p:to>
                                        <p:strVal val="visible"/>
                                      </p:to>
                                    </p:set>
                                    <p:anim calcmode="lin" valueType="num">
                                      <p:cBhvr additive="base">
                                        <p:cTn id="31"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
                                            <p:txEl>
                                              <p:pRg st="4" end="4"/>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7">
                                            <p:txEl>
                                              <p:pRg st="5" end="5"/>
                                            </p:txEl>
                                          </p:spTgt>
                                        </p:tgtEl>
                                        <p:attrNameLst>
                                          <p:attrName>style.visibility</p:attrName>
                                        </p:attrNameLst>
                                      </p:cBhvr>
                                      <p:to>
                                        <p:strVal val="visible"/>
                                      </p:to>
                                    </p:set>
                                    <p:anim calcmode="lin" valueType="num">
                                      <p:cBhvr additive="base">
                                        <p:cTn id="35" dur="500" fill="hold"/>
                                        <p:tgtEl>
                                          <p:spTgt spid="7">
                                            <p:txEl>
                                              <p:pRg st="5" end="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7">
                                            <p:txEl>
                                              <p:pRg st="5" end="5"/>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7">
                                            <p:txEl>
                                              <p:pRg st="9" end="9"/>
                                            </p:txEl>
                                          </p:spTgt>
                                        </p:tgtEl>
                                        <p:attrNameLst>
                                          <p:attrName>style.visibility</p:attrName>
                                        </p:attrNameLst>
                                      </p:cBhvr>
                                      <p:to>
                                        <p:strVal val="visible"/>
                                      </p:to>
                                    </p:set>
                                    <p:anim calcmode="lin" valueType="num">
                                      <p:cBhvr additive="base">
                                        <p:cTn id="39" dur="500" fill="hold"/>
                                        <p:tgtEl>
                                          <p:spTgt spid="7">
                                            <p:txEl>
                                              <p:pRg st="9" end="9"/>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7">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16" presetClass="entr" presetSubtype="21" fill="hold" nodeType="clickEffect">
                                  <p:stCondLst>
                                    <p:cond delay="0"/>
                                  </p:stCondLst>
                                  <p:childTnLst>
                                    <p:set>
                                      <p:cBhvr>
                                        <p:cTn id="44" dur="1" fill="hold">
                                          <p:stCondLst>
                                            <p:cond delay="0"/>
                                          </p:stCondLst>
                                        </p:cTn>
                                        <p:tgtEl>
                                          <p:spTgt spid="7">
                                            <p:txEl>
                                              <p:pRg st="6" end="6"/>
                                            </p:txEl>
                                          </p:spTgt>
                                        </p:tgtEl>
                                        <p:attrNameLst>
                                          <p:attrName>style.visibility</p:attrName>
                                        </p:attrNameLst>
                                      </p:cBhvr>
                                      <p:to>
                                        <p:strVal val="visible"/>
                                      </p:to>
                                    </p:set>
                                    <p:animEffect transition="in" filter="barn(inVertical)">
                                      <p:cBhvr>
                                        <p:cTn id="45" dur="500"/>
                                        <p:tgtEl>
                                          <p:spTgt spid="7">
                                            <p:txEl>
                                              <p:pRg st="6" end="6"/>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6" presetClass="entr" presetSubtype="21" fill="hold" nodeType="clickEffect">
                                  <p:stCondLst>
                                    <p:cond delay="0"/>
                                  </p:stCondLst>
                                  <p:childTnLst>
                                    <p:set>
                                      <p:cBhvr>
                                        <p:cTn id="49" dur="1" fill="hold">
                                          <p:stCondLst>
                                            <p:cond delay="0"/>
                                          </p:stCondLst>
                                        </p:cTn>
                                        <p:tgtEl>
                                          <p:spTgt spid="7">
                                            <p:txEl>
                                              <p:pRg st="7" end="7"/>
                                            </p:txEl>
                                          </p:spTgt>
                                        </p:tgtEl>
                                        <p:attrNameLst>
                                          <p:attrName>style.visibility</p:attrName>
                                        </p:attrNameLst>
                                      </p:cBhvr>
                                      <p:to>
                                        <p:strVal val="visible"/>
                                      </p:to>
                                    </p:set>
                                    <p:animEffect transition="in" filter="barn(inVertical)">
                                      <p:cBhvr>
                                        <p:cTn id="50" dur="500"/>
                                        <p:tgtEl>
                                          <p:spTgt spid="7">
                                            <p:txEl>
                                              <p:pRg st="7" end="7"/>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6" presetClass="entr" presetSubtype="21" fill="hold" nodeType="clickEffect">
                                  <p:stCondLst>
                                    <p:cond delay="0"/>
                                  </p:stCondLst>
                                  <p:childTnLst>
                                    <p:set>
                                      <p:cBhvr>
                                        <p:cTn id="54" dur="1" fill="hold">
                                          <p:stCondLst>
                                            <p:cond delay="0"/>
                                          </p:stCondLst>
                                        </p:cTn>
                                        <p:tgtEl>
                                          <p:spTgt spid="7">
                                            <p:txEl>
                                              <p:pRg st="8" end="8"/>
                                            </p:txEl>
                                          </p:spTgt>
                                        </p:tgtEl>
                                        <p:attrNameLst>
                                          <p:attrName>style.visibility</p:attrName>
                                        </p:attrNameLst>
                                      </p:cBhvr>
                                      <p:to>
                                        <p:strVal val="visible"/>
                                      </p:to>
                                    </p:set>
                                    <p:animEffect transition="in" filter="barn(inVertical)">
                                      <p:cBhvr>
                                        <p:cTn id="55" dur="500"/>
                                        <p:tgtEl>
                                          <p:spTgt spid="7">
                                            <p:txEl>
                                              <p:pRg st="8" end="8"/>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2" presetClass="entr" presetSubtype="4" fill="hold" nodeType="clickEffect">
                                  <p:stCondLst>
                                    <p:cond delay="0"/>
                                  </p:stCondLst>
                                  <p:childTnLst>
                                    <p:set>
                                      <p:cBhvr>
                                        <p:cTn id="59" dur="1" fill="hold">
                                          <p:stCondLst>
                                            <p:cond delay="0"/>
                                          </p:stCondLst>
                                        </p:cTn>
                                        <p:tgtEl>
                                          <p:spTgt spid="7">
                                            <p:txEl>
                                              <p:pRg st="10" end="10"/>
                                            </p:txEl>
                                          </p:spTgt>
                                        </p:tgtEl>
                                        <p:attrNameLst>
                                          <p:attrName>style.visibility</p:attrName>
                                        </p:attrNameLst>
                                      </p:cBhvr>
                                      <p:to>
                                        <p:strVal val="visible"/>
                                      </p:to>
                                    </p:set>
                                    <p:anim calcmode="lin" valueType="num">
                                      <p:cBhvr additive="base">
                                        <p:cTn id="60" dur="500" fill="hold"/>
                                        <p:tgtEl>
                                          <p:spTgt spid="7">
                                            <p:txEl>
                                              <p:pRg st="10" end="10"/>
                                            </p:txEl>
                                          </p:spTgt>
                                        </p:tgtEl>
                                        <p:attrNameLst>
                                          <p:attrName>ppt_x</p:attrName>
                                        </p:attrNameLst>
                                      </p:cBhvr>
                                      <p:tavLst>
                                        <p:tav tm="0">
                                          <p:val>
                                            <p:strVal val="#ppt_x"/>
                                          </p:val>
                                        </p:tav>
                                        <p:tav tm="100000">
                                          <p:val>
                                            <p:strVal val="#ppt_x"/>
                                          </p:val>
                                        </p:tav>
                                      </p:tavLst>
                                    </p:anim>
                                    <p:anim calcmode="lin" valueType="num">
                                      <p:cBhvr additive="base">
                                        <p:cTn id="61" dur="500" fill="hold"/>
                                        <p:tgtEl>
                                          <p:spTgt spid="7">
                                            <p:txEl>
                                              <p:pRg st="10" end="10"/>
                                            </p:txEl>
                                          </p:spTgt>
                                        </p:tgtEl>
                                        <p:attrNameLst>
                                          <p:attrName>ppt_y</p:attrName>
                                        </p:attrNameLst>
                                      </p:cBhvr>
                                      <p:tavLst>
                                        <p:tav tm="0">
                                          <p:val>
                                            <p:strVal val="1+#ppt_h/2"/>
                                          </p:val>
                                        </p:tav>
                                        <p:tav tm="100000">
                                          <p:val>
                                            <p:strVal val="#ppt_y"/>
                                          </p:val>
                                        </p:tav>
                                      </p:tavLst>
                                    </p:anim>
                                  </p:childTnLst>
                                </p:cTn>
                              </p:par>
                              <p:par>
                                <p:cTn id="62" presetID="2" presetClass="entr" presetSubtype="4" fill="hold" nodeType="withEffect">
                                  <p:stCondLst>
                                    <p:cond delay="0"/>
                                  </p:stCondLst>
                                  <p:childTnLst>
                                    <p:set>
                                      <p:cBhvr>
                                        <p:cTn id="63" dur="1" fill="hold">
                                          <p:stCondLst>
                                            <p:cond delay="0"/>
                                          </p:stCondLst>
                                        </p:cTn>
                                        <p:tgtEl>
                                          <p:spTgt spid="7">
                                            <p:txEl>
                                              <p:pRg st="11" end="11"/>
                                            </p:txEl>
                                          </p:spTgt>
                                        </p:tgtEl>
                                        <p:attrNameLst>
                                          <p:attrName>style.visibility</p:attrName>
                                        </p:attrNameLst>
                                      </p:cBhvr>
                                      <p:to>
                                        <p:strVal val="visible"/>
                                      </p:to>
                                    </p:set>
                                    <p:anim calcmode="lin" valueType="num">
                                      <p:cBhvr additive="base">
                                        <p:cTn id="64" dur="500" fill="hold"/>
                                        <p:tgtEl>
                                          <p:spTgt spid="7">
                                            <p:txEl>
                                              <p:pRg st="11" end="11"/>
                                            </p:txEl>
                                          </p:spTgt>
                                        </p:tgtEl>
                                        <p:attrNameLst>
                                          <p:attrName>ppt_x</p:attrName>
                                        </p:attrNameLst>
                                      </p:cBhvr>
                                      <p:tavLst>
                                        <p:tav tm="0">
                                          <p:val>
                                            <p:strVal val="#ppt_x"/>
                                          </p:val>
                                        </p:tav>
                                        <p:tav tm="100000">
                                          <p:val>
                                            <p:strVal val="#ppt_x"/>
                                          </p:val>
                                        </p:tav>
                                      </p:tavLst>
                                    </p:anim>
                                    <p:anim calcmode="lin" valueType="num">
                                      <p:cBhvr additive="base">
                                        <p:cTn id="65" dur="500" fill="hold"/>
                                        <p:tgtEl>
                                          <p:spTgt spid="7">
                                            <p:txEl>
                                              <p:pRg st="11" end="11"/>
                                            </p:txEl>
                                          </p:spTgt>
                                        </p:tgtEl>
                                        <p:attrNameLst>
                                          <p:attrName>ppt_y</p:attrName>
                                        </p:attrNameLst>
                                      </p:cBhvr>
                                      <p:tavLst>
                                        <p:tav tm="0">
                                          <p:val>
                                            <p:strVal val="1+#ppt_h/2"/>
                                          </p:val>
                                        </p:tav>
                                        <p:tav tm="100000">
                                          <p:val>
                                            <p:strVal val="#ppt_y"/>
                                          </p:val>
                                        </p:tav>
                                      </p:tavLst>
                                    </p:anim>
                                  </p:childTnLst>
                                </p:cTn>
                              </p:par>
                              <p:par>
                                <p:cTn id="66" presetID="2" presetClass="entr" presetSubtype="4" fill="hold" nodeType="withEffect">
                                  <p:stCondLst>
                                    <p:cond delay="0"/>
                                  </p:stCondLst>
                                  <p:childTnLst>
                                    <p:set>
                                      <p:cBhvr>
                                        <p:cTn id="67" dur="1" fill="hold">
                                          <p:stCondLst>
                                            <p:cond delay="0"/>
                                          </p:stCondLst>
                                        </p:cTn>
                                        <p:tgtEl>
                                          <p:spTgt spid="7">
                                            <p:txEl>
                                              <p:pRg st="20" end="20"/>
                                            </p:txEl>
                                          </p:spTgt>
                                        </p:tgtEl>
                                        <p:attrNameLst>
                                          <p:attrName>style.visibility</p:attrName>
                                        </p:attrNameLst>
                                      </p:cBhvr>
                                      <p:to>
                                        <p:strVal val="visible"/>
                                      </p:to>
                                    </p:set>
                                    <p:anim calcmode="lin" valueType="num">
                                      <p:cBhvr additive="base">
                                        <p:cTn id="68" dur="500" fill="hold"/>
                                        <p:tgtEl>
                                          <p:spTgt spid="7">
                                            <p:txEl>
                                              <p:pRg st="20" end="20"/>
                                            </p:txEl>
                                          </p:spTgt>
                                        </p:tgtEl>
                                        <p:attrNameLst>
                                          <p:attrName>ppt_x</p:attrName>
                                        </p:attrNameLst>
                                      </p:cBhvr>
                                      <p:tavLst>
                                        <p:tav tm="0">
                                          <p:val>
                                            <p:strVal val="#ppt_x"/>
                                          </p:val>
                                        </p:tav>
                                        <p:tav tm="100000">
                                          <p:val>
                                            <p:strVal val="#ppt_x"/>
                                          </p:val>
                                        </p:tav>
                                      </p:tavLst>
                                    </p:anim>
                                    <p:anim calcmode="lin" valueType="num">
                                      <p:cBhvr additive="base">
                                        <p:cTn id="69" dur="500" fill="hold"/>
                                        <p:tgtEl>
                                          <p:spTgt spid="7">
                                            <p:txEl>
                                              <p:pRg st="20" end="20"/>
                                            </p:txEl>
                                          </p:spTgt>
                                        </p:tgtEl>
                                        <p:attrNameLst>
                                          <p:attrName>ppt_y</p:attrName>
                                        </p:attrNameLst>
                                      </p:cBhvr>
                                      <p:tavLst>
                                        <p:tav tm="0">
                                          <p:val>
                                            <p:strVal val="1+#ppt_h/2"/>
                                          </p:val>
                                        </p:tav>
                                        <p:tav tm="100000">
                                          <p:val>
                                            <p:strVal val="#ppt_y"/>
                                          </p:val>
                                        </p:tav>
                                      </p:tavLst>
                                    </p:anim>
                                  </p:childTnLst>
                                </p:cTn>
                              </p:par>
                            </p:childTnLst>
                          </p:cTn>
                        </p:par>
                      </p:childTnLst>
                    </p:cTn>
                  </p:par>
                  <p:par>
                    <p:cTn id="70" fill="hold">
                      <p:stCondLst>
                        <p:cond delay="indefinite"/>
                      </p:stCondLst>
                      <p:childTnLst>
                        <p:par>
                          <p:cTn id="71" fill="hold">
                            <p:stCondLst>
                              <p:cond delay="0"/>
                            </p:stCondLst>
                            <p:childTnLst>
                              <p:par>
                                <p:cTn id="72" presetID="16" presetClass="entr" presetSubtype="21" fill="hold" nodeType="clickEffect">
                                  <p:stCondLst>
                                    <p:cond delay="0"/>
                                  </p:stCondLst>
                                  <p:childTnLst>
                                    <p:set>
                                      <p:cBhvr>
                                        <p:cTn id="73" dur="1" fill="hold">
                                          <p:stCondLst>
                                            <p:cond delay="0"/>
                                          </p:stCondLst>
                                        </p:cTn>
                                        <p:tgtEl>
                                          <p:spTgt spid="7">
                                            <p:txEl>
                                              <p:pRg st="12" end="12"/>
                                            </p:txEl>
                                          </p:spTgt>
                                        </p:tgtEl>
                                        <p:attrNameLst>
                                          <p:attrName>style.visibility</p:attrName>
                                        </p:attrNameLst>
                                      </p:cBhvr>
                                      <p:to>
                                        <p:strVal val="visible"/>
                                      </p:to>
                                    </p:set>
                                    <p:animEffect transition="in" filter="barn(inVertical)">
                                      <p:cBhvr>
                                        <p:cTn id="74" dur="500"/>
                                        <p:tgtEl>
                                          <p:spTgt spid="7">
                                            <p:txEl>
                                              <p:pRg st="12" end="12"/>
                                            </p:txEl>
                                          </p:spTgt>
                                        </p:tgtEl>
                                      </p:cBhvr>
                                    </p:animEffect>
                                  </p:childTnLst>
                                </p:cTn>
                              </p:par>
                            </p:childTnLst>
                          </p:cTn>
                        </p:par>
                      </p:childTnLst>
                    </p:cTn>
                  </p:par>
                  <p:par>
                    <p:cTn id="75" fill="hold">
                      <p:stCondLst>
                        <p:cond delay="indefinite"/>
                      </p:stCondLst>
                      <p:childTnLst>
                        <p:par>
                          <p:cTn id="76" fill="hold">
                            <p:stCondLst>
                              <p:cond delay="0"/>
                            </p:stCondLst>
                            <p:childTnLst>
                              <p:par>
                                <p:cTn id="77" presetID="16" presetClass="entr" presetSubtype="21" fill="hold" nodeType="clickEffect">
                                  <p:stCondLst>
                                    <p:cond delay="0"/>
                                  </p:stCondLst>
                                  <p:childTnLst>
                                    <p:set>
                                      <p:cBhvr>
                                        <p:cTn id="78" dur="1" fill="hold">
                                          <p:stCondLst>
                                            <p:cond delay="0"/>
                                          </p:stCondLst>
                                        </p:cTn>
                                        <p:tgtEl>
                                          <p:spTgt spid="7">
                                            <p:txEl>
                                              <p:pRg st="13" end="13"/>
                                            </p:txEl>
                                          </p:spTgt>
                                        </p:tgtEl>
                                        <p:attrNameLst>
                                          <p:attrName>style.visibility</p:attrName>
                                        </p:attrNameLst>
                                      </p:cBhvr>
                                      <p:to>
                                        <p:strVal val="visible"/>
                                      </p:to>
                                    </p:set>
                                    <p:animEffect transition="in" filter="barn(inVertical)">
                                      <p:cBhvr>
                                        <p:cTn id="79" dur="500"/>
                                        <p:tgtEl>
                                          <p:spTgt spid="7">
                                            <p:txEl>
                                              <p:pRg st="13" end="13"/>
                                            </p:txEl>
                                          </p:spTgt>
                                        </p:tgtEl>
                                      </p:cBhvr>
                                    </p:animEffect>
                                  </p:childTnLst>
                                </p:cTn>
                              </p:par>
                              <p:par>
                                <p:cTn id="80" presetID="16" presetClass="entr" presetSubtype="21" fill="hold" nodeType="withEffect">
                                  <p:stCondLst>
                                    <p:cond delay="0"/>
                                  </p:stCondLst>
                                  <p:childTnLst>
                                    <p:set>
                                      <p:cBhvr>
                                        <p:cTn id="81" dur="1" fill="hold">
                                          <p:stCondLst>
                                            <p:cond delay="0"/>
                                          </p:stCondLst>
                                        </p:cTn>
                                        <p:tgtEl>
                                          <p:spTgt spid="7">
                                            <p:txEl>
                                              <p:pRg st="14" end="14"/>
                                            </p:txEl>
                                          </p:spTgt>
                                        </p:tgtEl>
                                        <p:attrNameLst>
                                          <p:attrName>style.visibility</p:attrName>
                                        </p:attrNameLst>
                                      </p:cBhvr>
                                      <p:to>
                                        <p:strVal val="visible"/>
                                      </p:to>
                                    </p:set>
                                    <p:animEffect transition="in" filter="barn(inVertical)">
                                      <p:cBhvr>
                                        <p:cTn id="82" dur="500"/>
                                        <p:tgtEl>
                                          <p:spTgt spid="7">
                                            <p:txEl>
                                              <p:pRg st="14" end="14"/>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16" presetClass="entr" presetSubtype="21" fill="hold" nodeType="clickEffect">
                                  <p:stCondLst>
                                    <p:cond delay="0"/>
                                  </p:stCondLst>
                                  <p:childTnLst>
                                    <p:set>
                                      <p:cBhvr>
                                        <p:cTn id="86" dur="1" fill="hold">
                                          <p:stCondLst>
                                            <p:cond delay="0"/>
                                          </p:stCondLst>
                                        </p:cTn>
                                        <p:tgtEl>
                                          <p:spTgt spid="7">
                                            <p:txEl>
                                              <p:pRg st="15" end="15"/>
                                            </p:txEl>
                                          </p:spTgt>
                                        </p:tgtEl>
                                        <p:attrNameLst>
                                          <p:attrName>style.visibility</p:attrName>
                                        </p:attrNameLst>
                                      </p:cBhvr>
                                      <p:to>
                                        <p:strVal val="visible"/>
                                      </p:to>
                                    </p:set>
                                    <p:animEffect transition="in" filter="barn(inVertical)">
                                      <p:cBhvr>
                                        <p:cTn id="87" dur="500"/>
                                        <p:tgtEl>
                                          <p:spTgt spid="7">
                                            <p:txEl>
                                              <p:pRg st="15" end="15"/>
                                            </p:txEl>
                                          </p:spTgt>
                                        </p:tgtEl>
                                      </p:cBhvr>
                                    </p:animEffect>
                                  </p:childTnLst>
                                </p:cTn>
                              </p:par>
                              <p:par>
                                <p:cTn id="88" presetID="16" presetClass="entr" presetSubtype="21" fill="hold" nodeType="withEffect">
                                  <p:stCondLst>
                                    <p:cond delay="0"/>
                                  </p:stCondLst>
                                  <p:childTnLst>
                                    <p:set>
                                      <p:cBhvr>
                                        <p:cTn id="89" dur="1" fill="hold">
                                          <p:stCondLst>
                                            <p:cond delay="0"/>
                                          </p:stCondLst>
                                        </p:cTn>
                                        <p:tgtEl>
                                          <p:spTgt spid="7">
                                            <p:txEl>
                                              <p:pRg st="16" end="16"/>
                                            </p:txEl>
                                          </p:spTgt>
                                        </p:tgtEl>
                                        <p:attrNameLst>
                                          <p:attrName>style.visibility</p:attrName>
                                        </p:attrNameLst>
                                      </p:cBhvr>
                                      <p:to>
                                        <p:strVal val="visible"/>
                                      </p:to>
                                    </p:set>
                                    <p:animEffect transition="in" filter="barn(inVertical)">
                                      <p:cBhvr>
                                        <p:cTn id="90" dur="500"/>
                                        <p:tgtEl>
                                          <p:spTgt spid="7">
                                            <p:txEl>
                                              <p:pRg st="16" end="16"/>
                                            </p:txEl>
                                          </p:spTgt>
                                        </p:tgtEl>
                                      </p:cBhvr>
                                    </p:animEffect>
                                  </p:childTnLst>
                                </p:cTn>
                              </p:par>
                            </p:childTnLst>
                          </p:cTn>
                        </p:par>
                      </p:childTnLst>
                    </p:cTn>
                  </p:par>
                  <p:par>
                    <p:cTn id="91" fill="hold">
                      <p:stCondLst>
                        <p:cond delay="indefinite"/>
                      </p:stCondLst>
                      <p:childTnLst>
                        <p:par>
                          <p:cTn id="92" fill="hold">
                            <p:stCondLst>
                              <p:cond delay="0"/>
                            </p:stCondLst>
                            <p:childTnLst>
                              <p:par>
                                <p:cTn id="93" presetID="16" presetClass="entr" presetSubtype="21" fill="hold" nodeType="clickEffect">
                                  <p:stCondLst>
                                    <p:cond delay="0"/>
                                  </p:stCondLst>
                                  <p:childTnLst>
                                    <p:set>
                                      <p:cBhvr>
                                        <p:cTn id="94" dur="1" fill="hold">
                                          <p:stCondLst>
                                            <p:cond delay="0"/>
                                          </p:stCondLst>
                                        </p:cTn>
                                        <p:tgtEl>
                                          <p:spTgt spid="7">
                                            <p:txEl>
                                              <p:pRg st="17" end="17"/>
                                            </p:txEl>
                                          </p:spTgt>
                                        </p:tgtEl>
                                        <p:attrNameLst>
                                          <p:attrName>style.visibility</p:attrName>
                                        </p:attrNameLst>
                                      </p:cBhvr>
                                      <p:to>
                                        <p:strVal val="visible"/>
                                      </p:to>
                                    </p:set>
                                    <p:animEffect transition="in" filter="barn(inVertical)">
                                      <p:cBhvr>
                                        <p:cTn id="95" dur="500"/>
                                        <p:tgtEl>
                                          <p:spTgt spid="7">
                                            <p:txEl>
                                              <p:pRg st="17" end="17"/>
                                            </p:txEl>
                                          </p:spTgt>
                                        </p:tgtEl>
                                      </p:cBhvr>
                                    </p:animEffect>
                                  </p:childTnLst>
                                </p:cTn>
                              </p:par>
                            </p:childTnLst>
                          </p:cTn>
                        </p:par>
                      </p:childTnLst>
                    </p:cTn>
                  </p:par>
                  <p:par>
                    <p:cTn id="96" fill="hold">
                      <p:stCondLst>
                        <p:cond delay="indefinite"/>
                      </p:stCondLst>
                      <p:childTnLst>
                        <p:par>
                          <p:cTn id="97" fill="hold">
                            <p:stCondLst>
                              <p:cond delay="0"/>
                            </p:stCondLst>
                            <p:childTnLst>
                              <p:par>
                                <p:cTn id="98" presetID="16" presetClass="entr" presetSubtype="21" fill="hold" nodeType="clickEffect">
                                  <p:stCondLst>
                                    <p:cond delay="0"/>
                                  </p:stCondLst>
                                  <p:childTnLst>
                                    <p:set>
                                      <p:cBhvr>
                                        <p:cTn id="99" dur="1" fill="hold">
                                          <p:stCondLst>
                                            <p:cond delay="0"/>
                                          </p:stCondLst>
                                        </p:cTn>
                                        <p:tgtEl>
                                          <p:spTgt spid="7">
                                            <p:txEl>
                                              <p:pRg st="18" end="18"/>
                                            </p:txEl>
                                          </p:spTgt>
                                        </p:tgtEl>
                                        <p:attrNameLst>
                                          <p:attrName>style.visibility</p:attrName>
                                        </p:attrNameLst>
                                      </p:cBhvr>
                                      <p:to>
                                        <p:strVal val="visible"/>
                                      </p:to>
                                    </p:set>
                                    <p:animEffect transition="in" filter="barn(inVertical)">
                                      <p:cBhvr>
                                        <p:cTn id="100" dur="500"/>
                                        <p:tgtEl>
                                          <p:spTgt spid="7">
                                            <p:txEl>
                                              <p:pRg st="18" end="18"/>
                                            </p:txEl>
                                          </p:spTgt>
                                        </p:tgtEl>
                                      </p:cBhvr>
                                    </p:animEffect>
                                  </p:childTnLst>
                                </p:cTn>
                              </p:par>
                            </p:childTnLst>
                          </p:cTn>
                        </p:par>
                      </p:childTnLst>
                    </p:cTn>
                  </p:par>
                  <p:par>
                    <p:cTn id="101" fill="hold">
                      <p:stCondLst>
                        <p:cond delay="indefinite"/>
                      </p:stCondLst>
                      <p:childTnLst>
                        <p:par>
                          <p:cTn id="102" fill="hold">
                            <p:stCondLst>
                              <p:cond delay="0"/>
                            </p:stCondLst>
                            <p:childTnLst>
                              <p:par>
                                <p:cTn id="103" presetID="53" presetClass="entr" presetSubtype="16" fill="hold" nodeType="clickEffect">
                                  <p:stCondLst>
                                    <p:cond delay="0"/>
                                  </p:stCondLst>
                                  <p:childTnLst>
                                    <p:set>
                                      <p:cBhvr>
                                        <p:cTn id="104" dur="1" fill="hold">
                                          <p:stCondLst>
                                            <p:cond delay="0"/>
                                          </p:stCondLst>
                                        </p:cTn>
                                        <p:tgtEl>
                                          <p:spTgt spid="9"/>
                                        </p:tgtEl>
                                        <p:attrNameLst>
                                          <p:attrName>style.visibility</p:attrName>
                                        </p:attrNameLst>
                                      </p:cBhvr>
                                      <p:to>
                                        <p:strVal val="visible"/>
                                      </p:to>
                                    </p:set>
                                    <p:anim calcmode="lin" valueType="num">
                                      <p:cBhvr>
                                        <p:cTn id="105" dur="500" fill="hold"/>
                                        <p:tgtEl>
                                          <p:spTgt spid="9"/>
                                        </p:tgtEl>
                                        <p:attrNameLst>
                                          <p:attrName>ppt_w</p:attrName>
                                        </p:attrNameLst>
                                      </p:cBhvr>
                                      <p:tavLst>
                                        <p:tav tm="0">
                                          <p:val>
                                            <p:fltVal val="0"/>
                                          </p:val>
                                        </p:tav>
                                        <p:tav tm="100000">
                                          <p:val>
                                            <p:strVal val="#ppt_w"/>
                                          </p:val>
                                        </p:tav>
                                      </p:tavLst>
                                    </p:anim>
                                    <p:anim calcmode="lin" valueType="num">
                                      <p:cBhvr>
                                        <p:cTn id="106" dur="500" fill="hold"/>
                                        <p:tgtEl>
                                          <p:spTgt spid="9"/>
                                        </p:tgtEl>
                                        <p:attrNameLst>
                                          <p:attrName>ppt_h</p:attrName>
                                        </p:attrNameLst>
                                      </p:cBhvr>
                                      <p:tavLst>
                                        <p:tav tm="0">
                                          <p:val>
                                            <p:fltVal val="0"/>
                                          </p:val>
                                        </p:tav>
                                        <p:tav tm="100000">
                                          <p:val>
                                            <p:strVal val="#ppt_h"/>
                                          </p:val>
                                        </p:tav>
                                      </p:tavLst>
                                    </p:anim>
                                    <p:animEffect transition="in" filter="fade">
                                      <p:cBhvr>
                                        <p:cTn id="10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84000"/>
                <a:shade val="100000"/>
                <a:hueMod val="92000"/>
                <a:satMod val="180000"/>
                <a:lumMod val="114000"/>
              </a:schemeClr>
            </a:gs>
            <a:gs pos="100000">
              <a:srgbClr val="92D050"/>
            </a:gs>
          </a:gsLst>
          <a:lin ang="5400000" scaled="0"/>
        </a:gra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A56C70A-47E8-4D43-BC53-9F5DFA8CEAC7}" type="slidenum">
              <a:rPr lang="en-US" smtClean="0"/>
              <a:t>25</a:t>
            </a:fld>
            <a:endParaRPr lang="en-US"/>
          </a:p>
        </p:txBody>
      </p:sp>
      <p:sp>
        <p:nvSpPr>
          <p:cNvPr id="5" name="Title 1"/>
          <p:cNvSpPr>
            <a:spLocks noGrp="1"/>
          </p:cNvSpPr>
          <p:nvPr>
            <p:ph type="title"/>
          </p:nvPr>
        </p:nvSpPr>
        <p:spPr>
          <a:xfrm>
            <a:off x="261704" y="206287"/>
            <a:ext cx="5232192" cy="573201"/>
          </a:xfrm>
        </p:spPr>
        <p:txBody>
          <a:bodyPr>
            <a:normAutofit/>
          </a:bodyPr>
          <a:lstStyle/>
          <a:p>
            <a:r>
              <a:rPr lang="en-US" sz="2000" b="1">
                <a:solidFill>
                  <a:srgbClr val="00B0F0"/>
                </a:solidFill>
                <a:effectLst>
                  <a:outerShdw blurRad="50800" dist="38100" algn="l">
                    <a:srgbClr val="000000">
                      <a:alpha val="40000"/>
                    </a:srgbClr>
                  </a:outerShdw>
                  <a:reflection blurRad="6350" stA="55000" endA="300" endPos="45500" dir="5400000" sy="-100000" algn="bl"/>
                </a:effectLst>
                <a:latin typeface="Arial" panose="020B0604020202020204" pitchFamily="34" charset="0"/>
                <a:cs typeface="Arial" panose="020B0604020202020204" pitchFamily="34" charset="0"/>
              </a:rPr>
              <a:t>Tập điểm phủ các đoạn </a:t>
            </a:r>
            <a:r>
              <a:rPr lang="en-US" sz="2000" b="1" smtClean="0">
                <a:solidFill>
                  <a:srgbClr val="00B0F0"/>
                </a:solidFill>
                <a:effectLst>
                  <a:outerShdw blurRad="50800" dist="38100" algn="l">
                    <a:srgbClr val="000000">
                      <a:alpha val="40000"/>
                    </a:srgbClr>
                  </a:outerShdw>
                  <a:reflection blurRad="6350" stA="55000" endA="300" endPos="45500" dir="5400000" sy="-100000" algn="bl"/>
                </a:effectLst>
                <a:latin typeface="Arial" panose="020B0604020202020204" pitchFamily="34" charset="0"/>
                <a:cs typeface="Arial" panose="020B0604020202020204" pitchFamily="34" charset="0"/>
              </a:rPr>
              <a:t>thẳng </a:t>
            </a:r>
            <a:r>
              <a:rPr lang="en-US" sz="2000" b="1" i="1" smtClean="0">
                <a:solidFill>
                  <a:schemeClr val="accent5">
                    <a:lumMod val="60000"/>
                    <a:lumOff val="40000"/>
                  </a:schemeClr>
                </a:solidFill>
                <a:effectLst>
                  <a:outerShdw blurRad="50800" dist="38100" algn="l">
                    <a:srgbClr val="000000">
                      <a:alpha val="40000"/>
                    </a:srgbClr>
                  </a:outerShdw>
                  <a:reflection blurRad="6350" stA="55000" endA="300" endPos="45500" dir="5400000" sy="-100000" algn="bl"/>
                </a:effectLst>
                <a:latin typeface="Arial" panose="020B0604020202020204" pitchFamily="34" charset="0"/>
                <a:cs typeface="Arial" panose="020B0604020202020204" pitchFamily="34" charset="0"/>
              </a:rPr>
              <a:t>(tiếp)</a:t>
            </a:r>
            <a:endParaRPr lang="en-US" sz="2000" i="1">
              <a:solidFill>
                <a:schemeClr val="accent5">
                  <a:lumMod val="60000"/>
                  <a:lumOff val="40000"/>
                </a:schemeClr>
              </a:solidFill>
            </a:endParaRPr>
          </a:p>
        </p:txBody>
      </p:sp>
      <p:sp>
        <p:nvSpPr>
          <p:cNvPr id="6" name="TextBox 5"/>
          <p:cNvSpPr txBox="1"/>
          <p:nvPr/>
        </p:nvSpPr>
        <p:spPr>
          <a:xfrm>
            <a:off x="10311532" y="6375125"/>
            <a:ext cx="1880468" cy="369332"/>
          </a:xfrm>
          <a:prstGeom prst="rect">
            <a:avLst/>
          </a:prstGeom>
          <a:noFill/>
        </p:spPr>
        <p:txBody>
          <a:bodyPr wrap="square" rtlCol="0">
            <a:spAutoFit/>
          </a:bodyPr>
          <a:lstStyle/>
          <a:p>
            <a:r>
              <a:rPr lang="en-US" b="1" smtClean="0">
                <a:solidFill>
                  <a:srgbClr val="00B0F0"/>
                </a:solidFill>
                <a:latin typeface="Arial" panose="020B0604020202020204" pitchFamily="34" charset="0"/>
                <a:cs typeface="Arial" panose="020B0604020202020204" pitchFamily="34" charset="0"/>
              </a:rPr>
              <a:t>Tập điểm phủ</a:t>
            </a:r>
            <a:endParaRPr lang="en-US" b="1">
              <a:solidFill>
                <a:srgbClr val="00B0F0"/>
              </a:solidFill>
              <a:latin typeface="Arial" panose="020B0604020202020204" pitchFamily="34" charset="0"/>
              <a:cs typeface="Arial" panose="020B0604020202020204" pitchFamily="34" charset="0"/>
            </a:endParaRPr>
          </a:p>
        </p:txBody>
      </p:sp>
      <p:sp>
        <p:nvSpPr>
          <p:cNvPr id="7" name="Rectangle 6"/>
          <p:cNvSpPr/>
          <p:nvPr/>
        </p:nvSpPr>
        <p:spPr>
          <a:xfrm>
            <a:off x="994348" y="779488"/>
            <a:ext cx="6096000" cy="1313180"/>
          </a:xfrm>
          <a:prstGeom prst="rect">
            <a:avLst/>
          </a:prstGeom>
        </p:spPr>
        <p:txBody>
          <a:bodyPr>
            <a:spAutoFit/>
          </a:bodyPr>
          <a:lstStyle/>
          <a:p>
            <a:pPr algn="just">
              <a:spcAft>
                <a:spcPts val="600"/>
              </a:spcAft>
            </a:pPr>
            <a:r>
              <a:rPr lang="en-US" sz="2000">
                <a:solidFill>
                  <a:srgbClr val="0070C0"/>
                </a:solidFill>
                <a:latin typeface="Arial" panose="020B0604020202020204" pitchFamily="34" charset="0"/>
                <a:ea typeface="Calibri" panose="020F0502020204030204" pitchFamily="34" charset="0"/>
                <a:cs typeface="Arial" panose="020B0604020202020204" pitchFamily="34" charset="0"/>
              </a:rPr>
              <a:t>Đưa ra kết quả:</a:t>
            </a:r>
          </a:p>
          <a:p>
            <a:pPr marL="342900" marR="0" lvl="0" indent="-342900" algn="just">
              <a:lnSpc>
                <a:spcPct val="115000"/>
              </a:lnSpc>
              <a:spcBef>
                <a:spcPts val="0"/>
              </a:spcBef>
              <a:spcAft>
                <a:spcPts val="1000"/>
              </a:spcAft>
              <a:buClr>
                <a:srgbClr val="00B0F0"/>
              </a:buClr>
              <a:buFont typeface="Symbol" panose="05050102010706020507" pitchFamily="18" charset="2"/>
              <a:buChar char=""/>
            </a:pPr>
            <a:r>
              <a:rPr lang="en-US" sz="2000">
                <a:latin typeface="Times New Roman" panose="02020603050405020304" pitchFamily="18" charset="0"/>
                <a:ea typeface="Calibri" panose="020F0502020204030204" pitchFamily="34" charset="0"/>
                <a:cs typeface="Times New Roman" panose="02020603050405020304" pitchFamily="18" charset="0"/>
              </a:rPr>
              <a:t>Số lượng điểm: kích thước của </a:t>
            </a:r>
            <a:r>
              <a:rPr lang="en-US" sz="2000" b="1">
                <a:latin typeface="Courier New" panose="02070309020205020404" pitchFamily="49" charset="0"/>
                <a:ea typeface="Calibri" panose="020F0502020204030204" pitchFamily="34" charset="0"/>
                <a:cs typeface="Times New Roman" panose="02020603050405020304" pitchFamily="18" charset="0"/>
              </a:rPr>
              <a:t>res</a:t>
            </a:r>
            <a:r>
              <a:rPr lang="en-US" sz="2000">
                <a:latin typeface="Times New Roman" panose="02020603050405020304" pitchFamily="18" charset="0"/>
                <a:ea typeface="Calibri" panose="020F0502020204030204" pitchFamily="34" charset="0"/>
                <a:cs typeface="Times New Roman" panose="02020603050405020304" pitchFamily="18" charset="0"/>
              </a:rPr>
              <a:t>,</a:t>
            </a:r>
            <a:endParaRPr lang="en-US" sz="200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15000"/>
              </a:lnSpc>
              <a:spcBef>
                <a:spcPts val="0"/>
              </a:spcBef>
              <a:spcAft>
                <a:spcPts val="1000"/>
              </a:spcAft>
              <a:buClr>
                <a:srgbClr val="00B0F0"/>
              </a:buClr>
              <a:buFont typeface="Symbol" panose="05050102010706020507" pitchFamily="18" charset="2"/>
              <a:buChar char=""/>
            </a:pPr>
            <a:r>
              <a:rPr lang="en-US" sz="2000">
                <a:latin typeface="Times New Roman" panose="02020603050405020304" pitchFamily="18" charset="0"/>
                <a:ea typeface="Calibri" panose="020F0502020204030204" pitchFamily="34" charset="0"/>
                <a:cs typeface="Times New Roman" panose="02020603050405020304" pitchFamily="18" charset="0"/>
              </a:rPr>
              <a:t>Các điểm đại diện lưu trong </a:t>
            </a:r>
            <a:r>
              <a:rPr lang="en-US" sz="2000" b="1">
                <a:latin typeface="Courier New" panose="02070309020205020404" pitchFamily="49" charset="0"/>
                <a:ea typeface="Calibri" panose="020F0502020204030204" pitchFamily="34" charset="0"/>
                <a:cs typeface="Times New Roman" panose="02020603050405020304" pitchFamily="18" charset="0"/>
              </a:rPr>
              <a:t>res</a:t>
            </a:r>
            <a:r>
              <a:rPr lang="en-US" sz="2000">
                <a:latin typeface="Times New Roman" panose="02020603050405020304" pitchFamily="18" charset="0"/>
                <a:ea typeface="Calibri" panose="020F0502020204030204" pitchFamily="34" charset="0"/>
                <a:cs typeface="Times New Roman" panose="02020603050405020304" pitchFamily="18" charset="0"/>
              </a:rPr>
              <a:t>.</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Rectangle 7"/>
          <p:cNvSpPr/>
          <p:nvPr/>
        </p:nvSpPr>
        <p:spPr>
          <a:xfrm>
            <a:off x="5656289" y="1209579"/>
            <a:ext cx="4222230" cy="707886"/>
          </a:xfrm>
          <a:prstGeom prst="rect">
            <a:avLst/>
          </a:prstGeom>
        </p:spPr>
        <p:txBody>
          <a:bodyPr wrap="square">
            <a:spAutoFit/>
          </a:bodyPr>
          <a:lstStyle/>
          <a:p>
            <a:r>
              <a:rPr lang="en-US" sz="2000">
                <a:solidFill>
                  <a:srgbClr val="000000"/>
                </a:solidFill>
                <a:latin typeface="Courier New" panose="02070309020205020404" pitchFamily="49" charset="0"/>
                <a:ea typeface="Calibri" panose="020F0502020204030204" pitchFamily="34" charset="0"/>
                <a:cs typeface="Times New Roman" panose="02020603050405020304" pitchFamily="18" charset="0"/>
              </a:rPr>
              <a:t>fo</a:t>
            </a:r>
            <a:r>
              <a:rPr lang="en-US" sz="2000">
                <a:solidFill>
                  <a:srgbClr val="FF0000"/>
                </a:solidFill>
                <a:latin typeface="Courier New" panose="02070309020205020404" pitchFamily="49" charset="0"/>
                <a:ea typeface="Calibri" panose="020F0502020204030204" pitchFamily="34" charset="0"/>
                <a:cs typeface="Times New Roman" panose="02020603050405020304" pitchFamily="18" charset="0"/>
              </a:rPr>
              <a:t>&lt;&lt;</a:t>
            </a:r>
            <a:r>
              <a:rPr lang="en-US" sz="2000">
                <a:solidFill>
                  <a:srgbClr val="000000"/>
                </a:solidFill>
                <a:latin typeface="Courier New" panose="02070309020205020404" pitchFamily="49" charset="0"/>
                <a:ea typeface="Calibri" panose="020F0502020204030204" pitchFamily="34" charset="0"/>
                <a:cs typeface="Times New Roman" panose="02020603050405020304" pitchFamily="18" charset="0"/>
              </a:rPr>
              <a:t>res</a:t>
            </a:r>
            <a:r>
              <a:rPr lang="en-US" sz="2000">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sz="2000" b="1">
                <a:solidFill>
                  <a:srgbClr val="00A000"/>
                </a:solidFill>
                <a:latin typeface="Courier New" panose="02070309020205020404" pitchFamily="49" charset="0"/>
                <a:ea typeface="Calibri" panose="020F0502020204030204" pitchFamily="34" charset="0"/>
                <a:cs typeface="Times New Roman" panose="02020603050405020304" pitchFamily="18" charset="0"/>
              </a:rPr>
              <a:t>size</a:t>
            </a:r>
            <a:r>
              <a:rPr lang="en-US" sz="2000">
                <a:solidFill>
                  <a:srgbClr val="FF0000"/>
                </a:solidFill>
                <a:latin typeface="Courier New" panose="02070309020205020404" pitchFamily="49" charset="0"/>
                <a:ea typeface="Calibri" panose="020F0502020204030204" pitchFamily="34" charset="0"/>
                <a:cs typeface="Times New Roman" panose="02020603050405020304" pitchFamily="18" charset="0"/>
              </a:rPr>
              <a:t>()&lt;&lt;</a:t>
            </a:r>
            <a:r>
              <a:rPr lang="en-US" sz="2000">
                <a:solidFill>
                  <a:srgbClr val="E0A000"/>
                </a:solidFill>
                <a:latin typeface="Courier New" panose="02070309020205020404" pitchFamily="49" charset="0"/>
                <a:ea typeface="Calibri" panose="020F0502020204030204" pitchFamily="34" charset="0"/>
                <a:cs typeface="Times New Roman" panose="02020603050405020304" pitchFamily="18" charset="0"/>
              </a:rPr>
              <a:t>'\n'</a:t>
            </a:r>
            <a:r>
              <a:rPr lang="en-US" sz="2000">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endParaRPr lang="en-US" sz="2000">
              <a:latin typeface="Calibri" panose="020F0502020204030204" pitchFamily="34" charset="0"/>
              <a:ea typeface="Calibri" panose="020F0502020204030204" pitchFamily="34" charset="0"/>
              <a:cs typeface="Times New Roman" panose="02020603050405020304" pitchFamily="18" charset="0"/>
            </a:endParaRPr>
          </a:p>
          <a:p>
            <a:r>
              <a:rPr lang="en-US" sz="2000" b="1" smtClean="0">
                <a:solidFill>
                  <a:srgbClr val="0000A0"/>
                </a:solidFill>
                <a:latin typeface="Courier New" panose="02070309020205020404" pitchFamily="49" charset="0"/>
                <a:ea typeface="Calibri" panose="020F0502020204030204" pitchFamily="34" charset="0"/>
                <a:cs typeface="Times New Roman" panose="02020603050405020304" pitchFamily="18" charset="0"/>
              </a:rPr>
              <a:t>for</a:t>
            </a:r>
            <a:r>
              <a:rPr lang="en-US" sz="2000" smtClean="0">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sz="2000" b="1" smtClean="0">
                <a:solidFill>
                  <a:srgbClr val="0000A0"/>
                </a:solidFill>
                <a:latin typeface="Courier New" panose="02070309020205020404" pitchFamily="49" charset="0"/>
                <a:ea typeface="Calibri" panose="020F0502020204030204" pitchFamily="34" charset="0"/>
                <a:cs typeface="Times New Roman" panose="02020603050405020304" pitchFamily="18" charset="0"/>
              </a:rPr>
              <a:t>int </a:t>
            </a:r>
            <a:r>
              <a:rPr lang="en-US" sz="2000">
                <a:solidFill>
                  <a:srgbClr val="000000"/>
                </a:solidFill>
                <a:latin typeface="Courier New" panose="02070309020205020404" pitchFamily="49" charset="0"/>
                <a:ea typeface="Calibri" panose="020F0502020204030204" pitchFamily="34" charset="0"/>
                <a:cs typeface="Times New Roman" panose="02020603050405020304" pitchFamily="18" charset="0"/>
              </a:rPr>
              <a:t>i</a:t>
            </a:r>
            <a:r>
              <a:rPr lang="en-US" sz="2000">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sz="2000">
                <a:solidFill>
                  <a:srgbClr val="000000"/>
                </a:solidFill>
                <a:latin typeface="Courier New" panose="02070309020205020404" pitchFamily="49" charset="0"/>
                <a:ea typeface="Calibri" panose="020F0502020204030204" pitchFamily="34" charset="0"/>
                <a:cs typeface="Times New Roman" panose="02020603050405020304" pitchFamily="18" charset="0"/>
              </a:rPr>
              <a:t>res</a:t>
            </a:r>
            <a:r>
              <a:rPr lang="en-US" sz="2000">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sz="2000">
                <a:solidFill>
                  <a:srgbClr val="000000"/>
                </a:solidFill>
                <a:latin typeface="Courier New" panose="02070309020205020404" pitchFamily="49" charset="0"/>
                <a:ea typeface="Calibri" panose="020F0502020204030204" pitchFamily="34" charset="0"/>
                <a:cs typeface="Times New Roman" panose="02020603050405020304" pitchFamily="18" charset="0"/>
              </a:rPr>
              <a:t>fo</a:t>
            </a:r>
            <a:r>
              <a:rPr lang="en-US" sz="2000">
                <a:solidFill>
                  <a:srgbClr val="FF0000"/>
                </a:solidFill>
                <a:latin typeface="Courier New" panose="02070309020205020404" pitchFamily="49" charset="0"/>
                <a:ea typeface="Calibri" panose="020F0502020204030204" pitchFamily="34" charset="0"/>
                <a:cs typeface="Times New Roman" panose="02020603050405020304" pitchFamily="18" charset="0"/>
              </a:rPr>
              <a:t>&lt;&lt;</a:t>
            </a:r>
            <a:r>
              <a:rPr lang="en-US" sz="2000">
                <a:solidFill>
                  <a:srgbClr val="000000"/>
                </a:solidFill>
                <a:latin typeface="Courier New" panose="02070309020205020404" pitchFamily="49" charset="0"/>
                <a:ea typeface="Calibri" panose="020F0502020204030204" pitchFamily="34" charset="0"/>
                <a:cs typeface="Times New Roman" panose="02020603050405020304" pitchFamily="18" charset="0"/>
              </a:rPr>
              <a:t>i</a:t>
            </a:r>
            <a:r>
              <a:rPr lang="en-US" sz="2000">
                <a:solidFill>
                  <a:srgbClr val="FF0000"/>
                </a:solidFill>
                <a:latin typeface="Courier New" panose="02070309020205020404" pitchFamily="49" charset="0"/>
                <a:ea typeface="Calibri" panose="020F0502020204030204" pitchFamily="34" charset="0"/>
                <a:cs typeface="Times New Roman" panose="02020603050405020304" pitchFamily="18" charset="0"/>
              </a:rPr>
              <a:t>&lt;&lt;</a:t>
            </a:r>
            <a:r>
              <a:rPr lang="en-US" sz="2000">
                <a:solidFill>
                  <a:srgbClr val="E0A000"/>
                </a:solidFill>
                <a:latin typeface="Courier New" panose="02070309020205020404" pitchFamily="49" charset="0"/>
                <a:ea typeface="Calibri" panose="020F0502020204030204" pitchFamily="34" charset="0"/>
                <a:cs typeface="Times New Roman" panose="02020603050405020304" pitchFamily="18" charset="0"/>
              </a:rPr>
              <a:t>' '</a:t>
            </a:r>
            <a:r>
              <a:rPr lang="en-US" sz="2000">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 name="Rectangle 8"/>
          <p:cNvSpPr/>
          <p:nvPr/>
        </p:nvSpPr>
        <p:spPr>
          <a:xfrm>
            <a:off x="826597" y="2524807"/>
            <a:ext cx="4102405" cy="400110"/>
          </a:xfrm>
          <a:prstGeom prst="rect">
            <a:avLst/>
          </a:prstGeom>
        </p:spPr>
        <p:txBody>
          <a:bodyPr wrap="none">
            <a:spAutoFit/>
          </a:bodyPr>
          <a:lstStyle/>
          <a:p>
            <a:pPr algn="just">
              <a:spcAft>
                <a:spcPts val="600"/>
              </a:spcAft>
            </a:pPr>
            <a:r>
              <a:rPr lang="en-US" sz="2000" i="1">
                <a:solidFill>
                  <a:srgbClr val="0070C0"/>
                </a:solidFill>
                <a:latin typeface="Times New Roman" panose="02020603050405020304" pitchFamily="18" charset="0"/>
                <a:ea typeface="Calibri" panose="020F0502020204030204" pitchFamily="34" charset="0"/>
                <a:cs typeface="Times New Roman" panose="02020603050405020304" pitchFamily="18" charset="0"/>
              </a:rPr>
              <a:t>Độ phức tạp của giải thuật: </a:t>
            </a:r>
            <a:r>
              <a:rPr lang="en-US" sz="2000">
                <a:latin typeface="Times New Roman" panose="02020603050405020304" pitchFamily="18" charset="0"/>
                <a:ea typeface="Calibri" panose="020F0502020204030204" pitchFamily="34" charset="0"/>
                <a:cs typeface="Times New Roman" panose="02020603050405020304" pitchFamily="18" charset="0"/>
              </a:rPr>
              <a:t>O(</a:t>
            </a:r>
            <a:r>
              <a:rPr lang="en-US" sz="2000" i="1">
                <a:latin typeface="Times New Roman" panose="02020603050405020304" pitchFamily="18" charset="0"/>
                <a:ea typeface="Calibri" panose="020F0502020204030204" pitchFamily="34" charset="0"/>
                <a:cs typeface="Times New Roman" panose="02020603050405020304" pitchFamily="18" charset="0"/>
              </a:rPr>
              <a:t>n</a:t>
            </a:r>
            <a:r>
              <a:rPr lang="en-US" sz="2000">
                <a:latin typeface="Times New Roman" panose="02020603050405020304" pitchFamily="18" charset="0"/>
                <a:ea typeface="Calibri" panose="020F0502020204030204" pitchFamily="34" charset="0"/>
                <a:cs typeface="Times New Roman" panose="02020603050405020304" pitchFamily="18" charset="0"/>
              </a:rPr>
              <a:t>log</a:t>
            </a:r>
            <a:r>
              <a:rPr lang="en-US" sz="2000" i="1">
                <a:latin typeface="Times New Roman" panose="02020603050405020304" pitchFamily="18" charset="0"/>
                <a:ea typeface="Calibri" panose="020F0502020204030204" pitchFamily="34" charset="0"/>
                <a:cs typeface="Times New Roman" panose="02020603050405020304" pitchFamily="18" charset="0"/>
              </a:rPr>
              <a:t>n</a:t>
            </a:r>
            <a:r>
              <a:rPr lang="en-US" sz="2000">
                <a:latin typeface="Times New Roman" panose="02020603050405020304" pitchFamily="18" charset="0"/>
                <a:ea typeface="Calibri" panose="020F0502020204030204" pitchFamily="34" charset="0"/>
                <a:cs typeface="Times New Roman" panose="02020603050405020304" pitchFamily="18" charset="0"/>
              </a:rPr>
              <a:t>).</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0" name="Picture 9"/>
          <p:cNvPicPr>
            <a:picLocks noChangeAspect="1"/>
          </p:cNvPicPr>
          <p:nvPr/>
        </p:nvPicPr>
        <p:blipFill>
          <a:blip r:embed="rId3"/>
          <a:stretch>
            <a:fillRect/>
          </a:stretch>
        </p:blipFill>
        <p:spPr>
          <a:xfrm>
            <a:off x="10137100" y="3302237"/>
            <a:ext cx="1518036" cy="1213209"/>
          </a:xfrm>
          <a:prstGeom prst="rect">
            <a:avLst/>
          </a:prstGeom>
        </p:spPr>
      </p:pic>
      <p:grpSp>
        <p:nvGrpSpPr>
          <p:cNvPr id="13" name="Group 12"/>
          <p:cNvGrpSpPr/>
          <p:nvPr/>
        </p:nvGrpSpPr>
        <p:grpSpPr>
          <a:xfrm>
            <a:off x="4532026" y="3717561"/>
            <a:ext cx="2558321" cy="1686393"/>
            <a:chOff x="4532026" y="3717561"/>
            <a:chExt cx="2558321" cy="1686393"/>
          </a:xfrm>
        </p:grpSpPr>
        <p:sp>
          <p:nvSpPr>
            <p:cNvPr id="11" name="Down Arrow Callout 10"/>
            <p:cNvSpPr/>
            <p:nvPr/>
          </p:nvSpPr>
          <p:spPr>
            <a:xfrm>
              <a:off x="4532026" y="3717561"/>
              <a:ext cx="2558321" cy="1686393"/>
            </a:xfrm>
            <a:prstGeom prst="downArrowCallout">
              <a:avLst>
                <a:gd name="adj1" fmla="val 25000"/>
                <a:gd name="adj2" fmla="val 25000"/>
                <a:gd name="adj3" fmla="val 29350"/>
                <a:gd name="adj4" fmla="val 49866"/>
              </a:avLst>
            </a:prstGeom>
            <a:gradFill flip="none" rotWithShape="1">
              <a:gsLst>
                <a:gs pos="0">
                  <a:srgbClr val="002060"/>
                </a:gs>
                <a:gs pos="8000">
                  <a:srgbClr val="0070C0"/>
                </a:gs>
                <a:gs pos="15000">
                  <a:srgbClr val="00B0F0"/>
                </a:gs>
                <a:gs pos="95000">
                  <a:srgbClr val="ED7D31">
                    <a:lumMod val="50000"/>
                  </a:srgbClr>
                </a:gs>
                <a:gs pos="81000">
                  <a:srgbClr val="ED7D31">
                    <a:lumMod val="20000"/>
                    <a:lumOff val="80000"/>
                  </a:srgbClr>
                </a:gs>
                <a:gs pos="67000">
                  <a:srgbClr val="FFC000">
                    <a:lumMod val="20000"/>
                    <a:lumOff val="80000"/>
                  </a:srgbClr>
                </a:gs>
                <a:gs pos="23000">
                  <a:schemeClr val="accent2">
                    <a:lumMod val="40000"/>
                    <a:lumOff val="60000"/>
                  </a:schemeClr>
                </a:gs>
                <a:gs pos="48000">
                  <a:srgbClr val="FFC000">
                    <a:lumMod val="60000"/>
                    <a:lumOff val="40000"/>
                  </a:srgbClr>
                </a:gs>
              </a:gsLst>
              <a:path path="circle">
                <a:fillToRect l="50000" t="50000" r="50000" b="50000"/>
              </a:path>
              <a:tileRect/>
            </a:gradFill>
            <a:ln w="12700" cap="flat" cmpd="sng" algn="ctr">
              <a:solidFill>
                <a:srgbClr val="5B9BD5">
                  <a:shade val="50000"/>
                </a:srgbClr>
              </a:solidFill>
              <a:prstDash val="solid"/>
              <a:miter lim="800000"/>
            </a:ln>
            <a:effectLst/>
            <a:scene3d>
              <a:camera prst="orthographicFront"/>
              <a:lightRig rig="threePt" dir="t"/>
            </a:scene3d>
            <a:sp3d>
              <a:bevelT w="139700" h="139700" prst="divot"/>
            </a:sp3d>
          </p:spPr>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600"/>
                </a:spcAft>
              </a:pPr>
              <a:endParaRPr lang="en-US" sz="1100">
                <a:solidFill>
                  <a:schemeClr val="tx1"/>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12" name="TextBox 11"/>
            <p:cNvSpPr txBox="1"/>
            <p:nvPr/>
          </p:nvSpPr>
          <p:spPr>
            <a:xfrm>
              <a:off x="4701914" y="3809842"/>
              <a:ext cx="2218544" cy="461665"/>
            </a:xfrm>
            <a:prstGeom prst="rect">
              <a:avLst/>
            </a:prstGeom>
            <a:noFill/>
          </p:spPr>
          <p:txBody>
            <a:bodyPr wrap="square" rtlCol="0">
              <a:prstTxWarp prst="textChevron">
                <a:avLst/>
              </a:prstTxWarp>
              <a:spAutoFit/>
              <a:scene3d>
                <a:camera prst="orthographicFront"/>
                <a:lightRig rig="harsh" dir="t"/>
              </a:scene3d>
              <a:sp3d extrusionH="57150" prstMaterial="matte">
                <a:bevelT w="63500" h="12700" prst="angle"/>
                <a:contourClr>
                  <a:schemeClr val="bg1">
                    <a:lumMod val="65000"/>
                  </a:schemeClr>
                </a:contourClr>
              </a:sp3d>
            </a:bodyPr>
            <a:lstStyle/>
            <a:p>
              <a:r>
                <a:rPr lang="en-US" sz="2400" b="1" smtClean="0">
                  <a:ln/>
                  <a:solidFill>
                    <a:schemeClr val="accent3"/>
                  </a:solidFill>
                  <a:latin typeface="Arial" panose="020B0604020202020204" pitchFamily="34" charset="0"/>
                  <a:cs typeface="Arial" panose="020B0604020202020204" pitchFamily="34" charset="0"/>
                </a:rPr>
                <a:t>Chương trình</a:t>
              </a:r>
              <a:endParaRPr lang="en-US" sz="2400" b="1">
                <a:ln/>
                <a:solidFill>
                  <a:schemeClr val="accent3"/>
                </a:solidFill>
                <a:latin typeface="Arial" panose="020B0604020202020204" pitchFamily="34" charset="0"/>
                <a:cs typeface="Arial" panose="020B0604020202020204" pitchFamily="34" charset="0"/>
              </a:endParaRPr>
            </a:p>
          </p:txBody>
        </p:sp>
      </p:grpSp>
      <p:pic>
        <p:nvPicPr>
          <p:cNvPr id="14" name="Picture 13"/>
          <p:cNvPicPr>
            <a:picLocks noChangeAspect="1"/>
          </p:cNvPicPr>
          <p:nvPr/>
        </p:nvPicPr>
        <p:blipFill>
          <a:blip r:embed="rId4"/>
          <a:stretch>
            <a:fillRect/>
          </a:stretch>
        </p:blipFill>
        <p:spPr>
          <a:xfrm>
            <a:off x="154113" y="6376000"/>
            <a:ext cx="1975275" cy="371888"/>
          </a:xfrm>
          <a:prstGeom prst="rect">
            <a:avLst/>
          </a:prstGeom>
        </p:spPr>
      </p:pic>
      <p:pic>
        <p:nvPicPr>
          <p:cNvPr id="15" name="Picture 4" descr="Related image"/>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1267522" y="5729109"/>
            <a:ext cx="798582" cy="10719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344282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circle(in)">
                                      <p:cBhvr>
                                        <p:cTn id="7" dur="20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barn(inVertical)">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8">
                                            <p:txEl>
                                              <p:pRg st="0" end="0"/>
                                            </p:txEl>
                                          </p:spTgt>
                                        </p:tgtEl>
                                        <p:attrNameLst>
                                          <p:attrName>style.visibility</p:attrName>
                                        </p:attrNameLst>
                                      </p:cBhvr>
                                      <p:to>
                                        <p:strVal val="visible"/>
                                      </p:to>
                                    </p:set>
                                    <p:animEffect transition="in" filter="circle(in)">
                                      <p:cBhvr>
                                        <p:cTn id="17" dur="2000"/>
                                        <p:tgtEl>
                                          <p:spTgt spid="8">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7">
                                            <p:txEl>
                                              <p:pRg st="2" end="2"/>
                                            </p:txEl>
                                          </p:spTgt>
                                        </p:tgtEl>
                                        <p:attrNameLst>
                                          <p:attrName>style.visibility</p:attrName>
                                        </p:attrNameLst>
                                      </p:cBhvr>
                                      <p:to>
                                        <p:strVal val="visible"/>
                                      </p:to>
                                    </p:set>
                                    <p:animEffect transition="in" filter="barn(inVertical)">
                                      <p:cBhvr>
                                        <p:cTn id="22" dur="500"/>
                                        <p:tgtEl>
                                          <p:spTgt spid="7">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nodeType="clickEffect">
                                  <p:stCondLst>
                                    <p:cond delay="0"/>
                                  </p:stCondLst>
                                  <p:childTnLst>
                                    <p:set>
                                      <p:cBhvr>
                                        <p:cTn id="26" dur="1" fill="hold">
                                          <p:stCondLst>
                                            <p:cond delay="0"/>
                                          </p:stCondLst>
                                        </p:cTn>
                                        <p:tgtEl>
                                          <p:spTgt spid="8">
                                            <p:txEl>
                                              <p:pRg st="1" end="1"/>
                                            </p:txEl>
                                          </p:spTgt>
                                        </p:tgtEl>
                                        <p:attrNameLst>
                                          <p:attrName>style.visibility</p:attrName>
                                        </p:attrNameLst>
                                      </p:cBhvr>
                                      <p:to>
                                        <p:strVal val="visible"/>
                                      </p:to>
                                    </p:set>
                                    <p:animEffect transition="in" filter="circle(in)">
                                      <p:cBhvr>
                                        <p:cTn id="27" dur="2000"/>
                                        <p:tgtEl>
                                          <p:spTgt spid="8">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1" presetClass="entr" presetSubtype="1" fill="hold" nodeType="clickEffect">
                                  <p:stCondLst>
                                    <p:cond delay="0"/>
                                  </p:stCondLst>
                                  <p:childTnLst>
                                    <p:set>
                                      <p:cBhvr>
                                        <p:cTn id="31" dur="1" fill="hold">
                                          <p:stCondLst>
                                            <p:cond delay="0"/>
                                          </p:stCondLst>
                                        </p:cTn>
                                        <p:tgtEl>
                                          <p:spTgt spid="9">
                                            <p:txEl>
                                              <p:pRg st="0" end="0"/>
                                            </p:txEl>
                                          </p:spTgt>
                                        </p:tgtEl>
                                        <p:attrNameLst>
                                          <p:attrName>style.visibility</p:attrName>
                                        </p:attrNameLst>
                                      </p:cBhvr>
                                      <p:to>
                                        <p:strVal val="visible"/>
                                      </p:to>
                                    </p:set>
                                    <p:animEffect transition="in" filter="wheel(1)">
                                      <p:cBhvr>
                                        <p:cTn id="32" dur="2000"/>
                                        <p:tgtEl>
                                          <p:spTgt spid="9">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1" presetClass="entr" presetSubtype="1" fill="hold" nodeType="click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wheel(1)">
                                      <p:cBhvr>
                                        <p:cTn id="37" dur="2000"/>
                                        <p:tgtEl>
                                          <p:spTgt spid="13"/>
                                        </p:tgtEl>
                                      </p:cBhvr>
                                    </p:animEffect>
                                  </p:childTnLst>
                                </p:cTn>
                              </p:par>
                              <p:par>
                                <p:cTn id="38" presetID="21" presetClass="entr" presetSubtype="1" fill="hold" nodeType="withEffect">
                                  <p:stCondLst>
                                    <p:cond delay="0"/>
                                  </p:stCondLst>
                                  <p:childTnLst>
                                    <p:set>
                                      <p:cBhvr>
                                        <p:cTn id="39" dur="1" fill="hold">
                                          <p:stCondLst>
                                            <p:cond delay="0"/>
                                          </p:stCondLst>
                                        </p:cTn>
                                        <p:tgtEl>
                                          <p:spTgt spid="10"/>
                                        </p:tgtEl>
                                        <p:attrNameLst>
                                          <p:attrName>style.visibility</p:attrName>
                                        </p:attrNameLst>
                                      </p:cBhvr>
                                      <p:to>
                                        <p:strVal val="visible"/>
                                      </p:to>
                                    </p:set>
                                    <p:animEffect transition="in" filter="wheel(1)">
                                      <p:cBhvr>
                                        <p:cTn id="40" dur="2000"/>
                                        <p:tgtEl>
                                          <p:spTgt spid="10"/>
                                        </p:tgtEl>
                                      </p:cBhvr>
                                    </p:animEffect>
                                  </p:childTnLst>
                                </p:cTn>
                              </p:par>
                            </p:childTnLst>
                          </p:cTn>
                        </p:par>
                      </p:childTnLst>
                    </p:cTn>
                  </p:par>
                  <p:par>
                    <p:cTn id="41" fill="hold">
                      <p:stCondLst>
                        <p:cond delay="indefinite"/>
                      </p:stCondLst>
                      <p:childTnLst>
                        <p:par>
                          <p:cTn id="42" fill="hold">
                            <p:stCondLst>
                              <p:cond delay="0"/>
                            </p:stCondLst>
                            <p:childTnLst>
                              <p:par>
                                <p:cTn id="43" presetID="53" presetClass="entr" presetSubtype="16" fill="hold" nodeType="clickEffect">
                                  <p:stCondLst>
                                    <p:cond delay="0"/>
                                  </p:stCondLst>
                                  <p:childTnLst>
                                    <p:set>
                                      <p:cBhvr>
                                        <p:cTn id="44" dur="1" fill="hold">
                                          <p:stCondLst>
                                            <p:cond delay="0"/>
                                          </p:stCondLst>
                                        </p:cTn>
                                        <p:tgtEl>
                                          <p:spTgt spid="15"/>
                                        </p:tgtEl>
                                        <p:attrNameLst>
                                          <p:attrName>style.visibility</p:attrName>
                                        </p:attrNameLst>
                                      </p:cBhvr>
                                      <p:to>
                                        <p:strVal val="visible"/>
                                      </p:to>
                                    </p:set>
                                    <p:anim calcmode="lin" valueType="num">
                                      <p:cBhvr>
                                        <p:cTn id="45" dur="500" fill="hold"/>
                                        <p:tgtEl>
                                          <p:spTgt spid="15"/>
                                        </p:tgtEl>
                                        <p:attrNameLst>
                                          <p:attrName>ppt_w</p:attrName>
                                        </p:attrNameLst>
                                      </p:cBhvr>
                                      <p:tavLst>
                                        <p:tav tm="0">
                                          <p:val>
                                            <p:fltVal val="0"/>
                                          </p:val>
                                        </p:tav>
                                        <p:tav tm="100000">
                                          <p:val>
                                            <p:strVal val="#ppt_w"/>
                                          </p:val>
                                        </p:tav>
                                      </p:tavLst>
                                    </p:anim>
                                    <p:anim calcmode="lin" valueType="num">
                                      <p:cBhvr>
                                        <p:cTn id="46" dur="500" fill="hold"/>
                                        <p:tgtEl>
                                          <p:spTgt spid="15"/>
                                        </p:tgtEl>
                                        <p:attrNameLst>
                                          <p:attrName>ppt_h</p:attrName>
                                        </p:attrNameLst>
                                      </p:cBhvr>
                                      <p:tavLst>
                                        <p:tav tm="0">
                                          <p:val>
                                            <p:fltVal val="0"/>
                                          </p:val>
                                        </p:tav>
                                        <p:tav tm="100000">
                                          <p:val>
                                            <p:strVal val="#ppt_h"/>
                                          </p:val>
                                        </p:tav>
                                      </p:tavLst>
                                    </p:anim>
                                    <p:animEffect transition="in" filter="fade">
                                      <p:cBhvr>
                                        <p:cTn id="4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84000"/>
                <a:shade val="100000"/>
                <a:hueMod val="92000"/>
                <a:satMod val="180000"/>
                <a:lumMod val="114000"/>
              </a:schemeClr>
            </a:gs>
            <a:gs pos="100000">
              <a:srgbClr val="92D050"/>
            </a:gs>
          </a:gsLst>
          <a:lin ang="5400000" scaled="0"/>
        </a:gra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A56C70A-47E8-4D43-BC53-9F5DFA8CEAC7}" type="slidenum">
              <a:rPr lang="en-US" smtClean="0"/>
              <a:t>26</a:t>
            </a:fld>
            <a:endParaRPr lang="en-US"/>
          </a:p>
        </p:txBody>
      </p:sp>
      <p:sp>
        <p:nvSpPr>
          <p:cNvPr id="5" name="Title 1"/>
          <p:cNvSpPr>
            <a:spLocks noGrp="1"/>
          </p:cNvSpPr>
          <p:nvPr>
            <p:ph type="title"/>
          </p:nvPr>
        </p:nvSpPr>
        <p:spPr>
          <a:xfrm>
            <a:off x="261704" y="206287"/>
            <a:ext cx="5232192" cy="573201"/>
          </a:xfrm>
        </p:spPr>
        <p:txBody>
          <a:bodyPr>
            <a:normAutofit/>
          </a:bodyPr>
          <a:lstStyle/>
          <a:p>
            <a:r>
              <a:rPr lang="en-US" sz="2000" b="1">
                <a:solidFill>
                  <a:srgbClr val="00B0F0"/>
                </a:solidFill>
                <a:effectLst>
                  <a:outerShdw blurRad="50800" dist="38100" algn="l">
                    <a:srgbClr val="000000">
                      <a:alpha val="40000"/>
                    </a:srgbClr>
                  </a:outerShdw>
                  <a:reflection blurRad="6350" stA="55000" endA="300" endPos="45500" dir="5400000" sy="-100000" algn="bl"/>
                </a:effectLst>
                <a:latin typeface="Arial" panose="020B0604020202020204" pitchFamily="34" charset="0"/>
                <a:cs typeface="Arial" panose="020B0604020202020204" pitchFamily="34" charset="0"/>
              </a:rPr>
              <a:t>Tập điểm phủ các đoạn </a:t>
            </a:r>
            <a:r>
              <a:rPr lang="en-US" sz="2000" b="1" smtClean="0">
                <a:solidFill>
                  <a:srgbClr val="00B0F0"/>
                </a:solidFill>
                <a:effectLst>
                  <a:outerShdw blurRad="50800" dist="38100" algn="l">
                    <a:srgbClr val="000000">
                      <a:alpha val="40000"/>
                    </a:srgbClr>
                  </a:outerShdw>
                  <a:reflection blurRad="6350" stA="55000" endA="300" endPos="45500" dir="5400000" sy="-100000" algn="bl"/>
                </a:effectLst>
                <a:latin typeface="Arial" panose="020B0604020202020204" pitchFamily="34" charset="0"/>
                <a:cs typeface="Arial" panose="020B0604020202020204" pitchFamily="34" charset="0"/>
              </a:rPr>
              <a:t>thẳng </a:t>
            </a:r>
            <a:r>
              <a:rPr lang="en-US" sz="2000" b="1" i="1" smtClean="0">
                <a:solidFill>
                  <a:schemeClr val="accent5">
                    <a:lumMod val="60000"/>
                    <a:lumOff val="40000"/>
                  </a:schemeClr>
                </a:solidFill>
                <a:effectLst>
                  <a:outerShdw blurRad="50800" dist="38100" algn="l">
                    <a:srgbClr val="000000">
                      <a:alpha val="40000"/>
                    </a:srgbClr>
                  </a:outerShdw>
                  <a:reflection blurRad="6350" stA="55000" endA="300" endPos="45500" dir="5400000" sy="-100000" algn="bl"/>
                </a:effectLst>
                <a:latin typeface="Arial" panose="020B0604020202020204" pitchFamily="34" charset="0"/>
                <a:cs typeface="Arial" panose="020B0604020202020204" pitchFamily="34" charset="0"/>
              </a:rPr>
              <a:t>(tiếp)</a:t>
            </a:r>
            <a:endParaRPr lang="en-US" sz="2000" i="1">
              <a:solidFill>
                <a:schemeClr val="accent5">
                  <a:lumMod val="60000"/>
                  <a:lumOff val="40000"/>
                </a:schemeClr>
              </a:solidFill>
            </a:endParaRPr>
          </a:p>
        </p:txBody>
      </p:sp>
      <p:sp>
        <p:nvSpPr>
          <p:cNvPr id="6" name="TextBox 5"/>
          <p:cNvSpPr txBox="1"/>
          <p:nvPr/>
        </p:nvSpPr>
        <p:spPr>
          <a:xfrm>
            <a:off x="10311532" y="6375125"/>
            <a:ext cx="1880468" cy="369332"/>
          </a:xfrm>
          <a:prstGeom prst="rect">
            <a:avLst/>
          </a:prstGeom>
          <a:noFill/>
        </p:spPr>
        <p:txBody>
          <a:bodyPr wrap="square" rtlCol="0">
            <a:spAutoFit/>
          </a:bodyPr>
          <a:lstStyle/>
          <a:p>
            <a:r>
              <a:rPr lang="en-US" b="1" smtClean="0">
                <a:solidFill>
                  <a:srgbClr val="00B0F0"/>
                </a:solidFill>
                <a:latin typeface="Arial" panose="020B0604020202020204" pitchFamily="34" charset="0"/>
                <a:cs typeface="Arial" panose="020B0604020202020204" pitchFamily="34" charset="0"/>
              </a:rPr>
              <a:t>Tập điểm phủ</a:t>
            </a:r>
            <a:endParaRPr lang="en-US" b="1">
              <a:solidFill>
                <a:srgbClr val="00B0F0"/>
              </a:solidFill>
              <a:latin typeface="Arial" panose="020B0604020202020204" pitchFamily="34" charset="0"/>
              <a:cs typeface="Arial" panose="020B0604020202020204" pitchFamily="34" charset="0"/>
            </a:endParaRPr>
          </a:p>
        </p:txBody>
      </p:sp>
      <p:sp>
        <p:nvSpPr>
          <p:cNvPr id="7" name="Rectangle 6"/>
          <p:cNvSpPr/>
          <p:nvPr/>
        </p:nvSpPr>
        <p:spPr>
          <a:xfrm>
            <a:off x="3300559" y="1009381"/>
            <a:ext cx="7729928" cy="4401205"/>
          </a:xfrm>
          <a:prstGeom prst="rect">
            <a:avLst/>
          </a:prstGeom>
          <a:pattFill prst="pct5">
            <a:fgClr>
              <a:schemeClr val="accent6">
                <a:lumMod val="40000"/>
                <a:lumOff val="60000"/>
              </a:schemeClr>
            </a:fgClr>
            <a:bgClr>
              <a:schemeClr val="bg1"/>
            </a:bgClr>
          </a:pattFill>
          <a:scene3d>
            <a:camera prst="perspectiveFront"/>
            <a:lightRig rig="threePt" dir="t"/>
          </a:scene3d>
          <a:sp3d>
            <a:bevelT/>
          </a:sp3d>
        </p:spPr>
        <p:txBody>
          <a:bodyPr wrap="square">
            <a:spAutoFit/>
          </a:bodyPr>
          <a:lstStyle/>
          <a:p>
            <a:r>
              <a:rPr lang="en-US" sz="2000">
                <a:solidFill>
                  <a:srgbClr val="00A000"/>
                </a:solidFill>
                <a:latin typeface="Courier New" panose="02070309020205020404" pitchFamily="49" charset="0"/>
                <a:ea typeface="Calibri" panose="020F0502020204030204" pitchFamily="34" charset="0"/>
                <a:cs typeface="Times New Roman" panose="02020603050405020304" pitchFamily="18" charset="0"/>
              </a:rPr>
              <a:t>#include &lt;bits/stdc++.h&gt;</a:t>
            </a:r>
            <a:endParaRPr lang="en-US" sz="2000">
              <a:latin typeface="Calibri" panose="020F0502020204030204" pitchFamily="34" charset="0"/>
              <a:ea typeface="Calibri" panose="020F0502020204030204" pitchFamily="34" charset="0"/>
              <a:cs typeface="Times New Roman" panose="02020603050405020304" pitchFamily="18" charset="0"/>
            </a:endParaRPr>
          </a:p>
          <a:p>
            <a:r>
              <a:rPr lang="en-US" sz="2000">
                <a:solidFill>
                  <a:srgbClr val="00A000"/>
                </a:solidFill>
                <a:latin typeface="Courier New" panose="02070309020205020404" pitchFamily="49" charset="0"/>
                <a:ea typeface="Calibri" panose="020F0502020204030204" pitchFamily="34" charset="0"/>
                <a:cs typeface="Times New Roman" panose="02020603050405020304" pitchFamily="18" charset="0"/>
              </a:rPr>
              <a:t>#define NAME "covr_2."</a:t>
            </a:r>
            <a:endParaRPr lang="en-US" sz="2000">
              <a:latin typeface="Calibri" panose="020F0502020204030204" pitchFamily="34" charset="0"/>
              <a:ea typeface="Calibri" panose="020F0502020204030204" pitchFamily="34" charset="0"/>
              <a:cs typeface="Times New Roman" panose="02020603050405020304" pitchFamily="18" charset="0"/>
            </a:endParaRPr>
          </a:p>
          <a:p>
            <a:r>
              <a:rPr lang="en-US" sz="2000" b="1">
                <a:solidFill>
                  <a:srgbClr val="0000A0"/>
                </a:solidFill>
                <a:latin typeface="Courier New" panose="02070309020205020404" pitchFamily="49" charset="0"/>
                <a:ea typeface="Calibri" panose="020F0502020204030204" pitchFamily="34" charset="0"/>
                <a:cs typeface="Times New Roman" panose="02020603050405020304" pitchFamily="18" charset="0"/>
              </a:rPr>
              <a:t>using namespace </a:t>
            </a:r>
            <a:r>
              <a:rPr lang="en-US" sz="2000" b="1">
                <a:solidFill>
                  <a:srgbClr val="00A000"/>
                </a:solidFill>
                <a:latin typeface="Courier New" panose="02070309020205020404" pitchFamily="49" charset="0"/>
                <a:ea typeface="Calibri" panose="020F0502020204030204" pitchFamily="34" charset="0"/>
                <a:cs typeface="Times New Roman" panose="02020603050405020304" pitchFamily="18" charset="0"/>
              </a:rPr>
              <a:t>std</a:t>
            </a:r>
            <a:r>
              <a:rPr lang="en-US" sz="2000">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endParaRPr lang="en-US" sz="2000">
              <a:latin typeface="Calibri" panose="020F0502020204030204" pitchFamily="34" charset="0"/>
              <a:ea typeface="Calibri" panose="020F0502020204030204" pitchFamily="34" charset="0"/>
              <a:cs typeface="Times New Roman" panose="02020603050405020304" pitchFamily="18" charset="0"/>
            </a:endParaRPr>
          </a:p>
          <a:p>
            <a:r>
              <a:rPr lang="en-US" sz="2000" b="1">
                <a:solidFill>
                  <a:srgbClr val="0000A0"/>
                </a:solidFill>
                <a:latin typeface="Courier New" panose="02070309020205020404" pitchFamily="49" charset="0"/>
                <a:ea typeface="Calibri" panose="020F0502020204030204" pitchFamily="34" charset="0"/>
                <a:cs typeface="Times New Roman" panose="02020603050405020304" pitchFamily="18" charset="0"/>
              </a:rPr>
              <a:t>typedef </a:t>
            </a:r>
            <a:r>
              <a:rPr lang="en-US" sz="2000" b="1">
                <a:solidFill>
                  <a:srgbClr val="00A000"/>
                </a:solidFill>
                <a:latin typeface="Courier New" panose="02070309020205020404" pitchFamily="49" charset="0"/>
                <a:ea typeface="Calibri" panose="020F0502020204030204" pitchFamily="34" charset="0"/>
                <a:cs typeface="Times New Roman" panose="02020603050405020304" pitchFamily="18" charset="0"/>
              </a:rPr>
              <a:t>tuple</a:t>
            </a:r>
            <a:r>
              <a:rPr lang="en-US" sz="2000">
                <a:solidFill>
                  <a:srgbClr val="FF0000"/>
                </a:solidFill>
                <a:latin typeface="Courier New" panose="02070309020205020404" pitchFamily="49" charset="0"/>
                <a:ea typeface="Calibri" panose="020F0502020204030204" pitchFamily="34" charset="0"/>
                <a:cs typeface="Times New Roman" panose="02020603050405020304" pitchFamily="18" charset="0"/>
              </a:rPr>
              <a:t>&lt;</a:t>
            </a:r>
            <a:r>
              <a:rPr lang="en-US" sz="2000" b="1">
                <a:solidFill>
                  <a:srgbClr val="0000A0"/>
                </a:solidFill>
                <a:latin typeface="Courier New" panose="02070309020205020404" pitchFamily="49" charset="0"/>
                <a:ea typeface="Calibri" panose="020F0502020204030204" pitchFamily="34" charset="0"/>
                <a:cs typeface="Times New Roman" panose="02020603050405020304" pitchFamily="18" charset="0"/>
              </a:rPr>
              <a:t>int</a:t>
            </a:r>
            <a:r>
              <a:rPr lang="en-US" sz="2000">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sz="2000" b="1">
                <a:solidFill>
                  <a:srgbClr val="0000A0"/>
                </a:solidFill>
                <a:latin typeface="Courier New" panose="02070309020205020404" pitchFamily="49" charset="0"/>
                <a:ea typeface="Calibri" panose="020F0502020204030204" pitchFamily="34" charset="0"/>
                <a:cs typeface="Times New Roman" panose="02020603050405020304" pitchFamily="18" charset="0"/>
              </a:rPr>
              <a:t>int</a:t>
            </a:r>
            <a:r>
              <a:rPr lang="en-US" sz="2000">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sz="2000" b="1">
                <a:solidFill>
                  <a:srgbClr val="0000A0"/>
                </a:solidFill>
                <a:latin typeface="Courier New" panose="02070309020205020404" pitchFamily="49" charset="0"/>
                <a:ea typeface="Calibri" panose="020F0502020204030204" pitchFamily="34" charset="0"/>
                <a:cs typeface="Times New Roman" panose="02020603050405020304" pitchFamily="18" charset="0"/>
              </a:rPr>
              <a:t>bool</a:t>
            </a:r>
            <a:r>
              <a:rPr lang="en-US" sz="2000">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sz="2000" b="1">
                <a:solidFill>
                  <a:srgbClr val="0000A0"/>
                </a:solidFill>
                <a:latin typeface="Courier New" panose="02070309020205020404" pitchFamily="49" charset="0"/>
                <a:ea typeface="Calibri" panose="020F0502020204030204" pitchFamily="34" charset="0"/>
                <a:cs typeface="Times New Roman" panose="02020603050405020304" pitchFamily="18" charset="0"/>
              </a:rPr>
              <a:t>int</a:t>
            </a:r>
            <a:r>
              <a:rPr lang="en-US" sz="2000">
                <a:solidFill>
                  <a:srgbClr val="FF0000"/>
                </a:solidFill>
                <a:latin typeface="Courier New" panose="02070309020205020404" pitchFamily="49" charset="0"/>
                <a:ea typeface="Calibri" panose="020F0502020204030204" pitchFamily="34" charset="0"/>
                <a:cs typeface="Times New Roman" panose="02020603050405020304" pitchFamily="18" charset="0"/>
              </a:rPr>
              <a:t>&gt; </a:t>
            </a:r>
            <a:r>
              <a:rPr lang="en-US" sz="2000">
                <a:solidFill>
                  <a:srgbClr val="000000"/>
                </a:solidFill>
                <a:latin typeface="Courier New" panose="02070309020205020404" pitchFamily="49" charset="0"/>
                <a:ea typeface="Calibri" panose="020F0502020204030204" pitchFamily="34" charset="0"/>
                <a:cs typeface="Times New Roman" panose="02020603050405020304" pitchFamily="18" charset="0"/>
              </a:rPr>
              <a:t>tiibi</a:t>
            </a:r>
            <a:r>
              <a:rPr lang="en-US" sz="2000">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endParaRPr lang="en-US" sz="2000">
              <a:latin typeface="Calibri" panose="020F0502020204030204" pitchFamily="34" charset="0"/>
              <a:ea typeface="Calibri" panose="020F0502020204030204" pitchFamily="34" charset="0"/>
              <a:cs typeface="Times New Roman" panose="02020603050405020304" pitchFamily="18" charset="0"/>
            </a:endParaRPr>
          </a:p>
          <a:p>
            <a:r>
              <a:rPr lang="en-US" sz="2000" b="1">
                <a:solidFill>
                  <a:srgbClr val="0000A0"/>
                </a:solidFill>
                <a:latin typeface="Courier New" panose="02070309020205020404" pitchFamily="49" charset="0"/>
                <a:ea typeface="Calibri" panose="020F0502020204030204" pitchFamily="34" charset="0"/>
                <a:cs typeface="Times New Roman" panose="02020603050405020304" pitchFamily="18" charset="0"/>
              </a:rPr>
              <a:t>typedef </a:t>
            </a:r>
            <a:r>
              <a:rPr lang="en-US" sz="2000" b="1">
                <a:solidFill>
                  <a:srgbClr val="00A000"/>
                </a:solidFill>
                <a:latin typeface="Courier New" panose="02070309020205020404" pitchFamily="49" charset="0"/>
                <a:ea typeface="Calibri" panose="020F0502020204030204" pitchFamily="34" charset="0"/>
                <a:cs typeface="Times New Roman" panose="02020603050405020304" pitchFamily="18" charset="0"/>
              </a:rPr>
              <a:t>pair</a:t>
            </a:r>
            <a:r>
              <a:rPr lang="en-US" sz="2000">
                <a:solidFill>
                  <a:srgbClr val="FF0000"/>
                </a:solidFill>
                <a:latin typeface="Courier New" panose="02070309020205020404" pitchFamily="49" charset="0"/>
                <a:ea typeface="Calibri" panose="020F0502020204030204" pitchFamily="34" charset="0"/>
                <a:cs typeface="Times New Roman" panose="02020603050405020304" pitchFamily="18" charset="0"/>
              </a:rPr>
              <a:t>&lt;</a:t>
            </a:r>
            <a:r>
              <a:rPr lang="en-US" sz="2000" b="1">
                <a:solidFill>
                  <a:srgbClr val="0000A0"/>
                </a:solidFill>
                <a:latin typeface="Courier New" panose="02070309020205020404" pitchFamily="49" charset="0"/>
                <a:ea typeface="Calibri" panose="020F0502020204030204" pitchFamily="34" charset="0"/>
                <a:cs typeface="Times New Roman" panose="02020603050405020304" pitchFamily="18" charset="0"/>
              </a:rPr>
              <a:t>int</a:t>
            </a:r>
            <a:r>
              <a:rPr lang="en-US" sz="2000">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sz="2000" b="1">
                <a:solidFill>
                  <a:srgbClr val="0000A0"/>
                </a:solidFill>
                <a:latin typeface="Courier New" panose="02070309020205020404" pitchFamily="49" charset="0"/>
                <a:ea typeface="Calibri" panose="020F0502020204030204" pitchFamily="34" charset="0"/>
                <a:cs typeface="Times New Roman" panose="02020603050405020304" pitchFamily="18" charset="0"/>
              </a:rPr>
              <a:t>bool</a:t>
            </a:r>
            <a:r>
              <a:rPr lang="en-US" sz="2000">
                <a:solidFill>
                  <a:srgbClr val="FF0000"/>
                </a:solidFill>
                <a:latin typeface="Courier New" panose="02070309020205020404" pitchFamily="49" charset="0"/>
                <a:ea typeface="Calibri" panose="020F0502020204030204" pitchFamily="34" charset="0"/>
                <a:cs typeface="Times New Roman" panose="02020603050405020304" pitchFamily="18" charset="0"/>
              </a:rPr>
              <a:t>&gt; </a:t>
            </a:r>
            <a:r>
              <a:rPr lang="en-US" sz="2000">
                <a:solidFill>
                  <a:srgbClr val="000000"/>
                </a:solidFill>
                <a:latin typeface="Courier New" panose="02070309020205020404" pitchFamily="49" charset="0"/>
                <a:ea typeface="Calibri" panose="020F0502020204030204" pitchFamily="34" charset="0"/>
                <a:cs typeface="Times New Roman" panose="02020603050405020304" pitchFamily="18" charset="0"/>
              </a:rPr>
              <a:t>pib</a:t>
            </a:r>
            <a:r>
              <a:rPr lang="en-US" sz="2000">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endParaRPr lang="en-US" sz="2000">
              <a:latin typeface="Calibri" panose="020F0502020204030204" pitchFamily="34" charset="0"/>
              <a:ea typeface="Calibri" panose="020F0502020204030204" pitchFamily="34" charset="0"/>
              <a:cs typeface="Times New Roman" panose="02020603050405020304" pitchFamily="18" charset="0"/>
            </a:endParaRPr>
          </a:p>
          <a:p>
            <a:r>
              <a:rPr lang="en-US" sz="2000" b="1">
                <a:solidFill>
                  <a:srgbClr val="0000A0"/>
                </a:solidFill>
                <a:latin typeface="Courier New" panose="02070309020205020404" pitchFamily="49" charset="0"/>
                <a:ea typeface="Calibri" panose="020F0502020204030204" pitchFamily="34" charset="0"/>
                <a:cs typeface="Times New Roman" panose="02020603050405020304" pitchFamily="18" charset="0"/>
              </a:rPr>
              <a:t>typedef </a:t>
            </a:r>
            <a:r>
              <a:rPr lang="en-US" sz="2000" b="1">
                <a:solidFill>
                  <a:srgbClr val="00A000"/>
                </a:solidFill>
                <a:latin typeface="Courier New" panose="02070309020205020404" pitchFamily="49" charset="0"/>
                <a:ea typeface="Calibri" panose="020F0502020204030204" pitchFamily="34" charset="0"/>
                <a:cs typeface="Times New Roman" panose="02020603050405020304" pitchFamily="18" charset="0"/>
              </a:rPr>
              <a:t>pair</a:t>
            </a:r>
            <a:r>
              <a:rPr lang="en-US" sz="2000">
                <a:solidFill>
                  <a:srgbClr val="FF0000"/>
                </a:solidFill>
                <a:latin typeface="Courier New" panose="02070309020205020404" pitchFamily="49" charset="0"/>
                <a:ea typeface="Calibri" panose="020F0502020204030204" pitchFamily="34" charset="0"/>
                <a:cs typeface="Times New Roman" panose="02020603050405020304" pitchFamily="18" charset="0"/>
              </a:rPr>
              <a:t>&lt;</a:t>
            </a:r>
            <a:r>
              <a:rPr lang="en-US" sz="2000" b="1">
                <a:solidFill>
                  <a:srgbClr val="0000A0"/>
                </a:solidFill>
                <a:latin typeface="Courier New" panose="02070309020205020404" pitchFamily="49" charset="0"/>
                <a:ea typeface="Calibri" panose="020F0502020204030204" pitchFamily="34" charset="0"/>
                <a:cs typeface="Times New Roman" panose="02020603050405020304" pitchFamily="18" charset="0"/>
              </a:rPr>
              <a:t>int</a:t>
            </a:r>
            <a:r>
              <a:rPr lang="en-US" sz="2000">
                <a:solidFill>
                  <a:srgbClr val="FF0000"/>
                </a:solidFill>
                <a:latin typeface="Courier New" panose="02070309020205020404" pitchFamily="49" charset="0"/>
                <a:ea typeface="Calibri" panose="020F0502020204030204" pitchFamily="34" charset="0"/>
                <a:cs typeface="Times New Roman" panose="02020603050405020304" pitchFamily="18" charset="0"/>
              </a:rPr>
              <a:t>, </a:t>
            </a:r>
            <a:r>
              <a:rPr lang="en-US" sz="2000" b="1">
                <a:solidFill>
                  <a:srgbClr val="0000A0"/>
                </a:solidFill>
                <a:latin typeface="Courier New" panose="02070309020205020404" pitchFamily="49" charset="0"/>
                <a:ea typeface="Calibri" panose="020F0502020204030204" pitchFamily="34" charset="0"/>
                <a:cs typeface="Times New Roman" panose="02020603050405020304" pitchFamily="18" charset="0"/>
              </a:rPr>
              <a:t>int</a:t>
            </a:r>
            <a:r>
              <a:rPr lang="en-US" sz="2000">
                <a:solidFill>
                  <a:srgbClr val="FF0000"/>
                </a:solidFill>
                <a:latin typeface="Courier New" panose="02070309020205020404" pitchFamily="49" charset="0"/>
                <a:ea typeface="Calibri" panose="020F0502020204030204" pitchFamily="34" charset="0"/>
                <a:cs typeface="Times New Roman" panose="02020603050405020304" pitchFamily="18" charset="0"/>
              </a:rPr>
              <a:t>&gt; </a:t>
            </a:r>
            <a:r>
              <a:rPr lang="en-US" sz="2000">
                <a:solidFill>
                  <a:srgbClr val="000000"/>
                </a:solidFill>
                <a:latin typeface="Courier New" panose="02070309020205020404" pitchFamily="49" charset="0"/>
                <a:ea typeface="Calibri" panose="020F0502020204030204" pitchFamily="34" charset="0"/>
                <a:cs typeface="Times New Roman" panose="02020603050405020304" pitchFamily="18" charset="0"/>
              </a:rPr>
              <a:t>pii</a:t>
            </a:r>
            <a:r>
              <a:rPr lang="en-US" sz="2000">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endParaRPr lang="en-US" sz="2000">
              <a:latin typeface="Calibri" panose="020F0502020204030204" pitchFamily="34" charset="0"/>
              <a:ea typeface="Calibri" panose="020F0502020204030204" pitchFamily="34" charset="0"/>
              <a:cs typeface="Times New Roman" panose="02020603050405020304" pitchFamily="18" charset="0"/>
            </a:endParaRPr>
          </a:p>
          <a:p>
            <a:r>
              <a:rPr lang="en-US" sz="2000" b="1">
                <a:solidFill>
                  <a:srgbClr val="00A000"/>
                </a:solidFill>
                <a:latin typeface="Courier New" panose="02070309020205020404" pitchFamily="49" charset="0"/>
                <a:ea typeface="Calibri" panose="020F0502020204030204" pitchFamily="34" charset="0"/>
                <a:cs typeface="Times New Roman" panose="02020603050405020304" pitchFamily="18" charset="0"/>
              </a:rPr>
              <a:t>ifstream </a:t>
            </a:r>
            <a:r>
              <a:rPr lang="en-US" sz="2000">
                <a:solidFill>
                  <a:srgbClr val="000000"/>
                </a:solidFill>
                <a:latin typeface="Courier New" panose="02070309020205020404" pitchFamily="49" charset="0"/>
                <a:ea typeface="Calibri" panose="020F0502020204030204" pitchFamily="34" charset="0"/>
                <a:cs typeface="Times New Roman" panose="02020603050405020304" pitchFamily="18" charset="0"/>
              </a:rPr>
              <a:t>fi </a:t>
            </a:r>
            <a:r>
              <a:rPr lang="en-US" sz="2000">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sz="2000">
                <a:solidFill>
                  <a:srgbClr val="000000"/>
                </a:solidFill>
                <a:latin typeface="Courier New" panose="02070309020205020404" pitchFamily="49" charset="0"/>
                <a:ea typeface="Calibri" panose="020F0502020204030204" pitchFamily="34" charset="0"/>
                <a:cs typeface="Times New Roman" panose="02020603050405020304" pitchFamily="18" charset="0"/>
              </a:rPr>
              <a:t>NAME</a:t>
            </a:r>
            <a:r>
              <a:rPr lang="en-US" sz="2000">
                <a:solidFill>
                  <a:srgbClr val="0000FF"/>
                </a:solidFill>
                <a:latin typeface="Courier New" panose="02070309020205020404" pitchFamily="49" charset="0"/>
                <a:ea typeface="Calibri" panose="020F0502020204030204" pitchFamily="34" charset="0"/>
                <a:cs typeface="Times New Roman" panose="02020603050405020304" pitchFamily="18" charset="0"/>
              </a:rPr>
              <a:t>"inp"</a:t>
            </a:r>
            <a:r>
              <a:rPr lang="en-US" sz="2000">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endParaRPr lang="en-US" sz="2000">
              <a:latin typeface="Calibri" panose="020F0502020204030204" pitchFamily="34" charset="0"/>
              <a:ea typeface="Calibri" panose="020F0502020204030204" pitchFamily="34" charset="0"/>
              <a:cs typeface="Times New Roman" panose="02020603050405020304" pitchFamily="18" charset="0"/>
            </a:endParaRPr>
          </a:p>
          <a:p>
            <a:r>
              <a:rPr lang="en-US" sz="2000" b="1">
                <a:solidFill>
                  <a:srgbClr val="00A000"/>
                </a:solidFill>
                <a:latin typeface="Courier New" panose="02070309020205020404" pitchFamily="49" charset="0"/>
                <a:ea typeface="Calibri" panose="020F0502020204030204" pitchFamily="34" charset="0"/>
                <a:cs typeface="Times New Roman" panose="02020603050405020304" pitchFamily="18" charset="0"/>
              </a:rPr>
              <a:t>ofstream </a:t>
            </a:r>
            <a:r>
              <a:rPr lang="en-US" sz="2000">
                <a:solidFill>
                  <a:srgbClr val="000000"/>
                </a:solidFill>
                <a:latin typeface="Courier New" panose="02070309020205020404" pitchFamily="49" charset="0"/>
                <a:ea typeface="Calibri" panose="020F0502020204030204" pitchFamily="34" charset="0"/>
                <a:cs typeface="Times New Roman" panose="02020603050405020304" pitchFamily="18" charset="0"/>
              </a:rPr>
              <a:t>fo </a:t>
            </a:r>
            <a:r>
              <a:rPr lang="en-US" sz="2000">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sz="2000">
                <a:solidFill>
                  <a:srgbClr val="000000"/>
                </a:solidFill>
                <a:latin typeface="Courier New" panose="02070309020205020404" pitchFamily="49" charset="0"/>
                <a:ea typeface="Calibri" panose="020F0502020204030204" pitchFamily="34" charset="0"/>
                <a:cs typeface="Times New Roman" panose="02020603050405020304" pitchFamily="18" charset="0"/>
              </a:rPr>
              <a:t>NAME</a:t>
            </a:r>
            <a:r>
              <a:rPr lang="en-US" sz="2000">
                <a:solidFill>
                  <a:srgbClr val="0000FF"/>
                </a:solidFill>
                <a:latin typeface="Courier New" panose="02070309020205020404" pitchFamily="49" charset="0"/>
                <a:ea typeface="Calibri" panose="020F0502020204030204" pitchFamily="34" charset="0"/>
                <a:cs typeface="Times New Roman" panose="02020603050405020304" pitchFamily="18" charset="0"/>
              </a:rPr>
              <a:t>"out"</a:t>
            </a:r>
            <a:r>
              <a:rPr lang="en-US" sz="2000">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endParaRPr lang="en-US" sz="2000">
              <a:latin typeface="Calibri" panose="020F0502020204030204" pitchFamily="34" charset="0"/>
              <a:ea typeface="Calibri" panose="020F0502020204030204" pitchFamily="34" charset="0"/>
              <a:cs typeface="Times New Roman" panose="02020603050405020304" pitchFamily="18" charset="0"/>
            </a:endParaRPr>
          </a:p>
          <a:p>
            <a:r>
              <a:rPr lang="en-US" sz="2000" b="1">
                <a:solidFill>
                  <a:srgbClr val="0000A0"/>
                </a:solidFill>
                <a:latin typeface="Courier New" panose="02070309020205020404" pitchFamily="49" charset="0"/>
                <a:ea typeface="Calibri" panose="020F0502020204030204" pitchFamily="34" charset="0"/>
                <a:cs typeface="Times New Roman" panose="02020603050405020304" pitchFamily="18" charset="0"/>
              </a:rPr>
              <a:t>const int </a:t>
            </a:r>
            <a:r>
              <a:rPr lang="en-US" sz="2000">
                <a:solidFill>
                  <a:srgbClr val="000000"/>
                </a:solidFill>
                <a:latin typeface="Courier New" panose="02070309020205020404" pitchFamily="49" charset="0"/>
                <a:ea typeface="Calibri" panose="020F0502020204030204" pitchFamily="34" charset="0"/>
                <a:cs typeface="Times New Roman" panose="02020603050405020304" pitchFamily="18" charset="0"/>
              </a:rPr>
              <a:t>INF </a:t>
            </a:r>
            <a:r>
              <a:rPr lang="en-US" sz="2000">
                <a:solidFill>
                  <a:srgbClr val="FF0000"/>
                </a:solidFill>
                <a:latin typeface="Courier New" panose="02070309020205020404" pitchFamily="49" charset="0"/>
                <a:ea typeface="Calibri" panose="020F0502020204030204" pitchFamily="34" charset="0"/>
                <a:cs typeface="Times New Roman" panose="02020603050405020304" pitchFamily="18" charset="0"/>
              </a:rPr>
              <a:t>= </a:t>
            </a:r>
            <a:r>
              <a:rPr lang="en-US" sz="2000">
                <a:solidFill>
                  <a:srgbClr val="F000F0"/>
                </a:solidFill>
                <a:latin typeface="Courier New" panose="02070309020205020404" pitchFamily="49" charset="0"/>
                <a:ea typeface="Calibri" panose="020F0502020204030204" pitchFamily="34" charset="0"/>
                <a:cs typeface="Times New Roman" panose="02020603050405020304" pitchFamily="18" charset="0"/>
              </a:rPr>
              <a:t>2000000000</a:t>
            </a:r>
            <a:r>
              <a:rPr lang="en-US" sz="2000">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endParaRPr lang="en-US" sz="2000">
              <a:latin typeface="Calibri" panose="020F0502020204030204" pitchFamily="34" charset="0"/>
              <a:ea typeface="Calibri" panose="020F0502020204030204" pitchFamily="34" charset="0"/>
              <a:cs typeface="Times New Roman" panose="02020603050405020304" pitchFamily="18" charset="0"/>
            </a:endParaRPr>
          </a:p>
          <a:p>
            <a:r>
              <a:rPr lang="en-US" sz="2000" b="1">
                <a:solidFill>
                  <a:srgbClr val="0000A0"/>
                </a:solidFill>
                <a:latin typeface="Courier New" panose="02070309020205020404" pitchFamily="49" charset="0"/>
                <a:ea typeface="Calibri" panose="020F0502020204030204" pitchFamily="34" charset="0"/>
                <a:cs typeface="Times New Roman" panose="02020603050405020304" pitchFamily="18" charset="0"/>
              </a:rPr>
              <a:t>int </a:t>
            </a:r>
            <a:r>
              <a:rPr lang="en-US" sz="2000">
                <a:solidFill>
                  <a:srgbClr val="000000"/>
                </a:solidFill>
                <a:latin typeface="Courier New" panose="02070309020205020404" pitchFamily="49" charset="0"/>
                <a:ea typeface="Calibri" panose="020F0502020204030204" pitchFamily="34" charset="0"/>
                <a:cs typeface="Times New Roman" panose="02020603050405020304" pitchFamily="18" charset="0"/>
              </a:rPr>
              <a:t>n</a:t>
            </a:r>
            <a:r>
              <a:rPr lang="en-US" sz="2000">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sz="2000">
                <a:solidFill>
                  <a:srgbClr val="000000"/>
                </a:solidFill>
                <a:latin typeface="Courier New" panose="02070309020205020404" pitchFamily="49" charset="0"/>
                <a:ea typeface="Calibri" panose="020F0502020204030204" pitchFamily="34" charset="0"/>
                <a:cs typeface="Times New Roman" panose="02020603050405020304" pitchFamily="18" charset="0"/>
              </a:rPr>
              <a:t>ans</a:t>
            </a:r>
            <a:r>
              <a:rPr lang="en-US" sz="2000">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sz="2000">
                <a:solidFill>
                  <a:srgbClr val="F000F0"/>
                </a:solidFill>
                <a:latin typeface="Courier New" panose="02070309020205020404" pitchFamily="49" charset="0"/>
                <a:ea typeface="Calibri" panose="020F0502020204030204" pitchFamily="34" charset="0"/>
                <a:cs typeface="Times New Roman" panose="02020603050405020304" pitchFamily="18" charset="0"/>
              </a:rPr>
              <a:t>0</a:t>
            </a:r>
            <a:r>
              <a:rPr lang="en-US" sz="2000">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sz="2000">
                <a:solidFill>
                  <a:srgbClr val="000000"/>
                </a:solidFill>
                <a:latin typeface="Courier New" panose="02070309020205020404" pitchFamily="49" charset="0"/>
                <a:ea typeface="Calibri" panose="020F0502020204030204" pitchFamily="34" charset="0"/>
                <a:cs typeface="Times New Roman" panose="02020603050405020304" pitchFamily="18" charset="0"/>
              </a:rPr>
              <a:t>cnt</a:t>
            </a:r>
            <a:r>
              <a:rPr lang="en-US" sz="2000">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sz="2000">
                <a:solidFill>
                  <a:srgbClr val="F000F0"/>
                </a:solidFill>
                <a:latin typeface="Courier New" panose="02070309020205020404" pitchFamily="49" charset="0"/>
                <a:ea typeface="Calibri" panose="020F0502020204030204" pitchFamily="34" charset="0"/>
                <a:cs typeface="Times New Roman" panose="02020603050405020304" pitchFamily="18" charset="0"/>
              </a:rPr>
              <a:t>0</a:t>
            </a:r>
            <a:r>
              <a:rPr lang="en-US" sz="2000">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sz="2000">
                <a:solidFill>
                  <a:srgbClr val="000000"/>
                </a:solidFill>
                <a:latin typeface="Courier New" panose="02070309020205020404" pitchFamily="49" charset="0"/>
                <a:ea typeface="Calibri" panose="020F0502020204030204" pitchFamily="34" charset="0"/>
                <a:cs typeface="Times New Roman" panose="02020603050405020304" pitchFamily="18" charset="0"/>
              </a:rPr>
              <a:t>a</a:t>
            </a:r>
            <a:r>
              <a:rPr lang="en-US" sz="2000">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sz="2000">
                <a:solidFill>
                  <a:srgbClr val="000000"/>
                </a:solidFill>
                <a:latin typeface="Courier New" panose="02070309020205020404" pitchFamily="49" charset="0"/>
                <a:ea typeface="Calibri" panose="020F0502020204030204" pitchFamily="34" charset="0"/>
                <a:cs typeface="Times New Roman" panose="02020603050405020304" pitchFamily="18" charset="0"/>
              </a:rPr>
              <a:t>b</a:t>
            </a:r>
            <a:r>
              <a:rPr lang="en-US" sz="2000">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sz="2000">
                <a:solidFill>
                  <a:srgbClr val="000000"/>
                </a:solidFill>
                <a:latin typeface="Courier New" panose="02070309020205020404" pitchFamily="49" charset="0"/>
                <a:ea typeface="Calibri" panose="020F0502020204030204" pitchFamily="34" charset="0"/>
                <a:cs typeface="Times New Roman" panose="02020603050405020304" pitchFamily="18" charset="0"/>
              </a:rPr>
              <a:t>c</a:t>
            </a:r>
            <a:r>
              <a:rPr lang="en-US" sz="2000">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sz="2000">
                <a:solidFill>
                  <a:srgbClr val="000000"/>
                </a:solidFill>
                <a:latin typeface="Courier New" panose="02070309020205020404" pitchFamily="49" charset="0"/>
                <a:ea typeface="Calibri" panose="020F0502020204030204" pitchFamily="34" charset="0"/>
                <a:cs typeface="Times New Roman" panose="02020603050405020304" pitchFamily="18" charset="0"/>
              </a:rPr>
              <a:t>m</a:t>
            </a:r>
            <a:r>
              <a:rPr lang="en-US" sz="2000">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sz="2000">
                <a:solidFill>
                  <a:srgbClr val="000000"/>
                </a:solidFill>
                <a:latin typeface="Courier New" panose="02070309020205020404" pitchFamily="49" charset="0"/>
                <a:ea typeface="Calibri" panose="020F0502020204030204" pitchFamily="34" charset="0"/>
                <a:cs typeface="Times New Roman" panose="02020603050405020304" pitchFamily="18" charset="0"/>
              </a:rPr>
              <a:t>k</a:t>
            </a:r>
            <a:r>
              <a:rPr lang="en-US" sz="2000">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sz="2000">
                <a:solidFill>
                  <a:srgbClr val="000000"/>
                </a:solidFill>
                <a:latin typeface="Courier New" panose="02070309020205020404" pitchFamily="49" charset="0"/>
                <a:ea typeface="Calibri" panose="020F0502020204030204" pitchFamily="34" charset="0"/>
                <a:cs typeface="Times New Roman" panose="02020603050405020304" pitchFamily="18" charset="0"/>
              </a:rPr>
              <a:t>free_p </a:t>
            </a:r>
            <a:r>
              <a:rPr lang="en-US" sz="2000">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sz="2000">
                <a:solidFill>
                  <a:srgbClr val="000000"/>
                </a:solidFill>
                <a:latin typeface="Courier New" panose="02070309020205020404" pitchFamily="49" charset="0"/>
                <a:ea typeface="Calibri" panose="020F0502020204030204" pitchFamily="34" charset="0"/>
                <a:cs typeface="Times New Roman" panose="02020603050405020304" pitchFamily="18" charset="0"/>
              </a:rPr>
              <a:t>INF</a:t>
            </a:r>
            <a:r>
              <a:rPr lang="en-US" sz="2000">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sz="2000">
                <a:solidFill>
                  <a:srgbClr val="000000"/>
                </a:solidFill>
                <a:latin typeface="Courier New" panose="02070309020205020404" pitchFamily="49" charset="0"/>
                <a:ea typeface="Calibri" panose="020F0502020204030204" pitchFamily="34" charset="0"/>
                <a:cs typeface="Times New Roman" panose="02020603050405020304" pitchFamily="18" charset="0"/>
              </a:rPr>
              <a:t>i0</a:t>
            </a:r>
            <a:r>
              <a:rPr lang="en-US" sz="2000">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sz="2000">
                <a:solidFill>
                  <a:srgbClr val="F000F0"/>
                </a:solidFill>
                <a:latin typeface="Courier New" panose="02070309020205020404" pitchFamily="49" charset="0"/>
                <a:ea typeface="Calibri" panose="020F0502020204030204" pitchFamily="34" charset="0"/>
                <a:cs typeface="Times New Roman" panose="02020603050405020304" pitchFamily="18" charset="0"/>
              </a:rPr>
              <a:t>0</a:t>
            </a:r>
            <a:r>
              <a:rPr lang="en-US" sz="2000">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sz="2000">
                <a:solidFill>
                  <a:srgbClr val="000000"/>
                </a:solidFill>
                <a:latin typeface="Courier New" panose="02070309020205020404" pitchFamily="49" charset="0"/>
                <a:ea typeface="Calibri" panose="020F0502020204030204" pitchFamily="34" charset="0"/>
                <a:cs typeface="Times New Roman" panose="02020603050405020304" pitchFamily="18" charset="0"/>
              </a:rPr>
              <a:t>i1</a:t>
            </a:r>
            <a:r>
              <a:rPr lang="en-US" sz="2000">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sz="2000">
                <a:solidFill>
                  <a:srgbClr val="F000F0"/>
                </a:solidFill>
                <a:latin typeface="Courier New" panose="02070309020205020404" pitchFamily="49" charset="0"/>
                <a:ea typeface="Calibri" panose="020F0502020204030204" pitchFamily="34" charset="0"/>
                <a:cs typeface="Times New Roman" panose="02020603050405020304" pitchFamily="18" charset="0"/>
              </a:rPr>
              <a:t>0</a:t>
            </a:r>
            <a:r>
              <a:rPr lang="en-US" sz="2000">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endParaRPr lang="en-US" sz="2000">
              <a:latin typeface="Calibri" panose="020F0502020204030204" pitchFamily="34" charset="0"/>
              <a:ea typeface="Calibri" panose="020F0502020204030204" pitchFamily="34" charset="0"/>
              <a:cs typeface="Times New Roman" panose="02020603050405020304" pitchFamily="18" charset="0"/>
            </a:endParaRPr>
          </a:p>
          <a:p>
            <a:r>
              <a:rPr lang="en-US" sz="2000" b="1">
                <a:solidFill>
                  <a:srgbClr val="0000A0"/>
                </a:solidFill>
                <a:latin typeface="Courier New" panose="02070309020205020404" pitchFamily="49" charset="0"/>
                <a:ea typeface="Calibri" panose="020F0502020204030204" pitchFamily="34" charset="0"/>
                <a:cs typeface="Times New Roman" panose="02020603050405020304" pitchFamily="18" charset="0"/>
              </a:rPr>
              <a:t>bool </a:t>
            </a:r>
            <a:r>
              <a:rPr lang="en-US" sz="2000">
                <a:solidFill>
                  <a:srgbClr val="000000"/>
                </a:solidFill>
                <a:latin typeface="Courier New" panose="02070309020205020404" pitchFamily="49" charset="0"/>
                <a:ea typeface="Calibri" panose="020F0502020204030204" pitchFamily="34" charset="0"/>
                <a:cs typeface="Times New Roman" panose="02020603050405020304" pitchFamily="18" charset="0"/>
              </a:rPr>
              <a:t>t</a:t>
            </a:r>
            <a:r>
              <a:rPr lang="en-US" sz="2000">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endParaRPr lang="en-US" sz="2000">
              <a:latin typeface="Calibri" panose="020F0502020204030204" pitchFamily="34" charset="0"/>
              <a:ea typeface="Calibri" panose="020F0502020204030204" pitchFamily="34" charset="0"/>
              <a:cs typeface="Times New Roman" panose="02020603050405020304" pitchFamily="18" charset="0"/>
            </a:endParaRPr>
          </a:p>
          <a:p>
            <a:r>
              <a:rPr lang="en-US" sz="2000">
                <a:solidFill>
                  <a:srgbClr val="000000"/>
                </a:solidFill>
                <a:latin typeface="Courier New" panose="02070309020205020404" pitchFamily="49" charset="0"/>
                <a:ea typeface="Calibri" panose="020F0502020204030204" pitchFamily="34" charset="0"/>
                <a:cs typeface="Times New Roman" panose="02020603050405020304" pitchFamily="18" charset="0"/>
              </a:rPr>
              <a:t>pib t0</a:t>
            </a:r>
            <a:r>
              <a:rPr lang="en-US" sz="2000">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endParaRPr lang="en-US" sz="2000">
              <a:latin typeface="Calibri" panose="020F0502020204030204" pitchFamily="34" charset="0"/>
              <a:ea typeface="Calibri" panose="020F0502020204030204" pitchFamily="34" charset="0"/>
              <a:cs typeface="Times New Roman" panose="02020603050405020304" pitchFamily="18" charset="0"/>
            </a:endParaRPr>
          </a:p>
          <a:p>
            <a:r>
              <a:rPr lang="en-US" sz="2000">
                <a:solidFill>
                  <a:srgbClr val="000000"/>
                </a:solidFill>
                <a:latin typeface="Courier New" panose="02070309020205020404" pitchFamily="49" charset="0"/>
                <a:ea typeface="Calibri" panose="020F0502020204030204" pitchFamily="34" charset="0"/>
                <a:cs typeface="Times New Roman" panose="02020603050405020304" pitchFamily="18" charset="0"/>
              </a:rPr>
              <a:t>pii tq</a:t>
            </a:r>
            <a:r>
              <a:rPr lang="en-US" sz="2000">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Rectangle 7"/>
          <p:cNvSpPr/>
          <p:nvPr/>
        </p:nvSpPr>
        <p:spPr>
          <a:xfrm>
            <a:off x="1871271" y="1166191"/>
            <a:ext cx="8839200" cy="3693319"/>
          </a:xfrm>
          <a:prstGeom prst="rect">
            <a:avLst/>
          </a:prstGeom>
          <a:pattFill prst="pct5">
            <a:fgClr>
              <a:schemeClr val="accent6">
                <a:lumMod val="40000"/>
                <a:lumOff val="60000"/>
              </a:schemeClr>
            </a:fgClr>
            <a:bgClr>
              <a:srgbClr val="FBFEDE"/>
            </a:bgClr>
          </a:pattFill>
        </p:spPr>
        <p:txBody>
          <a:bodyPr wrap="square">
            <a:spAutoFit/>
          </a:bodyPr>
          <a:lstStyle/>
          <a:p>
            <a:r>
              <a:rPr lang="en-US" b="1">
                <a:solidFill>
                  <a:srgbClr val="0000A0"/>
                </a:solidFill>
                <a:latin typeface="Courier New" panose="02070309020205020404" pitchFamily="49" charset="0"/>
                <a:ea typeface="Calibri" panose="020F0502020204030204" pitchFamily="34" charset="0"/>
                <a:cs typeface="Times New Roman" panose="02020603050405020304" pitchFamily="18" charset="0"/>
              </a:rPr>
              <a:t>int </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main</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endParaRPr lang="en-US" sz="2400">
              <a:latin typeface="Calibri" panose="020F0502020204030204" pitchFamily="34" charset="0"/>
              <a:ea typeface="Calibri" panose="020F0502020204030204" pitchFamily="34" charset="0"/>
              <a:cs typeface="Times New Roman" panose="02020603050405020304" pitchFamily="18" charset="0"/>
            </a:endParaRPr>
          </a:p>
          <a:p>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endParaRPr lang="en-US" sz="2400">
              <a:latin typeface="Calibri" panose="020F0502020204030204" pitchFamily="34" charset="0"/>
              <a:ea typeface="Calibri" panose="020F0502020204030204" pitchFamily="34" charset="0"/>
              <a:cs typeface="Times New Roman" panose="02020603050405020304" pitchFamily="18" charset="0"/>
            </a:endParaRPr>
          </a:p>
          <a:p>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    </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fi</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&gt;&gt;</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n</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endParaRPr lang="en-US" sz="2400">
              <a:latin typeface="Calibri" panose="020F0502020204030204" pitchFamily="34" charset="0"/>
              <a:ea typeface="Calibri" panose="020F0502020204030204" pitchFamily="34" charset="0"/>
              <a:cs typeface="Times New Roman" panose="02020603050405020304" pitchFamily="18" charset="0"/>
            </a:endParaRPr>
          </a:p>
          <a:p>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    </a:t>
            </a:r>
            <a:r>
              <a:rPr lang="en-US" b="1">
                <a:solidFill>
                  <a:srgbClr val="00A000"/>
                </a:solidFill>
                <a:latin typeface="Courier New" panose="02070309020205020404" pitchFamily="49" charset="0"/>
                <a:ea typeface="Calibri" panose="020F0502020204030204" pitchFamily="34" charset="0"/>
                <a:cs typeface="Times New Roman" panose="02020603050405020304" pitchFamily="18" charset="0"/>
              </a:rPr>
              <a:t>vector</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&lt;</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tiibi</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&gt; </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x</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endParaRPr lang="en-US" sz="2400">
              <a:latin typeface="Calibri" panose="020F0502020204030204" pitchFamily="34" charset="0"/>
              <a:ea typeface="Calibri" panose="020F0502020204030204" pitchFamily="34" charset="0"/>
              <a:cs typeface="Times New Roman" panose="02020603050405020304" pitchFamily="18" charset="0"/>
            </a:endParaRPr>
          </a:p>
          <a:p>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    </a:t>
            </a:r>
            <a:r>
              <a:rPr lang="en-US" b="1">
                <a:solidFill>
                  <a:srgbClr val="00A000"/>
                </a:solidFill>
                <a:latin typeface="Courier New" panose="02070309020205020404" pitchFamily="49" charset="0"/>
                <a:ea typeface="Calibri" panose="020F0502020204030204" pitchFamily="34" charset="0"/>
                <a:cs typeface="Times New Roman" panose="02020603050405020304" pitchFamily="18" charset="0"/>
              </a:rPr>
              <a:t>vector</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&lt;</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pib</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&gt;</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y</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endParaRPr lang="en-US" sz="2400">
              <a:latin typeface="Calibri" panose="020F0502020204030204" pitchFamily="34" charset="0"/>
              <a:ea typeface="Calibri" panose="020F0502020204030204" pitchFamily="34" charset="0"/>
              <a:cs typeface="Times New Roman" panose="02020603050405020304" pitchFamily="18" charset="0"/>
            </a:endParaRPr>
          </a:p>
          <a:p>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    </a:t>
            </a:r>
            <a:r>
              <a:rPr lang="en-US" b="1">
                <a:solidFill>
                  <a:srgbClr val="00A000"/>
                </a:solidFill>
                <a:latin typeface="Courier New" panose="02070309020205020404" pitchFamily="49" charset="0"/>
                <a:ea typeface="Calibri" panose="020F0502020204030204" pitchFamily="34" charset="0"/>
                <a:cs typeface="Times New Roman" panose="02020603050405020304" pitchFamily="18" charset="0"/>
              </a:rPr>
              <a:t>vector</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&lt;</a:t>
            </a:r>
            <a:r>
              <a:rPr lang="en-US" b="1">
                <a:solidFill>
                  <a:srgbClr val="0000A0"/>
                </a:solidFill>
                <a:latin typeface="Courier New" panose="02070309020205020404" pitchFamily="49" charset="0"/>
                <a:ea typeface="Calibri" panose="020F0502020204030204" pitchFamily="34" charset="0"/>
                <a:cs typeface="Times New Roman" panose="02020603050405020304" pitchFamily="18" charset="0"/>
              </a:rPr>
              <a:t>bool</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&gt; </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flg</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n</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a:solidFill>
                  <a:srgbClr val="F000F0"/>
                </a:solidFill>
                <a:latin typeface="Courier New" panose="02070309020205020404" pitchFamily="49" charset="0"/>
                <a:ea typeface="Calibri" panose="020F0502020204030204" pitchFamily="34" charset="0"/>
                <a:cs typeface="Times New Roman" panose="02020603050405020304" pitchFamily="18" charset="0"/>
              </a:rPr>
              <a:t>0</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endParaRPr lang="en-US" sz="2400">
              <a:latin typeface="Calibri" panose="020F0502020204030204" pitchFamily="34" charset="0"/>
              <a:ea typeface="Calibri" panose="020F0502020204030204" pitchFamily="34" charset="0"/>
              <a:cs typeface="Times New Roman" panose="02020603050405020304" pitchFamily="18" charset="0"/>
            </a:endParaRPr>
          </a:p>
          <a:p>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    </a:t>
            </a:r>
            <a:r>
              <a:rPr lang="en-US" b="1">
                <a:solidFill>
                  <a:srgbClr val="0000A0"/>
                </a:solidFill>
                <a:latin typeface="Courier New" panose="02070309020205020404" pitchFamily="49" charset="0"/>
                <a:ea typeface="Calibri" panose="020F0502020204030204" pitchFamily="34" charset="0"/>
                <a:cs typeface="Times New Roman" panose="02020603050405020304" pitchFamily="18" charset="0"/>
              </a:rPr>
              <a:t>for</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b="1">
                <a:solidFill>
                  <a:srgbClr val="0000A0"/>
                </a:solidFill>
                <a:latin typeface="Courier New" panose="02070309020205020404" pitchFamily="49" charset="0"/>
                <a:ea typeface="Calibri" panose="020F0502020204030204" pitchFamily="34" charset="0"/>
                <a:cs typeface="Times New Roman" panose="02020603050405020304" pitchFamily="18" charset="0"/>
              </a:rPr>
              <a:t>int </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i</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a:solidFill>
                  <a:srgbClr val="F000F0"/>
                </a:solidFill>
                <a:latin typeface="Courier New" panose="02070309020205020404" pitchFamily="49" charset="0"/>
                <a:ea typeface="Calibri" panose="020F0502020204030204" pitchFamily="34" charset="0"/>
                <a:cs typeface="Times New Roman" panose="02020603050405020304" pitchFamily="18" charset="0"/>
              </a:rPr>
              <a:t>0</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i</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&lt;</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n</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i</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endParaRPr lang="en-US" sz="2400">
              <a:latin typeface="Calibri" panose="020F0502020204030204" pitchFamily="34" charset="0"/>
              <a:ea typeface="Calibri" panose="020F0502020204030204" pitchFamily="34" charset="0"/>
              <a:cs typeface="Times New Roman" panose="02020603050405020304" pitchFamily="18" charset="0"/>
            </a:endParaRPr>
          </a:p>
          <a:p>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    {</a:t>
            </a:r>
            <a:endParaRPr lang="en-US" sz="2400">
              <a:latin typeface="Calibri" panose="020F0502020204030204" pitchFamily="34" charset="0"/>
              <a:ea typeface="Calibri" panose="020F0502020204030204" pitchFamily="34" charset="0"/>
              <a:cs typeface="Times New Roman" panose="02020603050405020304" pitchFamily="18" charset="0"/>
            </a:endParaRPr>
          </a:p>
          <a:p>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        </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fi</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&gt;&gt;</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a</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&gt;&gt;</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b</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&gt;&gt;</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t</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endParaRPr lang="en-US" sz="2400">
              <a:latin typeface="Calibri" panose="020F0502020204030204" pitchFamily="34" charset="0"/>
              <a:ea typeface="Calibri" panose="020F0502020204030204" pitchFamily="34" charset="0"/>
              <a:cs typeface="Times New Roman" panose="02020603050405020304" pitchFamily="18" charset="0"/>
            </a:endParaRPr>
          </a:p>
          <a:p>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        </a:t>
            </a:r>
            <a:r>
              <a:rPr lang="en-US" b="1">
                <a:solidFill>
                  <a:srgbClr val="0000A0"/>
                </a:solidFill>
                <a:latin typeface="Courier New" panose="02070309020205020404" pitchFamily="49" charset="0"/>
                <a:ea typeface="Calibri" panose="020F0502020204030204" pitchFamily="34" charset="0"/>
                <a:cs typeface="Times New Roman" panose="02020603050405020304" pitchFamily="18" charset="0"/>
              </a:rPr>
              <a:t>if</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t</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a:solidFill>
                  <a:srgbClr val="F000F0"/>
                </a:solidFill>
                <a:latin typeface="Courier New" panose="02070309020205020404" pitchFamily="49" charset="0"/>
                <a:ea typeface="Calibri" panose="020F0502020204030204" pitchFamily="34" charset="0"/>
                <a:cs typeface="Times New Roman" panose="02020603050405020304" pitchFamily="18" charset="0"/>
              </a:rPr>
              <a:t>0</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y</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b="1">
                <a:solidFill>
                  <a:srgbClr val="00A000"/>
                </a:solidFill>
                <a:latin typeface="Courier New" panose="02070309020205020404" pitchFamily="49" charset="0"/>
                <a:ea typeface="Calibri" panose="020F0502020204030204" pitchFamily="34" charset="0"/>
                <a:cs typeface="Times New Roman" panose="02020603050405020304" pitchFamily="18" charset="0"/>
              </a:rPr>
              <a:t>push_back</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a</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a:solidFill>
                  <a:srgbClr val="F000F0"/>
                </a:solidFill>
                <a:latin typeface="Courier New" panose="02070309020205020404" pitchFamily="49" charset="0"/>
                <a:ea typeface="Calibri" panose="020F0502020204030204" pitchFamily="34" charset="0"/>
                <a:cs typeface="Times New Roman" panose="02020603050405020304" pitchFamily="18" charset="0"/>
              </a:rPr>
              <a:t>0</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 </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y</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b="1">
                <a:solidFill>
                  <a:srgbClr val="00A000"/>
                </a:solidFill>
                <a:latin typeface="Courier New" panose="02070309020205020404" pitchFamily="49" charset="0"/>
                <a:ea typeface="Calibri" panose="020F0502020204030204" pitchFamily="34" charset="0"/>
                <a:cs typeface="Times New Roman" panose="02020603050405020304" pitchFamily="18" charset="0"/>
              </a:rPr>
              <a:t>push_back</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b</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a:solidFill>
                  <a:srgbClr val="F000F0"/>
                </a:solidFill>
                <a:latin typeface="Courier New" panose="02070309020205020404" pitchFamily="49" charset="0"/>
                <a:ea typeface="Calibri" panose="020F0502020204030204" pitchFamily="34" charset="0"/>
                <a:cs typeface="Times New Roman" panose="02020603050405020304" pitchFamily="18" charset="0"/>
              </a:rPr>
              <a:t>1</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endParaRPr lang="en-US" sz="2400">
              <a:latin typeface="Calibri" panose="020F0502020204030204" pitchFamily="34" charset="0"/>
              <a:ea typeface="Calibri" panose="020F0502020204030204" pitchFamily="34" charset="0"/>
              <a:cs typeface="Times New Roman" panose="02020603050405020304" pitchFamily="18" charset="0"/>
            </a:endParaRPr>
          </a:p>
          <a:p>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         </a:t>
            </a:r>
            <a:r>
              <a:rPr lang="en-US" b="1">
                <a:solidFill>
                  <a:srgbClr val="0000A0"/>
                </a:solidFill>
                <a:latin typeface="Courier New" panose="02070309020205020404" pitchFamily="49" charset="0"/>
                <a:ea typeface="Calibri" panose="020F0502020204030204" pitchFamily="34" charset="0"/>
                <a:cs typeface="Times New Roman" panose="02020603050405020304" pitchFamily="18" charset="0"/>
              </a:rPr>
              <a:t>else </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x</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b="1">
                <a:solidFill>
                  <a:srgbClr val="00A000"/>
                </a:solidFill>
                <a:latin typeface="Courier New" panose="02070309020205020404" pitchFamily="49" charset="0"/>
                <a:ea typeface="Calibri" panose="020F0502020204030204" pitchFamily="34" charset="0"/>
                <a:cs typeface="Times New Roman" panose="02020603050405020304" pitchFamily="18" charset="0"/>
              </a:rPr>
              <a:t>push_back</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make_tuple</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a</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a:solidFill>
                  <a:srgbClr val="F000F0"/>
                </a:solidFill>
                <a:latin typeface="Courier New" panose="02070309020205020404" pitchFamily="49" charset="0"/>
                <a:ea typeface="Calibri" panose="020F0502020204030204" pitchFamily="34" charset="0"/>
                <a:cs typeface="Times New Roman" panose="02020603050405020304" pitchFamily="18" charset="0"/>
              </a:rPr>
              <a:t>0</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t</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i</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endParaRPr lang="en-US" sz="2400">
              <a:latin typeface="Calibri" panose="020F0502020204030204" pitchFamily="34" charset="0"/>
              <a:ea typeface="Calibri" panose="020F0502020204030204" pitchFamily="34" charset="0"/>
              <a:cs typeface="Times New Roman" panose="02020603050405020304" pitchFamily="18" charset="0"/>
            </a:endParaRPr>
          </a:p>
          <a:p>
            <a:pPr marL="457200" marR="0" indent="457200">
              <a:spcBef>
                <a:spcPts val="0"/>
              </a:spcBef>
              <a:spcAft>
                <a:spcPts val="0"/>
              </a:spcAft>
            </a:pP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   </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x</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b="1">
                <a:solidFill>
                  <a:srgbClr val="00A000"/>
                </a:solidFill>
                <a:latin typeface="Courier New" panose="02070309020205020404" pitchFamily="49" charset="0"/>
                <a:ea typeface="Calibri" panose="020F0502020204030204" pitchFamily="34" charset="0"/>
                <a:cs typeface="Times New Roman" panose="02020603050405020304" pitchFamily="18" charset="0"/>
              </a:rPr>
              <a:t>push_back</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make_tuple</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b</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a:solidFill>
                  <a:srgbClr val="F000F0"/>
                </a:solidFill>
                <a:latin typeface="Courier New" panose="02070309020205020404" pitchFamily="49" charset="0"/>
                <a:ea typeface="Calibri" panose="020F0502020204030204" pitchFamily="34" charset="0"/>
                <a:cs typeface="Times New Roman" panose="02020603050405020304" pitchFamily="18" charset="0"/>
              </a:rPr>
              <a:t>1</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t</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i</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 }</a:t>
            </a:r>
            <a:endParaRPr lang="en-US" sz="2400">
              <a:latin typeface="Calibri" panose="020F0502020204030204" pitchFamily="34" charset="0"/>
              <a:ea typeface="Calibri" panose="020F0502020204030204" pitchFamily="34" charset="0"/>
              <a:cs typeface="Times New Roman" panose="02020603050405020304" pitchFamily="18" charset="0"/>
            </a:endParaRPr>
          </a:p>
          <a:p>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    }</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 name="Rectangle 8"/>
          <p:cNvSpPr/>
          <p:nvPr/>
        </p:nvSpPr>
        <p:spPr>
          <a:xfrm>
            <a:off x="1231466" y="671691"/>
            <a:ext cx="10020300" cy="6186309"/>
          </a:xfrm>
          <a:prstGeom prst="rect">
            <a:avLst/>
          </a:prstGeom>
          <a:pattFill prst="pct10">
            <a:fgClr>
              <a:schemeClr val="accent6">
                <a:lumMod val="40000"/>
                <a:lumOff val="60000"/>
              </a:schemeClr>
            </a:fgClr>
            <a:bgClr>
              <a:srgbClr val="FBFEDE"/>
            </a:bgClr>
          </a:pattFill>
          <a:scene3d>
            <a:camera prst="orthographicFront"/>
            <a:lightRig rig="threePt" dir="t"/>
          </a:scene3d>
          <a:sp3d>
            <a:bevelT/>
          </a:sp3d>
        </p:spPr>
        <p:txBody>
          <a:bodyPr wrap="square">
            <a:spAutoFit/>
          </a:bodyPr>
          <a:lstStyle/>
          <a:p>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 </a:t>
            </a:r>
            <a:r>
              <a:rPr lang="en-US" b="1">
                <a:solidFill>
                  <a:srgbClr val="0000A0"/>
                </a:solidFill>
                <a:latin typeface="Courier New" panose="02070309020205020404" pitchFamily="49" charset="0"/>
                <a:ea typeface="Calibri" panose="020F0502020204030204" pitchFamily="34" charset="0"/>
                <a:cs typeface="Times New Roman" panose="02020603050405020304" pitchFamily="18" charset="0"/>
              </a:rPr>
              <a:t>if</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y</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b="1">
                <a:solidFill>
                  <a:srgbClr val="00A000"/>
                </a:solidFill>
                <a:latin typeface="Courier New" panose="02070309020205020404" pitchFamily="49" charset="0"/>
                <a:ea typeface="Calibri" panose="020F0502020204030204" pitchFamily="34" charset="0"/>
                <a:cs typeface="Times New Roman" panose="02020603050405020304" pitchFamily="18" charset="0"/>
              </a:rPr>
              <a:t>empty</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endParaRPr lang="en-US" sz="2400">
              <a:latin typeface="Calibri" panose="020F0502020204030204" pitchFamily="34" charset="0"/>
              <a:ea typeface="Calibri" panose="020F0502020204030204" pitchFamily="34" charset="0"/>
              <a:cs typeface="Times New Roman" panose="02020603050405020304" pitchFamily="18" charset="0"/>
            </a:endParaRPr>
          </a:p>
          <a:p>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    </a:t>
            </a:r>
            <a:r>
              <a:rPr lang="en-US" smtClean="0">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sz="2400" smtClean="0">
                <a:latin typeface="Calibri" panose="020F0502020204030204" pitchFamily="34" charset="0"/>
                <a:ea typeface="Calibri" panose="020F0502020204030204" pitchFamily="34" charset="0"/>
                <a:cs typeface="Times New Roman" panose="02020603050405020304" pitchFamily="18" charset="0"/>
              </a:rPr>
              <a:t> </a:t>
            </a:r>
            <a:r>
              <a:rPr lang="en-US" b="1" smtClean="0">
                <a:solidFill>
                  <a:srgbClr val="00A000"/>
                </a:solidFill>
                <a:latin typeface="Courier New" panose="02070309020205020404" pitchFamily="49" charset="0"/>
                <a:ea typeface="Calibri" panose="020F0502020204030204" pitchFamily="34" charset="0"/>
                <a:cs typeface="Times New Roman" panose="02020603050405020304" pitchFamily="18" charset="0"/>
              </a:rPr>
              <a:t>sort</a:t>
            </a:r>
            <a:r>
              <a:rPr lang="en-US" smtClean="0">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smtClean="0">
                <a:solidFill>
                  <a:srgbClr val="000000"/>
                </a:solidFill>
                <a:latin typeface="Courier New" panose="02070309020205020404" pitchFamily="49" charset="0"/>
                <a:ea typeface="Calibri" panose="020F0502020204030204" pitchFamily="34" charset="0"/>
                <a:cs typeface="Times New Roman" panose="02020603050405020304" pitchFamily="18" charset="0"/>
              </a:rPr>
              <a:t>y</a:t>
            </a:r>
            <a:r>
              <a:rPr lang="en-US" smtClean="0">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b="1" smtClean="0">
                <a:solidFill>
                  <a:srgbClr val="00A000"/>
                </a:solidFill>
                <a:latin typeface="Courier New" panose="02070309020205020404" pitchFamily="49" charset="0"/>
                <a:ea typeface="Calibri" panose="020F0502020204030204" pitchFamily="34" charset="0"/>
                <a:cs typeface="Times New Roman" panose="02020603050405020304" pitchFamily="18" charset="0"/>
              </a:rPr>
              <a:t>begin</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y</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b="1">
                <a:solidFill>
                  <a:srgbClr val="00A000"/>
                </a:solidFill>
                <a:latin typeface="Courier New" panose="02070309020205020404" pitchFamily="49" charset="0"/>
                <a:ea typeface="Calibri" panose="020F0502020204030204" pitchFamily="34" charset="0"/>
                <a:cs typeface="Times New Roman" panose="02020603050405020304" pitchFamily="18" charset="0"/>
              </a:rPr>
              <a:t>end</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endParaRPr lang="en-US" sz="2400">
              <a:latin typeface="Calibri" panose="020F0502020204030204" pitchFamily="34" charset="0"/>
              <a:ea typeface="Calibri" panose="020F0502020204030204" pitchFamily="34" charset="0"/>
              <a:cs typeface="Times New Roman" panose="02020603050405020304" pitchFamily="18" charset="0"/>
            </a:endParaRPr>
          </a:p>
          <a:p>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       </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t0</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y</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b="1">
                <a:solidFill>
                  <a:srgbClr val="00A000"/>
                </a:solidFill>
                <a:latin typeface="Courier New" panose="02070309020205020404" pitchFamily="49" charset="0"/>
                <a:ea typeface="Calibri" panose="020F0502020204030204" pitchFamily="34" charset="0"/>
                <a:cs typeface="Times New Roman" panose="02020603050405020304" pitchFamily="18" charset="0"/>
              </a:rPr>
              <a:t>back</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 </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k</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get</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&lt;</a:t>
            </a:r>
            <a:r>
              <a:rPr lang="en-US">
                <a:solidFill>
                  <a:srgbClr val="F000F0"/>
                </a:solidFill>
                <a:latin typeface="Courier New" panose="02070309020205020404" pitchFamily="49" charset="0"/>
                <a:ea typeface="Calibri" panose="020F0502020204030204" pitchFamily="34" charset="0"/>
                <a:cs typeface="Times New Roman" panose="02020603050405020304" pitchFamily="18" charset="0"/>
              </a:rPr>
              <a:t>0</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&gt;(</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t0</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 </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y</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b="1">
                <a:solidFill>
                  <a:srgbClr val="00A000"/>
                </a:solidFill>
                <a:latin typeface="Courier New" panose="02070309020205020404" pitchFamily="49" charset="0"/>
                <a:ea typeface="Calibri" panose="020F0502020204030204" pitchFamily="34" charset="0"/>
                <a:cs typeface="Times New Roman" panose="02020603050405020304" pitchFamily="18" charset="0"/>
              </a:rPr>
              <a:t>push_back</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k</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INF</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a:solidFill>
                  <a:srgbClr val="F000F0"/>
                </a:solidFill>
                <a:latin typeface="Courier New" panose="02070309020205020404" pitchFamily="49" charset="0"/>
                <a:ea typeface="Calibri" panose="020F0502020204030204" pitchFamily="34" charset="0"/>
                <a:cs typeface="Times New Roman" panose="02020603050405020304" pitchFamily="18" charset="0"/>
              </a:rPr>
              <a:t>0</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endParaRPr lang="en-US" sz="2400">
              <a:latin typeface="Calibri" panose="020F0502020204030204" pitchFamily="34" charset="0"/>
              <a:ea typeface="Calibri" panose="020F0502020204030204" pitchFamily="34" charset="0"/>
              <a:cs typeface="Times New Roman" panose="02020603050405020304" pitchFamily="18" charset="0"/>
            </a:endParaRPr>
          </a:p>
          <a:p>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       </a:t>
            </a:r>
            <a:r>
              <a:rPr lang="en-US" b="1">
                <a:solidFill>
                  <a:srgbClr val="0000A0"/>
                </a:solidFill>
                <a:latin typeface="Courier New" panose="02070309020205020404" pitchFamily="49" charset="0"/>
                <a:ea typeface="Calibri" panose="020F0502020204030204" pitchFamily="34" charset="0"/>
                <a:cs typeface="Times New Roman" panose="02020603050405020304" pitchFamily="18" charset="0"/>
              </a:rPr>
              <a:t>int </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u</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INF</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v</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endParaRPr lang="en-US" sz="2400">
              <a:latin typeface="Calibri" panose="020F0502020204030204" pitchFamily="34" charset="0"/>
              <a:ea typeface="Calibri" panose="020F0502020204030204" pitchFamily="34" charset="0"/>
              <a:cs typeface="Times New Roman" panose="02020603050405020304" pitchFamily="18" charset="0"/>
            </a:endParaRPr>
          </a:p>
          <a:p>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 </a:t>
            </a:r>
            <a:r>
              <a:rPr lang="en-US" smtClean="0">
                <a:solidFill>
                  <a:srgbClr val="FF0000"/>
                </a:solidFill>
                <a:latin typeface="Courier New" panose="02070309020205020404" pitchFamily="49" charset="0"/>
                <a:ea typeface="Calibri" panose="020F0502020204030204" pitchFamily="34" charset="0"/>
                <a:cs typeface="Times New Roman" panose="02020603050405020304" pitchFamily="18" charset="0"/>
              </a:rPr>
              <a:t>       </a:t>
            </a:r>
            <a:r>
              <a:rPr lang="en-US" b="1">
                <a:solidFill>
                  <a:srgbClr val="0000A0"/>
                </a:solidFill>
                <a:latin typeface="Courier New" panose="02070309020205020404" pitchFamily="49" charset="0"/>
                <a:ea typeface="Calibri" panose="020F0502020204030204" pitchFamily="34" charset="0"/>
                <a:cs typeface="Times New Roman" panose="02020603050405020304" pitchFamily="18" charset="0"/>
              </a:rPr>
              <a:t>for</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b="1">
                <a:solidFill>
                  <a:srgbClr val="0000A0"/>
                </a:solidFill>
                <a:latin typeface="Courier New" panose="02070309020205020404" pitchFamily="49" charset="0"/>
                <a:ea typeface="Calibri" panose="020F0502020204030204" pitchFamily="34" charset="0"/>
                <a:cs typeface="Times New Roman" panose="02020603050405020304" pitchFamily="18" charset="0"/>
              </a:rPr>
              <a:t>auto </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&amp;</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t0</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y</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endParaRPr lang="en-US" sz="2400">
              <a:latin typeface="Calibri" panose="020F0502020204030204" pitchFamily="34" charset="0"/>
              <a:ea typeface="Calibri" panose="020F0502020204030204" pitchFamily="34" charset="0"/>
              <a:cs typeface="Times New Roman" panose="02020603050405020304" pitchFamily="18" charset="0"/>
            </a:endParaRPr>
          </a:p>
          <a:p>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       {</a:t>
            </a:r>
            <a:endParaRPr lang="en-US" sz="2400">
              <a:latin typeface="Calibri" panose="020F0502020204030204" pitchFamily="34" charset="0"/>
              <a:ea typeface="Calibri" panose="020F0502020204030204" pitchFamily="34" charset="0"/>
              <a:cs typeface="Times New Roman" panose="02020603050405020304" pitchFamily="18" charset="0"/>
            </a:endParaRPr>
          </a:p>
          <a:p>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          </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a</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t0</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first</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 </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c</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t0</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second</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endParaRPr lang="en-US" sz="2400">
              <a:latin typeface="Calibri" panose="020F0502020204030204" pitchFamily="34" charset="0"/>
              <a:ea typeface="Calibri" panose="020F0502020204030204" pitchFamily="34" charset="0"/>
              <a:cs typeface="Times New Roman" panose="02020603050405020304" pitchFamily="18" charset="0"/>
            </a:endParaRPr>
          </a:p>
          <a:p>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          </a:t>
            </a:r>
            <a:r>
              <a:rPr lang="en-US" b="1">
                <a:solidFill>
                  <a:srgbClr val="0000A0"/>
                </a:solidFill>
                <a:latin typeface="Courier New" panose="02070309020205020404" pitchFamily="49" charset="0"/>
                <a:ea typeface="Calibri" panose="020F0502020204030204" pitchFamily="34" charset="0"/>
                <a:cs typeface="Times New Roman" panose="02020603050405020304" pitchFamily="18" charset="0"/>
              </a:rPr>
              <a:t>if</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c</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endParaRPr lang="en-US" sz="2400">
              <a:latin typeface="Calibri" panose="020F0502020204030204" pitchFamily="34" charset="0"/>
              <a:ea typeface="Calibri" panose="020F0502020204030204" pitchFamily="34" charset="0"/>
              <a:cs typeface="Times New Roman" panose="02020603050405020304" pitchFamily="18" charset="0"/>
            </a:endParaRPr>
          </a:p>
          <a:p>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          </a:t>
            </a:r>
            <a:r>
              <a:rPr lang="en-US" smtClean="0">
                <a:solidFill>
                  <a:srgbClr val="FF0000"/>
                </a:solidFill>
                <a:latin typeface="Courier New" panose="02070309020205020404" pitchFamily="49" charset="0"/>
                <a:ea typeface="Calibri" panose="020F0502020204030204" pitchFamily="34" charset="0"/>
                <a:cs typeface="Times New Roman" panose="02020603050405020304" pitchFamily="18" charset="0"/>
              </a:rPr>
              <a:t>{ </a:t>
            </a:r>
            <a:r>
              <a:rPr lang="en-US" sz="2400" smtClean="0">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cnt</a:t>
            </a:r>
            <a:r>
              <a:rPr lang="en-US" sz="2400" smtClean="0">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endParaRPr lang="en-US" sz="2400">
              <a:latin typeface="Calibri" panose="020F0502020204030204" pitchFamily="34" charset="0"/>
              <a:ea typeface="Calibri" panose="020F0502020204030204" pitchFamily="34" charset="0"/>
              <a:cs typeface="Times New Roman" panose="02020603050405020304" pitchFamily="18" charset="0"/>
            </a:endParaRPr>
          </a:p>
          <a:p>
            <a:r>
              <a:rPr lang="en-US" b="1" smtClean="0">
                <a:solidFill>
                  <a:srgbClr val="0000A0"/>
                </a:solidFill>
                <a:latin typeface="Courier New" panose="02070309020205020404" pitchFamily="49" charset="0"/>
                <a:ea typeface="Calibri" panose="020F0502020204030204" pitchFamily="34" charset="0"/>
                <a:cs typeface="Times New Roman" panose="02020603050405020304" pitchFamily="18" charset="0"/>
              </a:rPr>
              <a:t>            if</a:t>
            </a:r>
            <a:r>
              <a:rPr lang="en-US" smtClean="0">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smtClean="0">
                <a:solidFill>
                  <a:srgbClr val="000000"/>
                </a:solidFill>
                <a:latin typeface="Courier New" panose="02070309020205020404" pitchFamily="49" charset="0"/>
                <a:ea typeface="Calibri" panose="020F0502020204030204" pitchFamily="34" charset="0"/>
                <a:cs typeface="Times New Roman" panose="02020603050405020304" pitchFamily="18" charset="0"/>
              </a:rPr>
              <a:t>cnt</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a:solidFill>
                  <a:srgbClr val="F000F0"/>
                </a:solidFill>
                <a:latin typeface="Courier New" panose="02070309020205020404" pitchFamily="49" charset="0"/>
                <a:ea typeface="Calibri" panose="020F0502020204030204" pitchFamily="34" charset="0"/>
                <a:cs typeface="Times New Roman" panose="02020603050405020304" pitchFamily="18" charset="0"/>
              </a:rPr>
              <a:t>1</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endParaRPr lang="en-US" sz="2400">
              <a:latin typeface="Calibri" panose="020F0502020204030204" pitchFamily="34" charset="0"/>
              <a:ea typeface="Calibri" panose="020F0502020204030204" pitchFamily="34" charset="0"/>
              <a:cs typeface="Times New Roman" panose="02020603050405020304" pitchFamily="18" charset="0"/>
            </a:endParaRPr>
          </a:p>
          <a:p>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            {</a:t>
            </a:r>
            <a:endParaRPr lang="en-US" sz="2400">
              <a:latin typeface="Calibri" panose="020F0502020204030204" pitchFamily="34" charset="0"/>
              <a:ea typeface="Calibri" panose="020F0502020204030204" pitchFamily="34" charset="0"/>
              <a:cs typeface="Times New Roman" panose="02020603050405020304" pitchFamily="18" charset="0"/>
            </a:endParaRPr>
          </a:p>
          <a:p>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                </a:t>
            </a:r>
            <a:r>
              <a:rPr lang="en-US" b="1">
                <a:solidFill>
                  <a:srgbClr val="0000A0"/>
                </a:solidFill>
                <a:latin typeface="Courier New" panose="02070309020205020404" pitchFamily="49" charset="0"/>
                <a:ea typeface="Calibri" panose="020F0502020204030204" pitchFamily="34" charset="0"/>
                <a:cs typeface="Times New Roman" panose="02020603050405020304" pitchFamily="18" charset="0"/>
              </a:rPr>
              <a:t>if</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i0</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a:solidFill>
                  <a:srgbClr val="F000F0"/>
                </a:solidFill>
                <a:latin typeface="Courier New" panose="02070309020205020404" pitchFamily="49" charset="0"/>
                <a:ea typeface="Calibri" panose="020F0502020204030204" pitchFamily="34" charset="0"/>
                <a:cs typeface="Times New Roman" panose="02020603050405020304" pitchFamily="18" charset="0"/>
              </a:rPr>
              <a:t>0</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u</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a</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 </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i0</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a:solidFill>
                  <a:srgbClr val="F000F0"/>
                </a:solidFill>
                <a:latin typeface="Courier New" panose="02070309020205020404" pitchFamily="49" charset="0"/>
                <a:ea typeface="Calibri" panose="020F0502020204030204" pitchFamily="34" charset="0"/>
                <a:cs typeface="Times New Roman" panose="02020603050405020304" pitchFamily="18" charset="0"/>
              </a:rPr>
              <a:t>1</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 </a:t>
            </a:r>
            <a:r>
              <a:rPr lang="en-US" b="1">
                <a:solidFill>
                  <a:srgbClr val="0000A0"/>
                </a:solidFill>
                <a:latin typeface="Courier New" panose="02070309020205020404" pitchFamily="49" charset="0"/>
                <a:ea typeface="Calibri" panose="020F0502020204030204" pitchFamily="34" charset="0"/>
                <a:cs typeface="Times New Roman" panose="02020603050405020304" pitchFamily="18" charset="0"/>
              </a:rPr>
              <a:t>continue</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endParaRPr lang="en-US" sz="2400">
              <a:latin typeface="Calibri" panose="020F0502020204030204" pitchFamily="34" charset="0"/>
              <a:ea typeface="Calibri" panose="020F0502020204030204" pitchFamily="34" charset="0"/>
              <a:cs typeface="Times New Roman" panose="02020603050405020304" pitchFamily="18" charset="0"/>
            </a:endParaRPr>
          </a:p>
          <a:p>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                </a:t>
            </a:r>
            <a:r>
              <a:rPr lang="en-US" b="1">
                <a:solidFill>
                  <a:srgbClr val="0000A0"/>
                </a:solidFill>
                <a:latin typeface="Courier New" panose="02070309020205020404" pitchFamily="49" charset="0"/>
                <a:ea typeface="Calibri" panose="020F0502020204030204" pitchFamily="34" charset="0"/>
                <a:cs typeface="Times New Roman" panose="02020603050405020304" pitchFamily="18" charset="0"/>
              </a:rPr>
              <a:t>if</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v</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a:solidFill>
                  <a:srgbClr val="F000F0"/>
                </a:solidFill>
                <a:latin typeface="Courier New" panose="02070309020205020404" pitchFamily="49" charset="0"/>
                <a:ea typeface="Calibri" panose="020F0502020204030204" pitchFamily="34" charset="0"/>
                <a:cs typeface="Times New Roman" panose="02020603050405020304" pitchFamily="18" charset="0"/>
              </a:rPr>
              <a:t>1</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a</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b="1">
                <a:solidFill>
                  <a:srgbClr val="0000A0"/>
                </a:solidFill>
                <a:latin typeface="Courier New" panose="02070309020205020404" pitchFamily="49" charset="0"/>
                <a:ea typeface="Calibri" panose="020F0502020204030204" pitchFamily="34" charset="0"/>
                <a:cs typeface="Times New Roman" panose="02020603050405020304" pitchFamily="18" charset="0"/>
              </a:rPr>
              <a:t>continue</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endParaRPr lang="en-US" sz="2400">
              <a:latin typeface="Calibri" panose="020F0502020204030204" pitchFamily="34" charset="0"/>
              <a:ea typeface="Calibri" panose="020F0502020204030204" pitchFamily="34" charset="0"/>
              <a:cs typeface="Times New Roman" panose="02020603050405020304" pitchFamily="18" charset="0"/>
            </a:endParaRPr>
          </a:p>
          <a:p>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                </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x</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b="1">
                <a:solidFill>
                  <a:srgbClr val="00A000"/>
                </a:solidFill>
                <a:latin typeface="Courier New" panose="02070309020205020404" pitchFamily="49" charset="0"/>
                <a:ea typeface="Calibri" panose="020F0502020204030204" pitchFamily="34" charset="0"/>
                <a:cs typeface="Times New Roman" panose="02020603050405020304" pitchFamily="18" charset="0"/>
              </a:rPr>
              <a:t>push_back</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make_tuple</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u</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a:solidFill>
                  <a:srgbClr val="F000F0"/>
                </a:solidFill>
                <a:latin typeface="Courier New" panose="02070309020205020404" pitchFamily="49" charset="0"/>
                <a:ea typeface="Calibri" panose="020F0502020204030204" pitchFamily="34" charset="0"/>
                <a:cs typeface="Times New Roman" panose="02020603050405020304" pitchFamily="18" charset="0"/>
              </a:rPr>
              <a:t>0</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a:solidFill>
                  <a:srgbClr val="F000F0"/>
                </a:solidFill>
                <a:latin typeface="Courier New" panose="02070309020205020404" pitchFamily="49" charset="0"/>
                <a:ea typeface="Calibri" panose="020F0502020204030204" pitchFamily="34" charset="0"/>
                <a:cs typeface="Times New Roman" panose="02020603050405020304" pitchFamily="18" charset="0"/>
              </a:rPr>
              <a:t>0</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n</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a:solidFill>
                  <a:srgbClr val="F000F0"/>
                </a:solidFill>
                <a:latin typeface="Courier New" panose="02070309020205020404" pitchFamily="49" charset="0"/>
                <a:ea typeface="Calibri" panose="020F0502020204030204" pitchFamily="34" charset="0"/>
                <a:cs typeface="Times New Roman" panose="02020603050405020304" pitchFamily="18" charset="0"/>
              </a:rPr>
              <a:t>1</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endParaRPr lang="en-US" sz="2400">
              <a:latin typeface="Calibri" panose="020F0502020204030204" pitchFamily="34" charset="0"/>
              <a:ea typeface="Calibri" panose="020F0502020204030204" pitchFamily="34" charset="0"/>
              <a:cs typeface="Times New Roman" panose="02020603050405020304" pitchFamily="18" charset="0"/>
            </a:endParaRPr>
          </a:p>
          <a:p>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                </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x</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b="1">
                <a:solidFill>
                  <a:srgbClr val="00A000"/>
                </a:solidFill>
                <a:latin typeface="Courier New" panose="02070309020205020404" pitchFamily="49" charset="0"/>
                <a:ea typeface="Calibri" panose="020F0502020204030204" pitchFamily="34" charset="0"/>
                <a:cs typeface="Times New Roman" panose="02020603050405020304" pitchFamily="18" charset="0"/>
              </a:rPr>
              <a:t>push_back</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make_tuple</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v</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a:solidFill>
                  <a:srgbClr val="F000F0"/>
                </a:solidFill>
                <a:latin typeface="Courier New" panose="02070309020205020404" pitchFamily="49" charset="0"/>
                <a:ea typeface="Calibri" panose="020F0502020204030204" pitchFamily="34" charset="0"/>
                <a:cs typeface="Times New Roman" panose="02020603050405020304" pitchFamily="18" charset="0"/>
              </a:rPr>
              <a:t>2</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a:solidFill>
                  <a:srgbClr val="F000F0"/>
                </a:solidFill>
                <a:latin typeface="Courier New" panose="02070309020205020404" pitchFamily="49" charset="0"/>
                <a:ea typeface="Calibri" panose="020F0502020204030204" pitchFamily="34" charset="0"/>
                <a:cs typeface="Times New Roman" panose="02020603050405020304" pitchFamily="18" charset="0"/>
              </a:rPr>
              <a:t>0</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n</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a:solidFill>
                  <a:srgbClr val="F000F0"/>
                </a:solidFill>
                <a:latin typeface="Courier New" panose="02070309020205020404" pitchFamily="49" charset="0"/>
                <a:ea typeface="Calibri" panose="020F0502020204030204" pitchFamily="34" charset="0"/>
                <a:cs typeface="Times New Roman" panose="02020603050405020304" pitchFamily="18" charset="0"/>
              </a:rPr>
              <a:t>1</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endParaRPr lang="en-US" sz="2400">
              <a:latin typeface="Calibri" panose="020F0502020204030204" pitchFamily="34" charset="0"/>
              <a:ea typeface="Calibri" panose="020F0502020204030204" pitchFamily="34" charset="0"/>
              <a:cs typeface="Times New Roman" panose="02020603050405020304" pitchFamily="18" charset="0"/>
            </a:endParaRPr>
          </a:p>
          <a:p>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                </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u</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a</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endParaRPr lang="en-US" sz="2400">
              <a:latin typeface="Calibri" panose="020F0502020204030204" pitchFamily="34" charset="0"/>
              <a:ea typeface="Calibri" panose="020F0502020204030204" pitchFamily="34" charset="0"/>
              <a:cs typeface="Times New Roman" panose="02020603050405020304" pitchFamily="18" charset="0"/>
            </a:endParaRPr>
          </a:p>
          <a:p>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                </a:t>
            </a:r>
            <a:r>
              <a:rPr lang="en-US" b="1">
                <a:solidFill>
                  <a:srgbClr val="0000A0"/>
                </a:solidFill>
                <a:latin typeface="Courier New" panose="02070309020205020404" pitchFamily="49" charset="0"/>
                <a:ea typeface="Calibri" panose="020F0502020204030204" pitchFamily="34" charset="0"/>
                <a:cs typeface="Times New Roman" panose="02020603050405020304" pitchFamily="18" charset="0"/>
              </a:rPr>
              <a:t>continue</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endParaRPr lang="en-US" sz="2400">
              <a:latin typeface="Calibri" panose="020F0502020204030204" pitchFamily="34" charset="0"/>
              <a:ea typeface="Calibri" panose="020F0502020204030204" pitchFamily="34" charset="0"/>
              <a:cs typeface="Times New Roman" panose="02020603050405020304" pitchFamily="18" charset="0"/>
            </a:endParaRPr>
          </a:p>
          <a:p>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            }</a:t>
            </a:r>
            <a:endParaRPr lang="en-US" sz="2400">
              <a:latin typeface="Calibri" panose="020F0502020204030204" pitchFamily="34" charset="0"/>
              <a:ea typeface="Calibri" panose="020F0502020204030204" pitchFamily="34" charset="0"/>
              <a:cs typeface="Times New Roman" panose="02020603050405020304" pitchFamily="18" charset="0"/>
            </a:endParaRPr>
          </a:p>
          <a:p>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        </a:t>
            </a:r>
            <a:r>
              <a:rPr lang="en-US" smtClean="0">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sz="2400" b="1">
                <a:solidFill>
                  <a:srgbClr val="0000A0"/>
                </a:solidFill>
                <a:latin typeface="Courier New" panose="02070309020205020404" pitchFamily="49" charset="0"/>
                <a:ea typeface="Calibri" panose="020F0502020204030204" pitchFamily="34" charset="0"/>
                <a:cs typeface="Times New Roman" panose="02020603050405020304" pitchFamily="18" charset="0"/>
              </a:rPr>
              <a:t> if</a:t>
            </a:r>
            <a:r>
              <a:rPr lang="en-US" sz="2400">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sz="2400">
                <a:solidFill>
                  <a:srgbClr val="000000"/>
                </a:solidFill>
                <a:latin typeface="Courier New" panose="02070309020205020404" pitchFamily="49" charset="0"/>
                <a:ea typeface="Calibri" panose="020F0502020204030204" pitchFamily="34" charset="0"/>
                <a:cs typeface="Times New Roman" panose="02020603050405020304" pitchFamily="18" charset="0"/>
              </a:rPr>
              <a:t>c</a:t>
            </a:r>
            <a:r>
              <a:rPr lang="en-US" sz="2400">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sz="2400">
                <a:solidFill>
                  <a:srgbClr val="000000"/>
                </a:solidFill>
                <a:latin typeface="Courier New" panose="02070309020205020404" pitchFamily="49" charset="0"/>
                <a:ea typeface="Calibri" panose="020F0502020204030204" pitchFamily="34" charset="0"/>
                <a:cs typeface="Times New Roman" panose="02020603050405020304" pitchFamily="18" charset="0"/>
              </a:rPr>
              <a:t>cnt</a:t>
            </a:r>
            <a:r>
              <a:rPr lang="en-US" sz="2400">
                <a:solidFill>
                  <a:srgbClr val="FF0000"/>
                </a:solidFill>
                <a:latin typeface="Courier New" panose="02070309020205020404" pitchFamily="49" charset="0"/>
                <a:ea typeface="Calibri" panose="020F0502020204030204" pitchFamily="34" charset="0"/>
                <a:cs typeface="Times New Roman" panose="02020603050405020304" pitchFamily="18" charset="0"/>
              </a:rPr>
              <a:t>, </a:t>
            </a:r>
            <a:r>
              <a:rPr lang="en-US" sz="2400">
                <a:solidFill>
                  <a:srgbClr val="000000"/>
                </a:solidFill>
                <a:latin typeface="Courier New" panose="02070309020205020404" pitchFamily="49" charset="0"/>
                <a:ea typeface="Calibri" panose="020F0502020204030204" pitchFamily="34" charset="0"/>
                <a:cs typeface="Times New Roman" panose="02020603050405020304" pitchFamily="18" charset="0"/>
              </a:rPr>
              <a:t>v</a:t>
            </a:r>
            <a:r>
              <a:rPr lang="en-US" sz="2400">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sz="2400">
                <a:solidFill>
                  <a:srgbClr val="000000"/>
                </a:solidFill>
                <a:latin typeface="Courier New" panose="02070309020205020404" pitchFamily="49" charset="0"/>
                <a:ea typeface="Calibri" panose="020F0502020204030204" pitchFamily="34" charset="0"/>
                <a:cs typeface="Times New Roman" panose="02020603050405020304" pitchFamily="18" charset="0"/>
              </a:rPr>
              <a:t>a</a:t>
            </a:r>
            <a:r>
              <a:rPr lang="en-US" sz="2400" smtClean="0">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endParaRPr lang="en-US" sz="2400">
              <a:latin typeface="Calibri" panose="020F0502020204030204" pitchFamily="34" charset="0"/>
              <a:ea typeface="Calibri" panose="020F0502020204030204" pitchFamily="34" charset="0"/>
              <a:cs typeface="Times New Roman" panose="02020603050405020304" pitchFamily="18" charset="0"/>
            </a:endParaRPr>
          </a:p>
          <a:p>
            <a:r>
              <a:rPr lang="en-US" smtClean="0">
                <a:solidFill>
                  <a:srgbClr val="FF0000"/>
                </a:solidFill>
                <a:latin typeface="Courier New" panose="02070309020205020404" pitchFamily="49" charset="0"/>
                <a:ea typeface="Calibri" panose="020F0502020204030204" pitchFamily="34" charset="0"/>
                <a:cs typeface="Times New Roman" panose="02020603050405020304" pitchFamily="18" charset="0"/>
              </a:rPr>
              <a:t>      }</a:t>
            </a:r>
            <a:endParaRPr lang="en-US" sz="2400">
              <a:latin typeface="Calibri" panose="020F0502020204030204" pitchFamily="34" charset="0"/>
              <a:ea typeface="Calibri" panose="020F0502020204030204" pitchFamily="34" charset="0"/>
              <a:cs typeface="Times New Roman" panose="02020603050405020304" pitchFamily="18" charset="0"/>
            </a:endParaRPr>
          </a:p>
          <a:p>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    }</a:t>
            </a:r>
            <a:endParaRPr lang="en-US"/>
          </a:p>
        </p:txBody>
      </p:sp>
      <p:sp>
        <p:nvSpPr>
          <p:cNvPr id="10" name="Rectangle 9"/>
          <p:cNvSpPr/>
          <p:nvPr/>
        </p:nvSpPr>
        <p:spPr>
          <a:xfrm>
            <a:off x="3871679" y="2125412"/>
            <a:ext cx="6096000" cy="1754326"/>
          </a:xfrm>
          <a:prstGeom prst="rect">
            <a:avLst/>
          </a:prstGeom>
          <a:pattFill prst="pct5">
            <a:fgClr>
              <a:schemeClr val="accent6">
                <a:lumMod val="40000"/>
                <a:lumOff val="60000"/>
              </a:schemeClr>
            </a:fgClr>
            <a:bgClr>
              <a:srgbClr val="BFFDDA"/>
            </a:bgClr>
          </a:pattFill>
          <a:scene3d>
            <a:camera prst="orthographicFront"/>
            <a:lightRig rig="threePt" dir="t"/>
          </a:scene3d>
          <a:sp3d>
            <a:bevelT/>
          </a:sp3d>
        </p:spPr>
        <p:txBody>
          <a:bodyPr>
            <a:spAutoFit/>
          </a:bodyPr>
          <a:lstStyle/>
          <a:p>
            <a:r>
              <a:rPr lang="en-US" sz="1000">
                <a:solidFill>
                  <a:srgbClr val="FF0000"/>
                </a:solidFill>
                <a:latin typeface="Courier New" panose="02070309020205020404" pitchFamily="49" charset="0"/>
                <a:ea typeface="Calibri" panose="020F0502020204030204" pitchFamily="34" charset="0"/>
                <a:cs typeface="Times New Roman" panose="02020603050405020304" pitchFamily="18" charset="0"/>
              </a:rPr>
              <a:t> </a:t>
            </a:r>
            <a:r>
              <a:rPr lang="en-US" b="1">
                <a:solidFill>
                  <a:srgbClr val="00A000"/>
                </a:solidFill>
                <a:latin typeface="Courier New" panose="02070309020205020404" pitchFamily="49" charset="0"/>
                <a:ea typeface="Calibri" panose="020F0502020204030204" pitchFamily="34" charset="0"/>
                <a:cs typeface="Times New Roman" panose="02020603050405020304" pitchFamily="18" charset="0"/>
              </a:rPr>
              <a:t>sort</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x</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b="1">
                <a:solidFill>
                  <a:srgbClr val="00A000"/>
                </a:solidFill>
                <a:latin typeface="Courier New" panose="02070309020205020404" pitchFamily="49" charset="0"/>
                <a:ea typeface="Calibri" panose="020F0502020204030204" pitchFamily="34" charset="0"/>
                <a:cs typeface="Times New Roman" panose="02020603050405020304" pitchFamily="18" charset="0"/>
              </a:rPr>
              <a:t>begin</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x</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b="1">
                <a:solidFill>
                  <a:srgbClr val="00A000"/>
                </a:solidFill>
                <a:latin typeface="Courier New" panose="02070309020205020404" pitchFamily="49" charset="0"/>
                <a:ea typeface="Calibri" panose="020F0502020204030204" pitchFamily="34" charset="0"/>
                <a:cs typeface="Times New Roman" panose="02020603050405020304" pitchFamily="18" charset="0"/>
              </a:rPr>
              <a:t>end</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endParaRPr lang="en-US">
              <a:latin typeface="Calibri" panose="020F0502020204030204" pitchFamily="34" charset="0"/>
              <a:ea typeface="Calibri" panose="020F0502020204030204" pitchFamily="34" charset="0"/>
              <a:cs typeface="Times New Roman" panose="02020603050405020304" pitchFamily="18" charset="0"/>
            </a:endParaRPr>
          </a:p>
          <a:p>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 </a:t>
            </a:r>
            <a:endParaRPr lang="en-US">
              <a:latin typeface="Calibri" panose="020F0502020204030204" pitchFamily="34" charset="0"/>
              <a:ea typeface="Calibri" panose="020F0502020204030204" pitchFamily="34" charset="0"/>
              <a:cs typeface="Times New Roman" panose="02020603050405020304" pitchFamily="18" charset="0"/>
            </a:endParaRPr>
          </a:p>
          <a:p>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    </a:t>
            </a:r>
            <a:r>
              <a:rPr lang="en-US" b="1">
                <a:solidFill>
                  <a:srgbClr val="00A000"/>
                </a:solidFill>
                <a:latin typeface="Courier New" panose="02070309020205020404" pitchFamily="49" charset="0"/>
                <a:ea typeface="Calibri" panose="020F0502020204030204" pitchFamily="34" charset="0"/>
                <a:cs typeface="Times New Roman" panose="02020603050405020304" pitchFamily="18" charset="0"/>
              </a:rPr>
              <a:t>vector</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&lt;</a:t>
            </a:r>
            <a:r>
              <a:rPr lang="en-US" b="1">
                <a:solidFill>
                  <a:srgbClr val="0000A0"/>
                </a:solidFill>
                <a:latin typeface="Courier New" panose="02070309020205020404" pitchFamily="49" charset="0"/>
                <a:ea typeface="Calibri" panose="020F0502020204030204" pitchFamily="34" charset="0"/>
                <a:cs typeface="Times New Roman" panose="02020603050405020304" pitchFamily="18" charset="0"/>
              </a:rPr>
              <a:t>int</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&gt; </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vt</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endParaRPr lang="en-US">
              <a:latin typeface="Calibri" panose="020F0502020204030204" pitchFamily="34" charset="0"/>
              <a:ea typeface="Calibri" panose="020F0502020204030204" pitchFamily="34" charset="0"/>
              <a:cs typeface="Times New Roman" panose="02020603050405020304" pitchFamily="18" charset="0"/>
            </a:endParaRPr>
          </a:p>
          <a:p>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    </a:t>
            </a:r>
            <a:r>
              <a:rPr lang="en-US" b="1">
                <a:solidFill>
                  <a:srgbClr val="00A000"/>
                </a:solidFill>
                <a:latin typeface="Courier New" panose="02070309020205020404" pitchFamily="49" charset="0"/>
                <a:ea typeface="Calibri" panose="020F0502020204030204" pitchFamily="34" charset="0"/>
                <a:cs typeface="Times New Roman" panose="02020603050405020304" pitchFamily="18" charset="0"/>
              </a:rPr>
              <a:t>vector</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&lt;</a:t>
            </a:r>
            <a:r>
              <a:rPr lang="en-US" b="1">
                <a:solidFill>
                  <a:srgbClr val="0000A0"/>
                </a:solidFill>
                <a:latin typeface="Courier New" panose="02070309020205020404" pitchFamily="49" charset="0"/>
                <a:ea typeface="Calibri" panose="020F0502020204030204" pitchFamily="34" charset="0"/>
                <a:cs typeface="Times New Roman" panose="02020603050405020304" pitchFamily="18" charset="0"/>
              </a:rPr>
              <a:t>int</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&gt;</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res</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endParaRPr lang="en-US">
              <a:latin typeface="Calibri" panose="020F0502020204030204" pitchFamily="34" charset="0"/>
              <a:ea typeface="Calibri" panose="020F0502020204030204" pitchFamily="34" charset="0"/>
              <a:cs typeface="Times New Roman" panose="02020603050405020304" pitchFamily="18" charset="0"/>
            </a:endParaRPr>
          </a:p>
          <a:p>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    </a:t>
            </a:r>
            <a:r>
              <a:rPr lang="en-US" b="1">
                <a:solidFill>
                  <a:srgbClr val="00A000"/>
                </a:solidFill>
                <a:latin typeface="Courier New" panose="02070309020205020404" pitchFamily="49" charset="0"/>
                <a:ea typeface="Calibri" panose="020F0502020204030204" pitchFamily="34" charset="0"/>
                <a:cs typeface="Times New Roman" panose="02020603050405020304" pitchFamily="18" charset="0"/>
              </a:rPr>
              <a:t>map</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&lt;</a:t>
            </a:r>
            <a:r>
              <a:rPr lang="en-US" b="1">
                <a:solidFill>
                  <a:srgbClr val="0000A0"/>
                </a:solidFill>
                <a:latin typeface="Courier New" panose="02070309020205020404" pitchFamily="49" charset="0"/>
                <a:ea typeface="Calibri" panose="020F0502020204030204" pitchFamily="34" charset="0"/>
                <a:cs typeface="Times New Roman" panose="02020603050405020304" pitchFamily="18" charset="0"/>
              </a:rPr>
              <a:t>int</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b="1">
                <a:solidFill>
                  <a:srgbClr val="0000A0"/>
                </a:solidFill>
                <a:latin typeface="Courier New" panose="02070309020205020404" pitchFamily="49" charset="0"/>
                <a:ea typeface="Calibri" panose="020F0502020204030204" pitchFamily="34" charset="0"/>
                <a:cs typeface="Times New Roman" panose="02020603050405020304" pitchFamily="18" charset="0"/>
              </a:rPr>
              <a:t>int</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&gt; </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mp</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endParaRPr lang="en-US">
              <a:latin typeface="Calibri" panose="020F0502020204030204" pitchFamily="34" charset="0"/>
              <a:ea typeface="Calibri" panose="020F0502020204030204" pitchFamily="34" charset="0"/>
              <a:cs typeface="Times New Roman" panose="02020603050405020304" pitchFamily="18" charset="0"/>
            </a:endParaRPr>
          </a:p>
          <a:p>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    </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cnt</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a:solidFill>
                  <a:srgbClr val="F000F0"/>
                </a:solidFill>
                <a:latin typeface="Courier New" panose="02070309020205020404" pitchFamily="49" charset="0"/>
                <a:ea typeface="Calibri" panose="020F0502020204030204" pitchFamily="34" charset="0"/>
                <a:cs typeface="Times New Roman" panose="02020603050405020304" pitchFamily="18" charset="0"/>
              </a:rPr>
              <a:t>0</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endParaRPr lang="en-US"/>
          </a:p>
        </p:txBody>
      </p:sp>
      <p:sp>
        <p:nvSpPr>
          <p:cNvPr id="14" name="Rectangle 13"/>
          <p:cNvSpPr/>
          <p:nvPr/>
        </p:nvSpPr>
        <p:spPr>
          <a:xfrm>
            <a:off x="2877800" y="2517800"/>
            <a:ext cx="7320196" cy="1477328"/>
          </a:xfrm>
          <a:prstGeom prst="rect">
            <a:avLst/>
          </a:prstGeom>
          <a:pattFill prst="pct20">
            <a:fgClr>
              <a:schemeClr val="accent6">
                <a:lumMod val="40000"/>
                <a:lumOff val="60000"/>
              </a:schemeClr>
            </a:fgClr>
            <a:bgClr>
              <a:srgbClr val="BFFDDA"/>
            </a:bgClr>
          </a:pattFill>
          <a:scene3d>
            <a:camera prst="orthographicFront"/>
            <a:lightRig rig="threePt" dir="t"/>
          </a:scene3d>
          <a:sp3d>
            <a:bevelT/>
          </a:sp3d>
        </p:spPr>
        <p:txBody>
          <a:bodyPr wrap="square">
            <a:spAutoFit/>
          </a:bodyPr>
          <a:lstStyle/>
          <a:p>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 </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fo</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&lt;&lt;</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res</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b="1">
                <a:solidFill>
                  <a:srgbClr val="00A000"/>
                </a:solidFill>
                <a:latin typeface="Courier New" panose="02070309020205020404" pitchFamily="49" charset="0"/>
                <a:ea typeface="Calibri" panose="020F0502020204030204" pitchFamily="34" charset="0"/>
                <a:cs typeface="Times New Roman" panose="02020603050405020304" pitchFamily="18" charset="0"/>
              </a:rPr>
              <a:t>size</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()&lt;&lt;</a:t>
            </a:r>
            <a:r>
              <a:rPr lang="en-US">
                <a:solidFill>
                  <a:srgbClr val="E0A000"/>
                </a:solidFill>
                <a:latin typeface="Courier New" panose="02070309020205020404" pitchFamily="49" charset="0"/>
                <a:ea typeface="Calibri" panose="020F0502020204030204" pitchFamily="34" charset="0"/>
                <a:cs typeface="Times New Roman" panose="02020603050405020304" pitchFamily="18" charset="0"/>
              </a:rPr>
              <a:t>'\n'</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endParaRPr lang="en-US" sz="2400">
              <a:latin typeface="Calibri" panose="020F0502020204030204" pitchFamily="34" charset="0"/>
              <a:ea typeface="Calibri" panose="020F0502020204030204" pitchFamily="34" charset="0"/>
              <a:cs typeface="Times New Roman" panose="02020603050405020304" pitchFamily="18" charset="0"/>
            </a:endParaRPr>
          </a:p>
          <a:p>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    </a:t>
            </a:r>
            <a:r>
              <a:rPr lang="en-US" b="1">
                <a:solidFill>
                  <a:srgbClr val="0000A0"/>
                </a:solidFill>
                <a:latin typeface="Courier New" panose="02070309020205020404" pitchFamily="49" charset="0"/>
                <a:ea typeface="Calibri" panose="020F0502020204030204" pitchFamily="34" charset="0"/>
                <a:cs typeface="Times New Roman" panose="02020603050405020304" pitchFamily="18" charset="0"/>
              </a:rPr>
              <a:t>for</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b="1">
                <a:solidFill>
                  <a:srgbClr val="0000A0"/>
                </a:solidFill>
                <a:latin typeface="Courier New" panose="02070309020205020404" pitchFamily="49" charset="0"/>
                <a:ea typeface="Calibri" panose="020F0502020204030204" pitchFamily="34" charset="0"/>
                <a:cs typeface="Times New Roman" panose="02020603050405020304" pitchFamily="18" charset="0"/>
              </a:rPr>
              <a:t>int </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i</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res</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fo</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&lt;&lt;</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i</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&lt;&lt;</a:t>
            </a:r>
            <a:r>
              <a:rPr lang="en-US">
                <a:solidFill>
                  <a:srgbClr val="E0A000"/>
                </a:solidFill>
                <a:latin typeface="Courier New" panose="02070309020205020404" pitchFamily="49" charset="0"/>
                <a:ea typeface="Calibri" panose="020F0502020204030204" pitchFamily="34" charset="0"/>
                <a:cs typeface="Times New Roman" panose="02020603050405020304" pitchFamily="18" charset="0"/>
              </a:rPr>
              <a:t>' '</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endParaRPr lang="en-US" sz="2400">
              <a:latin typeface="Calibri" panose="020F0502020204030204" pitchFamily="34" charset="0"/>
              <a:ea typeface="Calibri" panose="020F0502020204030204" pitchFamily="34" charset="0"/>
              <a:cs typeface="Times New Roman" panose="02020603050405020304" pitchFamily="18" charset="0"/>
            </a:endParaRPr>
          </a:p>
          <a:p>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 </a:t>
            </a:r>
            <a:endParaRPr lang="en-US" sz="2400">
              <a:latin typeface="Calibri" panose="020F0502020204030204" pitchFamily="34" charset="0"/>
              <a:ea typeface="Calibri" panose="020F0502020204030204" pitchFamily="34" charset="0"/>
              <a:cs typeface="Times New Roman" panose="02020603050405020304" pitchFamily="18" charset="0"/>
            </a:endParaRPr>
          </a:p>
          <a:p>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    </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fo</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&lt;&lt;</a:t>
            </a:r>
            <a:r>
              <a:rPr lang="en-US">
                <a:solidFill>
                  <a:srgbClr val="0000FF"/>
                </a:solidFill>
                <a:latin typeface="Courier New" panose="02070309020205020404" pitchFamily="49" charset="0"/>
                <a:ea typeface="Calibri" panose="020F0502020204030204" pitchFamily="34" charset="0"/>
                <a:cs typeface="Times New Roman" panose="02020603050405020304" pitchFamily="18" charset="0"/>
              </a:rPr>
              <a:t>"\nTime: "</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&lt;&lt;</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clock</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b="1">
                <a:solidFill>
                  <a:srgbClr val="0000A0"/>
                </a:solidFill>
                <a:latin typeface="Courier New" panose="02070309020205020404" pitchFamily="49" charset="0"/>
                <a:ea typeface="Calibri" panose="020F0502020204030204" pitchFamily="34" charset="0"/>
                <a:cs typeface="Times New Roman" panose="02020603050405020304" pitchFamily="18" charset="0"/>
              </a:rPr>
              <a:t>double</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a:solidFill>
                  <a:srgbClr val="F000F0"/>
                </a:solidFill>
                <a:latin typeface="Courier New" panose="02070309020205020404" pitchFamily="49" charset="0"/>
                <a:ea typeface="Calibri" panose="020F0502020204030204" pitchFamily="34" charset="0"/>
                <a:cs typeface="Times New Roman" panose="02020603050405020304" pitchFamily="18" charset="0"/>
              </a:rPr>
              <a:t>1000</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&lt;&lt;</a:t>
            </a:r>
            <a:r>
              <a:rPr lang="en-US">
                <a:solidFill>
                  <a:srgbClr val="0000FF"/>
                </a:solidFill>
                <a:latin typeface="Courier New" panose="02070309020205020404" pitchFamily="49" charset="0"/>
                <a:ea typeface="Calibri" panose="020F0502020204030204" pitchFamily="34" charset="0"/>
                <a:cs typeface="Times New Roman" panose="02020603050405020304" pitchFamily="18" charset="0"/>
              </a:rPr>
              <a:t>" sec"</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endParaRPr lang="en-US" sz="2400">
              <a:latin typeface="Calibri" panose="020F0502020204030204" pitchFamily="34" charset="0"/>
              <a:ea typeface="Calibri" panose="020F0502020204030204" pitchFamily="34" charset="0"/>
              <a:cs typeface="Times New Roman" panose="02020603050405020304" pitchFamily="18" charset="0"/>
            </a:endParaRPr>
          </a:p>
          <a:p>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endParaRPr lang="en-US"/>
          </a:p>
        </p:txBody>
      </p:sp>
      <p:sp>
        <p:nvSpPr>
          <p:cNvPr id="15" name="Rectangle 14"/>
          <p:cNvSpPr/>
          <p:nvPr/>
        </p:nvSpPr>
        <p:spPr>
          <a:xfrm>
            <a:off x="653664" y="806501"/>
            <a:ext cx="10252307" cy="5909310"/>
          </a:xfrm>
          <a:prstGeom prst="rect">
            <a:avLst/>
          </a:prstGeom>
          <a:pattFill prst="pct5">
            <a:fgClr>
              <a:schemeClr val="accent6">
                <a:lumMod val="40000"/>
                <a:lumOff val="60000"/>
              </a:schemeClr>
            </a:fgClr>
            <a:bgClr>
              <a:srgbClr val="FDFBB7"/>
            </a:bgClr>
          </a:pattFill>
          <a:scene3d>
            <a:camera prst="orthographicFront"/>
            <a:lightRig rig="threePt" dir="t"/>
          </a:scene3d>
          <a:sp3d>
            <a:bevelT/>
          </a:sp3d>
        </p:spPr>
        <p:txBody>
          <a:bodyPr wrap="square">
            <a:spAutoFit/>
          </a:bodyPr>
          <a:lstStyle/>
          <a:p>
            <a:r>
              <a:rPr lang="en-US" b="1" dirty="0">
                <a:solidFill>
                  <a:srgbClr val="0000A0"/>
                </a:solidFill>
                <a:latin typeface="Courier New" panose="02070309020205020404" pitchFamily="49" charset="0"/>
                <a:ea typeface="Calibri" panose="020F0502020204030204" pitchFamily="34" charset="0"/>
                <a:cs typeface="Times New Roman" panose="02020603050405020304" pitchFamily="18" charset="0"/>
              </a:rPr>
              <a:t>for</a:t>
            </a:r>
            <a:r>
              <a:rPr lang="en-US" dirty="0">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b="1" dirty="0">
                <a:solidFill>
                  <a:srgbClr val="0000A0"/>
                </a:solidFill>
                <a:latin typeface="Courier New" panose="02070309020205020404" pitchFamily="49" charset="0"/>
                <a:ea typeface="Calibri" panose="020F0502020204030204" pitchFamily="34" charset="0"/>
                <a:cs typeface="Times New Roman" panose="02020603050405020304" pitchFamily="18" charset="0"/>
              </a:rPr>
              <a:t>auto </a:t>
            </a:r>
            <a:r>
              <a:rPr lang="en-US" dirty="0">
                <a:solidFill>
                  <a:srgbClr val="FF0000"/>
                </a:solidFill>
                <a:latin typeface="Courier New" panose="02070309020205020404" pitchFamily="49" charset="0"/>
                <a:ea typeface="Calibri" panose="020F0502020204030204" pitchFamily="34" charset="0"/>
                <a:cs typeface="Times New Roman" panose="02020603050405020304" pitchFamily="18" charset="0"/>
              </a:rPr>
              <a:t>&amp; </a:t>
            </a:r>
            <a:r>
              <a:rPr lang="en-US"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z</a:t>
            </a:r>
            <a:r>
              <a:rPr lang="en-US" dirty="0">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x</a:t>
            </a:r>
            <a:r>
              <a:rPr lang="en-US" dirty="0">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r>
              <a:rPr lang="en-US" dirty="0">
                <a:solidFill>
                  <a:srgbClr val="FF0000"/>
                </a:solidFill>
                <a:latin typeface="Courier New" panose="02070309020205020404" pitchFamily="49" charset="0"/>
                <a:ea typeface="Calibri" panose="020F0502020204030204" pitchFamily="34" charset="0"/>
                <a:cs typeface="Times New Roman" panose="02020603050405020304" pitchFamily="18" charset="0"/>
              </a:rPr>
              <a:t>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r>
              <a:rPr lang="en-US" dirty="0">
                <a:solidFill>
                  <a:srgbClr val="FF0000"/>
                </a:solidFill>
                <a:latin typeface="Courier New" panose="02070309020205020404" pitchFamily="49" charset="0"/>
                <a:ea typeface="Calibri" panose="020F0502020204030204" pitchFamily="34" charset="0"/>
                <a:cs typeface="Times New Roman" panose="02020603050405020304" pitchFamily="18" charset="0"/>
              </a:rPr>
              <a:t>        </a:t>
            </a:r>
            <a:r>
              <a:rPr lang="en-US"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tie</a:t>
            </a:r>
            <a:r>
              <a:rPr lang="en-US" dirty="0">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dirty="0" err="1">
                <a:solidFill>
                  <a:srgbClr val="000000"/>
                </a:solidFill>
                <a:latin typeface="Courier New" panose="02070309020205020404" pitchFamily="49" charset="0"/>
                <a:ea typeface="Calibri" panose="020F0502020204030204" pitchFamily="34" charset="0"/>
                <a:cs typeface="Times New Roman" panose="02020603050405020304" pitchFamily="18" charset="0"/>
              </a:rPr>
              <a:t>a</a:t>
            </a:r>
            <a:r>
              <a:rPr lang="en-US" dirty="0" err="1">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dirty="0" err="1">
                <a:solidFill>
                  <a:srgbClr val="000000"/>
                </a:solidFill>
                <a:latin typeface="Courier New" panose="02070309020205020404" pitchFamily="49" charset="0"/>
                <a:ea typeface="Calibri" panose="020F0502020204030204" pitchFamily="34" charset="0"/>
                <a:cs typeface="Times New Roman" panose="02020603050405020304" pitchFamily="18" charset="0"/>
              </a:rPr>
              <a:t>c</a:t>
            </a:r>
            <a:r>
              <a:rPr lang="en-US" dirty="0" err="1">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dirty="0" err="1">
                <a:solidFill>
                  <a:srgbClr val="000000"/>
                </a:solidFill>
                <a:latin typeface="Courier New" panose="02070309020205020404" pitchFamily="49" charset="0"/>
                <a:ea typeface="Calibri" panose="020F0502020204030204" pitchFamily="34" charset="0"/>
                <a:cs typeface="Times New Roman" panose="02020603050405020304" pitchFamily="18" charset="0"/>
              </a:rPr>
              <a:t>t</a:t>
            </a:r>
            <a:r>
              <a:rPr lang="en-US" dirty="0" err="1">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dirty="0" err="1">
                <a:solidFill>
                  <a:srgbClr val="000000"/>
                </a:solidFill>
                <a:latin typeface="Courier New" panose="02070309020205020404" pitchFamily="49" charset="0"/>
                <a:ea typeface="Calibri" panose="020F0502020204030204" pitchFamily="34" charset="0"/>
                <a:cs typeface="Times New Roman" panose="02020603050405020304" pitchFamily="18" charset="0"/>
              </a:rPr>
              <a:t>m</a:t>
            </a:r>
            <a:r>
              <a:rPr lang="en-US" dirty="0">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z</a:t>
            </a:r>
            <a:r>
              <a:rPr lang="en-US" dirty="0">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r>
              <a:rPr lang="en-US" dirty="0">
                <a:solidFill>
                  <a:srgbClr val="FF0000"/>
                </a:solidFill>
                <a:latin typeface="Courier New" panose="02070309020205020404" pitchFamily="49" charset="0"/>
                <a:ea typeface="Calibri" panose="020F0502020204030204" pitchFamily="34" charset="0"/>
                <a:cs typeface="Times New Roman" panose="02020603050405020304" pitchFamily="18" charset="0"/>
              </a:rPr>
              <a:t>        </a:t>
            </a:r>
            <a:r>
              <a:rPr lang="en-US" b="1" dirty="0">
                <a:solidFill>
                  <a:srgbClr val="0000A0"/>
                </a:solidFill>
                <a:latin typeface="Courier New" panose="02070309020205020404" pitchFamily="49" charset="0"/>
                <a:ea typeface="Calibri" panose="020F0502020204030204" pitchFamily="34" charset="0"/>
                <a:cs typeface="Times New Roman" panose="02020603050405020304" pitchFamily="18" charset="0"/>
              </a:rPr>
              <a:t>if</a:t>
            </a:r>
            <a:r>
              <a:rPr lang="en-US" dirty="0">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c</a:t>
            </a:r>
            <a:r>
              <a:rPr lang="en-US" dirty="0">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dirty="0">
                <a:solidFill>
                  <a:srgbClr val="F000F0"/>
                </a:solidFill>
                <a:latin typeface="Courier New" panose="02070309020205020404" pitchFamily="49" charset="0"/>
                <a:ea typeface="Calibri" panose="020F0502020204030204" pitchFamily="34" charset="0"/>
                <a:cs typeface="Times New Roman" panose="02020603050405020304" pitchFamily="18" charset="0"/>
              </a:rPr>
              <a:t>0</a:t>
            </a:r>
            <a:r>
              <a:rPr lang="en-US" dirty="0">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r>
              <a:rPr lang="en-US" dirty="0">
                <a:solidFill>
                  <a:srgbClr val="FF0000"/>
                </a:solidFill>
                <a:latin typeface="Courier New" panose="02070309020205020404" pitchFamily="49" charset="0"/>
                <a:ea typeface="Calibri" panose="020F0502020204030204" pitchFamily="34" charset="0"/>
                <a:cs typeface="Times New Roman" panose="02020603050405020304" pitchFamily="18" charset="0"/>
              </a:rPr>
              <a:t>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r>
              <a:rPr lang="en-US" dirty="0">
                <a:solidFill>
                  <a:srgbClr val="FF0000"/>
                </a:solidFill>
                <a:latin typeface="Courier New" panose="02070309020205020404" pitchFamily="49" charset="0"/>
                <a:ea typeface="Calibri" panose="020F0502020204030204" pitchFamily="34" charset="0"/>
                <a:cs typeface="Times New Roman" panose="02020603050405020304" pitchFamily="18" charset="0"/>
              </a:rPr>
              <a:t>            </a:t>
            </a:r>
            <a:r>
              <a:rPr lang="en-US" b="1" dirty="0">
                <a:solidFill>
                  <a:srgbClr val="0000A0"/>
                </a:solidFill>
                <a:latin typeface="Courier New" panose="02070309020205020404" pitchFamily="49" charset="0"/>
                <a:ea typeface="Calibri" panose="020F0502020204030204" pitchFamily="34" charset="0"/>
                <a:cs typeface="Times New Roman" panose="02020603050405020304" pitchFamily="18" charset="0"/>
              </a:rPr>
              <a:t>if</a:t>
            </a:r>
            <a:r>
              <a:rPr lang="en-US" dirty="0">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t</a:t>
            </a:r>
            <a:r>
              <a:rPr lang="en-US" dirty="0">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dirty="0">
                <a:solidFill>
                  <a:srgbClr val="F000F0"/>
                </a:solidFill>
                <a:latin typeface="Courier New" panose="02070309020205020404" pitchFamily="49" charset="0"/>
                <a:ea typeface="Calibri" panose="020F0502020204030204" pitchFamily="34" charset="0"/>
                <a:cs typeface="Times New Roman" panose="02020603050405020304" pitchFamily="18" charset="0"/>
              </a:rPr>
              <a:t>0 </a:t>
            </a:r>
            <a:r>
              <a:rPr lang="en-US" dirty="0">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dirty="0" err="1">
                <a:solidFill>
                  <a:srgbClr val="000000"/>
                </a:solidFill>
                <a:latin typeface="Courier New" panose="02070309020205020404" pitchFamily="49" charset="0"/>
                <a:ea typeface="Calibri" panose="020F0502020204030204" pitchFamily="34" charset="0"/>
                <a:cs typeface="Times New Roman" panose="02020603050405020304" pitchFamily="18" charset="0"/>
              </a:rPr>
              <a:t>cnt</a:t>
            </a:r>
            <a:r>
              <a:rPr lang="en-US" dirty="0">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dirty="0">
                <a:solidFill>
                  <a:srgbClr val="F000F0"/>
                </a:solidFill>
                <a:latin typeface="Courier New" panose="02070309020205020404" pitchFamily="49" charset="0"/>
                <a:ea typeface="Calibri" panose="020F0502020204030204" pitchFamily="34" charset="0"/>
                <a:cs typeface="Times New Roman" panose="02020603050405020304" pitchFamily="18" charset="0"/>
              </a:rPr>
              <a:t>1</a:t>
            </a:r>
            <a:r>
              <a:rPr lang="en-US" dirty="0">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free_p</a:t>
            </a:r>
            <a:r>
              <a:rPr lang="en-US" dirty="0">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a</a:t>
            </a:r>
            <a:r>
              <a:rPr lang="en-US" dirty="0">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dirty="0">
                <a:solidFill>
                  <a:srgbClr val="F000F0"/>
                </a:solidFill>
                <a:latin typeface="Courier New" panose="02070309020205020404" pitchFamily="49" charset="0"/>
                <a:ea typeface="Calibri" panose="020F0502020204030204" pitchFamily="34" charset="0"/>
                <a:cs typeface="Times New Roman" panose="02020603050405020304" pitchFamily="18" charset="0"/>
              </a:rPr>
              <a:t>1</a:t>
            </a:r>
            <a:r>
              <a:rPr lang="en-US" dirty="0">
                <a:solidFill>
                  <a:srgbClr val="FF0000"/>
                </a:solidFill>
                <a:latin typeface="Courier New" panose="02070309020205020404" pitchFamily="49" charset="0"/>
                <a:ea typeface="Calibri" panose="020F0502020204030204" pitchFamily="34" charset="0"/>
                <a:cs typeface="Times New Roman" panose="02020603050405020304" pitchFamily="18" charset="0"/>
              </a:rPr>
              <a:t>; </a:t>
            </a:r>
            <a:r>
              <a:rPr lang="en-US" b="1" dirty="0">
                <a:solidFill>
                  <a:srgbClr val="0000A0"/>
                </a:solidFill>
                <a:latin typeface="Courier New" panose="02070309020205020404" pitchFamily="49" charset="0"/>
                <a:ea typeface="Calibri" panose="020F0502020204030204" pitchFamily="34" charset="0"/>
                <a:cs typeface="Times New Roman" panose="02020603050405020304" pitchFamily="18" charset="0"/>
              </a:rPr>
              <a:t>continue</a:t>
            </a:r>
            <a:r>
              <a:rPr lang="en-US" dirty="0">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r>
              <a:rPr lang="en-US" dirty="0">
                <a:solidFill>
                  <a:srgbClr val="FF0000"/>
                </a:solidFill>
                <a:latin typeface="Courier New" panose="02070309020205020404" pitchFamily="49" charset="0"/>
                <a:ea typeface="Calibri" panose="020F0502020204030204" pitchFamily="34" charset="0"/>
                <a:cs typeface="Times New Roman" panose="02020603050405020304" pitchFamily="18" charset="0"/>
              </a:rPr>
              <a:t>            </a:t>
            </a:r>
            <a:r>
              <a:rPr lang="en-US" b="1" dirty="0">
                <a:solidFill>
                  <a:srgbClr val="0000A0"/>
                </a:solidFill>
                <a:latin typeface="Courier New" panose="02070309020205020404" pitchFamily="49" charset="0"/>
                <a:ea typeface="Calibri" panose="020F0502020204030204" pitchFamily="34" charset="0"/>
                <a:cs typeface="Times New Roman" panose="02020603050405020304" pitchFamily="18" charset="0"/>
              </a:rPr>
              <a:t>if</a:t>
            </a:r>
            <a:r>
              <a:rPr lang="en-US" dirty="0">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t</a:t>
            </a:r>
            <a:r>
              <a:rPr lang="en-US" dirty="0">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dirty="0">
                <a:solidFill>
                  <a:srgbClr val="F000F0"/>
                </a:solidFill>
                <a:latin typeface="Courier New" panose="02070309020205020404" pitchFamily="49" charset="0"/>
                <a:ea typeface="Calibri" panose="020F0502020204030204" pitchFamily="34" charset="0"/>
                <a:cs typeface="Times New Roman" panose="02020603050405020304" pitchFamily="18" charset="0"/>
              </a:rPr>
              <a:t>1 </a:t>
            </a:r>
            <a:r>
              <a:rPr lang="en-US" dirty="0">
                <a:solidFill>
                  <a:srgbClr val="FF0000"/>
                </a:solidFill>
                <a:latin typeface="Courier New" panose="02070309020205020404" pitchFamily="49" charset="0"/>
                <a:ea typeface="Calibri" panose="020F0502020204030204" pitchFamily="34" charset="0"/>
                <a:cs typeface="Times New Roman" panose="02020603050405020304" pitchFamily="18" charset="0"/>
              </a:rPr>
              <a:t>&amp;&amp; </a:t>
            </a:r>
            <a:r>
              <a:rPr lang="en-US" dirty="0" err="1">
                <a:solidFill>
                  <a:srgbClr val="000000"/>
                </a:solidFill>
                <a:latin typeface="Courier New" panose="02070309020205020404" pitchFamily="49" charset="0"/>
                <a:ea typeface="Calibri" panose="020F0502020204030204" pitchFamily="34" charset="0"/>
                <a:cs typeface="Times New Roman" panose="02020603050405020304" pitchFamily="18" charset="0"/>
              </a:rPr>
              <a:t>cnt</a:t>
            </a:r>
            <a:r>
              <a:rPr lang="en-US" dirty="0">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dirty="0">
                <a:solidFill>
                  <a:srgbClr val="F000F0"/>
                </a:solidFill>
                <a:latin typeface="Courier New" panose="02070309020205020404" pitchFamily="49" charset="0"/>
                <a:ea typeface="Calibri" panose="020F0502020204030204" pitchFamily="34" charset="0"/>
                <a:cs typeface="Times New Roman" panose="02020603050405020304" pitchFamily="18" charset="0"/>
              </a:rPr>
              <a:t>0</a:t>
            </a:r>
            <a:r>
              <a:rPr lang="en-US" dirty="0">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dirty="0" err="1">
                <a:solidFill>
                  <a:srgbClr val="000000"/>
                </a:solidFill>
                <a:latin typeface="Courier New" panose="02070309020205020404" pitchFamily="49" charset="0"/>
                <a:ea typeface="Calibri" panose="020F0502020204030204" pitchFamily="34" charset="0"/>
                <a:cs typeface="Times New Roman" panose="02020603050405020304" pitchFamily="18" charset="0"/>
              </a:rPr>
              <a:t>free_p</a:t>
            </a:r>
            <a:r>
              <a:rPr lang="en-US" dirty="0">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dirty="0" err="1">
                <a:solidFill>
                  <a:srgbClr val="000000"/>
                </a:solidFill>
                <a:latin typeface="Courier New" panose="02070309020205020404" pitchFamily="49" charset="0"/>
                <a:ea typeface="Calibri" panose="020F0502020204030204" pitchFamily="34" charset="0"/>
                <a:cs typeface="Times New Roman" panose="02020603050405020304" pitchFamily="18" charset="0"/>
              </a:rPr>
              <a:t>a</a:t>
            </a:r>
            <a:r>
              <a:rPr lang="en-US" dirty="0" err="1">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dirty="0" err="1">
                <a:solidFill>
                  <a:srgbClr val="000000"/>
                </a:solidFill>
                <a:latin typeface="Courier New" panose="02070309020205020404" pitchFamily="49" charset="0"/>
                <a:ea typeface="Calibri" panose="020F0502020204030204" pitchFamily="34" charset="0"/>
                <a:cs typeface="Times New Roman" panose="02020603050405020304" pitchFamily="18" charset="0"/>
              </a:rPr>
              <a:t>vt</a:t>
            </a:r>
            <a:r>
              <a:rPr lang="en-US" dirty="0" err="1">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b="1" dirty="0" err="1">
                <a:solidFill>
                  <a:srgbClr val="00A000"/>
                </a:solidFill>
                <a:latin typeface="Courier New" panose="02070309020205020404" pitchFamily="49" charset="0"/>
                <a:ea typeface="Calibri" panose="020F0502020204030204" pitchFamily="34" charset="0"/>
                <a:cs typeface="Times New Roman" panose="02020603050405020304" pitchFamily="18" charset="0"/>
              </a:rPr>
              <a:t>push_back</a:t>
            </a:r>
            <a:r>
              <a:rPr lang="en-US" dirty="0">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m</a:t>
            </a:r>
            <a:r>
              <a:rPr lang="en-US" dirty="0">
                <a:solidFill>
                  <a:srgbClr val="FF0000"/>
                </a:solidFill>
                <a:latin typeface="Courier New" panose="02070309020205020404" pitchFamily="49" charset="0"/>
                <a:ea typeface="Calibri" panose="020F0502020204030204" pitchFamily="34" charset="0"/>
                <a:cs typeface="Times New Roman" panose="02020603050405020304" pitchFamily="18" charset="0"/>
              </a:rPr>
              <a:t>); </a:t>
            </a:r>
            <a:r>
              <a:rPr lang="en-US" b="1" dirty="0">
                <a:solidFill>
                  <a:srgbClr val="0000A0"/>
                </a:solidFill>
                <a:latin typeface="Courier New" panose="02070309020205020404" pitchFamily="49" charset="0"/>
                <a:ea typeface="Calibri" panose="020F0502020204030204" pitchFamily="34" charset="0"/>
                <a:cs typeface="Times New Roman" panose="02020603050405020304" pitchFamily="18" charset="0"/>
              </a:rPr>
              <a:t>continue</a:t>
            </a:r>
            <a:r>
              <a:rPr lang="en-US" dirty="0">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r>
              <a:rPr lang="en-US" dirty="0">
                <a:solidFill>
                  <a:srgbClr val="FF0000"/>
                </a:solidFill>
                <a:latin typeface="Courier New" panose="02070309020205020404" pitchFamily="49" charset="0"/>
                <a:ea typeface="Calibri" panose="020F0502020204030204" pitchFamily="34" charset="0"/>
                <a:cs typeface="Times New Roman" panose="02020603050405020304" pitchFamily="18" charset="0"/>
              </a:rPr>
              <a:t>            </a:t>
            </a:r>
            <a:r>
              <a:rPr lang="en-US" b="1" dirty="0">
                <a:solidFill>
                  <a:srgbClr val="0000A0"/>
                </a:solidFill>
                <a:latin typeface="Courier New" panose="02070309020205020404" pitchFamily="49" charset="0"/>
                <a:ea typeface="Calibri" panose="020F0502020204030204" pitchFamily="34" charset="0"/>
                <a:cs typeface="Times New Roman" panose="02020603050405020304" pitchFamily="18" charset="0"/>
              </a:rPr>
              <a:t>if</a:t>
            </a:r>
            <a:r>
              <a:rPr lang="en-US" dirty="0">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t</a:t>
            </a:r>
            <a:r>
              <a:rPr lang="en-US" dirty="0">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dirty="0">
                <a:solidFill>
                  <a:srgbClr val="F000F0"/>
                </a:solidFill>
                <a:latin typeface="Courier New" panose="02070309020205020404" pitchFamily="49" charset="0"/>
                <a:ea typeface="Calibri" panose="020F0502020204030204" pitchFamily="34" charset="0"/>
                <a:cs typeface="Times New Roman" panose="02020603050405020304" pitchFamily="18" charset="0"/>
              </a:rPr>
              <a:t>1 </a:t>
            </a:r>
            <a:r>
              <a:rPr lang="en-US" dirty="0">
                <a:solidFill>
                  <a:srgbClr val="FF0000"/>
                </a:solidFill>
                <a:latin typeface="Courier New" panose="02070309020205020404" pitchFamily="49" charset="0"/>
                <a:ea typeface="Calibri" panose="020F0502020204030204" pitchFamily="34" charset="0"/>
                <a:cs typeface="Times New Roman" panose="02020603050405020304" pitchFamily="18" charset="0"/>
              </a:rPr>
              <a:t>&amp;&amp; </a:t>
            </a:r>
            <a:r>
              <a:rPr lang="en-US" dirty="0" err="1">
                <a:solidFill>
                  <a:srgbClr val="000000"/>
                </a:solidFill>
                <a:latin typeface="Courier New" panose="02070309020205020404" pitchFamily="49" charset="0"/>
                <a:ea typeface="Calibri" panose="020F0502020204030204" pitchFamily="34" charset="0"/>
                <a:cs typeface="Times New Roman" panose="02020603050405020304" pitchFamily="18" charset="0"/>
              </a:rPr>
              <a:t>cnt</a:t>
            </a:r>
            <a:r>
              <a:rPr lang="en-US" dirty="0">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dirty="0">
                <a:solidFill>
                  <a:srgbClr val="F000F0"/>
                </a:solidFill>
                <a:latin typeface="Courier New" panose="02070309020205020404" pitchFamily="49" charset="0"/>
                <a:ea typeface="Calibri" panose="020F0502020204030204" pitchFamily="34" charset="0"/>
                <a:cs typeface="Times New Roman" panose="02020603050405020304" pitchFamily="18" charset="0"/>
              </a:rPr>
              <a:t>1 </a:t>
            </a:r>
            <a:r>
              <a:rPr lang="en-US" dirty="0">
                <a:solidFill>
                  <a:srgbClr val="FF0000"/>
                </a:solidFill>
                <a:latin typeface="Courier New" panose="02070309020205020404" pitchFamily="49" charset="0"/>
                <a:ea typeface="Calibri" panose="020F0502020204030204" pitchFamily="34" charset="0"/>
                <a:cs typeface="Times New Roman" panose="02020603050405020304" pitchFamily="18" charset="0"/>
              </a:rPr>
              <a:t>&amp;&amp; </a:t>
            </a:r>
            <a:r>
              <a:rPr lang="en-US" dirty="0" err="1">
                <a:solidFill>
                  <a:srgbClr val="000000"/>
                </a:solidFill>
                <a:latin typeface="Courier New" panose="02070309020205020404" pitchFamily="49" charset="0"/>
                <a:ea typeface="Calibri" panose="020F0502020204030204" pitchFamily="34" charset="0"/>
                <a:cs typeface="Times New Roman" panose="02020603050405020304" pitchFamily="18" charset="0"/>
              </a:rPr>
              <a:t>flg</a:t>
            </a:r>
            <a:r>
              <a:rPr lang="en-US" dirty="0">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m</a:t>
            </a:r>
            <a:r>
              <a:rPr lang="en-US" dirty="0">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dirty="0">
                <a:solidFill>
                  <a:srgbClr val="F000F0"/>
                </a:solidFill>
                <a:latin typeface="Courier New" panose="02070309020205020404" pitchFamily="49" charset="0"/>
                <a:ea typeface="Calibri" panose="020F0502020204030204" pitchFamily="34" charset="0"/>
                <a:cs typeface="Times New Roman" panose="02020603050405020304" pitchFamily="18" charset="0"/>
              </a:rPr>
              <a:t>0</a:t>
            </a:r>
            <a:r>
              <a:rPr lang="en-US" dirty="0">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dirty="0" err="1">
                <a:solidFill>
                  <a:srgbClr val="000000"/>
                </a:solidFill>
                <a:latin typeface="Courier New" panose="02070309020205020404" pitchFamily="49" charset="0"/>
                <a:ea typeface="Calibri" panose="020F0502020204030204" pitchFamily="34" charset="0"/>
                <a:cs typeface="Times New Roman" panose="02020603050405020304" pitchFamily="18" charset="0"/>
              </a:rPr>
              <a:t>mp</a:t>
            </a:r>
            <a:r>
              <a:rPr lang="en-US" dirty="0">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m</a:t>
            </a:r>
            <a:r>
              <a:rPr lang="en-US" dirty="0">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a</a:t>
            </a:r>
            <a:r>
              <a:rPr lang="en-US" dirty="0">
                <a:solidFill>
                  <a:srgbClr val="FF0000"/>
                </a:solidFill>
                <a:latin typeface="Courier New" panose="02070309020205020404" pitchFamily="49" charset="0"/>
                <a:ea typeface="Calibri" panose="020F0502020204030204" pitchFamily="34" charset="0"/>
                <a:cs typeface="Times New Roman" panose="02020603050405020304" pitchFamily="18" charset="0"/>
              </a:rPr>
              <a:t>; </a:t>
            </a:r>
            <a:r>
              <a:rPr lang="en-US" b="1" dirty="0">
                <a:solidFill>
                  <a:srgbClr val="0000A0"/>
                </a:solidFill>
                <a:latin typeface="Courier New" panose="02070309020205020404" pitchFamily="49" charset="0"/>
                <a:ea typeface="Calibri" panose="020F0502020204030204" pitchFamily="34" charset="0"/>
                <a:cs typeface="Times New Roman" panose="02020603050405020304" pitchFamily="18" charset="0"/>
              </a:rPr>
              <a:t>continue</a:t>
            </a:r>
            <a:r>
              <a:rPr lang="en-US" dirty="0">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r>
              <a:rPr lang="en-US" dirty="0">
                <a:solidFill>
                  <a:srgbClr val="FF0000"/>
                </a:solidFill>
                <a:latin typeface="Courier New" panose="02070309020205020404" pitchFamily="49" charset="0"/>
                <a:ea typeface="Calibri" panose="020F0502020204030204" pitchFamily="34" charset="0"/>
                <a:cs typeface="Times New Roman" panose="02020603050405020304" pitchFamily="18" charset="0"/>
              </a:rPr>
              <a:t>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r>
              <a:rPr lang="en-US" dirty="0">
                <a:solidFill>
                  <a:srgbClr val="FF0000"/>
                </a:solidFill>
                <a:latin typeface="Courier New" panose="02070309020205020404" pitchFamily="49" charset="0"/>
                <a:ea typeface="Calibri" panose="020F0502020204030204" pitchFamily="34" charset="0"/>
                <a:cs typeface="Times New Roman" panose="02020603050405020304" pitchFamily="18" charset="0"/>
              </a:rPr>
              <a:t>            </a:t>
            </a:r>
            <a:r>
              <a:rPr lang="en-US" b="1" dirty="0">
                <a:solidFill>
                  <a:srgbClr val="0000A0"/>
                </a:solidFill>
                <a:latin typeface="Courier New" panose="02070309020205020404" pitchFamily="49" charset="0"/>
                <a:ea typeface="Calibri" panose="020F0502020204030204" pitchFamily="34" charset="0"/>
                <a:cs typeface="Times New Roman" panose="02020603050405020304" pitchFamily="18" charset="0"/>
              </a:rPr>
              <a:t>else</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r>
              <a:rPr lang="en-US" b="1" dirty="0">
                <a:solidFill>
                  <a:srgbClr val="0000A0"/>
                </a:solidFill>
                <a:latin typeface="Courier New" panose="02070309020205020404" pitchFamily="49" charset="0"/>
                <a:ea typeface="Calibri" panose="020F0502020204030204" pitchFamily="34" charset="0"/>
                <a:cs typeface="Times New Roman" panose="02020603050405020304" pitchFamily="18" charset="0"/>
              </a:rPr>
              <a:t>            </a:t>
            </a:r>
            <a:r>
              <a:rPr lang="en-US" dirty="0">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r>
              <a:rPr lang="en-US" dirty="0">
                <a:solidFill>
                  <a:srgbClr val="FF0000"/>
                </a:solidFill>
                <a:latin typeface="Courier New" panose="02070309020205020404" pitchFamily="49" charset="0"/>
                <a:ea typeface="Calibri" panose="020F0502020204030204" pitchFamily="34" charset="0"/>
                <a:cs typeface="Times New Roman" panose="02020603050405020304" pitchFamily="18" charset="0"/>
              </a:rPr>
              <a:t>                </a:t>
            </a:r>
            <a:r>
              <a:rPr lang="en-US" b="1" dirty="0">
                <a:solidFill>
                  <a:srgbClr val="0000A0"/>
                </a:solidFill>
                <a:latin typeface="Courier New" panose="02070309020205020404" pitchFamily="49" charset="0"/>
                <a:ea typeface="Calibri" panose="020F0502020204030204" pitchFamily="34" charset="0"/>
                <a:cs typeface="Times New Roman" panose="02020603050405020304" pitchFamily="18" charset="0"/>
              </a:rPr>
              <a:t>if</a:t>
            </a:r>
            <a:r>
              <a:rPr lang="en-US" dirty="0">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c</a:t>
            </a:r>
            <a:r>
              <a:rPr lang="en-US" dirty="0">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dirty="0">
                <a:solidFill>
                  <a:srgbClr val="F000F0"/>
                </a:solidFill>
                <a:latin typeface="Courier New" panose="02070309020205020404" pitchFamily="49" charset="0"/>
                <a:ea typeface="Calibri" panose="020F0502020204030204" pitchFamily="34" charset="0"/>
                <a:cs typeface="Times New Roman" panose="02020603050405020304" pitchFamily="18" charset="0"/>
              </a:rPr>
              <a:t>2</a:t>
            </a:r>
            <a:r>
              <a:rPr lang="en-US" dirty="0">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dirty="0" err="1">
                <a:solidFill>
                  <a:srgbClr val="000000"/>
                </a:solidFill>
                <a:latin typeface="Courier New" panose="02070309020205020404" pitchFamily="49" charset="0"/>
                <a:ea typeface="Calibri" panose="020F0502020204030204" pitchFamily="34" charset="0"/>
                <a:cs typeface="Times New Roman" panose="02020603050405020304" pitchFamily="18" charset="0"/>
              </a:rPr>
              <a:t>cnt</a:t>
            </a:r>
            <a:r>
              <a:rPr lang="en-US" dirty="0">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dirty="0">
                <a:solidFill>
                  <a:srgbClr val="F000F0"/>
                </a:solidFill>
                <a:latin typeface="Courier New" panose="02070309020205020404" pitchFamily="49" charset="0"/>
                <a:ea typeface="Calibri" panose="020F0502020204030204" pitchFamily="34" charset="0"/>
                <a:cs typeface="Times New Roman" panose="02020603050405020304" pitchFamily="18" charset="0"/>
              </a:rPr>
              <a:t>0</a:t>
            </a:r>
            <a:r>
              <a:rPr lang="en-US" dirty="0">
                <a:solidFill>
                  <a:srgbClr val="FF0000"/>
                </a:solidFill>
                <a:latin typeface="Courier New" panose="02070309020205020404" pitchFamily="49" charset="0"/>
                <a:ea typeface="Calibri" panose="020F0502020204030204" pitchFamily="34" charset="0"/>
                <a:cs typeface="Times New Roman" panose="02020603050405020304" pitchFamily="18" charset="0"/>
              </a:rPr>
              <a:t>; </a:t>
            </a:r>
            <a:r>
              <a:rPr lang="en-US" dirty="0" err="1">
                <a:solidFill>
                  <a:srgbClr val="000000"/>
                </a:solidFill>
                <a:latin typeface="Courier New" panose="02070309020205020404" pitchFamily="49" charset="0"/>
                <a:ea typeface="Calibri" panose="020F0502020204030204" pitchFamily="34" charset="0"/>
                <a:cs typeface="Times New Roman" panose="02020603050405020304" pitchFamily="18" charset="0"/>
              </a:rPr>
              <a:t>free_p</a:t>
            </a:r>
            <a:r>
              <a:rPr lang="en-US"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a:t>
            </a:r>
            <a:r>
              <a:rPr lang="en-US" dirty="0">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a</a:t>
            </a:r>
            <a:r>
              <a:rPr lang="en-US" dirty="0">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dirty="0">
                <a:solidFill>
                  <a:srgbClr val="F000F0"/>
                </a:solidFill>
                <a:latin typeface="Courier New" panose="02070309020205020404" pitchFamily="49" charset="0"/>
                <a:ea typeface="Calibri" panose="020F0502020204030204" pitchFamily="34" charset="0"/>
                <a:cs typeface="Times New Roman" panose="02020603050405020304" pitchFamily="18" charset="0"/>
              </a:rPr>
              <a:t>1</a:t>
            </a:r>
            <a:r>
              <a:rPr lang="en-US" dirty="0">
                <a:solidFill>
                  <a:srgbClr val="FF0000"/>
                </a:solidFill>
                <a:latin typeface="Courier New" panose="02070309020205020404" pitchFamily="49" charset="0"/>
                <a:ea typeface="Calibri" panose="020F0502020204030204" pitchFamily="34" charset="0"/>
                <a:cs typeface="Times New Roman" panose="02020603050405020304" pitchFamily="18" charset="0"/>
              </a:rPr>
              <a:t>; </a:t>
            </a:r>
            <a:r>
              <a:rPr lang="en-US" b="1" dirty="0">
                <a:solidFill>
                  <a:srgbClr val="0000A0"/>
                </a:solidFill>
                <a:latin typeface="Courier New" panose="02070309020205020404" pitchFamily="49" charset="0"/>
                <a:ea typeface="Calibri" panose="020F0502020204030204" pitchFamily="34" charset="0"/>
                <a:cs typeface="Times New Roman" panose="02020603050405020304" pitchFamily="18" charset="0"/>
              </a:rPr>
              <a:t>continue</a:t>
            </a:r>
            <a:r>
              <a:rPr lang="en-US" dirty="0">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r>
              <a:rPr lang="en-US" dirty="0">
                <a:solidFill>
                  <a:srgbClr val="FF0000"/>
                </a:solidFill>
                <a:latin typeface="Courier New" panose="02070309020205020404" pitchFamily="49" charset="0"/>
                <a:ea typeface="Calibri" panose="020F0502020204030204" pitchFamily="34" charset="0"/>
                <a:cs typeface="Times New Roman" panose="02020603050405020304" pitchFamily="18" charset="0"/>
              </a:rPr>
              <a:t>                </a:t>
            </a:r>
            <a:r>
              <a:rPr lang="en-US" b="1" dirty="0">
                <a:solidFill>
                  <a:srgbClr val="0000A0"/>
                </a:solidFill>
                <a:latin typeface="Courier New" panose="02070309020205020404" pitchFamily="49" charset="0"/>
                <a:ea typeface="Calibri" panose="020F0502020204030204" pitchFamily="34" charset="0"/>
                <a:cs typeface="Times New Roman" panose="02020603050405020304" pitchFamily="18" charset="0"/>
              </a:rPr>
              <a:t>if</a:t>
            </a:r>
            <a:r>
              <a:rPr lang="en-US" dirty="0">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dirty="0" err="1">
                <a:solidFill>
                  <a:srgbClr val="000000"/>
                </a:solidFill>
                <a:latin typeface="Courier New" panose="02070309020205020404" pitchFamily="49" charset="0"/>
                <a:ea typeface="Calibri" panose="020F0502020204030204" pitchFamily="34" charset="0"/>
                <a:cs typeface="Times New Roman" panose="02020603050405020304" pitchFamily="18" charset="0"/>
              </a:rPr>
              <a:t>cnt</a:t>
            </a:r>
            <a:r>
              <a:rPr lang="en-US" dirty="0">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dirty="0">
                <a:solidFill>
                  <a:srgbClr val="F000F0"/>
                </a:solidFill>
                <a:latin typeface="Courier New" panose="02070309020205020404" pitchFamily="49" charset="0"/>
                <a:ea typeface="Calibri" panose="020F0502020204030204" pitchFamily="34" charset="0"/>
                <a:cs typeface="Times New Roman" panose="02020603050405020304" pitchFamily="18" charset="0"/>
              </a:rPr>
              <a:t>1 </a:t>
            </a:r>
            <a:r>
              <a:rPr lang="en-US" dirty="0">
                <a:solidFill>
                  <a:srgbClr val="FF0000"/>
                </a:solidFill>
                <a:latin typeface="Courier New" panose="02070309020205020404" pitchFamily="49" charset="0"/>
                <a:ea typeface="Calibri" panose="020F0502020204030204" pitchFamily="34" charset="0"/>
                <a:cs typeface="Times New Roman" panose="02020603050405020304" pitchFamily="18" charset="0"/>
              </a:rPr>
              <a:t>&amp;&amp; </a:t>
            </a:r>
            <a:r>
              <a:rPr lang="en-US" dirty="0" err="1">
                <a:solidFill>
                  <a:srgbClr val="000000"/>
                </a:solidFill>
                <a:latin typeface="Courier New" panose="02070309020205020404" pitchFamily="49" charset="0"/>
                <a:ea typeface="Calibri" panose="020F0502020204030204" pitchFamily="34" charset="0"/>
                <a:cs typeface="Times New Roman" panose="02020603050405020304" pitchFamily="18" charset="0"/>
              </a:rPr>
              <a:t>flg</a:t>
            </a:r>
            <a:r>
              <a:rPr lang="en-US" dirty="0">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m</a:t>
            </a:r>
            <a:r>
              <a:rPr lang="en-US" dirty="0">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dirty="0">
                <a:solidFill>
                  <a:srgbClr val="F000F0"/>
                </a:solidFill>
                <a:latin typeface="Courier New" panose="02070309020205020404" pitchFamily="49" charset="0"/>
                <a:ea typeface="Calibri" panose="020F0502020204030204" pitchFamily="34" charset="0"/>
                <a:cs typeface="Times New Roman" panose="02020603050405020304" pitchFamily="18" charset="0"/>
              </a:rPr>
              <a:t>0</a:t>
            </a:r>
            <a:r>
              <a:rPr lang="en-US" dirty="0">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r>
              <a:rPr lang="en-US" dirty="0">
                <a:solidFill>
                  <a:srgbClr val="FF0000"/>
                </a:solidFill>
                <a:latin typeface="Courier New" panose="02070309020205020404" pitchFamily="49" charset="0"/>
                <a:ea typeface="Calibri" panose="020F0502020204030204" pitchFamily="34" charset="0"/>
                <a:cs typeface="Times New Roman" panose="02020603050405020304" pitchFamily="18" charset="0"/>
              </a:rPr>
              <a:t>                    </a:t>
            </a:r>
            <a:r>
              <a:rPr lang="en-US" b="1" dirty="0">
                <a:solidFill>
                  <a:srgbClr val="0000A0"/>
                </a:solidFill>
                <a:latin typeface="Courier New" panose="02070309020205020404" pitchFamily="49" charset="0"/>
                <a:ea typeface="Calibri" panose="020F0502020204030204" pitchFamily="34" charset="0"/>
                <a:cs typeface="Times New Roman" panose="02020603050405020304" pitchFamily="18" charset="0"/>
              </a:rPr>
              <a:t>if</a:t>
            </a:r>
            <a:r>
              <a:rPr lang="en-US" dirty="0">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dirty="0" err="1">
                <a:solidFill>
                  <a:srgbClr val="000000"/>
                </a:solidFill>
                <a:latin typeface="Courier New" panose="02070309020205020404" pitchFamily="49" charset="0"/>
                <a:ea typeface="Calibri" panose="020F0502020204030204" pitchFamily="34" charset="0"/>
                <a:cs typeface="Times New Roman" panose="02020603050405020304" pitchFamily="18" charset="0"/>
              </a:rPr>
              <a:t>free_p</a:t>
            </a:r>
            <a:r>
              <a:rPr lang="en-US" dirty="0">
                <a:solidFill>
                  <a:srgbClr val="FF0000"/>
                </a:solidFill>
                <a:latin typeface="Courier New" panose="02070309020205020404" pitchFamily="49" charset="0"/>
                <a:ea typeface="Calibri" panose="020F0502020204030204" pitchFamily="34" charset="0"/>
                <a:cs typeface="Times New Roman" panose="02020603050405020304" pitchFamily="18" charset="0"/>
              </a:rPr>
              <a:t>&lt;</a:t>
            </a:r>
            <a:r>
              <a:rPr lang="en-US" dirty="0" err="1">
                <a:solidFill>
                  <a:srgbClr val="000000"/>
                </a:solidFill>
                <a:latin typeface="Courier New" panose="02070309020205020404" pitchFamily="49" charset="0"/>
                <a:ea typeface="Calibri" panose="020F0502020204030204" pitchFamily="34" charset="0"/>
                <a:cs typeface="Times New Roman" panose="02020603050405020304" pitchFamily="18" charset="0"/>
              </a:rPr>
              <a:t>mp</a:t>
            </a:r>
            <a:r>
              <a:rPr lang="en-US" dirty="0">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m</a:t>
            </a:r>
            <a:r>
              <a:rPr lang="en-US" dirty="0">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dirty="0" err="1">
                <a:solidFill>
                  <a:srgbClr val="000000"/>
                </a:solidFill>
                <a:latin typeface="Courier New" panose="02070309020205020404" pitchFamily="49" charset="0"/>
                <a:ea typeface="Calibri" panose="020F0502020204030204" pitchFamily="34" charset="0"/>
                <a:cs typeface="Times New Roman" panose="02020603050405020304" pitchFamily="18" charset="0"/>
              </a:rPr>
              <a:t>fo</a:t>
            </a:r>
            <a:r>
              <a:rPr lang="en-US" dirty="0">
                <a:solidFill>
                  <a:srgbClr val="FF0000"/>
                </a:solidFill>
                <a:latin typeface="Courier New" panose="02070309020205020404" pitchFamily="49" charset="0"/>
                <a:ea typeface="Calibri" panose="020F0502020204030204" pitchFamily="34" charset="0"/>
                <a:cs typeface="Times New Roman" panose="02020603050405020304" pitchFamily="18" charset="0"/>
              </a:rPr>
              <a:t>&lt;&lt;</a:t>
            </a:r>
            <a:r>
              <a:rPr lang="en-US" dirty="0">
                <a:solidFill>
                  <a:srgbClr val="E0A000"/>
                </a:solidFill>
                <a:latin typeface="Courier New" panose="02070309020205020404" pitchFamily="49" charset="0"/>
                <a:ea typeface="Calibri" panose="020F0502020204030204" pitchFamily="34" charset="0"/>
                <a:cs typeface="Times New Roman" panose="02020603050405020304" pitchFamily="18" charset="0"/>
              </a:rPr>
              <a:t>'0'</a:t>
            </a:r>
            <a:r>
              <a:rPr lang="en-US" dirty="0">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b="1" dirty="0">
                <a:solidFill>
                  <a:srgbClr val="0000A0"/>
                </a:solidFill>
                <a:latin typeface="Courier New" panose="02070309020205020404" pitchFamily="49" charset="0"/>
                <a:ea typeface="Calibri" panose="020F0502020204030204" pitchFamily="34" charset="0"/>
                <a:cs typeface="Times New Roman" panose="02020603050405020304" pitchFamily="18" charset="0"/>
              </a:rPr>
              <a:t>return </a:t>
            </a:r>
            <a:r>
              <a:rPr lang="en-US" dirty="0">
                <a:solidFill>
                  <a:srgbClr val="F000F0"/>
                </a:solidFill>
                <a:latin typeface="Courier New" panose="02070309020205020404" pitchFamily="49" charset="0"/>
                <a:ea typeface="Calibri" panose="020F0502020204030204" pitchFamily="34" charset="0"/>
                <a:cs typeface="Times New Roman" panose="02020603050405020304" pitchFamily="18" charset="0"/>
              </a:rPr>
              <a:t>0</a:t>
            </a:r>
            <a:r>
              <a:rPr lang="en-US" dirty="0">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r>
              <a:rPr lang="en-US" dirty="0">
                <a:solidFill>
                  <a:srgbClr val="FF0000"/>
                </a:solidFill>
                <a:latin typeface="Courier New" panose="02070309020205020404" pitchFamily="49" charset="0"/>
                <a:ea typeface="Calibri" panose="020F0502020204030204" pitchFamily="34" charset="0"/>
                <a:cs typeface="Times New Roman" panose="02020603050405020304" pitchFamily="18" charset="0"/>
              </a:rPr>
              <a:t>                </a:t>
            </a:r>
            <a:r>
              <a:rPr lang="en-US" b="1" dirty="0">
                <a:solidFill>
                  <a:srgbClr val="0000A0"/>
                </a:solidFill>
                <a:latin typeface="Courier New" panose="02070309020205020404" pitchFamily="49" charset="0"/>
                <a:ea typeface="Calibri" panose="020F0502020204030204" pitchFamily="34" charset="0"/>
                <a:cs typeface="Times New Roman" panose="02020603050405020304" pitchFamily="18" charset="0"/>
              </a:rPr>
              <a:t>if</a:t>
            </a:r>
            <a:r>
              <a:rPr lang="en-US" dirty="0">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dirty="0" err="1">
                <a:solidFill>
                  <a:srgbClr val="000000"/>
                </a:solidFill>
                <a:latin typeface="Courier New" panose="02070309020205020404" pitchFamily="49" charset="0"/>
                <a:ea typeface="Calibri" panose="020F0502020204030204" pitchFamily="34" charset="0"/>
                <a:cs typeface="Times New Roman" panose="02020603050405020304" pitchFamily="18" charset="0"/>
              </a:rPr>
              <a:t>cnt</a:t>
            </a:r>
            <a:r>
              <a:rPr lang="en-US" dirty="0">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dirty="0">
                <a:solidFill>
                  <a:srgbClr val="F000F0"/>
                </a:solidFill>
                <a:latin typeface="Courier New" panose="02070309020205020404" pitchFamily="49" charset="0"/>
                <a:ea typeface="Calibri" panose="020F0502020204030204" pitchFamily="34" charset="0"/>
                <a:cs typeface="Times New Roman" panose="02020603050405020304" pitchFamily="18" charset="0"/>
              </a:rPr>
              <a:t>0 </a:t>
            </a:r>
            <a:r>
              <a:rPr lang="en-US" dirty="0">
                <a:solidFill>
                  <a:srgbClr val="FF0000"/>
                </a:solidFill>
                <a:latin typeface="Courier New" panose="02070309020205020404" pitchFamily="49" charset="0"/>
                <a:ea typeface="Calibri" panose="020F0502020204030204" pitchFamily="34" charset="0"/>
                <a:cs typeface="Times New Roman" panose="02020603050405020304" pitchFamily="18" charset="0"/>
              </a:rPr>
              <a:t>&amp;&amp; </a:t>
            </a:r>
            <a:r>
              <a:rPr lang="en-US" dirty="0" err="1">
                <a:solidFill>
                  <a:srgbClr val="000000"/>
                </a:solidFill>
                <a:latin typeface="Courier New" panose="02070309020205020404" pitchFamily="49" charset="0"/>
                <a:ea typeface="Calibri" panose="020F0502020204030204" pitchFamily="34" charset="0"/>
                <a:cs typeface="Times New Roman" panose="02020603050405020304" pitchFamily="18" charset="0"/>
              </a:rPr>
              <a:t>flg</a:t>
            </a:r>
            <a:r>
              <a:rPr lang="en-US" dirty="0">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m</a:t>
            </a:r>
            <a:r>
              <a:rPr lang="en-US" dirty="0">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dirty="0">
                <a:solidFill>
                  <a:srgbClr val="F000F0"/>
                </a:solidFill>
                <a:latin typeface="Courier New" panose="02070309020205020404" pitchFamily="49" charset="0"/>
                <a:ea typeface="Calibri" panose="020F0502020204030204" pitchFamily="34" charset="0"/>
                <a:cs typeface="Times New Roman" panose="02020603050405020304" pitchFamily="18" charset="0"/>
              </a:rPr>
              <a:t>0</a:t>
            </a:r>
            <a:r>
              <a:rPr lang="en-US" dirty="0">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dirty="0" err="1">
                <a:solidFill>
                  <a:srgbClr val="000000"/>
                </a:solidFill>
                <a:latin typeface="Courier New" panose="02070309020205020404" pitchFamily="49" charset="0"/>
                <a:ea typeface="Calibri" panose="020F0502020204030204" pitchFamily="34" charset="0"/>
                <a:cs typeface="Times New Roman" panose="02020603050405020304" pitchFamily="18" charset="0"/>
              </a:rPr>
              <a:t>free_p</a:t>
            </a:r>
            <a:r>
              <a:rPr lang="en-US" dirty="0">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a</a:t>
            </a:r>
            <a:r>
              <a:rPr lang="en-US" dirty="0">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r>
              <a:rPr lang="en-US" dirty="0">
                <a:solidFill>
                  <a:srgbClr val="FF0000"/>
                </a:solidFill>
                <a:latin typeface="Courier New" panose="02070309020205020404" pitchFamily="49" charset="0"/>
                <a:ea typeface="Calibri" panose="020F0502020204030204" pitchFamily="34" charset="0"/>
                <a:cs typeface="Times New Roman" panose="02020603050405020304" pitchFamily="18" charset="0"/>
              </a:rPr>
              <a:t>                                         </a:t>
            </a:r>
            <a:r>
              <a:rPr lang="en-US" dirty="0" err="1">
                <a:solidFill>
                  <a:srgbClr val="000000"/>
                </a:solidFill>
                <a:latin typeface="Courier New" panose="02070309020205020404" pitchFamily="49" charset="0"/>
                <a:ea typeface="Calibri" panose="020F0502020204030204" pitchFamily="34" charset="0"/>
                <a:cs typeface="Times New Roman" panose="02020603050405020304" pitchFamily="18" charset="0"/>
              </a:rPr>
              <a:t>flg</a:t>
            </a:r>
            <a:r>
              <a:rPr lang="en-US" dirty="0">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m</a:t>
            </a:r>
            <a:r>
              <a:rPr lang="en-US" dirty="0">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dirty="0">
                <a:solidFill>
                  <a:srgbClr val="F000F0"/>
                </a:solidFill>
                <a:latin typeface="Courier New" panose="02070309020205020404" pitchFamily="49" charset="0"/>
                <a:ea typeface="Calibri" panose="020F0502020204030204" pitchFamily="34" charset="0"/>
                <a:cs typeface="Times New Roman" panose="02020603050405020304" pitchFamily="18" charset="0"/>
              </a:rPr>
              <a:t>1</a:t>
            </a:r>
            <a:r>
              <a:rPr lang="en-US" dirty="0">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res</a:t>
            </a:r>
            <a:r>
              <a:rPr lang="en-US" dirty="0">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b="1" dirty="0">
                <a:solidFill>
                  <a:srgbClr val="00A000"/>
                </a:solidFill>
                <a:latin typeface="Courier New" panose="02070309020205020404" pitchFamily="49" charset="0"/>
                <a:ea typeface="Calibri" panose="020F0502020204030204" pitchFamily="34" charset="0"/>
                <a:cs typeface="Times New Roman" panose="02020603050405020304" pitchFamily="18" charset="0"/>
              </a:rPr>
              <a:t>push_back</a:t>
            </a:r>
            <a:r>
              <a:rPr lang="en-US" dirty="0">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dirty="0" err="1">
                <a:solidFill>
                  <a:srgbClr val="000000"/>
                </a:solidFill>
                <a:latin typeface="Courier New" panose="02070309020205020404" pitchFamily="49" charset="0"/>
                <a:ea typeface="Calibri" panose="020F0502020204030204" pitchFamily="34" charset="0"/>
                <a:cs typeface="Times New Roman" panose="02020603050405020304" pitchFamily="18" charset="0"/>
              </a:rPr>
              <a:t>free_p</a:t>
            </a:r>
            <a:r>
              <a:rPr lang="en-US" dirty="0">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r>
              <a:rPr lang="en-US" dirty="0">
                <a:solidFill>
                  <a:srgbClr val="FF0000"/>
                </a:solidFill>
                <a:latin typeface="Courier New" panose="02070309020205020404" pitchFamily="49" charset="0"/>
                <a:ea typeface="Calibri" panose="020F0502020204030204" pitchFamily="34" charset="0"/>
                <a:cs typeface="Times New Roman" panose="02020603050405020304" pitchFamily="18" charset="0"/>
              </a:rPr>
              <a:t>                </a:t>
            </a:r>
            <a:r>
              <a:rPr lang="en-US" b="1" dirty="0">
                <a:solidFill>
                  <a:srgbClr val="0000A0"/>
                </a:solidFill>
                <a:latin typeface="Courier New" panose="02070309020205020404" pitchFamily="49" charset="0"/>
                <a:ea typeface="Calibri" panose="020F0502020204030204" pitchFamily="34" charset="0"/>
                <a:cs typeface="Times New Roman" panose="02020603050405020304" pitchFamily="18" charset="0"/>
              </a:rPr>
              <a:t>if</a:t>
            </a:r>
            <a:r>
              <a:rPr lang="en-US" dirty="0">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dirty="0" err="1">
                <a:solidFill>
                  <a:srgbClr val="000000"/>
                </a:solidFill>
                <a:latin typeface="Courier New" panose="02070309020205020404" pitchFamily="49" charset="0"/>
                <a:ea typeface="Calibri" panose="020F0502020204030204" pitchFamily="34" charset="0"/>
                <a:cs typeface="Times New Roman" panose="02020603050405020304" pitchFamily="18" charset="0"/>
              </a:rPr>
              <a:t>flg</a:t>
            </a:r>
            <a:r>
              <a:rPr lang="en-US" dirty="0">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m</a:t>
            </a:r>
            <a:r>
              <a:rPr lang="en-US" dirty="0">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dirty="0">
                <a:solidFill>
                  <a:srgbClr val="F000F0"/>
                </a:solidFill>
                <a:latin typeface="Courier New" panose="02070309020205020404" pitchFamily="49" charset="0"/>
                <a:ea typeface="Calibri" panose="020F0502020204030204" pitchFamily="34" charset="0"/>
                <a:cs typeface="Times New Roman" panose="02020603050405020304" pitchFamily="18" charset="0"/>
              </a:rPr>
              <a:t>0</a:t>
            </a:r>
            <a:r>
              <a:rPr lang="en-US" dirty="0">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dirty="0" err="1">
                <a:solidFill>
                  <a:srgbClr val="000000"/>
                </a:solidFill>
                <a:latin typeface="Courier New" panose="02070309020205020404" pitchFamily="49" charset="0"/>
                <a:ea typeface="Calibri" panose="020F0502020204030204" pitchFamily="34" charset="0"/>
                <a:cs typeface="Times New Roman" panose="02020603050405020304" pitchFamily="18" charset="0"/>
              </a:rPr>
              <a:t>res</a:t>
            </a:r>
            <a:r>
              <a:rPr lang="en-US" dirty="0" err="1">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b="1" dirty="0" err="1">
                <a:solidFill>
                  <a:srgbClr val="00A000"/>
                </a:solidFill>
                <a:latin typeface="Courier New" panose="02070309020205020404" pitchFamily="49" charset="0"/>
                <a:ea typeface="Calibri" panose="020F0502020204030204" pitchFamily="34" charset="0"/>
                <a:cs typeface="Times New Roman" panose="02020603050405020304" pitchFamily="18" charset="0"/>
              </a:rPr>
              <a:t>push_back</a:t>
            </a:r>
            <a:r>
              <a:rPr lang="en-US" dirty="0">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dirty="0" err="1">
                <a:solidFill>
                  <a:srgbClr val="000000"/>
                </a:solidFill>
                <a:latin typeface="Courier New" panose="02070309020205020404" pitchFamily="49" charset="0"/>
                <a:ea typeface="Calibri" panose="020F0502020204030204" pitchFamily="34" charset="0"/>
                <a:cs typeface="Times New Roman" panose="02020603050405020304" pitchFamily="18" charset="0"/>
              </a:rPr>
              <a:t>free_p</a:t>
            </a:r>
            <a:r>
              <a:rPr lang="en-US" dirty="0">
                <a:solidFill>
                  <a:srgbClr val="FF0000"/>
                </a:solidFill>
                <a:latin typeface="Courier New" panose="02070309020205020404" pitchFamily="49" charset="0"/>
                <a:ea typeface="Calibri" panose="020F0502020204030204" pitchFamily="34" charset="0"/>
                <a:cs typeface="Times New Roman" panose="02020603050405020304" pitchFamily="18" charset="0"/>
              </a:rPr>
              <a:t>); </a:t>
            </a:r>
            <a:r>
              <a:rPr lang="en-US" dirty="0" err="1">
                <a:solidFill>
                  <a:srgbClr val="000000"/>
                </a:solidFill>
                <a:latin typeface="Courier New" panose="02070309020205020404" pitchFamily="49" charset="0"/>
                <a:ea typeface="Calibri" panose="020F0502020204030204" pitchFamily="34" charset="0"/>
                <a:cs typeface="Times New Roman" panose="02020603050405020304" pitchFamily="18" charset="0"/>
              </a:rPr>
              <a:t>vt</a:t>
            </a:r>
            <a:r>
              <a:rPr lang="en-US" dirty="0" err="1">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b="1" dirty="0" err="1">
                <a:solidFill>
                  <a:srgbClr val="00A000"/>
                </a:solidFill>
                <a:latin typeface="Courier New" panose="02070309020205020404" pitchFamily="49" charset="0"/>
                <a:ea typeface="Calibri" panose="020F0502020204030204" pitchFamily="34" charset="0"/>
                <a:cs typeface="Times New Roman" panose="02020603050405020304" pitchFamily="18" charset="0"/>
              </a:rPr>
              <a:t>push_back</a:t>
            </a:r>
            <a:r>
              <a:rPr lang="en-US" dirty="0">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m</a:t>
            </a:r>
            <a:r>
              <a:rPr lang="en-US" dirty="0">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r>
              <a:rPr lang="en-US" dirty="0">
                <a:solidFill>
                  <a:srgbClr val="FF0000"/>
                </a:solidFill>
                <a:latin typeface="Courier New" panose="02070309020205020404" pitchFamily="49" charset="0"/>
                <a:ea typeface="Calibri" panose="020F0502020204030204" pitchFamily="34" charset="0"/>
                <a:cs typeface="Times New Roman" panose="02020603050405020304" pitchFamily="18" charset="0"/>
              </a:rPr>
              <a:t>                </a:t>
            </a:r>
            <a:r>
              <a:rPr lang="en-US" b="1" dirty="0">
                <a:solidFill>
                  <a:srgbClr val="0000A0"/>
                </a:solidFill>
                <a:latin typeface="Courier New" panose="02070309020205020404" pitchFamily="49" charset="0"/>
                <a:ea typeface="Calibri" panose="020F0502020204030204" pitchFamily="34" charset="0"/>
                <a:cs typeface="Times New Roman" panose="02020603050405020304" pitchFamily="18" charset="0"/>
              </a:rPr>
              <a:t>for</a:t>
            </a:r>
            <a:r>
              <a:rPr lang="en-US" dirty="0">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b="1" dirty="0">
                <a:solidFill>
                  <a:srgbClr val="0000A0"/>
                </a:solidFill>
                <a:latin typeface="Courier New" panose="02070309020205020404" pitchFamily="49" charset="0"/>
                <a:ea typeface="Calibri" panose="020F0502020204030204" pitchFamily="34" charset="0"/>
                <a:cs typeface="Times New Roman" panose="02020603050405020304" pitchFamily="18" charset="0"/>
              </a:rPr>
              <a:t>auto </a:t>
            </a:r>
            <a:r>
              <a:rPr lang="en-US" dirty="0">
                <a:solidFill>
                  <a:srgbClr val="FF0000"/>
                </a:solidFill>
                <a:latin typeface="Courier New" panose="02070309020205020404" pitchFamily="49" charset="0"/>
                <a:ea typeface="Calibri" panose="020F0502020204030204" pitchFamily="34" charset="0"/>
                <a:cs typeface="Times New Roman" panose="02020603050405020304" pitchFamily="18" charset="0"/>
              </a:rPr>
              <a:t>&amp; </a:t>
            </a:r>
            <a:r>
              <a:rPr lang="en-US" dirty="0" err="1">
                <a:solidFill>
                  <a:srgbClr val="000000"/>
                </a:solidFill>
                <a:latin typeface="Courier New" panose="02070309020205020404" pitchFamily="49" charset="0"/>
                <a:ea typeface="Calibri" panose="020F0502020204030204" pitchFamily="34" charset="0"/>
                <a:cs typeface="Times New Roman" panose="02020603050405020304" pitchFamily="18" charset="0"/>
              </a:rPr>
              <a:t>iv</a:t>
            </a:r>
            <a:r>
              <a:rPr lang="en-US" dirty="0" err="1">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dirty="0" err="1">
                <a:solidFill>
                  <a:srgbClr val="000000"/>
                </a:solidFill>
                <a:latin typeface="Courier New" panose="02070309020205020404" pitchFamily="49" charset="0"/>
                <a:ea typeface="Calibri" panose="020F0502020204030204" pitchFamily="34" charset="0"/>
                <a:cs typeface="Times New Roman" panose="02020603050405020304" pitchFamily="18" charset="0"/>
              </a:rPr>
              <a:t>vt</a:t>
            </a:r>
            <a:r>
              <a:rPr lang="en-US" dirty="0">
                <a:solidFill>
                  <a:srgbClr val="FF0000"/>
                </a:solidFill>
                <a:latin typeface="Courier New" panose="02070309020205020404" pitchFamily="49" charset="0"/>
                <a:ea typeface="Calibri" panose="020F0502020204030204" pitchFamily="34" charset="0"/>
                <a:cs typeface="Times New Roman" panose="02020603050405020304" pitchFamily="18" charset="0"/>
              </a:rPr>
              <a:t>) </a:t>
            </a:r>
            <a:r>
              <a:rPr lang="en-US" dirty="0" err="1">
                <a:solidFill>
                  <a:srgbClr val="000000"/>
                </a:solidFill>
                <a:latin typeface="Courier New" panose="02070309020205020404" pitchFamily="49" charset="0"/>
                <a:ea typeface="Calibri" panose="020F0502020204030204" pitchFamily="34" charset="0"/>
                <a:cs typeface="Times New Roman" panose="02020603050405020304" pitchFamily="18" charset="0"/>
              </a:rPr>
              <a:t>flg</a:t>
            </a:r>
            <a:r>
              <a:rPr lang="en-US" dirty="0">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iv</a:t>
            </a:r>
            <a:r>
              <a:rPr lang="en-US" dirty="0">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dirty="0">
                <a:solidFill>
                  <a:srgbClr val="F000F0"/>
                </a:solidFill>
                <a:latin typeface="Courier New" panose="02070309020205020404" pitchFamily="49" charset="0"/>
                <a:ea typeface="Calibri" panose="020F0502020204030204" pitchFamily="34" charset="0"/>
                <a:cs typeface="Times New Roman" panose="02020603050405020304" pitchFamily="18" charset="0"/>
              </a:rPr>
              <a:t>1</a:t>
            </a:r>
            <a:r>
              <a:rPr lang="en-US" dirty="0">
                <a:solidFill>
                  <a:srgbClr val="FF0000"/>
                </a:solidFill>
                <a:latin typeface="Courier New" panose="02070309020205020404" pitchFamily="49" charset="0"/>
                <a:ea typeface="Calibri" panose="020F0502020204030204" pitchFamily="34" charset="0"/>
                <a:cs typeface="Times New Roman" panose="02020603050405020304" pitchFamily="18" charset="0"/>
              </a:rPr>
              <a:t>; </a:t>
            </a:r>
            <a:r>
              <a:rPr lang="en-US" dirty="0" err="1">
                <a:solidFill>
                  <a:srgbClr val="000000"/>
                </a:solidFill>
                <a:latin typeface="Courier New" panose="02070309020205020404" pitchFamily="49" charset="0"/>
                <a:ea typeface="Calibri" panose="020F0502020204030204" pitchFamily="34" charset="0"/>
                <a:cs typeface="Times New Roman" panose="02020603050405020304" pitchFamily="18" charset="0"/>
              </a:rPr>
              <a:t>vt</a:t>
            </a:r>
            <a:r>
              <a:rPr lang="en-US" dirty="0" err="1">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b="1" dirty="0" err="1">
                <a:solidFill>
                  <a:srgbClr val="00A000"/>
                </a:solidFill>
                <a:latin typeface="Courier New" panose="02070309020205020404" pitchFamily="49" charset="0"/>
                <a:ea typeface="Calibri" panose="020F0502020204030204" pitchFamily="34" charset="0"/>
                <a:cs typeface="Times New Roman" panose="02020603050405020304" pitchFamily="18" charset="0"/>
              </a:rPr>
              <a:t>clear</a:t>
            </a:r>
            <a:r>
              <a:rPr lang="en-US" dirty="0">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r>
              <a:rPr lang="en-US" dirty="0">
                <a:solidFill>
                  <a:srgbClr val="FF0000"/>
                </a:solidFill>
                <a:latin typeface="Courier New" panose="02070309020205020404" pitchFamily="49" charset="0"/>
                <a:ea typeface="Calibri" panose="020F0502020204030204" pitchFamily="34" charset="0"/>
                <a:cs typeface="Times New Roman" panose="02020603050405020304" pitchFamily="18" charset="0"/>
              </a:rPr>
              <a:t>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r>
              <a:rPr lang="en-US" dirty="0">
                <a:solidFill>
                  <a:srgbClr val="FF0000"/>
                </a:solidFill>
                <a:latin typeface="Courier New" panose="02070309020205020404" pitchFamily="49" charset="0"/>
                <a:ea typeface="Calibri" panose="020F0502020204030204" pitchFamily="34" charset="0"/>
                <a:cs typeface="Times New Roman" panose="02020603050405020304" pitchFamily="18" charset="0"/>
              </a:rPr>
              <a:t>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r>
              <a:rPr lang="en-US" dirty="0">
                <a:solidFill>
                  <a:srgbClr val="FF0000"/>
                </a:solidFill>
                <a:latin typeface="Courier New" panose="02070309020205020404" pitchFamily="49" charset="0"/>
                <a:ea typeface="Calibri" panose="020F0502020204030204" pitchFamily="34" charset="0"/>
                <a:cs typeface="Times New Roman" panose="02020603050405020304" pitchFamily="18" charset="0"/>
              </a:rPr>
              <a:t>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grpSp>
        <p:nvGrpSpPr>
          <p:cNvPr id="12" name="Group 11"/>
          <p:cNvGrpSpPr/>
          <p:nvPr/>
        </p:nvGrpSpPr>
        <p:grpSpPr>
          <a:xfrm>
            <a:off x="10158608" y="5251898"/>
            <a:ext cx="1521186" cy="1118628"/>
            <a:chOff x="-232711" y="5618947"/>
            <a:chExt cx="1521186" cy="1118628"/>
          </a:xfrm>
        </p:grpSpPr>
        <p:grpSp>
          <p:nvGrpSpPr>
            <p:cNvPr id="13" name="Group 12"/>
            <p:cNvGrpSpPr/>
            <p:nvPr/>
          </p:nvGrpSpPr>
          <p:grpSpPr>
            <a:xfrm flipH="1">
              <a:off x="-232711" y="5618947"/>
              <a:ext cx="1521186" cy="933962"/>
              <a:chOff x="0" y="0"/>
              <a:chExt cx="2238451" cy="1682496"/>
            </a:xfrm>
          </p:grpSpPr>
          <p:pic>
            <p:nvPicPr>
              <p:cNvPr id="18" name="Picture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790042" y="1280160"/>
                <a:ext cx="929030" cy="95098"/>
              </a:xfrm>
              <a:prstGeom prst="rect">
                <a:avLst/>
              </a:prstGeom>
            </p:spPr>
          </p:pic>
          <p:pic>
            <p:nvPicPr>
              <p:cNvPr id="19" name="Picture 18" descr="http://2.bp.blogspot.com/-4NerRwOrO3k/TdqSXQSvnoI/AAAAAAAAAAQ/1IC6r05jUFU/s1600/667016Fregate_Lutine_FRANCE.jpg"/>
              <p:cNvPicPr>
                <a:picLocks noChangeAspect="1"/>
              </p:cNvPicPr>
              <p:nvPr/>
            </p:nvPicPr>
            <p:blipFill>
              <a:blip r:embed="rId4" cstate="print">
                <a:extLst>
                  <a:ext uri="{BEBA8EAE-BF5A-486C-A8C5-ECC9F3942E4B}">
                    <a14:imgProps xmlns:a14="http://schemas.microsoft.com/office/drawing/2010/main">
                      <a14:imgLayer r:embed="rId5">
                        <a14:imgEffect>
                          <a14:backgroundRemoval t="5000" b="84375" l="13750" r="82969"/>
                        </a14:imgEffect>
                      </a14:imgLayer>
                    </a14:imgProps>
                  </a:ext>
                  <a:ext uri="{28A0092B-C50C-407E-A947-70E740481C1C}">
                    <a14:useLocalDpi xmlns:a14="http://schemas.microsoft.com/office/drawing/2010/main" val="0"/>
                  </a:ext>
                </a:extLst>
              </a:blip>
              <a:srcRect/>
              <a:stretch>
                <a:fillRect/>
              </a:stretch>
            </p:blipFill>
            <p:spPr bwMode="auto">
              <a:xfrm>
                <a:off x="0" y="0"/>
                <a:ext cx="2238451" cy="1682496"/>
              </a:xfrm>
              <a:prstGeom prst="rect">
                <a:avLst/>
              </a:prstGeom>
              <a:noFill/>
              <a:ln>
                <a:noFill/>
              </a:ln>
            </p:spPr>
          </p:pic>
        </p:grpSp>
        <p:sp>
          <p:nvSpPr>
            <p:cNvPr id="17" name="TextBox 16"/>
            <p:cNvSpPr txBox="1"/>
            <p:nvPr/>
          </p:nvSpPr>
          <p:spPr>
            <a:xfrm>
              <a:off x="176573" y="6368243"/>
              <a:ext cx="843457" cy="369332"/>
            </a:xfrm>
            <a:prstGeom prst="rect">
              <a:avLst/>
            </a:prstGeom>
            <a:noFill/>
          </p:spPr>
          <p:txBody>
            <a:bodyPr wrap="square" rtlCol="0">
              <a:spAutoFit/>
            </a:bodyPr>
            <a:lstStyle/>
            <a:p>
              <a:pPr defTabSz="457200"/>
              <a:r>
                <a:rPr lang="en-US" i="1">
                  <a:solidFill>
                    <a:srgbClr val="FFFF00"/>
                  </a:solidFill>
                  <a:latin typeface="Times New Roman" panose="02020603050405020304" pitchFamily="18" charset="0"/>
                  <a:cs typeface="Times New Roman" panose="02020603050405020304" pitchFamily="18" charset="0"/>
                  <a:hlinkClick r:id="rId6" action="ppaction://hlinksldjump"/>
                </a:rPr>
                <a:t>Menu</a:t>
              </a:r>
              <a:endParaRPr lang="en-US" i="1">
                <a:solidFill>
                  <a:srgbClr val="FFFF00"/>
                </a:solidFill>
                <a:latin typeface="Times New Roman" panose="02020603050405020304" pitchFamily="18" charset="0"/>
                <a:cs typeface="Times New Roman" panose="02020603050405020304" pitchFamily="18" charset="0"/>
              </a:endParaRPr>
            </a:p>
          </p:txBody>
        </p:sp>
      </p:grpSp>
      <p:pic>
        <p:nvPicPr>
          <p:cNvPr id="16" name="Picture 15"/>
          <p:cNvPicPr>
            <a:picLocks noChangeAspect="1"/>
          </p:cNvPicPr>
          <p:nvPr/>
        </p:nvPicPr>
        <p:blipFill>
          <a:blip r:embed="rId7"/>
          <a:stretch>
            <a:fillRect/>
          </a:stretch>
        </p:blipFill>
        <p:spPr>
          <a:xfrm>
            <a:off x="154113" y="6376000"/>
            <a:ext cx="1975275" cy="371888"/>
          </a:xfrm>
          <a:prstGeom prst="rect">
            <a:avLst/>
          </a:prstGeom>
        </p:spPr>
      </p:pic>
      <p:pic>
        <p:nvPicPr>
          <p:cNvPr id="20" name="Picture 4" descr="Related image"/>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1267522" y="5729109"/>
            <a:ext cx="798582" cy="10719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453406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ircle(in)">
                                      <p:cBhvr>
                                        <p:cTn id="7" dur="20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xit" presetSubtype="10" fill="hold" grpId="1" nodeType="clickEffect">
                                  <p:stCondLst>
                                    <p:cond delay="0"/>
                                  </p:stCondLst>
                                  <p:childTnLst>
                                    <p:animEffect transition="out" filter="randombar(horizontal)">
                                      <p:cBhvr>
                                        <p:cTn id="11" dur="500"/>
                                        <p:tgtEl>
                                          <p:spTgt spid="7"/>
                                        </p:tgtEl>
                                      </p:cBhvr>
                                    </p:animEffect>
                                    <p:set>
                                      <p:cBhvr>
                                        <p:cTn id="12" dur="1" fill="hold">
                                          <p:stCondLst>
                                            <p:cond delay="499"/>
                                          </p:stCondLst>
                                        </p:cTn>
                                        <p:tgtEl>
                                          <p:spTgt spid="7"/>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circle(in)">
                                      <p:cBhvr>
                                        <p:cTn id="17" dur="20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1" presetClass="exit" presetSubtype="1" fill="hold" grpId="1" nodeType="clickEffect">
                                  <p:stCondLst>
                                    <p:cond delay="0"/>
                                  </p:stCondLst>
                                  <p:childTnLst>
                                    <p:animEffect transition="out" filter="wheel(1)">
                                      <p:cBhvr>
                                        <p:cTn id="21" dur="2000"/>
                                        <p:tgtEl>
                                          <p:spTgt spid="8"/>
                                        </p:tgtEl>
                                      </p:cBhvr>
                                    </p:animEffect>
                                    <p:set>
                                      <p:cBhvr>
                                        <p:cTn id="22" dur="1" fill="hold">
                                          <p:stCondLst>
                                            <p:cond delay="1999"/>
                                          </p:stCondLst>
                                        </p:cTn>
                                        <p:tgtEl>
                                          <p:spTgt spid="8"/>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21" presetClass="entr" presetSubtype="1"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wheel(1)">
                                      <p:cBhvr>
                                        <p:cTn id="27" dur="20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21" presetClass="exit" presetSubtype="1" fill="hold" grpId="1" nodeType="clickEffect">
                                  <p:stCondLst>
                                    <p:cond delay="0"/>
                                  </p:stCondLst>
                                  <p:childTnLst>
                                    <p:animEffect transition="out" filter="wheel(1)">
                                      <p:cBhvr>
                                        <p:cTn id="31" dur="2000"/>
                                        <p:tgtEl>
                                          <p:spTgt spid="9"/>
                                        </p:tgtEl>
                                      </p:cBhvr>
                                    </p:animEffect>
                                    <p:set>
                                      <p:cBhvr>
                                        <p:cTn id="32" dur="1" fill="hold">
                                          <p:stCondLst>
                                            <p:cond delay="1999"/>
                                          </p:stCondLst>
                                        </p:cTn>
                                        <p:tgtEl>
                                          <p:spTgt spid="9"/>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21" presetClass="entr" presetSubtype="1"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wheel(1)">
                                      <p:cBhvr>
                                        <p:cTn id="37" dur="2000"/>
                                        <p:tgtEl>
                                          <p:spTgt spid="10"/>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xit" presetSubtype="21" fill="hold" grpId="1" nodeType="clickEffect">
                                  <p:stCondLst>
                                    <p:cond delay="0"/>
                                  </p:stCondLst>
                                  <p:childTnLst>
                                    <p:animEffect transition="out" filter="barn(inVertical)">
                                      <p:cBhvr>
                                        <p:cTn id="41" dur="500"/>
                                        <p:tgtEl>
                                          <p:spTgt spid="10"/>
                                        </p:tgtEl>
                                      </p:cBhvr>
                                    </p:animEffect>
                                    <p:set>
                                      <p:cBhvr>
                                        <p:cTn id="42" dur="1" fill="hold">
                                          <p:stCondLst>
                                            <p:cond delay="499"/>
                                          </p:stCondLst>
                                        </p:cTn>
                                        <p:tgtEl>
                                          <p:spTgt spid="10"/>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21" presetClass="entr" presetSubtype="1" fill="hold" grpId="0" nodeType="clickEffect">
                                  <p:stCondLst>
                                    <p:cond delay="0"/>
                                  </p:stCondLst>
                                  <p:childTnLst>
                                    <p:set>
                                      <p:cBhvr>
                                        <p:cTn id="46" dur="1" fill="hold">
                                          <p:stCondLst>
                                            <p:cond delay="0"/>
                                          </p:stCondLst>
                                        </p:cTn>
                                        <p:tgtEl>
                                          <p:spTgt spid="15"/>
                                        </p:tgtEl>
                                        <p:attrNameLst>
                                          <p:attrName>style.visibility</p:attrName>
                                        </p:attrNameLst>
                                      </p:cBhvr>
                                      <p:to>
                                        <p:strVal val="visible"/>
                                      </p:to>
                                    </p:set>
                                    <p:animEffect transition="in" filter="wheel(1)">
                                      <p:cBhvr>
                                        <p:cTn id="47" dur="2000"/>
                                        <p:tgtEl>
                                          <p:spTgt spid="15"/>
                                        </p:tgtEl>
                                      </p:cBhvr>
                                    </p:animEffect>
                                  </p:childTnLst>
                                </p:cTn>
                              </p:par>
                            </p:childTnLst>
                          </p:cTn>
                        </p:par>
                      </p:childTnLst>
                    </p:cTn>
                  </p:par>
                  <p:par>
                    <p:cTn id="48" fill="hold">
                      <p:stCondLst>
                        <p:cond delay="indefinite"/>
                      </p:stCondLst>
                      <p:childTnLst>
                        <p:par>
                          <p:cTn id="49" fill="hold">
                            <p:stCondLst>
                              <p:cond delay="0"/>
                            </p:stCondLst>
                            <p:childTnLst>
                              <p:par>
                                <p:cTn id="50" presetID="21" presetClass="exit" presetSubtype="1" fill="hold" grpId="1" nodeType="clickEffect">
                                  <p:stCondLst>
                                    <p:cond delay="0"/>
                                  </p:stCondLst>
                                  <p:childTnLst>
                                    <p:animEffect transition="out" filter="wheel(1)">
                                      <p:cBhvr>
                                        <p:cTn id="51" dur="2000"/>
                                        <p:tgtEl>
                                          <p:spTgt spid="15"/>
                                        </p:tgtEl>
                                      </p:cBhvr>
                                    </p:animEffect>
                                    <p:set>
                                      <p:cBhvr>
                                        <p:cTn id="52" dur="1" fill="hold">
                                          <p:stCondLst>
                                            <p:cond delay="1999"/>
                                          </p:stCondLst>
                                        </p:cTn>
                                        <p:tgtEl>
                                          <p:spTgt spid="15"/>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14" presetClass="entr" presetSubtype="10" fill="hold" grpId="0" nodeType="clickEffect">
                                  <p:stCondLst>
                                    <p:cond delay="0"/>
                                  </p:stCondLst>
                                  <p:childTnLst>
                                    <p:set>
                                      <p:cBhvr>
                                        <p:cTn id="56" dur="1" fill="hold">
                                          <p:stCondLst>
                                            <p:cond delay="0"/>
                                          </p:stCondLst>
                                        </p:cTn>
                                        <p:tgtEl>
                                          <p:spTgt spid="14"/>
                                        </p:tgtEl>
                                        <p:attrNameLst>
                                          <p:attrName>style.visibility</p:attrName>
                                        </p:attrNameLst>
                                      </p:cBhvr>
                                      <p:to>
                                        <p:strVal val="visible"/>
                                      </p:to>
                                    </p:set>
                                    <p:animEffect transition="in" filter="randombar(horizontal)">
                                      <p:cBhvr>
                                        <p:cTn id="57" dur="500"/>
                                        <p:tgtEl>
                                          <p:spTgt spid="14"/>
                                        </p:tgtEl>
                                      </p:cBhvr>
                                    </p:animEffect>
                                  </p:childTnLst>
                                </p:cTn>
                              </p:par>
                            </p:childTnLst>
                          </p:cTn>
                        </p:par>
                      </p:childTnLst>
                    </p:cTn>
                  </p:par>
                  <p:par>
                    <p:cTn id="58" fill="hold">
                      <p:stCondLst>
                        <p:cond delay="indefinite"/>
                      </p:stCondLst>
                      <p:childTnLst>
                        <p:par>
                          <p:cTn id="59" fill="hold">
                            <p:stCondLst>
                              <p:cond delay="0"/>
                            </p:stCondLst>
                            <p:childTnLst>
                              <p:par>
                                <p:cTn id="60" presetID="6" presetClass="entr" presetSubtype="16" fill="hold" nodeType="clickEffect">
                                  <p:stCondLst>
                                    <p:cond delay="0"/>
                                  </p:stCondLst>
                                  <p:childTnLst>
                                    <p:set>
                                      <p:cBhvr>
                                        <p:cTn id="61" dur="1" fill="hold">
                                          <p:stCondLst>
                                            <p:cond delay="0"/>
                                          </p:stCondLst>
                                        </p:cTn>
                                        <p:tgtEl>
                                          <p:spTgt spid="12"/>
                                        </p:tgtEl>
                                        <p:attrNameLst>
                                          <p:attrName>style.visibility</p:attrName>
                                        </p:attrNameLst>
                                      </p:cBhvr>
                                      <p:to>
                                        <p:strVal val="visible"/>
                                      </p:to>
                                    </p:set>
                                    <p:animEffect transition="in" filter="circle(in)">
                                      <p:cBhvr>
                                        <p:cTn id="62" dur="2000"/>
                                        <p:tgtEl>
                                          <p:spTgt spid="12"/>
                                        </p:tgtEl>
                                      </p:cBhvr>
                                    </p:animEffect>
                                  </p:childTnLst>
                                </p:cTn>
                              </p:par>
                            </p:childTnLst>
                          </p:cTn>
                        </p:par>
                      </p:childTnLst>
                    </p:cTn>
                  </p:par>
                  <p:par>
                    <p:cTn id="63" fill="hold">
                      <p:stCondLst>
                        <p:cond delay="indefinite"/>
                      </p:stCondLst>
                      <p:childTnLst>
                        <p:par>
                          <p:cTn id="64" fill="hold">
                            <p:stCondLst>
                              <p:cond delay="0"/>
                            </p:stCondLst>
                            <p:childTnLst>
                              <p:par>
                                <p:cTn id="65" presetID="53" presetClass="entr" presetSubtype="16" fill="hold" nodeType="clickEffect">
                                  <p:stCondLst>
                                    <p:cond delay="0"/>
                                  </p:stCondLst>
                                  <p:childTnLst>
                                    <p:set>
                                      <p:cBhvr>
                                        <p:cTn id="66" dur="1" fill="hold">
                                          <p:stCondLst>
                                            <p:cond delay="0"/>
                                          </p:stCondLst>
                                        </p:cTn>
                                        <p:tgtEl>
                                          <p:spTgt spid="20"/>
                                        </p:tgtEl>
                                        <p:attrNameLst>
                                          <p:attrName>style.visibility</p:attrName>
                                        </p:attrNameLst>
                                      </p:cBhvr>
                                      <p:to>
                                        <p:strVal val="visible"/>
                                      </p:to>
                                    </p:set>
                                    <p:anim calcmode="lin" valueType="num">
                                      <p:cBhvr>
                                        <p:cTn id="67" dur="500" fill="hold"/>
                                        <p:tgtEl>
                                          <p:spTgt spid="20"/>
                                        </p:tgtEl>
                                        <p:attrNameLst>
                                          <p:attrName>ppt_w</p:attrName>
                                        </p:attrNameLst>
                                      </p:cBhvr>
                                      <p:tavLst>
                                        <p:tav tm="0">
                                          <p:val>
                                            <p:fltVal val="0"/>
                                          </p:val>
                                        </p:tav>
                                        <p:tav tm="100000">
                                          <p:val>
                                            <p:strVal val="#ppt_w"/>
                                          </p:val>
                                        </p:tav>
                                      </p:tavLst>
                                    </p:anim>
                                    <p:anim calcmode="lin" valueType="num">
                                      <p:cBhvr>
                                        <p:cTn id="68" dur="500" fill="hold"/>
                                        <p:tgtEl>
                                          <p:spTgt spid="20"/>
                                        </p:tgtEl>
                                        <p:attrNameLst>
                                          <p:attrName>ppt_h</p:attrName>
                                        </p:attrNameLst>
                                      </p:cBhvr>
                                      <p:tavLst>
                                        <p:tav tm="0">
                                          <p:val>
                                            <p:fltVal val="0"/>
                                          </p:val>
                                        </p:tav>
                                        <p:tav tm="100000">
                                          <p:val>
                                            <p:strVal val="#ppt_h"/>
                                          </p:val>
                                        </p:tav>
                                      </p:tavLst>
                                    </p:anim>
                                    <p:animEffect transition="in" filter="fade">
                                      <p:cBhvr>
                                        <p:cTn id="69"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8" grpId="0" animBg="1"/>
      <p:bldP spid="8" grpId="1" animBg="1"/>
      <p:bldP spid="9" grpId="0" animBg="1"/>
      <p:bldP spid="9" grpId="1" animBg="1"/>
      <p:bldP spid="10" grpId="0" animBg="1"/>
      <p:bldP spid="10" grpId="1" animBg="1"/>
      <p:bldP spid="14" grpId="0" animBg="1"/>
      <p:bldP spid="15" grpId="0" animBg="1"/>
      <p:bldP spid="15" grpId="1" animBg="1"/>
    </p:bldLst>
  </p:timing>
</p:sld>
</file>

<file path=ppt/slides/slide27.xml><?xml version="1.0" encoding="utf-8"?>
<p:sld xmlns:a="http://schemas.openxmlformats.org/drawingml/2006/main" xmlns:r="http://schemas.openxmlformats.org/officeDocument/2006/relationships" xmlns:p="http://schemas.openxmlformats.org/presentationml/2006/main">
  <p:cSld>
    <p:bg>
      <p:bgPr>
        <a:gradFill rotWithShape="1">
          <a:gsLst>
            <a:gs pos="0">
              <a:srgbClr val="FBFEDE"/>
            </a:gs>
            <a:gs pos="100000">
              <a:schemeClr val="accent6">
                <a:lumMod val="60000"/>
                <a:lumOff val="40000"/>
              </a:schemeClr>
            </a:gs>
          </a:gsLst>
          <a:lin ang="5400000" scaled="0"/>
        </a:gra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A56C70A-47E8-4D43-BC53-9F5DFA8CEAC7}" type="slidenum">
              <a:rPr lang="en-US" smtClean="0"/>
              <a:t>27</a:t>
            </a:fld>
            <a:endParaRPr lang="en-US"/>
          </a:p>
        </p:txBody>
      </p:sp>
      <p:sp>
        <p:nvSpPr>
          <p:cNvPr id="5" name="Title 1"/>
          <p:cNvSpPr>
            <a:spLocks noGrp="1"/>
          </p:cNvSpPr>
          <p:nvPr>
            <p:ph type="title"/>
          </p:nvPr>
        </p:nvSpPr>
        <p:spPr>
          <a:xfrm>
            <a:off x="1670779" y="131337"/>
            <a:ext cx="2593922" cy="573201"/>
          </a:xfrm>
        </p:spPr>
        <p:txBody>
          <a:bodyPr>
            <a:normAutofit/>
            <a:scene3d>
              <a:camera prst="orthographicFront"/>
              <a:lightRig rig="harsh" dir="t"/>
            </a:scene3d>
            <a:sp3d extrusionH="57150" prstMaterial="matte">
              <a:bevelT w="63500" h="12700" prst="angle"/>
              <a:contourClr>
                <a:schemeClr val="bg1">
                  <a:lumMod val="65000"/>
                </a:schemeClr>
              </a:contourClr>
            </a:sp3d>
          </a:bodyPr>
          <a:lstStyle/>
          <a:p>
            <a:r>
              <a:rPr lang="en-US" sz="2800" b="1" cap="none" smtClean="0">
                <a:ln/>
                <a:solidFill>
                  <a:schemeClr val="accent3"/>
                </a:solidFill>
                <a:effectLst>
                  <a:reflection blurRad="6350" stA="55000" endA="300" endPos="45500" dir="5400000" sy="-100000" algn="bl" rotWithShape="0"/>
                </a:effectLst>
                <a:latin typeface="Arial" panose="020B0604020202020204" pitchFamily="34" charset="0"/>
                <a:cs typeface="Arial" panose="020B0604020202020204" pitchFamily="34" charset="0"/>
              </a:rPr>
              <a:t>BAO LỒI</a:t>
            </a:r>
            <a:endParaRPr lang="en-US" sz="2800" b="1" cap="none">
              <a:ln/>
              <a:solidFill>
                <a:schemeClr val="accent3"/>
              </a:solidFill>
              <a:effectLst>
                <a:reflection blurRad="6350" stA="55000" endA="300" endPos="45500" dir="5400000" sy="-100000" algn="bl" rotWithShape="0"/>
              </a:effectLst>
              <a:latin typeface="Arial" panose="020B0604020202020204" pitchFamily="34" charset="0"/>
              <a:cs typeface="Arial" panose="020B0604020202020204" pitchFamily="34" charset="0"/>
            </a:endParaRPr>
          </a:p>
        </p:txBody>
      </p:sp>
      <p:sp>
        <p:nvSpPr>
          <p:cNvPr id="6" name="Rectangle 5"/>
          <p:cNvSpPr/>
          <p:nvPr/>
        </p:nvSpPr>
        <p:spPr>
          <a:xfrm>
            <a:off x="904149" y="677335"/>
            <a:ext cx="1659429" cy="461665"/>
          </a:xfrm>
          <a:prstGeom prst="rect">
            <a:avLst/>
          </a:prstGeom>
        </p:spPr>
        <p:txBody>
          <a:bodyPr wrap="none">
            <a:spAutoFit/>
          </a:bodyPr>
          <a:lstStyle/>
          <a:p>
            <a:pPr algn="just">
              <a:spcBef>
                <a:spcPts val="200"/>
              </a:spcBef>
            </a:pPr>
            <a:r>
              <a:rPr lang="en-US" sz="2400" b="1">
                <a:solidFill>
                  <a:srgbClr val="00B0F0"/>
                </a:solidFill>
                <a:effectLst>
                  <a:reflection blurRad="6350" stA="55000" endA="300" endPos="45500" dir="5400000" sy="-100000" algn="bl"/>
                </a:effectLst>
                <a:latin typeface="Courier New" panose="02070309020205020404" pitchFamily="49" charset="0"/>
                <a:ea typeface="Times New Roman" panose="02020603050405020304" pitchFamily="18" charset="0"/>
                <a:cs typeface="Times New Roman" panose="02020603050405020304" pitchFamily="18" charset="0"/>
              </a:rPr>
              <a:t>Bài toán</a:t>
            </a:r>
            <a:endParaRPr lang="en-US" sz="2400" b="1">
              <a:solidFill>
                <a:srgbClr val="2E74B5"/>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sp>
        <p:nvSpPr>
          <p:cNvPr id="7" name="Rectangle 6"/>
          <p:cNvSpPr/>
          <p:nvPr/>
        </p:nvSpPr>
        <p:spPr>
          <a:xfrm>
            <a:off x="904149" y="1061498"/>
            <a:ext cx="11087724" cy="707886"/>
          </a:xfrm>
          <a:prstGeom prst="rect">
            <a:avLst/>
          </a:prstGeom>
        </p:spPr>
        <p:txBody>
          <a:bodyPr wrap="square">
            <a:spAutoFit/>
          </a:bodyPr>
          <a:lstStyle/>
          <a:p>
            <a:pPr algn="just">
              <a:spcAft>
                <a:spcPts val="600"/>
              </a:spcAft>
            </a:pPr>
            <a:r>
              <a:rPr lang="en-US" sz="2000">
                <a:latin typeface="Times New Roman" panose="02020603050405020304" pitchFamily="18" charset="0"/>
                <a:ea typeface="Calibri" panose="020F0502020204030204" pitchFamily="34" charset="0"/>
                <a:cs typeface="Times New Roman" panose="02020603050405020304" pitchFamily="18" charset="0"/>
              </a:rPr>
              <a:t>Cho </a:t>
            </a:r>
            <a:r>
              <a:rPr lang="en-US" sz="2000" b="1" i="1">
                <a:latin typeface="Courier New" panose="02070309020205020404" pitchFamily="49" charset="0"/>
                <a:ea typeface="Calibri" panose="020F0502020204030204" pitchFamily="34" charset="0"/>
                <a:cs typeface="Times New Roman" panose="02020603050405020304" pitchFamily="18" charset="0"/>
              </a:rPr>
              <a:t>n</a:t>
            </a:r>
            <a:r>
              <a:rPr lang="en-US" sz="2000">
                <a:latin typeface="Times New Roman" panose="02020603050405020304" pitchFamily="18" charset="0"/>
                <a:ea typeface="Calibri" panose="020F0502020204030204" pitchFamily="34" charset="0"/>
                <a:cs typeface="Times New Roman" panose="02020603050405020304" pitchFamily="18" charset="0"/>
              </a:rPr>
              <a:t> điểm trên mặt phẳng, điểm thứ </a:t>
            </a:r>
            <a:r>
              <a:rPr lang="en-US" sz="2000" b="1" i="1">
                <a:latin typeface="Courier New" panose="02070309020205020404" pitchFamily="49" charset="0"/>
                <a:ea typeface="Calibri" panose="020F0502020204030204" pitchFamily="34" charset="0"/>
                <a:cs typeface="Times New Roman" panose="02020603050405020304" pitchFamily="18" charset="0"/>
              </a:rPr>
              <a:t>i</a:t>
            </a:r>
            <a:r>
              <a:rPr lang="en-US" sz="2000">
                <a:latin typeface="Times New Roman" panose="02020603050405020304" pitchFamily="18" charset="0"/>
                <a:ea typeface="Calibri" panose="020F0502020204030204" pitchFamily="34" charset="0"/>
                <a:cs typeface="Times New Roman" panose="02020603050405020304" pitchFamily="18" charset="0"/>
              </a:rPr>
              <a:t> có tọa độ (</a:t>
            </a:r>
            <a:r>
              <a:rPr lang="en-US" sz="2000" b="1" i="1">
                <a:latin typeface="Courier New" panose="02070309020205020404" pitchFamily="49" charset="0"/>
                <a:ea typeface="Calibri" panose="020F0502020204030204" pitchFamily="34" charset="0"/>
                <a:cs typeface="Times New Roman" panose="02020603050405020304" pitchFamily="18" charset="0"/>
              </a:rPr>
              <a:t>x</a:t>
            </a:r>
            <a:r>
              <a:rPr lang="en-US" sz="2000" b="1" i="1" baseline="-25000">
                <a:latin typeface="Courier New" panose="02070309020205020404" pitchFamily="49" charset="0"/>
                <a:ea typeface="Calibri" panose="020F0502020204030204" pitchFamily="34" charset="0"/>
                <a:cs typeface="Times New Roman" panose="02020603050405020304" pitchFamily="18" charset="0"/>
              </a:rPr>
              <a:t>i</a:t>
            </a:r>
            <a:r>
              <a:rPr lang="en-US" sz="2000">
                <a:latin typeface="Times New Roman" panose="02020603050405020304" pitchFamily="18" charset="0"/>
                <a:ea typeface="Calibri" panose="020F0502020204030204" pitchFamily="34" charset="0"/>
                <a:cs typeface="Times New Roman" panose="02020603050405020304" pitchFamily="18" charset="0"/>
              </a:rPr>
              <a:t>, </a:t>
            </a:r>
            <a:r>
              <a:rPr lang="en-US" sz="2000" b="1" i="1">
                <a:latin typeface="Courier New" panose="02070309020205020404" pitchFamily="49" charset="0"/>
                <a:ea typeface="Calibri" panose="020F0502020204030204" pitchFamily="34" charset="0"/>
                <a:cs typeface="Times New Roman" panose="02020603050405020304" pitchFamily="18" charset="0"/>
              </a:rPr>
              <a:t>y</a:t>
            </a:r>
            <a:r>
              <a:rPr lang="en-US" sz="2000" b="1" i="1" baseline="-25000">
                <a:latin typeface="Courier New" panose="02070309020205020404" pitchFamily="49" charset="0"/>
                <a:ea typeface="Calibri" panose="020F0502020204030204" pitchFamily="34" charset="0"/>
                <a:cs typeface="Times New Roman" panose="02020603050405020304" pitchFamily="18" charset="0"/>
              </a:rPr>
              <a:t>i</a:t>
            </a:r>
            <a:r>
              <a:rPr lang="en-US" sz="2000">
                <a:latin typeface="Times New Roman" panose="02020603050405020304" pitchFamily="18" charset="0"/>
                <a:ea typeface="Calibri" panose="020F0502020204030204" pitchFamily="34" charset="0"/>
                <a:cs typeface="Times New Roman" panose="02020603050405020304" pitchFamily="18" charset="0"/>
              </a:rPr>
              <a:t>). Hãy xác định bao lồi (hay nói cách khác – xác định đa giác lồi nhỏ nhất) chứa các điểm đã cho .</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Rectangle 7"/>
          <p:cNvSpPr/>
          <p:nvPr/>
        </p:nvSpPr>
        <p:spPr>
          <a:xfrm>
            <a:off x="904149" y="1753437"/>
            <a:ext cx="4790286" cy="400110"/>
          </a:xfrm>
          <a:prstGeom prst="rect">
            <a:avLst/>
          </a:prstGeom>
        </p:spPr>
        <p:txBody>
          <a:bodyPr wrap="none">
            <a:spAutoFit/>
          </a:bodyPr>
          <a:lstStyle/>
          <a:p>
            <a:pPr algn="just">
              <a:spcAft>
                <a:spcPts val="600"/>
              </a:spcAft>
            </a:pPr>
            <a:r>
              <a:rPr lang="en-US" sz="2000" b="1" i="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Dữ liệu:</a:t>
            </a:r>
            <a:r>
              <a:rPr lang="en-US" sz="2000">
                <a:latin typeface="Times New Roman" panose="02020603050405020304" pitchFamily="18" charset="0"/>
                <a:ea typeface="Calibri" panose="020F0502020204030204" pitchFamily="34" charset="0"/>
                <a:cs typeface="Times New Roman" panose="02020603050405020304" pitchFamily="18" charset="0"/>
              </a:rPr>
              <a:t> Vào từ file văn bản CONVEX.INP:</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 name="Rectangle 8"/>
          <p:cNvSpPr/>
          <p:nvPr/>
        </p:nvSpPr>
        <p:spPr>
          <a:xfrm>
            <a:off x="1172902" y="2073731"/>
            <a:ext cx="8419475" cy="928459"/>
          </a:xfrm>
          <a:prstGeom prst="rect">
            <a:avLst/>
          </a:prstGeom>
        </p:spPr>
        <p:txBody>
          <a:bodyPr wrap="square">
            <a:spAutoFit/>
          </a:bodyPr>
          <a:lstStyle/>
          <a:p>
            <a:pPr marL="342900" marR="0" lvl="0" indent="-342900" algn="just">
              <a:lnSpc>
                <a:spcPct val="115000"/>
              </a:lnSpc>
              <a:spcBef>
                <a:spcPts val="0"/>
              </a:spcBef>
              <a:spcAft>
                <a:spcPts val="1000"/>
              </a:spcAft>
              <a:buFont typeface="Symbol" panose="05050102010706020507" pitchFamily="18" charset="2"/>
              <a:buBlip>
                <a:blip r:embed="rId3"/>
              </a:buBlip>
            </a:pPr>
            <a:r>
              <a:rPr lang="en-US" sz="2000">
                <a:latin typeface="Times New Roman" panose="02020603050405020304" pitchFamily="18" charset="0"/>
                <a:ea typeface="Calibri" panose="020F0502020204030204" pitchFamily="34" charset="0"/>
                <a:cs typeface="Times New Roman" panose="02020603050405020304" pitchFamily="18" charset="0"/>
              </a:rPr>
              <a:t>Dòng đầu tiên chứa một số nguyên </a:t>
            </a:r>
            <a:r>
              <a:rPr lang="en-US" sz="2000" b="1" i="1">
                <a:latin typeface="Courier New" panose="02070309020205020404" pitchFamily="49" charset="0"/>
                <a:ea typeface="Calibri" panose="020F0502020204030204" pitchFamily="34" charset="0"/>
                <a:cs typeface="Times New Roman" panose="02020603050405020304" pitchFamily="18" charset="0"/>
              </a:rPr>
              <a:t>n</a:t>
            </a:r>
            <a:r>
              <a:rPr lang="en-US" sz="2000">
                <a:latin typeface="Times New Roman" panose="02020603050405020304" pitchFamily="18" charset="0"/>
                <a:ea typeface="Calibri" panose="020F0502020204030204" pitchFamily="34" charset="0"/>
                <a:cs typeface="Times New Roman" panose="02020603050405020304" pitchFamily="18" charset="0"/>
              </a:rPr>
              <a:t> (3 ≤ </a:t>
            </a:r>
            <a:r>
              <a:rPr lang="en-US" sz="2000" b="1" i="1">
                <a:latin typeface="Courier New" panose="02070309020205020404" pitchFamily="49" charset="0"/>
                <a:ea typeface="Calibri" panose="020F0502020204030204" pitchFamily="34" charset="0"/>
                <a:cs typeface="Times New Roman" panose="02020603050405020304" pitchFamily="18" charset="0"/>
              </a:rPr>
              <a:t>n</a:t>
            </a:r>
            <a:r>
              <a:rPr lang="en-US" sz="2000">
                <a:latin typeface="Times New Roman" panose="02020603050405020304" pitchFamily="18" charset="0"/>
                <a:ea typeface="Calibri" panose="020F0502020204030204" pitchFamily="34" charset="0"/>
                <a:cs typeface="Times New Roman" panose="02020603050405020304" pitchFamily="18" charset="0"/>
              </a:rPr>
              <a:t> ≤ 10</a:t>
            </a:r>
            <a:r>
              <a:rPr lang="en-US" sz="2000" baseline="30000">
                <a:latin typeface="Times New Roman" panose="02020603050405020304" pitchFamily="18" charset="0"/>
                <a:ea typeface="Calibri" panose="020F0502020204030204" pitchFamily="34" charset="0"/>
                <a:cs typeface="Times New Roman" panose="02020603050405020304" pitchFamily="18" charset="0"/>
              </a:rPr>
              <a:t>5</a:t>
            </a:r>
            <a:r>
              <a:rPr lang="en-US" sz="2000">
                <a:latin typeface="Times New Roman" panose="02020603050405020304" pitchFamily="18" charset="0"/>
                <a:ea typeface="Calibri" panose="020F0502020204030204" pitchFamily="34" charset="0"/>
                <a:cs typeface="Times New Roman" panose="02020603050405020304" pitchFamily="18" charset="0"/>
              </a:rPr>
              <a:t>),</a:t>
            </a:r>
            <a:endParaRPr lang="en-US" sz="200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15000"/>
              </a:lnSpc>
              <a:spcBef>
                <a:spcPts val="0"/>
              </a:spcBef>
              <a:spcAft>
                <a:spcPts val="1000"/>
              </a:spcAft>
              <a:buFont typeface="Symbol" panose="05050102010706020507" pitchFamily="18" charset="2"/>
              <a:buBlip>
                <a:blip r:embed="rId3"/>
              </a:buBlip>
            </a:pPr>
            <a:r>
              <a:rPr lang="en-US" sz="2000">
                <a:latin typeface="Times New Roman" panose="02020603050405020304" pitchFamily="18" charset="0"/>
                <a:ea typeface="Calibri" panose="020F0502020204030204" pitchFamily="34" charset="0"/>
                <a:cs typeface="Times New Roman" panose="02020603050405020304" pitchFamily="18" charset="0"/>
              </a:rPr>
              <a:t>Dòng thứ </a:t>
            </a:r>
            <a:r>
              <a:rPr lang="en-US" sz="2000" b="1" i="1">
                <a:latin typeface="Courier New" panose="02070309020205020404" pitchFamily="49" charset="0"/>
                <a:ea typeface="Calibri" panose="020F0502020204030204" pitchFamily="34" charset="0"/>
                <a:cs typeface="Times New Roman" panose="02020603050405020304" pitchFamily="18" charset="0"/>
              </a:rPr>
              <a:t>i</a:t>
            </a:r>
            <a:r>
              <a:rPr lang="en-US" sz="2000">
                <a:latin typeface="Times New Roman" panose="02020603050405020304" pitchFamily="18" charset="0"/>
                <a:ea typeface="Calibri" panose="020F0502020204030204" pitchFamily="34" charset="0"/>
                <a:cs typeface="Times New Roman" panose="02020603050405020304" pitchFamily="18" charset="0"/>
              </a:rPr>
              <a:t> trong </a:t>
            </a:r>
            <a:r>
              <a:rPr lang="en-US" sz="2000" b="1" i="1">
                <a:latin typeface="Courier New" panose="02070309020205020404" pitchFamily="49" charset="0"/>
                <a:ea typeface="Calibri" panose="020F0502020204030204" pitchFamily="34" charset="0"/>
                <a:cs typeface="Times New Roman" panose="02020603050405020304" pitchFamily="18" charset="0"/>
              </a:rPr>
              <a:t>n</a:t>
            </a:r>
            <a:r>
              <a:rPr lang="en-US" sz="2000">
                <a:latin typeface="Times New Roman" panose="02020603050405020304" pitchFamily="18" charset="0"/>
                <a:ea typeface="Calibri" panose="020F0502020204030204" pitchFamily="34" charset="0"/>
                <a:cs typeface="Times New Roman" panose="02020603050405020304" pitchFamily="18" charset="0"/>
              </a:rPr>
              <a:t> dòng sau chứa 2 số thực </a:t>
            </a:r>
            <a:r>
              <a:rPr lang="en-US" sz="2000" b="1" i="1">
                <a:latin typeface="Courier New" panose="02070309020205020404" pitchFamily="49" charset="0"/>
                <a:ea typeface="Calibri" panose="020F0502020204030204" pitchFamily="34" charset="0"/>
                <a:cs typeface="Times New Roman" panose="02020603050405020304" pitchFamily="18" charset="0"/>
              </a:rPr>
              <a:t>x</a:t>
            </a:r>
            <a:r>
              <a:rPr lang="en-US" sz="2000" b="1" i="1" baseline="-25000">
                <a:latin typeface="Courier New" panose="02070309020205020404" pitchFamily="49" charset="0"/>
                <a:ea typeface="Calibri" panose="020F0502020204030204" pitchFamily="34" charset="0"/>
                <a:cs typeface="Times New Roman" panose="02020603050405020304" pitchFamily="18" charset="0"/>
              </a:rPr>
              <a:t>i</a:t>
            </a:r>
            <a:r>
              <a:rPr lang="en-US" sz="2000">
                <a:latin typeface="Times New Roman" panose="02020603050405020304" pitchFamily="18" charset="0"/>
                <a:ea typeface="Calibri" panose="020F0502020204030204" pitchFamily="34" charset="0"/>
                <a:cs typeface="Times New Roman" panose="02020603050405020304" pitchFamily="18" charset="0"/>
              </a:rPr>
              <a:t> và </a:t>
            </a:r>
            <a:r>
              <a:rPr lang="en-US" sz="2000" b="1" i="1">
                <a:latin typeface="Courier New" panose="02070309020205020404" pitchFamily="49" charset="0"/>
                <a:ea typeface="Calibri" panose="020F0502020204030204" pitchFamily="34" charset="0"/>
                <a:cs typeface="Times New Roman" panose="02020603050405020304" pitchFamily="18" charset="0"/>
              </a:rPr>
              <a:t>y</a:t>
            </a:r>
            <a:r>
              <a:rPr lang="en-US" sz="2000" b="1" i="1" baseline="-25000">
                <a:latin typeface="Courier New" panose="02070309020205020404" pitchFamily="49" charset="0"/>
                <a:ea typeface="Calibri" panose="020F0502020204030204" pitchFamily="34" charset="0"/>
                <a:cs typeface="Times New Roman" panose="02020603050405020304" pitchFamily="18" charset="0"/>
              </a:rPr>
              <a:t>i</a:t>
            </a:r>
            <a:r>
              <a:rPr lang="en-US" sz="2000">
                <a:latin typeface="Times New Roman" panose="02020603050405020304" pitchFamily="18" charset="0"/>
                <a:ea typeface="Calibri" panose="020F0502020204030204" pitchFamily="34" charset="0"/>
                <a:cs typeface="Times New Roman" panose="02020603050405020304" pitchFamily="18" charset="0"/>
              </a:rPr>
              <a:t> (0 ≤ |</a:t>
            </a:r>
            <a:r>
              <a:rPr lang="en-US" sz="2000" b="1" i="1">
                <a:latin typeface="Courier New" panose="02070309020205020404" pitchFamily="49" charset="0"/>
                <a:ea typeface="Calibri" panose="020F0502020204030204" pitchFamily="34" charset="0"/>
                <a:cs typeface="Times New Roman" panose="02020603050405020304" pitchFamily="18" charset="0"/>
              </a:rPr>
              <a:t>x</a:t>
            </a:r>
            <a:r>
              <a:rPr lang="en-US" sz="2000" b="1" i="1" baseline="-25000">
                <a:latin typeface="Courier New" panose="02070309020205020404" pitchFamily="49" charset="0"/>
                <a:ea typeface="Calibri" panose="020F0502020204030204" pitchFamily="34" charset="0"/>
                <a:cs typeface="Times New Roman" panose="02020603050405020304" pitchFamily="18" charset="0"/>
              </a:rPr>
              <a:t>i</a:t>
            </a:r>
            <a:r>
              <a:rPr lang="en-US" sz="2000">
                <a:latin typeface="Times New Roman" panose="02020603050405020304" pitchFamily="18" charset="0"/>
                <a:ea typeface="Calibri" panose="020F0502020204030204" pitchFamily="34" charset="0"/>
                <a:cs typeface="Times New Roman" panose="02020603050405020304" pitchFamily="18" charset="0"/>
              </a:rPr>
              <a:t>|, |</a:t>
            </a:r>
            <a:r>
              <a:rPr lang="en-US" sz="2000" b="1" i="1">
                <a:latin typeface="Courier New" panose="02070309020205020404" pitchFamily="49" charset="0"/>
                <a:ea typeface="Calibri" panose="020F0502020204030204" pitchFamily="34" charset="0"/>
                <a:cs typeface="Times New Roman" panose="02020603050405020304" pitchFamily="18" charset="0"/>
              </a:rPr>
              <a:t>y</a:t>
            </a:r>
            <a:r>
              <a:rPr lang="en-US" sz="2000" b="1" i="1" baseline="-25000">
                <a:latin typeface="Courier New" panose="02070309020205020404" pitchFamily="49" charset="0"/>
                <a:ea typeface="Calibri" panose="020F0502020204030204" pitchFamily="34" charset="0"/>
                <a:cs typeface="Times New Roman" panose="02020603050405020304" pitchFamily="18" charset="0"/>
              </a:rPr>
              <a:t>i</a:t>
            </a:r>
            <a:r>
              <a:rPr lang="en-US" sz="2000">
                <a:latin typeface="Times New Roman" panose="02020603050405020304" pitchFamily="18" charset="0"/>
                <a:ea typeface="Calibri" panose="020F0502020204030204" pitchFamily="34" charset="0"/>
                <a:cs typeface="Times New Roman" panose="02020603050405020304" pitchFamily="18" charset="0"/>
              </a:rPr>
              <a:t>| ≤ 10</a:t>
            </a:r>
            <a:r>
              <a:rPr lang="en-US" sz="2000" baseline="30000">
                <a:latin typeface="Times New Roman" panose="02020603050405020304" pitchFamily="18" charset="0"/>
                <a:ea typeface="Calibri" panose="020F0502020204030204" pitchFamily="34" charset="0"/>
                <a:cs typeface="Times New Roman" panose="02020603050405020304" pitchFamily="18" charset="0"/>
              </a:rPr>
              <a:t>9</a:t>
            </a:r>
            <a:r>
              <a:rPr lang="en-US" sz="2000">
                <a:latin typeface="Times New Roman" panose="02020603050405020304" pitchFamily="18" charset="0"/>
                <a:ea typeface="Calibri" panose="020F0502020204030204" pitchFamily="34" charset="0"/>
                <a:cs typeface="Times New Roman" panose="02020603050405020304" pitchFamily="18" charset="0"/>
              </a:rPr>
              <a:t>).</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 name="Rectangle 9"/>
          <p:cNvSpPr/>
          <p:nvPr/>
        </p:nvSpPr>
        <p:spPr>
          <a:xfrm>
            <a:off x="920595" y="3062800"/>
            <a:ext cx="5983573" cy="1631216"/>
          </a:xfrm>
          <a:prstGeom prst="rect">
            <a:avLst/>
          </a:prstGeom>
        </p:spPr>
        <p:txBody>
          <a:bodyPr wrap="square">
            <a:spAutoFit/>
          </a:bodyPr>
          <a:lstStyle/>
          <a:p>
            <a:pPr algn="just">
              <a:spcAft>
                <a:spcPts val="600"/>
              </a:spcAft>
            </a:pPr>
            <a:r>
              <a:rPr lang="en-US" sz="2000" b="1" i="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Kết quả:</a:t>
            </a:r>
            <a:r>
              <a:rPr lang="en-US" sz="2000">
                <a:latin typeface="Times New Roman" panose="02020603050405020304" pitchFamily="18" charset="0"/>
                <a:ea typeface="Calibri" panose="020F0502020204030204" pitchFamily="34" charset="0"/>
                <a:cs typeface="Times New Roman" panose="02020603050405020304" pitchFamily="18" charset="0"/>
              </a:rPr>
              <a:t> Đưa ra file văn bản CONVEX.OUT, dòng đầu tiên chứa số nguyên </a:t>
            </a:r>
            <a:r>
              <a:rPr lang="en-US" sz="2000" b="1" i="1">
                <a:latin typeface="Courier New" panose="02070309020205020404" pitchFamily="49" charset="0"/>
                <a:ea typeface="Calibri" panose="020F0502020204030204" pitchFamily="34" charset="0"/>
                <a:cs typeface="Times New Roman" panose="02020603050405020304" pitchFamily="18" charset="0"/>
              </a:rPr>
              <a:t>m</a:t>
            </a:r>
            <a:r>
              <a:rPr lang="en-US" sz="2000">
                <a:latin typeface="Times New Roman" panose="02020603050405020304" pitchFamily="18" charset="0"/>
                <a:ea typeface="Calibri" panose="020F0502020204030204" pitchFamily="34" charset="0"/>
                <a:cs typeface="Times New Roman" panose="02020603050405020304" pitchFamily="18" charset="0"/>
              </a:rPr>
              <a:t> – số đỉnh của bao lồi, dòng thứ </a:t>
            </a:r>
            <a:r>
              <a:rPr lang="en-US" sz="2000" b="1" i="1">
                <a:latin typeface="Courier New" panose="02070309020205020404" pitchFamily="49" charset="0"/>
                <a:ea typeface="Calibri" panose="020F0502020204030204" pitchFamily="34" charset="0"/>
                <a:cs typeface="Times New Roman" panose="02020603050405020304" pitchFamily="18" charset="0"/>
              </a:rPr>
              <a:t>j</a:t>
            </a:r>
            <a:r>
              <a:rPr lang="en-US" sz="2000">
                <a:latin typeface="Times New Roman" panose="02020603050405020304" pitchFamily="18" charset="0"/>
                <a:ea typeface="Calibri" panose="020F0502020204030204" pitchFamily="34" charset="0"/>
                <a:cs typeface="Times New Roman" panose="02020603050405020304" pitchFamily="18" charset="0"/>
              </a:rPr>
              <a:t> trong </a:t>
            </a:r>
            <a:r>
              <a:rPr lang="en-US" sz="2000" b="1" i="1">
                <a:latin typeface="Courier New" panose="02070309020205020404" pitchFamily="49" charset="0"/>
                <a:ea typeface="Calibri" panose="020F0502020204030204" pitchFamily="34" charset="0"/>
                <a:cs typeface="Times New Roman" panose="02020603050405020304" pitchFamily="18" charset="0"/>
              </a:rPr>
              <a:t>m</a:t>
            </a:r>
            <a:r>
              <a:rPr lang="en-US" sz="2000">
                <a:latin typeface="Times New Roman" panose="02020603050405020304" pitchFamily="18" charset="0"/>
                <a:ea typeface="Calibri" panose="020F0502020204030204" pitchFamily="34" charset="0"/>
                <a:cs typeface="Times New Roman" panose="02020603050405020304" pitchFamily="18" charset="0"/>
              </a:rPr>
              <a:t> dòng sau chứa 2 số thực </a:t>
            </a:r>
            <a:r>
              <a:rPr lang="en-US" sz="2000" b="1" i="1">
                <a:latin typeface="Courier New" panose="02070309020205020404" pitchFamily="49" charset="0"/>
                <a:ea typeface="Calibri" panose="020F0502020204030204" pitchFamily="34" charset="0"/>
                <a:cs typeface="Times New Roman" panose="02020603050405020304" pitchFamily="18" charset="0"/>
              </a:rPr>
              <a:t>u</a:t>
            </a:r>
            <a:r>
              <a:rPr lang="en-US" sz="2000" b="1" i="1" baseline="-25000">
                <a:latin typeface="Courier New" panose="02070309020205020404" pitchFamily="49" charset="0"/>
                <a:ea typeface="Calibri" panose="020F0502020204030204" pitchFamily="34" charset="0"/>
                <a:cs typeface="Times New Roman" panose="02020603050405020304" pitchFamily="18" charset="0"/>
              </a:rPr>
              <a:t>j</a:t>
            </a:r>
            <a:r>
              <a:rPr lang="en-US" sz="2000">
                <a:latin typeface="Times New Roman" panose="02020603050405020304" pitchFamily="18" charset="0"/>
                <a:ea typeface="Calibri" panose="020F0502020204030204" pitchFamily="34" charset="0"/>
                <a:cs typeface="Times New Roman" panose="02020603050405020304" pitchFamily="18" charset="0"/>
              </a:rPr>
              <a:t> và </a:t>
            </a:r>
            <a:r>
              <a:rPr lang="en-US" sz="2000" b="1" i="1">
                <a:latin typeface="Courier New" panose="02070309020205020404" pitchFamily="49" charset="0"/>
                <a:ea typeface="Calibri" panose="020F0502020204030204" pitchFamily="34" charset="0"/>
                <a:cs typeface="Times New Roman" panose="02020603050405020304" pitchFamily="18" charset="0"/>
              </a:rPr>
              <a:t>v</a:t>
            </a:r>
            <a:r>
              <a:rPr lang="en-US" sz="2000" b="1" i="1" baseline="-25000">
                <a:latin typeface="Courier New" panose="02070309020205020404" pitchFamily="49" charset="0"/>
                <a:ea typeface="Calibri" panose="020F0502020204030204" pitchFamily="34" charset="0"/>
                <a:cs typeface="Times New Roman" panose="02020603050405020304" pitchFamily="18" charset="0"/>
              </a:rPr>
              <a:t>j</a:t>
            </a:r>
            <a:r>
              <a:rPr lang="en-US" sz="2000">
                <a:latin typeface="Times New Roman" panose="02020603050405020304" pitchFamily="18" charset="0"/>
                <a:ea typeface="Calibri" panose="020F0502020204030204" pitchFamily="34" charset="0"/>
                <a:cs typeface="Times New Roman" panose="02020603050405020304" pitchFamily="18" charset="0"/>
              </a:rPr>
              <a:t> xác định đỉnh của bao lồi với độ chính xác 6 chữ số sau dấu chấm thập phân. Các đỉnh liệt kê theo chiều kim đồng hồ.</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1" name="Rectangle 10"/>
          <p:cNvSpPr/>
          <p:nvPr/>
        </p:nvSpPr>
        <p:spPr>
          <a:xfrm>
            <a:off x="7239118" y="3186821"/>
            <a:ext cx="846707" cy="400110"/>
          </a:xfrm>
          <a:prstGeom prst="rect">
            <a:avLst/>
          </a:prstGeom>
        </p:spPr>
        <p:txBody>
          <a:bodyPr wrap="none">
            <a:spAutoFit/>
          </a:bodyPr>
          <a:lstStyle/>
          <a:p>
            <a:pPr algn="just">
              <a:spcAft>
                <a:spcPts val="600"/>
              </a:spcAft>
            </a:pPr>
            <a:r>
              <a:rPr lang="en-US" sz="2000" b="1" i="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Ví dụ:</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12" name="Table 11"/>
          <p:cNvGraphicFramePr>
            <a:graphicFrameLocks noGrp="1"/>
          </p:cNvGraphicFramePr>
          <p:nvPr>
            <p:extLst>
              <p:ext uri="{D42A27DB-BD31-4B8C-83A1-F6EECF244321}">
                <p14:modId xmlns:p14="http://schemas.microsoft.com/office/powerpoint/2010/main" val="2020617537"/>
              </p:ext>
            </p:extLst>
          </p:nvPr>
        </p:nvGraphicFramePr>
        <p:xfrm>
          <a:off x="7117673" y="3771563"/>
          <a:ext cx="4949409" cy="3017520"/>
        </p:xfrm>
        <a:graphic>
          <a:graphicData uri="http://schemas.openxmlformats.org/drawingml/2006/table">
            <a:tbl>
              <a:tblPr firstRow="1" firstCol="1" bandRow="1"/>
              <a:tblGrid>
                <a:gridCol w="1714500"/>
                <a:gridCol w="628650"/>
                <a:gridCol w="2606259"/>
              </a:tblGrid>
              <a:tr h="0">
                <a:tc>
                  <a:txBody>
                    <a:bodyPr/>
                    <a:lstStyle/>
                    <a:p>
                      <a:pPr marL="0" marR="0" algn="ctr">
                        <a:spcBef>
                          <a:spcPts val="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CONVEX.INP</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marL="0" marR="0" algn="ctr">
                        <a:spcBef>
                          <a:spcPts val="0"/>
                        </a:spcBef>
                        <a:spcAft>
                          <a:spcPts val="0"/>
                        </a:spcAft>
                      </a:pP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spcBef>
                          <a:spcPts val="0"/>
                        </a:spcBef>
                        <a:spcAft>
                          <a:spcPts val="0"/>
                        </a:spcAft>
                      </a:pP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CONVEX.OUT</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r>
              <a:tr h="214630">
                <a:tc rowSpan="2">
                  <a:txBody>
                    <a:bodyPr/>
                    <a:lstStyle/>
                    <a:p>
                      <a:pPr marL="0" marR="0">
                        <a:spcBef>
                          <a:spcPts val="0"/>
                        </a:spcBef>
                        <a:spcAft>
                          <a:spcPts val="0"/>
                        </a:spcAft>
                      </a:pPr>
                      <a:r>
                        <a:rPr lang="en-US" sz="1800" b="1">
                          <a:effectLst/>
                          <a:latin typeface="Courier New" panose="02070309020205020404" pitchFamily="49" charset="0"/>
                          <a:ea typeface="Times New Roman" panose="02020603050405020304" pitchFamily="18" charset="0"/>
                          <a:cs typeface="Times New Roman" panose="02020603050405020304" pitchFamily="18" charset="0"/>
                        </a:rPr>
                        <a:t>9</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1800" b="1">
                          <a:effectLst/>
                          <a:latin typeface="Courier New" panose="02070309020205020404" pitchFamily="49" charset="0"/>
                          <a:ea typeface="Times New Roman" panose="02020603050405020304" pitchFamily="18" charset="0"/>
                          <a:cs typeface="Times New Roman" panose="02020603050405020304" pitchFamily="18" charset="0"/>
                        </a:rPr>
                        <a:t>3 3</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1800" b="1">
                          <a:effectLst/>
                          <a:latin typeface="Courier New" panose="02070309020205020404" pitchFamily="49" charset="0"/>
                          <a:ea typeface="Times New Roman" panose="02020603050405020304" pitchFamily="18" charset="0"/>
                          <a:cs typeface="Times New Roman" panose="02020603050405020304" pitchFamily="18" charset="0"/>
                        </a:rPr>
                        <a:t>7 2</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1800" b="1">
                          <a:effectLst/>
                          <a:latin typeface="Courier New" panose="02070309020205020404" pitchFamily="49" charset="0"/>
                          <a:ea typeface="Times New Roman" panose="02020603050405020304" pitchFamily="18" charset="0"/>
                          <a:cs typeface="Times New Roman" panose="02020603050405020304" pitchFamily="18" charset="0"/>
                        </a:rPr>
                        <a:t>5 3</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1800" b="1">
                          <a:effectLst/>
                          <a:latin typeface="Courier New" panose="02070309020205020404" pitchFamily="49" charset="0"/>
                          <a:ea typeface="Times New Roman" panose="02020603050405020304" pitchFamily="18" charset="0"/>
                          <a:cs typeface="Times New Roman" panose="02020603050405020304" pitchFamily="18" charset="0"/>
                        </a:rPr>
                        <a:t>4 0</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1800" b="1">
                          <a:effectLst/>
                          <a:latin typeface="Courier New" panose="02070309020205020404" pitchFamily="49" charset="0"/>
                          <a:ea typeface="Times New Roman" panose="02020603050405020304" pitchFamily="18" charset="0"/>
                          <a:cs typeface="Times New Roman" panose="02020603050405020304" pitchFamily="18" charset="0"/>
                        </a:rPr>
                        <a:t>3 5</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1800" b="1">
                          <a:effectLst/>
                          <a:latin typeface="Courier New" panose="02070309020205020404" pitchFamily="49" charset="0"/>
                          <a:ea typeface="Times New Roman" panose="02020603050405020304" pitchFamily="18" charset="0"/>
                          <a:cs typeface="Times New Roman" panose="02020603050405020304" pitchFamily="18" charset="0"/>
                        </a:rPr>
                        <a:t>5 2</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1800" b="1">
                          <a:effectLst/>
                          <a:latin typeface="Courier New" panose="02070309020205020404" pitchFamily="49" charset="0"/>
                          <a:ea typeface="Times New Roman" panose="02020603050405020304" pitchFamily="18" charset="0"/>
                          <a:cs typeface="Times New Roman" panose="02020603050405020304" pitchFamily="18" charset="0"/>
                        </a:rPr>
                        <a:t>1 1</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1800" b="1">
                          <a:effectLst/>
                          <a:latin typeface="Courier New" panose="02070309020205020404" pitchFamily="49" charset="0"/>
                          <a:ea typeface="Times New Roman" panose="02020603050405020304" pitchFamily="18" charset="0"/>
                          <a:cs typeface="Times New Roman" panose="02020603050405020304" pitchFamily="18" charset="0"/>
                        </a:rPr>
                        <a:t>6 5</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1800" b="1">
                          <a:effectLst/>
                          <a:latin typeface="Courier New" panose="02070309020205020404" pitchFamily="49" charset="0"/>
                          <a:ea typeface="Times New Roman" panose="02020603050405020304" pitchFamily="18" charset="0"/>
                          <a:cs typeface="Times New Roman" panose="02020603050405020304" pitchFamily="18" charset="0"/>
                        </a:rPr>
                        <a:t>5 1</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rowSpan="2">
                  <a:txBody>
                    <a:bodyPr/>
                    <a:lstStyle/>
                    <a:p>
                      <a:pPr marL="0" marR="0">
                        <a:spcBef>
                          <a:spcPts val="0"/>
                        </a:spcBef>
                        <a:spcAft>
                          <a:spcPts val="0"/>
                        </a:spcAft>
                      </a:pPr>
                      <a:r>
                        <a:rPr lang="en-US" sz="1800" b="1" dirty="0">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spcBef>
                          <a:spcPts val="0"/>
                        </a:spcBef>
                        <a:spcAft>
                          <a:spcPts val="0"/>
                        </a:spcAft>
                      </a:pPr>
                      <a:r>
                        <a:rPr lang="en-US" sz="1800" b="1">
                          <a:effectLst/>
                          <a:latin typeface="Courier New" panose="02070309020205020404" pitchFamily="49" charset="0"/>
                          <a:ea typeface="Times New Roman" panose="02020603050405020304" pitchFamily="18" charset="0"/>
                          <a:cs typeface="Times New Roman" panose="02020603050405020304" pitchFamily="18" charset="0"/>
                        </a:rPr>
                        <a:t>5</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1800" b="1">
                          <a:effectLst/>
                          <a:latin typeface="Courier New" panose="02070309020205020404" pitchFamily="49" charset="0"/>
                          <a:ea typeface="Times New Roman" panose="02020603050405020304" pitchFamily="18" charset="0"/>
                          <a:cs typeface="Times New Roman" panose="02020603050405020304" pitchFamily="18" charset="0"/>
                        </a:rPr>
                        <a:t>1.000000 1.000000</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1800" b="1">
                          <a:effectLst/>
                          <a:latin typeface="Courier New" panose="02070309020205020404" pitchFamily="49" charset="0"/>
                          <a:ea typeface="Times New Roman" panose="02020603050405020304" pitchFamily="18" charset="0"/>
                          <a:cs typeface="Times New Roman" panose="02020603050405020304" pitchFamily="18" charset="0"/>
                        </a:rPr>
                        <a:t>3.000000 5.000000</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1800" b="1">
                          <a:effectLst/>
                          <a:latin typeface="Courier New" panose="02070309020205020404" pitchFamily="49" charset="0"/>
                          <a:ea typeface="Times New Roman" panose="02020603050405020304" pitchFamily="18" charset="0"/>
                          <a:cs typeface="Times New Roman" panose="02020603050405020304" pitchFamily="18" charset="0"/>
                        </a:rPr>
                        <a:t>6.000000 5.000000</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1800" b="1">
                          <a:effectLst/>
                          <a:latin typeface="Courier New" panose="02070309020205020404" pitchFamily="49" charset="0"/>
                          <a:ea typeface="Times New Roman" panose="02020603050405020304" pitchFamily="18" charset="0"/>
                          <a:cs typeface="Times New Roman" panose="02020603050405020304" pitchFamily="18" charset="0"/>
                        </a:rPr>
                        <a:t>7.000000 2.000000</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1800" b="1">
                          <a:effectLst/>
                          <a:latin typeface="Courier New" panose="02070309020205020404" pitchFamily="49" charset="0"/>
                          <a:ea typeface="Times New Roman" panose="02020603050405020304" pitchFamily="18" charset="0"/>
                          <a:cs typeface="Times New Roman" panose="02020603050405020304" pitchFamily="18" charset="0"/>
                        </a:rPr>
                        <a:t>4.000000 0.000000</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r>
              <a:tr h="702310">
                <a:tc vMerge="1">
                  <a:txBody>
                    <a:bodyPr/>
                    <a:lstStyle/>
                    <a:p>
                      <a:endParaRPr lang="en-US"/>
                    </a:p>
                  </a:txBody>
                  <a:tcPr/>
                </a:tc>
                <a:tc vMerge="1">
                  <a:txBody>
                    <a:bodyPr/>
                    <a:lstStyle/>
                    <a:p>
                      <a:endParaRPr lang="en-US"/>
                    </a:p>
                  </a:txBody>
                  <a:tcPr/>
                </a:tc>
                <a:tc>
                  <a:txBody>
                    <a:bodyPr/>
                    <a:lstStyle/>
                    <a:p>
                      <a:pPr marL="0" marR="0" algn="ctr">
                        <a:spcBef>
                          <a:spcPts val="0"/>
                        </a:spcBef>
                        <a:spcAft>
                          <a:spcPts val="0"/>
                        </a:spcAft>
                      </a:pPr>
                      <a:r>
                        <a:rPr lang="en-US" sz="1800" b="1">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no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r>
            </a:tbl>
          </a:graphicData>
        </a:graphic>
      </p:graphicFrame>
      <p:sp>
        <p:nvSpPr>
          <p:cNvPr id="13" name="TextBox 12"/>
          <p:cNvSpPr txBox="1"/>
          <p:nvPr/>
        </p:nvSpPr>
        <p:spPr>
          <a:xfrm>
            <a:off x="10896118" y="6335112"/>
            <a:ext cx="1056806" cy="367259"/>
          </a:xfrm>
          <a:prstGeom prst="rect">
            <a:avLst/>
          </a:prstGeom>
          <a:noFill/>
        </p:spPr>
        <p:txBody>
          <a:bodyPr wrap="square" rtlCol="0">
            <a:spAutoFit/>
          </a:bodyPr>
          <a:lstStyle/>
          <a:p>
            <a:r>
              <a:rPr lang="en-US" smtClean="0">
                <a:solidFill>
                  <a:srgbClr val="0070C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Bao lồi</a:t>
            </a:r>
            <a:endParaRPr lang="en-US">
              <a:solidFill>
                <a:srgbClr val="0070C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pic>
        <p:nvPicPr>
          <p:cNvPr id="14" name="Picture 13"/>
          <p:cNvPicPr>
            <a:picLocks noChangeAspect="1"/>
          </p:cNvPicPr>
          <p:nvPr/>
        </p:nvPicPr>
        <p:blipFill>
          <a:blip r:embed="rId4"/>
          <a:stretch>
            <a:fillRect/>
          </a:stretch>
        </p:blipFill>
        <p:spPr>
          <a:xfrm>
            <a:off x="154113" y="6376000"/>
            <a:ext cx="1975275" cy="371888"/>
          </a:xfrm>
          <a:prstGeom prst="rect">
            <a:avLst/>
          </a:prstGeom>
        </p:spPr>
      </p:pic>
      <p:pic>
        <p:nvPicPr>
          <p:cNvPr id="15" name="Picture 4" descr="Related image"/>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1267522" y="5729109"/>
            <a:ext cx="798582" cy="10719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3749307"/>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ppt_w</p:attrName>
                                        </p:attrNameLst>
                                      </p:cBhvr>
                                      <p:tavLst>
                                        <p:tav tm="0">
                                          <p:val>
                                            <p:fltVal val="0"/>
                                          </p:val>
                                        </p:tav>
                                        <p:tav tm="100000">
                                          <p:val>
                                            <p:strVal val="#ppt_w"/>
                                          </p:val>
                                        </p:tav>
                                      </p:tavLst>
                                    </p:anim>
                                    <p:anim calcmode="lin" valueType="num">
                                      <p:cBhvr>
                                        <p:cTn id="8" dur="500" fill="hold"/>
                                        <p:tgtEl>
                                          <p:spTgt spid="15"/>
                                        </p:tgtEl>
                                        <p:attrNameLst>
                                          <p:attrName>ppt_h</p:attrName>
                                        </p:attrNameLst>
                                      </p:cBhvr>
                                      <p:tavLst>
                                        <p:tav tm="0">
                                          <p:val>
                                            <p:fltVal val="0"/>
                                          </p:val>
                                        </p:tav>
                                        <p:tav tm="100000">
                                          <p:val>
                                            <p:strVal val="#ppt_h"/>
                                          </p:val>
                                        </p:tav>
                                      </p:tavLst>
                                    </p:anim>
                                    <p:animEffect transition="in" filter="fade">
                                      <p:cBhvr>
                                        <p:cTn id="9"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gradFill rotWithShape="1">
          <a:gsLst>
            <a:gs pos="0">
              <a:srgbClr val="FBFEDE"/>
            </a:gs>
            <a:gs pos="100000">
              <a:schemeClr val="accent6">
                <a:lumMod val="60000"/>
                <a:lumOff val="40000"/>
              </a:schemeClr>
            </a:gs>
          </a:gsLst>
          <a:lin ang="5400000" scaled="0"/>
        </a:gra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A56C70A-47E8-4D43-BC53-9F5DFA8CEAC7}" type="slidenum">
              <a:rPr lang="en-US" smtClean="0"/>
              <a:t>28</a:t>
            </a:fld>
            <a:endParaRPr lang="en-US"/>
          </a:p>
        </p:txBody>
      </p:sp>
      <p:sp>
        <p:nvSpPr>
          <p:cNvPr id="5" name="Title 1"/>
          <p:cNvSpPr>
            <a:spLocks noGrp="1"/>
          </p:cNvSpPr>
          <p:nvPr>
            <p:ph type="title"/>
          </p:nvPr>
        </p:nvSpPr>
        <p:spPr>
          <a:xfrm>
            <a:off x="696418" y="386169"/>
            <a:ext cx="2593922" cy="573201"/>
          </a:xfrm>
        </p:spPr>
        <p:txBody>
          <a:bodyPr>
            <a:normAutofit/>
            <a:scene3d>
              <a:camera prst="orthographicFront"/>
              <a:lightRig rig="harsh" dir="t"/>
            </a:scene3d>
            <a:sp3d extrusionH="57150" prstMaterial="matte">
              <a:bevelT w="63500" h="12700" prst="angle"/>
              <a:contourClr>
                <a:schemeClr val="bg1">
                  <a:lumMod val="65000"/>
                </a:schemeClr>
              </a:contourClr>
            </a:sp3d>
          </a:bodyPr>
          <a:lstStyle/>
          <a:p>
            <a:r>
              <a:rPr lang="en-US" sz="2400" b="1" cap="none" smtClean="0">
                <a:ln/>
                <a:solidFill>
                  <a:schemeClr val="accent3"/>
                </a:solidFill>
                <a:effectLst>
                  <a:reflection blurRad="6350" stA="55000" endA="300" endPos="45500" dir="5400000" sy="-100000" algn="bl" rotWithShape="0"/>
                </a:effectLst>
                <a:latin typeface="Arial" panose="020B0604020202020204" pitchFamily="34" charset="0"/>
                <a:cs typeface="Arial" panose="020B0604020202020204" pitchFamily="34" charset="0"/>
              </a:rPr>
              <a:t>BAO LỒI </a:t>
            </a:r>
            <a:r>
              <a:rPr lang="en-US" sz="1800" b="1" i="1" cap="none" smtClean="0">
                <a:ln/>
                <a:solidFill>
                  <a:schemeClr val="accent4">
                    <a:lumMod val="75000"/>
                  </a:schemeClr>
                </a:solidFill>
                <a:effectLst>
                  <a:reflection blurRad="6350" stA="55000" endA="300" endPos="45500" dir="5400000" sy="-100000" algn="bl" rotWithShape="0"/>
                </a:effectLst>
                <a:latin typeface="Arial" panose="020B0604020202020204" pitchFamily="34" charset="0"/>
                <a:cs typeface="Arial" panose="020B0604020202020204" pitchFamily="34" charset="0"/>
              </a:rPr>
              <a:t>(tiếp)</a:t>
            </a:r>
            <a:endParaRPr lang="en-US" sz="1800" b="1" i="1" cap="none">
              <a:ln/>
              <a:solidFill>
                <a:schemeClr val="accent4">
                  <a:lumMod val="75000"/>
                </a:schemeClr>
              </a:solidFill>
              <a:effectLst>
                <a:reflection blurRad="6350" stA="55000" endA="300" endPos="45500" dir="5400000" sy="-100000" algn="bl" rotWithShape="0"/>
              </a:effectLst>
              <a:latin typeface="Arial" panose="020B0604020202020204" pitchFamily="34" charset="0"/>
              <a:cs typeface="Arial" panose="020B0604020202020204" pitchFamily="34" charset="0"/>
            </a:endParaRPr>
          </a:p>
        </p:txBody>
      </p:sp>
      <p:sp>
        <p:nvSpPr>
          <p:cNvPr id="6" name="TextBox 5"/>
          <p:cNvSpPr txBox="1"/>
          <p:nvPr/>
        </p:nvSpPr>
        <p:spPr>
          <a:xfrm>
            <a:off x="10896118" y="6335112"/>
            <a:ext cx="1056806" cy="367259"/>
          </a:xfrm>
          <a:prstGeom prst="rect">
            <a:avLst/>
          </a:prstGeom>
          <a:noFill/>
        </p:spPr>
        <p:txBody>
          <a:bodyPr wrap="square" rtlCol="0">
            <a:spAutoFit/>
          </a:bodyPr>
          <a:lstStyle/>
          <a:p>
            <a:r>
              <a:rPr lang="en-US" smtClean="0">
                <a:solidFill>
                  <a:srgbClr val="0070C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Bao lồi</a:t>
            </a:r>
            <a:endParaRPr lang="en-US">
              <a:solidFill>
                <a:srgbClr val="0070C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7" name="Rectangle 6"/>
          <p:cNvSpPr/>
          <p:nvPr/>
        </p:nvSpPr>
        <p:spPr>
          <a:xfrm>
            <a:off x="926934" y="959370"/>
            <a:ext cx="3318537" cy="461665"/>
          </a:xfrm>
          <a:prstGeom prst="rect">
            <a:avLst/>
          </a:prstGeom>
        </p:spPr>
        <p:txBody>
          <a:bodyPr wrap="none">
            <a:spAutoFit/>
          </a:bodyPr>
          <a:lstStyle/>
          <a:p>
            <a:r>
              <a:rPr lang="en-US" sz="2400" b="1">
                <a:solidFill>
                  <a:srgbClr val="00B0F0"/>
                </a:solidFill>
                <a:effectLst>
                  <a:reflection blurRad="6350" stA="55000" endA="300" endPos="45500" dir="5400000" sy="-100000" algn="bl"/>
                </a:effectLst>
                <a:latin typeface="Courier New" panose="02070309020205020404" pitchFamily="49" charset="0"/>
                <a:ea typeface="Calibri" panose="020F0502020204030204" pitchFamily="34" charset="0"/>
              </a:rPr>
              <a:t>Giải thuật Graham</a:t>
            </a:r>
            <a:endParaRPr lang="en-US" sz="2400"/>
          </a:p>
        </p:txBody>
      </p:sp>
      <p:sp>
        <p:nvSpPr>
          <p:cNvPr id="8" name="TextBox 7"/>
          <p:cNvSpPr txBox="1"/>
          <p:nvPr/>
        </p:nvSpPr>
        <p:spPr>
          <a:xfrm>
            <a:off x="926934" y="1421035"/>
            <a:ext cx="5778708" cy="400110"/>
          </a:xfrm>
          <a:prstGeom prst="rect">
            <a:avLst/>
          </a:prstGeom>
          <a:noFill/>
        </p:spPr>
        <p:txBody>
          <a:bodyPr wrap="square" rtlCol="0">
            <a:spAutoFit/>
          </a:bodyPr>
          <a:lstStyle/>
          <a:p>
            <a:r>
              <a:rPr lang="en-US" sz="2000" smtClean="0">
                <a:latin typeface="Arial" panose="020B0604020202020204" pitchFamily="34" charset="0"/>
                <a:cs typeface="Arial" panose="020B0604020202020204" pitchFamily="34" charset="0"/>
              </a:rPr>
              <a:t>Tác giả: Graham (1972),  cải tiến: Andrew (1979)</a:t>
            </a:r>
            <a:endParaRPr lang="en-US" sz="2000">
              <a:latin typeface="Arial" panose="020B0604020202020204" pitchFamily="34" charset="0"/>
              <a:cs typeface="Arial" panose="020B0604020202020204" pitchFamily="34" charset="0"/>
            </a:endParaRPr>
          </a:p>
        </p:txBody>
      </p:sp>
      <p:sp>
        <p:nvSpPr>
          <p:cNvPr id="9" name="Rectangle 8"/>
          <p:cNvSpPr/>
          <p:nvPr/>
        </p:nvSpPr>
        <p:spPr>
          <a:xfrm>
            <a:off x="926934" y="1913478"/>
            <a:ext cx="2416046" cy="369332"/>
          </a:xfrm>
          <a:prstGeom prst="rect">
            <a:avLst/>
          </a:prstGeom>
        </p:spPr>
        <p:txBody>
          <a:bodyPr wrap="none">
            <a:spAutoFit/>
          </a:bodyPr>
          <a:lstStyle/>
          <a:p>
            <a:r>
              <a:rPr lang="en-US">
                <a:latin typeface="Arial" panose="020B0604020202020204" pitchFamily="34" charset="0"/>
                <a:ea typeface="Calibri" panose="020F0502020204030204" pitchFamily="34" charset="0"/>
                <a:cs typeface="Arial" panose="020B0604020202020204" pitchFamily="34" charset="0"/>
              </a:rPr>
              <a:t>Đ</a:t>
            </a:r>
            <a:r>
              <a:rPr lang="en-US" smtClean="0">
                <a:latin typeface="Arial" panose="020B0604020202020204" pitchFamily="34" charset="0"/>
                <a:ea typeface="Calibri" panose="020F0502020204030204" pitchFamily="34" charset="0"/>
                <a:cs typeface="Arial" panose="020B0604020202020204" pitchFamily="34" charset="0"/>
              </a:rPr>
              <a:t>ộ </a:t>
            </a:r>
            <a:r>
              <a:rPr lang="en-US">
                <a:latin typeface="Arial" panose="020B0604020202020204" pitchFamily="34" charset="0"/>
                <a:ea typeface="Calibri" panose="020F0502020204030204" pitchFamily="34" charset="0"/>
                <a:cs typeface="Arial" panose="020B0604020202020204" pitchFamily="34" charset="0"/>
              </a:rPr>
              <a:t>phức tạp O(</a:t>
            </a:r>
            <a:r>
              <a:rPr lang="en-US" i="1">
                <a:latin typeface="Arial" panose="020B0604020202020204" pitchFamily="34" charset="0"/>
                <a:ea typeface="Calibri" panose="020F0502020204030204" pitchFamily="34" charset="0"/>
                <a:cs typeface="Arial" panose="020B0604020202020204" pitchFamily="34" charset="0"/>
              </a:rPr>
              <a:t>n</a:t>
            </a:r>
            <a:r>
              <a:rPr lang="en-US">
                <a:latin typeface="Arial" panose="020B0604020202020204" pitchFamily="34" charset="0"/>
                <a:ea typeface="Calibri" panose="020F0502020204030204" pitchFamily="34" charset="0"/>
                <a:cs typeface="Arial" panose="020B0604020202020204" pitchFamily="34" charset="0"/>
              </a:rPr>
              <a:t>log</a:t>
            </a:r>
            <a:r>
              <a:rPr lang="en-US" i="1">
                <a:latin typeface="Arial" panose="020B0604020202020204" pitchFamily="34" charset="0"/>
                <a:ea typeface="Calibri" panose="020F0502020204030204" pitchFamily="34" charset="0"/>
                <a:cs typeface="Arial" panose="020B0604020202020204" pitchFamily="34" charset="0"/>
              </a:rPr>
              <a:t>n</a:t>
            </a:r>
            <a:r>
              <a:rPr lang="en-US">
                <a:latin typeface="Arial" panose="020B0604020202020204" pitchFamily="34" charset="0"/>
                <a:ea typeface="Calibri" panose="020F0502020204030204" pitchFamily="34" charset="0"/>
                <a:cs typeface="Arial" panose="020B0604020202020204" pitchFamily="34" charset="0"/>
              </a:rPr>
              <a:t>)</a:t>
            </a:r>
            <a:endParaRPr lang="en-US">
              <a:latin typeface="Arial" panose="020B0604020202020204" pitchFamily="34" charset="0"/>
              <a:cs typeface="Arial" panose="020B0604020202020204" pitchFamily="34" charset="0"/>
            </a:endParaRPr>
          </a:p>
        </p:txBody>
      </p:sp>
      <p:sp>
        <p:nvSpPr>
          <p:cNvPr id="10" name="Rectangle 9"/>
          <p:cNvSpPr/>
          <p:nvPr/>
        </p:nvSpPr>
        <p:spPr>
          <a:xfrm>
            <a:off x="926934" y="2375143"/>
            <a:ext cx="5352747" cy="369332"/>
          </a:xfrm>
          <a:prstGeom prst="rect">
            <a:avLst/>
          </a:prstGeom>
        </p:spPr>
        <p:txBody>
          <a:bodyPr wrap="none">
            <a:spAutoFit/>
          </a:bodyPr>
          <a:lstStyle/>
          <a:p>
            <a:r>
              <a:rPr lang="en-US" smtClean="0">
                <a:latin typeface="Arial" panose="020B0604020202020204" pitchFamily="34" charset="0"/>
                <a:ea typeface="Calibri" panose="020F0502020204030204" pitchFamily="34" charset="0"/>
                <a:cs typeface="Arial" panose="020B0604020202020204" pitchFamily="34" charset="0"/>
              </a:rPr>
              <a:t>Chỉ </a:t>
            </a:r>
            <a:r>
              <a:rPr lang="en-US">
                <a:latin typeface="Arial" panose="020B0604020202020204" pitchFamily="34" charset="0"/>
                <a:ea typeface="Calibri" panose="020F0502020204030204" pitchFamily="34" charset="0"/>
                <a:cs typeface="Arial" panose="020B0604020202020204" pitchFamily="34" charset="0"/>
              </a:rPr>
              <a:t>cần dùng các phép cộng, trừ, nhân và so sánh</a:t>
            </a:r>
            <a:endParaRPr lang="en-US">
              <a:latin typeface="Arial" panose="020B0604020202020204" pitchFamily="34" charset="0"/>
              <a:cs typeface="Arial" panose="020B0604020202020204" pitchFamily="34" charset="0"/>
            </a:endParaRPr>
          </a:p>
        </p:txBody>
      </p:sp>
      <p:sp>
        <p:nvSpPr>
          <p:cNvPr id="11" name="Rectangle 10"/>
          <p:cNvSpPr/>
          <p:nvPr/>
        </p:nvSpPr>
        <p:spPr>
          <a:xfrm>
            <a:off x="926934" y="2836808"/>
            <a:ext cx="2168222" cy="369332"/>
          </a:xfrm>
          <a:prstGeom prst="rect">
            <a:avLst/>
          </a:prstGeom>
        </p:spPr>
        <p:txBody>
          <a:bodyPr wrap="none">
            <a:spAutoFit/>
          </a:bodyPr>
          <a:lstStyle/>
          <a:p>
            <a:r>
              <a:rPr lang="en-US" smtClean="0">
                <a:latin typeface="Arial" panose="020B0604020202020204" pitchFamily="34" charset="0"/>
                <a:ea typeface="Calibri" panose="020F0502020204030204" pitchFamily="34" charset="0"/>
                <a:cs typeface="Arial" panose="020B0604020202020204" pitchFamily="34" charset="0"/>
              </a:rPr>
              <a:t>Xử </a:t>
            </a:r>
            <a:r>
              <a:rPr lang="en-US">
                <a:latin typeface="Arial" panose="020B0604020202020204" pitchFamily="34" charset="0"/>
                <a:ea typeface="Calibri" panose="020F0502020204030204" pitchFamily="34" charset="0"/>
                <a:cs typeface="Arial" panose="020B0604020202020204" pitchFamily="34" charset="0"/>
              </a:rPr>
              <a:t>lý dữ liệu offline</a:t>
            </a:r>
            <a:endParaRPr lang="en-US">
              <a:latin typeface="Arial" panose="020B0604020202020204" pitchFamily="34" charset="0"/>
              <a:cs typeface="Arial" panose="020B0604020202020204" pitchFamily="34" charset="0"/>
            </a:endParaRPr>
          </a:p>
        </p:txBody>
      </p:sp>
      <p:sp>
        <p:nvSpPr>
          <p:cNvPr id="12" name="Rectangle 11"/>
          <p:cNvSpPr/>
          <p:nvPr/>
        </p:nvSpPr>
        <p:spPr>
          <a:xfrm>
            <a:off x="926934" y="3298473"/>
            <a:ext cx="5070619" cy="369332"/>
          </a:xfrm>
          <a:prstGeom prst="rect">
            <a:avLst/>
          </a:prstGeom>
        </p:spPr>
        <p:txBody>
          <a:bodyPr wrap="none">
            <a:spAutoFit/>
          </a:bodyPr>
          <a:lstStyle/>
          <a:p>
            <a:r>
              <a:rPr lang="en-US" smtClean="0">
                <a:latin typeface="Arial" panose="020B0604020202020204" pitchFamily="34" charset="0"/>
                <a:ea typeface="Calibri" panose="020F0502020204030204" pitchFamily="34" charset="0"/>
                <a:cs typeface="Arial" panose="020B0604020202020204" pitchFamily="34" charset="0"/>
              </a:rPr>
              <a:t>Là </a:t>
            </a:r>
            <a:r>
              <a:rPr lang="en-US">
                <a:latin typeface="Arial" panose="020B0604020202020204" pitchFamily="34" charset="0"/>
                <a:ea typeface="Calibri" panose="020F0502020204030204" pitchFamily="34" charset="0"/>
                <a:cs typeface="Arial" panose="020B0604020202020204" pitchFamily="34" charset="0"/>
              </a:rPr>
              <a:t>giải thuật tìm bao lồi có </a:t>
            </a:r>
            <a:r>
              <a:rPr lang="en-US" i="1">
                <a:solidFill>
                  <a:srgbClr val="0070C0"/>
                </a:solidFill>
                <a:latin typeface="Arial" panose="020B0604020202020204" pitchFamily="34" charset="0"/>
                <a:ea typeface="Calibri" panose="020F0502020204030204" pitchFamily="34" charset="0"/>
                <a:cs typeface="Arial" panose="020B0604020202020204" pitchFamily="34" charset="0"/>
              </a:rPr>
              <a:t>độ phức tạp tốt </a:t>
            </a:r>
            <a:r>
              <a:rPr lang="en-US" i="1" smtClean="0">
                <a:solidFill>
                  <a:srgbClr val="0070C0"/>
                </a:solidFill>
                <a:latin typeface="Arial" panose="020B0604020202020204" pitchFamily="34" charset="0"/>
                <a:ea typeface="Calibri" panose="020F0502020204030204" pitchFamily="34" charset="0"/>
                <a:cs typeface="Arial" panose="020B0604020202020204" pitchFamily="34" charset="0"/>
              </a:rPr>
              <a:t>nhất</a:t>
            </a:r>
            <a:r>
              <a:rPr lang="en-US" smtClean="0">
                <a:latin typeface="Arial" panose="020B0604020202020204" pitchFamily="34" charset="0"/>
                <a:ea typeface="Calibri" panose="020F0502020204030204" pitchFamily="34" charset="0"/>
                <a:cs typeface="Arial" panose="020B0604020202020204" pitchFamily="34" charset="0"/>
              </a:rPr>
              <a:t>.</a:t>
            </a:r>
            <a:endParaRPr lang="en-US">
              <a:latin typeface="Arial" panose="020B0604020202020204" pitchFamily="34" charset="0"/>
              <a:cs typeface="Arial" panose="020B0604020202020204" pitchFamily="34" charset="0"/>
            </a:endParaRPr>
          </a:p>
        </p:txBody>
      </p:sp>
      <p:sp>
        <p:nvSpPr>
          <p:cNvPr id="13" name="Rectangle 12"/>
          <p:cNvSpPr/>
          <p:nvPr/>
        </p:nvSpPr>
        <p:spPr>
          <a:xfrm>
            <a:off x="1953760" y="3860129"/>
            <a:ext cx="5747086" cy="369332"/>
          </a:xfrm>
          <a:prstGeom prst="rect">
            <a:avLst/>
          </a:prstGeom>
        </p:spPr>
        <p:txBody>
          <a:bodyPr wrap="none">
            <a:spAutoFit/>
          </a:bodyPr>
          <a:lstStyle/>
          <a:p>
            <a:r>
              <a:rPr lang="en-US">
                <a:latin typeface="Arial" panose="020B0604020202020204" pitchFamily="34" charset="0"/>
                <a:ea typeface="Calibri" panose="020F0502020204030204" pitchFamily="34" charset="0"/>
                <a:cs typeface="Arial" panose="020B0604020202020204" pitchFamily="34" charset="0"/>
              </a:rPr>
              <a:t>Tọa độ các </a:t>
            </a:r>
            <a:r>
              <a:rPr lang="en-US" smtClean="0">
                <a:latin typeface="Arial" panose="020B0604020202020204" pitchFamily="34" charset="0"/>
                <a:ea typeface="Calibri" panose="020F0502020204030204" pitchFamily="34" charset="0"/>
                <a:cs typeface="Arial" panose="020B0604020202020204" pitchFamily="34" charset="0"/>
              </a:rPr>
              <a:t>điểm: lưu </a:t>
            </a:r>
            <a:r>
              <a:rPr lang="en-US">
                <a:latin typeface="Arial" panose="020B0604020202020204" pitchFamily="34" charset="0"/>
                <a:ea typeface="Calibri" panose="020F0502020204030204" pitchFamily="34" charset="0"/>
                <a:cs typeface="Arial" panose="020B0604020202020204" pitchFamily="34" charset="0"/>
              </a:rPr>
              <a:t>trữ dưới dạng mảng cặp tọa </a:t>
            </a:r>
            <a:r>
              <a:rPr lang="en-US" smtClean="0">
                <a:latin typeface="Arial" panose="020B0604020202020204" pitchFamily="34" charset="0"/>
                <a:ea typeface="Calibri" panose="020F0502020204030204" pitchFamily="34" charset="0"/>
                <a:cs typeface="Arial" panose="020B0604020202020204" pitchFamily="34" charset="0"/>
              </a:rPr>
              <a:t>độ, </a:t>
            </a:r>
            <a:endParaRPr lang="en-US">
              <a:latin typeface="Arial" panose="020B0604020202020204" pitchFamily="34" charset="0"/>
              <a:cs typeface="Arial" panose="020B0604020202020204" pitchFamily="34" charset="0"/>
            </a:endParaRPr>
          </a:p>
        </p:txBody>
      </p:sp>
      <p:sp>
        <p:nvSpPr>
          <p:cNvPr id="14" name="Rectangle 13"/>
          <p:cNvSpPr/>
          <p:nvPr/>
        </p:nvSpPr>
        <p:spPr>
          <a:xfrm>
            <a:off x="1958799" y="4261655"/>
            <a:ext cx="3377848" cy="369332"/>
          </a:xfrm>
          <a:prstGeom prst="rect">
            <a:avLst/>
          </a:prstGeom>
        </p:spPr>
        <p:txBody>
          <a:bodyPr wrap="none">
            <a:spAutoFit/>
          </a:bodyPr>
          <a:lstStyle/>
          <a:p>
            <a:r>
              <a:rPr lang="en-US" smtClean="0">
                <a:latin typeface="Arial" panose="020B0604020202020204" pitchFamily="34" charset="0"/>
                <a:ea typeface="Calibri" panose="020F0502020204030204" pitchFamily="34" charset="0"/>
                <a:cs typeface="Arial" panose="020B0604020202020204" pitchFamily="34" charset="0"/>
              </a:rPr>
              <a:t>Sắp </a:t>
            </a:r>
            <a:r>
              <a:rPr lang="en-US">
                <a:latin typeface="Arial" panose="020B0604020202020204" pitchFamily="34" charset="0"/>
                <a:ea typeface="Calibri" panose="020F0502020204030204" pitchFamily="34" charset="0"/>
                <a:cs typeface="Arial" panose="020B0604020202020204" pitchFamily="34" charset="0"/>
              </a:rPr>
              <a:t>xếp theo trình tự tăng </a:t>
            </a:r>
            <a:r>
              <a:rPr lang="en-US" smtClean="0">
                <a:latin typeface="Arial" panose="020B0604020202020204" pitchFamily="34" charset="0"/>
                <a:ea typeface="Calibri" panose="020F0502020204030204" pitchFamily="34" charset="0"/>
                <a:cs typeface="Arial" panose="020B0604020202020204" pitchFamily="34" charset="0"/>
              </a:rPr>
              <a:t>dần,</a:t>
            </a:r>
            <a:endParaRPr lang="en-US">
              <a:latin typeface="Arial" panose="020B0604020202020204" pitchFamily="34" charset="0"/>
              <a:cs typeface="Arial" panose="020B0604020202020204" pitchFamily="34" charset="0"/>
            </a:endParaRPr>
          </a:p>
        </p:txBody>
      </p:sp>
      <p:sp>
        <p:nvSpPr>
          <p:cNvPr id="15" name="Rectangle 14"/>
          <p:cNvSpPr/>
          <p:nvPr/>
        </p:nvSpPr>
        <p:spPr>
          <a:xfrm>
            <a:off x="2011045" y="4675030"/>
            <a:ext cx="6824304" cy="369332"/>
          </a:xfrm>
          <a:prstGeom prst="rect">
            <a:avLst/>
          </a:prstGeom>
        </p:spPr>
        <p:txBody>
          <a:bodyPr wrap="none">
            <a:spAutoFit/>
          </a:bodyPr>
          <a:lstStyle/>
          <a:p>
            <a:r>
              <a:rPr lang="en-US" b="1">
                <a:latin typeface="Courier New" panose="02070309020205020404" pitchFamily="49" charset="0"/>
                <a:ea typeface="Calibri" panose="020F0502020204030204" pitchFamily="34" charset="0"/>
                <a:cs typeface="Courier New" panose="02070309020205020404" pitchFamily="49" charset="0"/>
              </a:rPr>
              <a:t>P0</a:t>
            </a:r>
            <a:r>
              <a:rPr lang="en-US">
                <a:latin typeface="Arial" panose="020B0604020202020204" pitchFamily="34" charset="0"/>
                <a:ea typeface="Calibri" panose="020F0502020204030204" pitchFamily="34" charset="0"/>
                <a:cs typeface="Arial" panose="020B0604020202020204" pitchFamily="34" charset="0"/>
              </a:rPr>
              <a:t> và </a:t>
            </a:r>
            <a:r>
              <a:rPr lang="en-US" b="1">
                <a:latin typeface="Courier New" panose="02070309020205020404" pitchFamily="49" charset="0"/>
                <a:ea typeface="Calibri" panose="020F0502020204030204" pitchFamily="34" charset="0"/>
                <a:cs typeface="Courier New" panose="02070309020205020404" pitchFamily="49" charset="0"/>
              </a:rPr>
              <a:t>P1</a:t>
            </a:r>
            <a:r>
              <a:rPr lang="en-US">
                <a:latin typeface="Arial" panose="020B0604020202020204" pitchFamily="34" charset="0"/>
                <a:ea typeface="Calibri" panose="020F0502020204030204" pitchFamily="34" charset="0"/>
                <a:cs typeface="Arial" panose="020B0604020202020204" pitchFamily="34" charset="0"/>
              </a:rPr>
              <a:t> tương ứng là điểm đầu và cuối trong mảng đã sắp xếp.</a:t>
            </a:r>
            <a:endParaRPr lang="en-US">
              <a:latin typeface="Arial" panose="020B0604020202020204" pitchFamily="34" charset="0"/>
              <a:cs typeface="Arial" panose="020B0604020202020204" pitchFamily="34" charset="0"/>
            </a:endParaRPr>
          </a:p>
        </p:txBody>
      </p:sp>
      <p:sp>
        <p:nvSpPr>
          <p:cNvPr id="16" name="Rectangle 15"/>
          <p:cNvSpPr/>
          <p:nvPr/>
        </p:nvSpPr>
        <p:spPr>
          <a:xfrm>
            <a:off x="768288" y="5872410"/>
            <a:ext cx="6096000" cy="707886"/>
          </a:xfrm>
          <a:prstGeom prst="rect">
            <a:avLst/>
          </a:prstGeom>
        </p:spPr>
        <p:txBody>
          <a:bodyPr>
            <a:spAutoFit/>
          </a:bodyPr>
          <a:lstStyle/>
          <a:p>
            <a:pPr algn="ctr"/>
            <a:r>
              <a:rPr lang="en-US" sz="2000">
                <a:latin typeface="Times New Roman" panose="02020603050405020304" pitchFamily="18" charset="0"/>
                <a:ea typeface="Calibri" panose="020F0502020204030204" pitchFamily="34" charset="0"/>
              </a:rPr>
              <a:t>Đ</a:t>
            </a:r>
            <a:r>
              <a:rPr lang="en-US" sz="2000" smtClean="0">
                <a:latin typeface="Times New Roman" panose="02020603050405020304" pitchFamily="18" charset="0"/>
                <a:ea typeface="Calibri" panose="020F0502020204030204" pitchFamily="34" charset="0"/>
              </a:rPr>
              <a:t>iểm </a:t>
            </a:r>
            <a:r>
              <a:rPr lang="en-US" sz="2000">
                <a:latin typeface="Times New Roman" panose="02020603050405020304" pitchFamily="18" charset="0"/>
                <a:ea typeface="Calibri" panose="020F0502020204030204" pitchFamily="34" charset="0"/>
              </a:rPr>
              <a:t>có tọa độ </a:t>
            </a:r>
            <a:r>
              <a:rPr lang="en-US" sz="2000" b="1">
                <a:latin typeface="Courier New" panose="02070309020205020404" pitchFamily="49" charset="0"/>
                <a:ea typeface="Calibri" panose="020F0502020204030204" pitchFamily="34" charset="0"/>
              </a:rPr>
              <a:t>x</a:t>
            </a:r>
            <a:r>
              <a:rPr lang="en-US" sz="2000">
                <a:latin typeface="Times New Roman" panose="02020603050405020304" pitchFamily="18" charset="0"/>
                <a:ea typeface="Calibri" panose="020F0502020204030204" pitchFamily="34" charset="0"/>
              </a:rPr>
              <a:t> nhỏ nhất và có tọa độ </a:t>
            </a:r>
            <a:r>
              <a:rPr lang="en-US" sz="2000" b="1">
                <a:latin typeface="Courier New" panose="02070309020205020404" pitchFamily="49" charset="0"/>
                <a:ea typeface="Calibri" panose="020F0502020204030204" pitchFamily="34" charset="0"/>
              </a:rPr>
              <a:t>y</a:t>
            </a:r>
            <a:r>
              <a:rPr lang="en-US" sz="2000">
                <a:latin typeface="Times New Roman" panose="02020603050405020304" pitchFamily="18" charset="0"/>
                <a:ea typeface="Calibri" panose="020F0502020204030204" pitchFamily="34" charset="0"/>
              </a:rPr>
              <a:t> nhỏ nhất trong số các điểm có cùng tọa độ </a:t>
            </a:r>
            <a:r>
              <a:rPr lang="en-US" sz="2000" b="1">
                <a:latin typeface="Courier New" panose="02070309020205020404" pitchFamily="49" charset="0"/>
                <a:ea typeface="Calibri" panose="020F0502020204030204" pitchFamily="34" charset="0"/>
              </a:rPr>
              <a:t>x</a:t>
            </a:r>
            <a:r>
              <a:rPr lang="en-US" sz="2000">
                <a:latin typeface="Times New Roman" panose="02020603050405020304" pitchFamily="18" charset="0"/>
                <a:ea typeface="Calibri" panose="020F0502020204030204" pitchFamily="34" charset="0"/>
              </a:rPr>
              <a:t> nhỏ nhất</a:t>
            </a:r>
            <a:endParaRPr lang="en-US" sz="2000"/>
          </a:p>
        </p:txBody>
      </p:sp>
      <p:sp>
        <p:nvSpPr>
          <p:cNvPr id="17" name="Rectangle 16"/>
          <p:cNvSpPr/>
          <p:nvPr/>
        </p:nvSpPr>
        <p:spPr>
          <a:xfrm>
            <a:off x="4936761" y="5139367"/>
            <a:ext cx="6096000" cy="707886"/>
          </a:xfrm>
          <a:prstGeom prst="rect">
            <a:avLst/>
          </a:prstGeom>
        </p:spPr>
        <p:txBody>
          <a:bodyPr>
            <a:spAutoFit/>
          </a:bodyPr>
          <a:lstStyle/>
          <a:p>
            <a:pPr algn="ctr"/>
            <a:r>
              <a:rPr lang="en-US" sz="2000">
                <a:latin typeface="Times New Roman" panose="02020603050405020304" pitchFamily="18" charset="0"/>
                <a:ea typeface="Calibri" panose="020F0502020204030204" pitchFamily="34" charset="0"/>
              </a:rPr>
              <a:t>Đ</a:t>
            </a:r>
            <a:r>
              <a:rPr lang="en-US" sz="2000" smtClean="0">
                <a:latin typeface="Times New Roman" panose="02020603050405020304" pitchFamily="18" charset="0"/>
                <a:ea typeface="Calibri" panose="020F0502020204030204" pitchFamily="34" charset="0"/>
              </a:rPr>
              <a:t>iểm </a:t>
            </a:r>
            <a:r>
              <a:rPr lang="en-US" sz="2000">
                <a:latin typeface="Times New Roman" panose="02020603050405020304" pitchFamily="18" charset="0"/>
                <a:ea typeface="Calibri" panose="020F0502020204030204" pitchFamily="34" charset="0"/>
              </a:rPr>
              <a:t>có tọa độ </a:t>
            </a:r>
            <a:r>
              <a:rPr lang="en-US" sz="2000" b="1">
                <a:latin typeface="Courier New" panose="02070309020205020404" pitchFamily="49" charset="0"/>
                <a:ea typeface="Calibri" panose="020F0502020204030204" pitchFamily="34" charset="0"/>
              </a:rPr>
              <a:t>x</a:t>
            </a:r>
            <a:r>
              <a:rPr lang="en-US" sz="2000">
                <a:latin typeface="Times New Roman" panose="02020603050405020304" pitchFamily="18" charset="0"/>
                <a:ea typeface="Calibri" panose="020F0502020204030204" pitchFamily="34" charset="0"/>
              </a:rPr>
              <a:t> lớn nhất và có tọa độ </a:t>
            </a:r>
            <a:r>
              <a:rPr lang="en-US" sz="2000" b="1">
                <a:latin typeface="Courier New" panose="02070309020205020404" pitchFamily="49" charset="0"/>
                <a:ea typeface="Calibri" panose="020F0502020204030204" pitchFamily="34" charset="0"/>
              </a:rPr>
              <a:t>y</a:t>
            </a:r>
            <a:r>
              <a:rPr lang="en-US" sz="2000">
                <a:latin typeface="Times New Roman" panose="02020603050405020304" pitchFamily="18" charset="0"/>
                <a:ea typeface="Calibri" panose="020F0502020204030204" pitchFamily="34" charset="0"/>
              </a:rPr>
              <a:t> lớn nhất trong số các điểm có cùng tọa độ </a:t>
            </a:r>
            <a:r>
              <a:rPr lang="en-US" sz="2000" b="1">
                <a:latin typeface="Courier New" panose="02070309020205020404" pitchFamily="49" charset="0"/>
                <a:ea typeface="Calibri" panose="020F0502020204030204" pitchFamily="34" charset="0"/>
              </a:rPr>
              <a:t>x</a:t>
            </a:r>
            <a:r>
              <a:rPr lang="en-US" sz="2000">
                <a:latin typeface="Times New Roman" panose="02020603050405020304" pitchFamily="18" charset="0"/>
                <a:ea typeface="Calibri" panose="020F0502020204030204" pitchFamily="34" charset="0"/>
              </a:rPr>
              <a:t> lớn nhất</a:t>
            </a:r>
            <a:endParaRPr lang="en-US" sz="2000"/>
          </a:p>
        </p:txBody>
      </p:sp>
      <p:grpSp>
        <p:nvGrpSpPr>
          <p:cNvPr id="24" name="Group 23"/>
          <p:cNvGrpSpPr/>
          <p:nvPr/>
        </p:nvGrpSpPr>
        <p:grpSpPr>
          <a:xfrm>
            <a:off x="2840636" y="5044362"/>
            <a:ext cx="2096125" cy="448948"/>
            <a:chOff x="2840636" y="5044362"/>
            <a:chExt cx="2096125" cy="448948"/>
          </a:xfrm>
        </p:grpSpPr>
        <p:cxnSp>
          <p:nvCxnSpPr>
            <p:cNvPr id="19" name="Straight Connector 18"/>
            <p:cNvCxnSpPr/>
            <p:nvPr/>
          </p:nvCxnSpPr>
          <p:spPr>
            <a:xfrm>
              <a:off x="2848131" y="5044362"/>
              <a:ext cx="0" cy="445569"/>
            </a:xfrm>
            <a:prstGeom prst="line">
              <a:avLst/>
            </a:prstGeom>
            <a:ln w="1905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2840636" y="5493310"/>
              <a:ext cx="2096125" cy="0"/>
            </a:xfrm>
            <a:prstGeom prst="straightConnector1">
              <a:avLst/>
            </a:prstGeom>
            <a:ln w="19050">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cxnSp>
        <p:nvCxnSpPr>
          <p:cNvPr id="23" name="Straight Arrow Connector 22"/>
          <p:cNvCxnSpPr/>
          <p:nvPr/>
        </p:nvCxnSpPr>
        <p:spPr>
          <a:xfrm>
            <a:off x="2263515" y="4984230"/>
            <a:ext cx="0" cy="899045"/>
          </a:xfrm>
          <a:prstGeom prst="straightConnector1">
            <a:avLst/>
          </a:prstGeom>
          <a:ln w="19050">
            <a:solidFill>
              <a:srgbClr val="00B0F0"/>
            </a:solidFill>
            <a:tailEnd type="triangle"/>
          </a:ln>
        </p:spPr>
        <p:style>
          <a:lnRef idx="1">
            <a:schemeClr val="accent1"/>
          </a:lnRef>
          <a:fillRef idx="0">
            <a:schemeClr val="accent1"/>
          </a:fillRef>
          <a:effectRef idx="0">
            <a:schemeClr val="accent1"/>
          </a:effectRef>
          <a:fontRef idx="minor">
            <a:schemeClr val="tx1"/>
          </a:fontRef>
        </p:style>
      </p:cxnSp>
      <p:pic>
        <p:nvPicPr>
          <p:cNvPr id="20" name="Picture 19"/>
          <p:cNvPicPr>
            <a:picLocks noChangeAspect="1"/>
          </p:cNvPicPr>
          <p:nvPr/>
        </p:nvPicPr>
        <p:blipFill>
          <a:blip r:embed="rId3"/>
          <a:stretch>
            <a:fillRect/>
          </a:stretch>
        </p:blipFill>
        <p:spPr>
          <a:xfrm>
            <a:off x="154113" y="6376000"/>
            <a:ext cx="1975275" cy="371888"/>
          </a:xfrm>
          <a:prstGeom prst="rect">
            <a:avLst/>
          </a:prstGeom>
        </p:spPr>
      </p:pic>
      <p:pic>
        <p:nvPicPr>
          <p:cNvPr id="22" name="Picture 4" descr="Related imag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267522" y="5729109"/>
            <a:ext cx="798582" cy="10719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793225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ircle(in)">
                                      <p:cBhvr>
                                        <p:cTn id="7" dur="20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arn(inVertical)">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arn(inVertical)">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barn(inVertical)">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barn(inVertical)">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barn(inVertical)">
                                      <p:cBhvr>
                                        <p:cTn id="32" dur="500"/>
                                        <p:tgtEl>
                                          <p:spTgt spid="12"/>
                                        </p:tgtEl>
                                      </p:cBhvr>
                                    </p:animEffect>
                                  </p:childTnLst>
                                </p:cTn>
                              </p:par>
                            </p:childTnLst>
                          </p:cTn>
                        </p:par>
                      </p:childTnLst>
                    </p:cTn>
                  </p:par>
                  <p:par>
                    <p:cTn id="33" fill="hold">
                      <p:stCondLst>
                        <p:cond delay="indefinite"/>
                      </p:stCondLst>
                      <p:childTnLst>
                        <p:par>
                          <p:cTn id="34" fill="hold">
                            <p:stCondLst>
                              <p:cond delay="0"/>
                            </p:stCondLst>
                            <p:childTnLst>
                              <p:par>
                                <p:cTn id="35" presetID="21" presetClass="entr" presetSubtype="1"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wheel(1)">
                                      <p:cBhvr>
                                        <p:cTn id="37" dur="2000"/>
                                        <p:tgtEl>
                                          <p:spTgt spid="13"/>
                                        </p:tgtEl>
                                      </p:cBhvr>
                                    </p:animEffect>
                                  </p:childTnLst>
                                </p:cTn>
                              </p:par>
                            </p:childTnLst>
                          </p:cTn>
                        </p:par>
                      </p:childTnLst>
                    </p:cTn>
                  </p:par>
                  <p:par>
                    <p:cTn id="38" fill="hold">
                      <p:stCondLst>
                        <p:cond delay="indefinite"/>
                      </p:stCondLst>
                      <p:childTnLst>
                        <p:par>
                          <p:cTn id="39" fill="hold">
                            <p:stCondLst>
                              <p:cond delay="0"/>
                            </p:stCondLst>
                            <p:childTnLst>
                              <p:par>
                                <p:cTn id="40" presetID="21" presetClass="entr" presetSubtype="1" fill="hold" grpId="0" nodeType="click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wheel(1)">
                                      <p:cBhvr>
                                        <p:cTn id="42" dur="2000"/>
                                        <p:tgtEl>
                                          <p:spTgt spid="14"/>
                                        </p:tgtEl>
                                      </p:cBhvr>
                                    </p:animEffect>
                                  </p:childTnLst>
                                </p:cTn>
                              </p:par>
                            </p:childTnLst>
                          </p:cTn>
                        </p:par>
                      </p:childTnLst>
                    </p:cTn>
                  </p:par>
                  <p:par>
                    <p:cTn id="43" fill="hold">
                      <p:stCondLst>
                        <p:cond delay="indefinite"/>
                      </p:stCondLst>
                      <p:childTnLst>
                        <p:par>
                          <p:cTn id="44" fill="hold">
                            <p:stCondLst>
                              <p:cond delay="0"/>
                            </p:stCondLst>
                            <p:childTnLst>
                              <p:par>
                                <p:cTn id="45" presetID="21" presetClass="entr" presetSubtype="1" fill="hold" grpId="0" nodeType="clickEffect">
                                  <p:stCondLst>
                                    <p:cond delay="0"/>
                                  </p:stCondLst>
                                  <p:childTnLst>
                                    <p:set>
                                      <p:cBhvr>
                                        <p:cTn id="46" dur="1" fill="hold">
                                          <p:stCondLst>
                                            <p:cond delay="0"/>
                                          </p:stCondLst>
                                        </p:cTn>
                                        <p:tgtEl>
                                          <p:spTgt spid="15"/>
                                        </p:tgtEl>
                                        <p:attrNameLst>
                                          <p:attrName>style.visibility</p:attrName>
                                        </p:attrNameLst>
                                      </p:cBhvr>
                                      <p:to>
                                        <p:strVal val="visible"/>
                                      </p:to>
                                    </p:set>
                                    <p:animEffect transition="in" filter="wheel(1)">
                                      <p:cBhvr>
                                        <p:cTn id="47" dur="2000"/>
                                        <p:tgtEl>
                                          <p:spTgt spid="15"/>
                                        </p:tgtEl>
                                      </p:cBhvr>
                                    </p:animEffect>
                                  </p:childTnLst>
                                </p:cTn>
                              </p:par>
                            </p:childTnLst>
                          </p:cTn>
                        </p:par>
                      </p:childTnLst>
                    </p:cTn>
                  </p:par>
                  <p:par>
                    <p:cTn id="48" fill="hold">
                      <p:stCondLst>
                        <p:cond delay="indefinite"/>
                      </p:stCondLst>
                      <p:childTnLst>
                        <p:par>
                          <p:cTn id="49" fill="hold">
                            <p:stCondLst>
                              <p:cond delay="0"/>
                            </p:stCondLst>
                            <p:childTnLst>
                              <p:par>
                                <p:cTn id="50" presetID="21" presetClass="entr" presetSubtype="1" fill="hold" nodeType="clickEffect">
                                  <p:stCondLst>
                                    <p:cond delay="0"/>
                                  </p:stCondLst>
                                  <p:childTnLst>
                                    <p:set>
                                      <p:cBhvr>
                                        <p:cTn id="51" dur="1" fill="hold">
                                          <p:stCondLst>
                                            <p:cond delay="0"/>
                                          </p:stCondLst>
                                        </p:cTn>
                                        <p:tgtEl>
                                          <p:spTgt spid="23"/>
                                        </p:tgtEl>
                                        <p:attrNameLst>
                                          <p:attrName>style.visibility</p:attrName>
                                        </p:attrNameLst>
                                      </p:cBhvr>
                                      <p:to>
                                        <p:strVal val="visible"/>
                                      </p:to>
                                    </p:set>
                                    <p:animEffect transition="in" filter="wheel(1)">
                                      <p:cBhvr>
                                        <p:cTn id="52" dur="2000"/>
                                        <p:tgtEl>
                                          <p:spTgt spid="23"/>
                                        </p:tgtEl>
                                      </p:cBhvr>
                                    </p:animEffect>
                                  </p:childTnLst>
                                </p:cTn>
                              </p:par>
                            </p:childTnLst>
                          </p:cTn>
                        </p:par>
                      </p:childTnLst>
                    </p:cTn>
                  </p:par>
                  <p:par>
                    <p:cTn id="53" fill="hold">
                      <p:stCondLst>
                        <p:cond delay="indefinite"/>
                      </p:stCondLst>
                      <p:childTnLst>
                        <p:par>
                          <p:cTn id="54" fill="hold">
                            <p:stCondLst>
                              <p:cond delay="0"/>
                            </p:stCondLst>
                            <p:childTnLst>
                              <p:par>
                                <p:cTn id="55" presetID="14" presetClass="entr" presetSubtype="10" fill="hold" grpId="0" nodeType="clickEffect">
                                  <p:stCondLst>
                                    <p:cond delay="0"/>
                                  </p:stCondLst>
                                  <p:childTnLst>
                                    <p:set>
                                      <p:cBhvr>
                                        <p:cTn id="56" dur="1" fill="hold">
                                          <p:stCondLst>
                                            <p:cond delay="0"/>
                                          </p:stCondLst>
                                        </p:cTn>
                                        <p:tgtEl>
                                          <p:spTgt spid="16"/>
                                        </p:tgtEl>
                                        <p:attrNameLst>
                                          <p:attrName>style.visibility</p:attrName>
                                        </p:attrNameLst>
                                      </p:cBhvr>
                                      <p:to>
                                        <p:strVal val="visible"/>
                                      </p:to>
                                    </p:set>
                                    <p:animEffect transition="in" filter="randombar(horizontal)">
                                      <p:cBhvr>
                                        <p:cTn id="57" dur="500"/>
                                        <p:tgtEl>
                                          <p:spTgt spid="16"/>
                                        </p:tgtEl>
                                      </p:cBhvr>
                                    </p:animEffect>
                                  </p:childTnLst>
                                </p:cTn>
                              </p:par>
                            </p:childTnLst>
                          </p:cTn>
                        </p:par>
                      </p:childTnLst>
                    </p:cTn>
                  </p:par>
                  <p:par>
                    <p:cTn id="58" fill="hold">
                      <p:stCondLst>
                        <p:cond delay="indefinite"/>
                      </p:stCondLst>
                      <p:childTnLst>
                        <p:par>
                          <p:cTn id="59" fill="hold">
                            <p:stCondLst>
                              <p:cond delay="0"/>
                            </p:stCondLst>
                            <p:childTnLst>
                              <p:par>
                                <p:cTn id="60" presetID="21" presetClass="entr" presetSubtype="1" fill="hold" nodeType="clickEffect">
                                  <p:stCondLst>
                                    <p:cond delay="0"/>
                                  </p:stCondLst>
                                  <p:childTnLst>
                                    <p:set>
                                      <p:cBhvr>
                                        <p:cTn id="61" dur="1" fill="hold">
                                          <p:stCondLst>
                                            <p:cond delay="0"/>
                                          </p:stCondLst>
                                        </p:cTn>
                                        <p:tgtEl>
                                          <p:spTgt spid="24"/>
                                        </p:tgtEl>
                                        <p:attrNameLst>
                                          <p:attrName>style.visibility</p:attrName>
                                        </p:attrNameLst>
                                      </p:cBhvr>
                                      <p:to>
                                        <p:strVal val="visible"/>
                                      </p:to>
                                    </p:set>
                                    <p:animEffect transition="in" filter="wheel(1)">
                                      <p:cBhvr>
                                        <p:cTn id="62" dur="2000"/>
                                        <p:tgtEl>
                                          <p:spTgt spid="24"/>
                                        </p:tgtEl>
                                      </p:cBhvr>
                                    </p:animEffect>
                                  </p:childTnLst>
                                </p:cTn>
                              </p:par>
                            </p:childTnLst>
                          </p:cTn>
                        </p:par>
                      </p:childTnLst>
                    </p:cTn>
                  </p:par>
                  <p:par>
                    <p:cTn id="63" fill="hold">
                      <p:stCondLst>
                        <p:cond delay="indefinite"/>
                      </p:stCondLst>
                      <p:childTnLst>
                        <p:par>
                          <p:cTn id="64" fill="hold">
                            <p:stCondLst>
                              <p:cond delay="0"/>
                            </p:stCondLst>
                            <p:childTnLst>
                              <p:par>
                                <p:cTn id="65" presetID="14" presetClass="entr" presetSubtype="10" fill="hold" grpId="0" nodeType="clickEffect">
                                  <p:stCondLst>
                                    <p:cond delay="0"/>
                                  </p:stCondLst>
                                  <p:childTnLst>
                                    <p:set>
                                      <p:cBhvr>
                                        <p:cTn id="66" dur="1" fill="hold">
                                          <p:stCondLst>
                                            <p:cond delay="0"/>
                                          </p:stCondLst>
                                        </p:cTn>
                                        <p:tgtEl>
                                          <p:spTgt spid="17"/>
                                        </p:tgtEl>
                                        <p:attrNameLst>
                                          <p:attrName>style.visibility</p:attrName>
                                        </p:attrNameLst>
                                      </p:cBhvr>
                                      <p:to>
                                        <p:strVal val="visible"/>
                                      </p:to>
                                    </p:set>
                                    <p:animEffect transition="in" filter="randombar(horizontal)">
                                      <p:cBhvr>
                                        <p:cTn id="67" dur="500"/>
                                        <p:tgtEl>
                                          <p:spTgt spid="17"/>
                                        </p:tgtEl>
                                      </p:cBhvr>
                                    </p:animEffect>
                                  </p:childTnLst>
                                </p:cTn>
                              </p:par>
                            </p:childTnLst>
                          </p:cTn>
                        </p:par>
                      </p:childTnLst>
                    </p:cTn>
                  </p:par>
                  <p:par>
                    <p:cTn id="68" fill="hold">
                      <p:stCondLst>
                        <p:cond delay="indefinite"/>
                      </p:stCondLst>
                      <p:childTnLst>
                        <p:par>
                          <p:cTn id="69" fill="hold">
                            <p:stCondLst>
                              <p:cond delay="0"/>
                            </p:stCondLst>
                            <p:childTnLst>
                              <p:par>
                                <p:cTn id="70" presetID="53" presetClass="entr" presetSubtype="16" fill="hold" nodeType="clickEffect">
                                  <p:stCondLst>
                                    <p:cond delay="0"/>
                                  </p:stCondLst>
                                  <p:childTnLst>
                                    <p:set>
                                      <p:cBhvr>
                                        <p:cTn id="71" dur="1" fill="hold">
                                          <p:stCondLst>
                                            <p:cond delay="0"/>
                                          </p:stCondLst>
                                        </p:cTn>
                                        <p:tgtEl>
                                          <p:spTgt spid="22"/>
                                        </p:tgtEl>
                                        <p:attrNameLst>
                                          <p:attrName>style.visibility</p:attrName>
                                        </p:attrNameLst>
                                      </p:cBhvr>
                                      <p:to>
                                        <p:strVal val="visible"/>
                                      </p:to>
                                    </p:set>
                                    <p:anim calcmode="lin" valueType="num">
                                      <p:cBhvr>
                                        <p:cTn id="72" dur="500" fill="hold"/>
                                        <p:tgtEl>
                                          <p:spTgt spid="22"/>
                                        </p:tgtEl>
                                        <p:attrNameLst>
                                          <p:attrName>ppt_w</p:attrName>
                                        </p:attrNameLst>
                                      </p:cBhvr>
                                      <p:tavLst>
                                        <p:tav tm="0">
                                          <p:val>
                                            <p:fltVal val="0"/>
                                          </p:val>
                                        </p:tav>
                                        <p:tav tm="100000">
                                          <p:val>
                                            <p:strVal val="#ppt_w"/>
                                          </p:val>
                                        </p:tav>
                                      </p:tavLst>
                                    </p:anim>
                                    <p:anim calcmode="lin" valueType="num">
                                      <p:cBhvr>
                                        <p:cTn id="73" dur="500" fill="hold"/>
                                        <p:tgtEl>
                                          <p:spTgt spid="22"/>
                                        </p:tgtEl>
                                        <p:attrNameLst>
                                          <p:attrName>ppt_h</p:attrName>
                                        </p:attrNameLst>
                                      </p:cBhvr>
                                      <p:tavLst>
                                        <p:tav tm="0">
                                          <p:val>
                                            <p:fltVal val="0"/>
                                          </p:val>
                                        </p:tav>
                                        <p:tav tm="100000">
                                          <p:val>
                                            <p:strVal val="#ppt_h"/>
                                          </p:val>
                                        </p:tav>
                                      </p:tavLst>
                                    </p:anim>
                                    <p:animEffect transition="in" filter="fade">
                                      <p:cBhvr>
                                        <p:cTn id="74"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p:bldP spid="11" grpId="0"/>
      <p:bldP spid="12" grpId="0"/>
      <p:bldP spid="13" grpId="0"/>
      <p:bldP spid="14" grpId="0"/>
      <p:bldP spid="15" grpId="0"/>
      <p:bldP spid="16" grpId="0"/>
      <p:bldP spid="17" grpId="0"/>
    </p:bldLst>
  </p:timing>
</p:sld>
</file>

<file path=ppt/slides/slide29.xml><?xml version="1.0" encoding="utf-8"?>
<p:sld xmlns:a="http://schemas.openxmlformats.org/drawingml/2006/main" xmlns:r="http://schemas.openxmlformats.org/officeDocument/2006/relationships" xmlns:p="http://schemas.openxmlformats.org/presentationml/2006/main">
  <p:cSld>
    <p:bg>
      <p:bgPr>
        <a:gradFill rotWithShape="1">
          <a:gsLst>
            <a:gs pos="0">
              <a:srgbClr val="FBFEDE"/>
            </a:gs>
            <a:gs pos="100000">
              <a:schemeClr val="accent6">
                <a:lumMod val="60000"/>
                <a:lumOff val="40000"/>
              </a:schemeClr>
            </a:gs>
          </a:gsLst>
          <a:lin ang="5400000" scaled="0"/>
        </a:gra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A56C70A-47E8-4D43-BC53-9F5DFA8CEAC7}" type="slidenum">
              <a:rPr lang="en-US" smtClean="0"/>
              <a:t>29</a:t>
            </a:fld>
            <a:endParaRPr lang="en-US"/>
          </a:p>
        </p:txBody>
      </p:sp>
      <p:sp>
        <p:nvSpPr>
          <p:cNvPr id="5" name="Title 1"/>
          <p:cNvSpPr>
            <a:spLocks noGrp="1"/>
          </p:cNvSpPr>
          <p:nvPr>
            <p:ph type="title"/>
          </p:nvPr>
        </p:nvSpPr>
        <p:spPr>
          <a:xfrm>
            <a:off x="696418" y="386169"/>
            <a:ext cx="2593922" cy="573201"/>
          </a:xfrm>
        </p:spPr>
        <p:txBody>
          <a:bodyPr>
            <a:normAutofit/>
            <a:scene3d>
              <a:camera prst="orthographicFront"/>
              <a:lightRig rig="harsh" dir="t"/>
            </a:scene3d>
            <a:sp3d extrusionH="57150" prstMaterial="matte">
              <a:bevelT w="63500" h="12700" prst="angle"/>
              <a:contourClr>
                <a:schemeClr val="bg1">
                  <a:lumMod val="65000"/>
                </a:schemeClr>
              </a:contourClr>
            </a:sp3d>
          </a:bodyPr>
          <a:lstStyle/>
          <a:p>
            <a:r>
              <a:rPr lang="en-US" sz="2400" b="1" cap="none" smtClean="0">
                <a:ln/>
                <a:solidFill>
                  <a:schemeClr val="accent3"/>
                </a:solidFill>
                <a:effectLst>
                  <a:reflection blurRad="6350" stA="55000" endA="300" endPos="45500" dir="5400000" sy="-100000" algn="bl" rotWithShape="0"/>
                </a:effectLst>
                <a:latin typeface="Arial" panose="020B0604020202020204" pitchFamily="34" charset="0"/>
                <a:cs typeface="Arial" panose="020B0604020202020204" pitchFamily="34" charset="0"/>
              </a:rPr>
              <a:t>BAO LỒI </a:t>
            </a:r>
            <a:r>
              <a:rPr lang="en-US" sz="1800" b="1" i="1" cap="none" smtClean="0">
                <a:ln/>
                <a:solidFill>
                  <a:schemeClr val="accent4">
                    <a:lumMod val="75000"/>
                  </a:schemeClr>
                </a:solidFill>
                <a:effectLst>
                  <a:reflection blurRad="6350" stA="55000" endA="300" endPos="45500" dir="5400000" sy="-100000" algn="bl" rotWithShape="0"/>
                </a:effectLst>
                <a:latin typeface="Arial" panose="020B0604020202020204" pitchFamily="34" charset="0"/>
                <a:cs typeface="Arial" panose="020B0604020202020204" pitchFamily="34" charset="0"/>
              </a:rPr>
              <a:t>(tiếp)</a:t>
            </a:r>
            <a:endParaRPr lang="en-US" sz="1800" b="1" i="1" cap="none">
              <a:ln/>
              <a:solidFill>
                <a:schemeClr val="accent4">
                  <a:lumMod val="75000"/>
                </a:schemeClr>
              </a:solidFill>
              <a:effectLst>
                <a:reflection blurRad="6350" stA="55000" endA="300" endPos="45500" dir="5400000" sy="-100000" algn="bl" rotWithShape="0"/>
              </a:effectLst>
              <a:latin typeface="Arial" panose="020B0604020202020204" pitchFamily="34" charset="0"/>
              <a:cs typeface="Arial" panose="020B0604020202020204" pitchFamily="34" charset="0"/>
            </a:endParaRPr>
          </a:p>
        </p:txBody>
      </p:sp>
      <p:sp>
        <p:nvSpPr>
          <p:cNvPr id="6" name="TextBox 5"/>
          <p:cNvSpPr txBox="1"/>
          <p:nvPr/>
        </p:nvSpPr>
        <p:spPr>
          <a:xfrm>
            <a:off x="10896118" y="6335112"/>
            <a:ext cx="1056806" cy="367259"/>
          </a:xfrm>
          <a:prstGeom prst="rect">
            <a:avLst/>
          </a:prstGeom>
          <a:noFill/>
        </p:spPr>
        <p:txBody>
          <a:bodyPr wrap="square" rtlCol="0">
            <a:spAutoFit/>
          </a:bodyPr>
          <a:lstStyle/>
          <a:p>
            <a:r>
              <a:rPr lang="en-US" smtClean="0">
                <a:solidFill>
                  <a:srgbClr val="0070C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Bao lồi</a:t>
            </a:r>
            <a:endParaRPr lang="en-US">
              <a:solidFill>
                <a:srgbClr val="0070C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44" name="Rectangle 43"/>
          <p:cNvSpPr/>
          <p:nvPr/>
        </p:nvSpPr>
        <p:spPr>
          <a:xfrm>
            <a:off x="953751" y="1120420"/>
            <a:ext cx="2318263" cy="369332"/>
          </a:xfrm>
          <a:prstGeom prst="rect">
            <a:avLst/>
          </a:prstGeom>
        </p:spPr>
        <p:txBody>
          <a:bodyPr wrap="none">
            <a:spAutoFit/>
          </a:bodyPr>
          <a:lstStyle/>
          <a:p>
            <a:r>
              <a:rPr lang="en-US" b="1">
                <a:latin typeface="Courier New" panose="02070309020205020404" pitchFamily="49" charset="0"/>
                <a:ea typeface="Calibri" panose="020F0502020204030204" pitchFamily="34" charset="0"/>
              </a:rPr>
              <a:t>P0</a:t>
            </a:r>
            <a:r>
              <a:rPr lang="en-US">
                <a:latin typeface="Times New Roman" panose="02020603050405020304" pitchFamily="18" charset="0"/>
                <a:ea typeface="Calibri" panose="020F0502020204030204" pitchFamily="34" charset="0"/>
              </a:rPr>
              <a:t> và </a:t>
            </a:r>
            <a:r>
              <a:rPr lang="en-US" b="1" smtClean="0">
                <a:latin typeface="Courier New" panose="02070309020205020404" pitchFamily="49" charset="0"/>
                <a:ea typeface="Calibri" panose="020F0502020204030204" pitchFamily="34" charset="0"/>
              </a:rPr>
              <a:t>P1 </a:t>
            </a:r>
            <a:r>
              <a:rPr lang="en-US" b="1" smtClean="0">
                <a:latin typeface="Courier New" panose="02070309020205020404" pitchFamily="49" charset="0"/>
                <a:ea typeface="Calibri" panose="020F0502020204030204" pitchFamily="34" charset="0"/>
                <a:sym typeface="Symbol" panose="05050102010706020507" pitchFamily="18" charset="2"/>
              </a:rPr>
              <a:t> </a:t>
            </a:r>
            <a:r>
              <a:rPr lang="en-US" smtClean="0">
                <a:latin typeface="Arial" panose="020B0604020202020204" pitchFamily="34" charset="0"/>
                <a:ea typeface="Calibri" panose="020F0502020204030204" pitchFamily="34" charset="0"/>
                <a:cs typeface="Arial" panose="020B0604020202020204" pitchFamily="34" charset="0"/>
                <a:sym typeface="Symbol" panose="05050102010706020507" pitchFamily="18" charset="2"/>
              </a:rPr>
              <a:t>bao lồi,</a:t>
            </a:r>
            <a:endParaRPr lang="en-US">
              <a:latin typeface="Arial" panose="020B0604020202020204" pitchFamily="34" charset="0"/>
              <a:cs typeface="Arial" panose="020B0604020202020204" pitchFamily="34" charset="0"/>
            </a:endParaRPr>
          </a:p>
        </p:txBody>
      </p:sp>
      <p:sp>
        <p:nvSpPr>
          <p:cNvPr id="45" name="Rectangle 44"/>
          <p:cNvSpPr/>
          <p:nvPr/>
        </p:nvSpPr>
        <p:spPr>
          <a:xfrm>
            <a:off x="912467" y="1566117"/>
            <a:ext cx="5378524" cy="646331"/>
          </a:xfrm>
          <a:prstGeom prst="rect">
            <a:avLst/>
          </a:prstGeom>
        </p:spPr>
        <p:txBody>
          <a:bodyPr wrap="square">
            <a:spAutoFit/>
          </a:bodyPr>
          <a:lstStyle/>
          <a:p>
            <a:r>
              <a:rPr lang="en-US">
                <a:latin typeface="Arial" panose="020B0604020202020204" pitchFamily="34" charset="0"/>
                <a:ea typeface="Calibri" panose="020F0502020204030204" pitchFamily="34" charset="0"/>
                <a:cs typeface="Arial" panose="020B0604020202020204" pitchFamily="34" charset="0"/>
              </a:rPr>
              <a:t>Đường thẳng </a:t>
            </a:r>
            <a:r>
              <a:rPr lang="en-US" b="1">
                <a:latin typeface="Courier New" panose="02070309020205020404" pitchFamily="49" charset="0"/>
                <a:ea typeface="Calibri" panose="020F0502020204030204" pitchFamily="34" charset="0"/>
              </a:rPr>
              <a:t>d</a:t>
            </a:r>
            <a:r>
              <a:rPr lang="en-US">
                <a:latin typeface="Arial" panose="020B0604020202020204" pitchFamily="34" charset="0"/>
                <a:ea typeface="Calibri" panose="020F0502020204030204" pitchFamily="34" charset="0"/>
                <a:cs typeface="Arial" panose="020B0604020202020204" pitchFamily="34" charset="0"/>
              </a:rPr>
              <a:t> nối 2 điểm </a:t>
            </a:r>
            <a:r>
              <a:rPr lang="en-US" b="1">
                <a:latin typeface="Courier New" panose="02070309020205020404" pitchFamily="49" charset="0"/>
                <a:ea typeface="Calibri" panose="020F0502020204030204" pitchFamily="34" charset="0"/>
              </a:rPr>
              <a:t>P0</a:t>
            </a:r>
            <a:r>
              <a:rPr lang="en-US">
                <a:latin typeface="Arial" panose="020B0604020202020204" pitchFamily="34" charset="0"/>
                <a:ea typeface="Calibri" panose="020F0502020204030204" pitchFamily="34" charset="0"/>
                <a:cs typeface="Arial" panose="020B0604020202020204" pitchFamily="34" charset="0"/>
              </a:rPr>
              <a:t> và </a:t>
            </a:r>
            <a:r>
              <a:rPr lang="en-US" b="1">
                <a:latin typeface="Courier New" panose="02070309020205020404" pitchFamily="49" charset="0"/>
                <a:ea typeface="Calibri" panose="020F0502020204030204" pitchFamily="34" charset="0"/>
              </a:rPr>
              <a:t>P1</a:t>
            </a:r>
            <a:r>
              <a:rPr lang="en-US">
                <a:latin typeface="Arial" panose="020B0604020202020204" pitchFamily="34" charset="0"/>
                <a:ea typeface="Calibri" panose="020F0502020204030204" pitchFamily="34" charset="0"/>
                <a:cs typeface="Arial" panose="020B0604020202020204" pitchFamily="34" charset="0"/>
              </a:rPr>
              <a:t> sẽ chia các điểm đã cho thành 2 tập </a:t>
            </a:r>
            <a:r>
              <a:rPr lang="en-US" b="1">
                <a:latin typeface="Courier New" panose="02070309020205020404" pitchFamily="49" charset="0"/>
                <a:ea typeface="Calibri" panose="020F0502020204030204" pitchFamily="34" charset="0"/>
              </a:rPr>
              <a:t>S</a:t>
            </a:r>
            <a:r>
              <a:rPr lang="en-US" b="1" baseline="-25000">
                <a:latin typeface="Courier New" panose="02070309020205020404" pitchFamily="49" charset="0"/>
                <a:ea typeface="Calibri" panose="020F0502020204030204" pitchFamily="34" charset="0"/>
              </a:rPr>
              <a:t>up</a:t>
            </a:r>
            <a:r>
              <a:rPr lang="en-US">
                <a:latin typeface="Arial" panose="020B0604020202020204" pitchFamily="34" charset="0"/>
                <a:ea typeface="Calibri" panose="020F0502020204030204" pitchFamily="34" charset="0"/>
                <a:cs typeface="Arial" panose="020B0604020202020204" pitchFamily="34" charset="0"/>
              </a:rPr>
              <a:t> và </a:t>
            </a:r>
            <a:r>
              <a:rPr lang="en-US" b="1">
                <a:latin typeface="Courier New" panose="02070309020205020404" pitchFamily="49" charset="0"/>
                <a:ea typeface="Calibri" panose="020F0502020204030204" pitchFamily="34" charset="0"/>
              </a:rPr>
              <a:t>S</a:t>
            </a:r>
            <a:r>
              <a:rPr lang="en-US" b="1" baseline="-25000">
                <a:latin typeface="Courier New" panose="02070309020205020404" pitchFamily="49" charset="0"/>
                <a:ea typeface="Calibri" panose="020F0502020204030204" pitchFamily="34" charset="0"/>
              </a:rPr>
              <a:t>down</a:t>
            </a:r>
            <a:r>
              <a:rPr lang="en-US">
                <a:latin typeface="Arial" panose="020B0604020202020204" pitchFamily="34" charset="0"/>
                <a:ea typeface="Calibri" panose="020F0502020204030204" pitchFamily="34" charset="0"/>
                <a:cs typeface="Arial" panose="020B0604020202020204" pitchFamily="34" charset="0"/>
              </a:rPr>
              <a:t>. </a:t>
            </a:r>
            <a:endParaRPr lang="en-US">
              <a:latin typeface="Arial" panose="020B0604020202020204" pitchFamily="34" charset="0"/>
              <a:cs typeface="Arial" panose="020B0604020202020204" pitchFamily="34" charset="0"/>
            </a:endParaRPr>
          </a:p>
        </p:txBody>
      </p:sp>
      <p:grpSp>
        <p:nvGrpSpPr>
          <p:cNvPr id="64" name="Group 63"/>
          <p:cNvGrpSpPr/>
          <p:nvPr/>
        </p:nvGrpSpPr>
        <p:grpSpPr>
          <a:xfrm>
            <a:off x="7259754" y="1120420"/>
            <a:ext cx="4543269" cy="3100070"/>
            <a:chOff x="7259754" y="1120420"/>
            <a:chExt cx="4543269" cy="3100070"/>
          </a:xfrm>
        </p:grpSpPr>
        <p:grpSp>
          <p:nvGrpSpPr>
            <p:cNvPr id="7" name="Group 6"/>
            <p:cNvGrpSpPr/>
            <p:nvPr/>
          </p:nvGrpSpPr>
          <p:grpSpPr>
            <a:xfrm>
              <a:off x="7259754" y="1120420"/>
              <a:ext cx="4543269" cy="3100070"/>
              <a:chOff x="0" y="0"/>
              <a:chExt cx="3200400" cy="2085764"/>
            </a:xfrm>
          </p:grpSpPr>
          <p:sp>
            <p:nvSpPr>
              <p:cNvPr id="8" name="Text Box 2"/>
              <p:cNvSpPr txBox="1">
                <a:spLocks noChangeArrowheads="1"/>
              </p:cNvSpPr>
              <p:nvPr/>
            </p:nvSpPr>
            <p:spPr bwMode="auto">
              <a:xfrm>
                <a:off x="182880" y="1319916"/>
                <a:ext cx="458470" cy="324485"/>
              </a:xfrm>
              <a:prstGeom prst="rect">
                <a:avLst/>
              </a:prstGeom>
              <a:noFill/>
              <a:ln w="9525">
                <a:noFill/>
                <a:miter lim="800000"/>
                <a:headEnd/>
                <a:tailEnd/>
              </a:ln>
            </p:spPr>
            <p:txBody>
              <a:bodyPr rot="0" vert="horz" wrap="square" lIns="91440" tIns="45720" rIns="91440" bIns="45720" anchor="t" anchorCtr="0">
                <a:noAutofit/>
              </a:bodyPr>
              <a:lstStyle/>
              <a:p>
                <a:pPr marL="0" marR="0">
                  <a:spcBef>
                    <a:spcPts val="0"/>
                  </a:spcBef>
                  <a:spcAft>
                    <a:spcPts val="600"/>
                  </a:spcAft>
                </a:pPr>
                <a:r>
                  <a:rPr lang="en-US" b="1">
                    <a:effectLst/>
                    <a:latin typeface="Courier New" panose="02070309020205020404" pitchFamily="49" charset="0"/>
                    <a:ea typeface="Calibri" panose="020F0502020204030204" pitchFamily="34" charset="0"/>
                    <a:cs typeface="Courier New" panose="02070309020205020404" pitchFamily="49" charset="0"/>
                  </a:rPr>
                  <a:t>P0</a:t>
                </a:r>
              </a:p>
            </p:txBody>
          </p:sp>
          <p:sp>
            <p:nvSpPr>
              <p:cNvPr id="9" name="Text Box 2"/>
              <p:cNvSpPr txBox="1">
                <a:spLocks noChangeArrowheads="1"/>
              </p:cNvSpPr>
              <p:nvPr/>
            </p:nvSpPr>
            <p:spPr bwMode="auto">
              <a:xfrm>
                <a:off x="2397318" y="966083"/>
                <a:ext cx="458470" cy="324485"/>
              </a:xfrm>
              <a:prstGeom prst="rect">
                <a:avLst/>
              </a:prstGeom>
              <a:noFill/>
              <a:ln w="9525">
                <a:noFill/>
                <a:miter lim="800000"/>
                <a:headEnd/>
                <a:tailEnd/>
              </a:ln>
            </p:spPr>
            <p:txBody>
              <a:bodyPr rot="0" vert="horz" wrap="square" lIns="91440" tIns="45720" rIns="91440" bIns="45720" anchor="t" anchorCtr="0">
                <a:noAutofit/>
              </a:bodyPr>
              <a:lstStyle/>
              <a:p>
                <a:pPr marL="0" marR="0">
                  <a:spcBef>
                    <a:spcPts val="0"/>
                  </a:spcBef>
                  <a:spcAft>
                    <a:spcPts val="600"/>
                  </a:spcAft>
                </a:pPr>
                <a:r>
                  <a:rPr lang="en-US" b="1">
                    <a:effectLst/>
                    <a:latin typeface="Courier New" panose="02070309020205020404" pitchFamily="49" charset="0"/>
                    <a:ea typeface="Calibri" panose="020F0502020204030204" pitchFamily="34" charset="0"/>
                    <a:cs typeface="Courier New" panose="02070309020205020404" pitchFamily="49" charset="0"/>
                  </a:rPr>
                  <a:t>P1</a:t>
                </a:r>
              </a:p>
            </p:txBody>
          </p:sp>
          <p:grpSp>
            <p:nvGrpSpPr>
              <p:cNvPr id="10" name="Group 9"/>
              <p:cNvGrpSpPr/>
              <p:nvPr/>
            </p:nvGrpSpPr>
            <p:grpSpPr>
              <a:xfrm>
                <a:off x="0" y="0"/>
                <a:ext cx="3200400" cy="2085764"/>
                <a:chOff x="0" y="0"/>
                <a:chExt cx="3200400" cy="2085764"/>
              </a:xfrm>
            </p:grpSpPr>
            <p:grpSp>
              <p:nvGrpSpPr>
                <p:cNvPr id="11" name="Group 10"/>
                <p:cNvGrpSpPr/>
                <p:nvPr/>
              </p:nvGrpSpPr>
              <p:grpSpPr>
                <a:xfrm>
                  <a:off x="0" y="0"/>
                  <a:ext cx="3200400" cy="2085764"/>
                  <a:chOff x="0" y="0"/>
                  <a:chExt cx="3200400" cy="2085764"/>
                </a:xfrm>
              </p:grpSpPr>
              <p:grpSp>
                <p:nvGrpSpPr>
                  <p:cNvPr id="13" name="Group 12"/>
                  <p:cNvGrpSpPr/>
                  <p:nvPr/>
                </p:nvGrpSpPr>
                <p:grpSpPr>
                  <a:xfrm>
                    <a:off x="457200" y="235744"/>
                    <a:ext cx="2059503" cy="1713342"/>
                    <a:chOff x="0" y="0"/>
                    <a:chExt cx="2059503" cy="1713342"/>
                  </a:xfrm>
                </p:grpSpPr>
                <p:cxnSp>
                  <p:nvCxnSpPr>
                    <p:cNvPr id="39" name="Straight Connector 38"/>
                    <p:cNvCxnSpPr/>
                    <p:nvPr/>
                  </p:nvCxnSpPr>
                  <p:spPr>
                    <a:xfrm flipV="1">
                      <a:off x="0" y="0"/>
                      <a:ext cx="687070" cy="1370965"/>
                    </a:xfrm>
                    <a:prstGeom prst="line">
                      <a:avLst/>
                    </a:prstGeom>
                    <a:noFill/>
                    <a:ln w="28575" cap="flat" cmpd="sng" algn="ctr">
                      <a:solidFill>
                        <a:srgbClr val="ED7D31">
                          <a:lumMod val="50000"/>
                        </a:srgbClr>
                      </a:solidFill>
                      <a:prstDash val="solid"/>
                      <a:miter lim="800000"/>
                    </a:ln>
                    <a:effectLst/>
                  </p:spPr>
                </p:cxnSp>
                <p:cxnSp>
                  <p:nvCxnSpPr>
                    <p:cNvPr id="40" name="Straight Connector 39"/>
                    <p:cNvCxnSpPr/>
                    <p:nvPr/>
                  </p:nvCxnSpPr>
                  <p:spPr>
                    <a:xfrm flipV="1">
                      <a:off x="685800" y="0"/>
                      <a:ext cx="1026160" cy="0"/>
                    </a:xfrm>
                    <a:prstGeom prst="line">
                      <a:avLst/>
                    </a:prstGeom>
                    <a:noFill/>
                    <a:ln w="28575" cap="flat" cmpd="sng" algn="ctr">
                      <a:solidFill>
                        <a:srgbClr val="ED7D31">
                          <a:lumMod val="50000"/>
                        </a:srgbClr>
                      </a:solidFill>
                      <a:prstDash val="solid"/>
                      <a:miter lim="800000"/>
                    </a:ln>
                    <a:effectLst/>
                  </p:spPr>
                </p:cxnSp>
                <p:cxnSp>
                  <p:nvCxnSpPr>
                    <p:cNvPr id="41" name="Straight Connector 40"/>
                    <p:cNvCxnSpPr/>
                    <p:nvPr/>
                  </p:nvCxnSpPr>
                  <p:spPr>
                    <a:xfrm>
                      <a:off x="1714500" y="0"/>
                      <a:ext cx="345003" cy="1026207"/>
                    </a:xfrm>
                    <a:prstGeom prst="line">
                      <a:avLst/>
                    </a:prstGeom>
                    <a:noFill/>
                    <a:ln w="28575" cap="flat" cmpd="sng" algn="ctr">
                      <a:solidFill>
                        <a:srgbClr val="ED7D31">
                          <a:lumMod val="50000"/>
                        </a:srgbClr>
                      </a:solidFill>
                      <a:prstDash val="solid"/>
                      <a:miter lim="800000"/>
                    </a:ln>
                    <a:effectLst/>
                  </p:spPr>
                </p:cxnSp>
                <p:cxnSp>
                  <p:nvCxnSpPr>
                    <p:cNvPr id="42" name="Straight Connector 41"/>
                    <p:cNvCxnSpPr/>
                    <p:nvPr/>
                  </p:nvCxnSpPr>
                  <p:spPr>
                    <a:xfrm>
                      <a:off x="0" y="1371600"/>
                      <a:ext cx="1029335" cy="341630"/>
                    </a:xfrm>
                    <a:prstGeom prst="line">
                      <a:avLst/>
                    </a:prstGeom>
                    <a:noFill/>
                    <a:ln w="28575" cap="flat" cmpd="sng" algn="ctr">
                      <a:solidFill>
                        <a:srgbClr val="00B050"/>
                      </a:solidFill>
                      <a:prstDash val="solid"/>
                      <a:miter lim="800000"/>
                    </a:ln>
                    <a:effectLst/>
                  </p:spPr>
                </p:cxnSp>
                <p:cxnSp>
                  <p:nvCxnSpPr>
                    <p:cNvPr id="43" name="Straight Connector 42"/>
                    <p:cNvCxnSpPr/>
                    <p:nvPr/>
                  </p:nvCxnSpPr>
                  <p:spPr>
                    <a:xfrm flipV="1">
                      <a:off x="1028700" y="1026319"/>
                      <a:ext cx="1029904" cy="687023"/>
                    </a:xfrm>
                    <a:prstGeom prst="line">
                      <a:avLst/>
                    </a:prstGeom>
                    <a:noFill/>
                    <a:ln w="28575" cap="flat" cmpd="sng" algn="ctr">
                      <a:solidFill>
                        <a:srgbClr val="00B050"/>
                      </a:solidFill>
                      <a:prstDash val="solid"/>
                      <a:miter lim="800000"/>
                    </a:ln>
                    <a:effectLst/>
                  </p:spPr>
                </p:cxnSp>
              </p:grpSp>
              <p:grpSp>
                <p:nvGrpSpPr>
                  <p:cNvPr id="14" name="Group 13"/>
                  <p:cNvGrpSpPr/>
                  <p:nvPr/>
                </p:nvGrpSpPr>
                <p:grpSpPr>
                  <a:xfrm>
                    <a:off x="0" y="0"/>
                    <a:ext cx="3200400" cy="2085764"/>
                    <a:chOff x="0" y="0"/>
                    <a:chExt cx="3200400" cy="2085764"/>
                  </a:xfrm>
                </p:grpSpPr>
                <p:cxnSp>
                  <p:nvCxnSpPr>
                    <p:cNvPr id="15" name="Straight Connector 14"/>
                    <p:cNvCxnSpPr/>
                    <p:nvPr/>
                  </p:nvCxnSpPr>
                  <p:spPr>
                    <a:xfrm>
                      <a:off x="0" y="235612"/>
                      <a:ext cx="3200400" cy="0"/>
                    </a:xfrm>
                    <a:prstGeom prst="line">
                      <a:avLst/>
                    </a:prstGeom>
                    <a:noFill/>
                    <a:ln w="6350" cap="flat" cmpd="sng" algn="ctr">
                      <a:solidFill>
                        <a:srgbClr val="5B9BD5"/>
                      </a:solidFill>
                      <a:prstDash val="solid"/>
                      <a:miter lim="800000"/>
                    </a:ln>
                    <a:effectLst/>
                  </p:spPr>
                </p:cxnSp>
                <p:cxnSp>
                  <p:nvCxnSpPr>
                    <p:cNvPr id="16" name="Straight Connector 15"/>
                    <p:cNvCxnSpPr/>
                    <p:nvPr/>
                  </p:nvCxnSpPr>
                  <p:spPr>
                    <a:xfrm>
                      <a:off x="115001" y="2804"/>
                      <a:ext cx="0" cy="2074545"/>
                    </a:xfrm>
                    <a:prstGeom prst="line">
                      <a:avLst/>
                    </a:prstGeom>
                    <a:noFill/>
                    <a:ln w="19050" cap="flat" cmpd="sng" algn="ctr">
                      <a:solidFill>
                        <a:srgbClr val="002060"/>
                      </a:solidFill>
                      <a:prstDash val="solid"/>
                      <a:miter lim="800000"/>
                      <a:headEnd type="triangle" w="med" len="med"/>
                      <a:tailEnd type="none" w="med" len="med"/>
                    </a:ln>
                    <a:effectLst/>
                  </p:spPr>
                </p:cxnSp>
                <p:cxnSp>
                  <p:nvCxnSpPr>
                    <p:cNvPr id="17" name="Straight Connector 16"/>
                    <p:cNvCxnSpPr/>
                    <p:nvPr/>
                  </p:nvCxnSpPr>
                  <p:spPr>
                    <a:xfrm>
                      <a:off x="0" y="577811"/>
                      <a:ext cx="3200400" cy="0"/>
                    </a:xfrm>
                    <a:prstGeom prst="line">
                      <a:avLst/>
                    </a:prstGeom>
                    <a:noFill/>
                    <a:ln w="6350" cap="flat" cmpd="sng" algn="ctr">
                      <a:solidFill>
                        <a:srgbClr val="5B9BD5"/>
                      </a:solidFill>
                      <a:prstDash val="solid"/>
                      <a:miter lim="800000"/>
                    </a:ln>
                    <a:effectLst/>
                  </p:spPr>
                </p:cxnSp>
                <p:cxnSp>
                  <p:nvCxnSpPr>
                    <p:cNvPr id="18" name="Straight Connector 17"/>
                    <p:cNvCxnSpPr/>
                    <p:nvPr/>
                  </p:nvCxnSpPr>
                  <p:spPr>
                    <a:xfrm>
                      <a:off x="0" y="920009"/>
                      <a:ext cx="3200400" cy="0"/>
                    </a:xfrm>
                    <a:prstGeom prst="line">
                      <a:avLst/>
                    </a:prstGeom>
                    <a:noFill/>
                    <a:ln w="6350" cap="flat" cmpd="sng" algn="ctr">
                      <a:solidFill>
                        <a:srgbClr val="5B9BD5"/>
                      </a:solidFill>
                      <a:prstDash val="solid"/>
                      <a:miter lim="800000"/>
                    </a:ln>
                    <a:effectLst/>
                  </p:spPr>
                </p:cxnSp>
                <p:cxnSp>
                  <p:nvCxnSpPr>
                    <p:cNvPr id="19" name="Straight Connector 18"/>
                    <p:cNvCxnSpPr/>
                    <p:nvPr/>
                  </p:nvCxnSpPr>
                  <p:spPr>
                    <a:xfrm>
                      <a:off x="0" y="1262208"/>
                      <a:ext cx="3200400" cy="0"/>
                    </a:xfrm>
                    <a:prstGeom prst="line">
                      <a:avLst/>
                    </a:prstGeom>
                    <a:noFill/>
                    <a:ln w="6350" cap="flat" cmpd="sng" algn="ctr">
                      <a:solidFill>
                        <a:srgbClr val="5B9BD5"/>
                      </a:solidFill>
                      <a:prstDash val="solid"/>
                      <a:miter lim="800000"/>
                    </a:ln>
                    <a:effectLst/>
                  </p:spPr>
                </p:cxnSp>
                <p:cxnSp>
                  <p:nvCxnSpPr>
                    <p:cNvPr id="20" name="Straight Connector 19"/>
                    <p:cNvCxnSpPr/>
                    <p:nvPr/>
                  </p:nvCxnSpPr>
                  <p:spPr>
                    <a:xfrm>
                      <a:off x="0" y="1607212"/>
                      <a:ext cx="3200400" cy="0"/>
                    </a:xfrm>
                    <a:prstGeom prst="line">
                      <a:avLst/>
                    </a:prstGeom>
                    <a:noFill/>
                    <a:ln w="6350" cap="flat" cmpd="sng" algn="ctr">
                      <a:solidFill>
                        <a:srgbClr val="5B9BD5"/>
                      </a:solidFill>
                      <a:prstDash val="solid"/>
                      <a:miter lim="800000"/>
                    </a:ln>
                    <a:effectLst/>
                  </p:spPr>
                </p:cxnSp>
                <p:cxnSp>
                  <p:nvCxnSpPr>
                    <p:cNvPr id="21" name="Straight Connector 20"/>
                    <p:cNvCxnSpPr/>
                    <p:nvPr/>
                  </p:nvCxnSpPr>
                  <p:spPr>
                    <a:xfrm>
                      <a:off x="0" y="1949411"/>
                      <a:ext cx="3200400" cy="0"/>
                    </a:xfrm>
                    <a:prstGeom prst="line">
                      <a:avLst/>
                    </a:prstGeom>
                    <a:noFill/>
                    <a:ln w="19050" cap="flat" cmpd="sng" algn="ctr">
                      <a:solidFill>
                        <a:srgbClr val="002060"/>
                      </a:solidFill>
                      <a:prstDash val="solid"/>
                      <a:miter lim="800000"/>
                      <a:headEnd type="none" w="med" len="med"/>
                      <a:tailEnd type="triangle" w="med" len="med"/>
                    </a:ln>
                    <a:effectLst/>
                  </p:spPr>
                </p:cxnSp>
                <p:cxnSp>
                  <p:nvCxnSpPr>
                    <p:cNvPr id="22" name="Straight Connector 21"/>
                    <p:cNvCxnSpPr/>
                    <p:nvPr/>
                  </p:nvCxnSpPr>
                  <p:spPr>
                    <a:xfrm>
                      <a:off x="457200" y="0"/>
                      <a:ext cx="0" cy="2074545"/>
                    </a:xfrm>
                    <a:prstGeom prst="line">
                      <a:avLst/>
                    </a:prstGeom>
                    <a:noFill/>
                    <a:ln w="6350" cap="flat" cmpd="sng" algn="ctr">
                      <a:solidFill>
                        <a:srgbClr val="5B9BD5"/>
                      </a:solidFill>
                      <a:prstDash val="solid"/>
                      <a:miter lim="800000"/>
                    </a:ln>
                    <a:effectLst/>
                  </p:spPr>
                </p:cxnSp>
                <p:cxnSp>
                  <p:nvCxnSpPr>
                    <p:cNvPr id="23" name="Straight Connector 22"/>
                    <p:cNvCxnSpPr/>
                    <p:nvPr/>
                  </p:nvCxnSpPr>
                  <p:spPr>
                    <a:xfrm>
                      <a:off x="802203" y="5609"/>
                      <a:ext cx="0" cy="2074545"/>
                    </a:xfrm>
                    <a:prstGeom prst="line">
                      <a:avLst/>
                    </a:prstGeom>
                    <a:noFill/>
                    <a:ln w="6350" cap="flat" cmpd="sng" algn="ctr">
                      <a:solidFill>
                        <a:srgbClr val="5B9BD5"/>
                      </a:solidFill>
                      <a:prstDash val="solid"/>
                      <a:miter lim="800000"/>
                    </a:ln>
                    <a:effectLst/>
                  </p:spPr>
                </p:cxnSp>
                <p:cxnSp>
                  <p:nvCxnSpPr>
                    <p:cNvPr id="24" name="Straight Connector 23"/>
                    <p:cNvCxnSpPr/>
                    <p:nvPr/>
                  </p:nvCxnSpPr>
                  <p:spPr>
                    <a:xfrm>
                      <a:off x="1144402" y="2804"/>
                      <a:ext cx="0" cy="2074545"/>
                    </a:xfrm>
                    <a:prstGeom prst="line">
                      <a:avLst/>
                    </a:prstGeom>
                    <a:noFill/>
                    <a:ln w="6350" cap="flat" cmpd="sng" algn="ctr">
                      <a:solidFill>
                        <a:srgbClr val="5B9BD5"/>
                      </a:solidFill>
                      <a:prstDash val="solid"/>
                      <a:miter lim="800000"/>
                    </a:ln>
                    <a:effectLst/>
                  </p:spPr>
                </p:cxnSp>
                <p:cxnSp>
                  <p:nvCxnSpPr>
                    <p:cNvPr id="25" name="Straight Connector 24"/>
                    <p:cNvCxnSpPr/>
                    <p:nvPr/>
                  </p:nvCxnSpPr>
                  <p:spPr>
                    <a:xfrm>
                      <a:off x="1486601" y="8414"/>
                      <a:ext cx="0" cy="2074545"/>
                    </a:xfrm>
                    <a:prstGeom prst="line">
                      <a:avLst/>
                    </a:prstGeom>
                    <a:noFill/>
                    <a:ln w="6350" cap="flat" cmpd="sng" algn="ctr">
                      <a:solidFill>
                        <a:srgbClr val="5B9BD5"/>
                      </a:solidFill>
                      <a:prstDash val="solid"/>
                      <a:miter lim="800000"/>
                    </a:ln>
                    <a:effectLst/>
                  </p:spPr>
                </p:cxnSp>
                <p:cxnSp>
                  <p:nvCxnSpPr>
                    <p:cNvPr id="26" name="Straight Connector 25"/>
                    <p:cNvCxnSpPr/>
                    <p:nvPr/>
                  </p:nvCxnSpPr>
                  <p:spPr>
                    <a:xfrm>
                      <a:off x="1828800" y="5609"/>
                      <a:ext cx="0" cy="2074545"/>
                    </a:xfrm>
                    <a:prstGeom prst="line">
                      <a:avLst/>
                    </a:prstGeom>
                    <a:noFill/>
                    <a:ln w="6350" cap="flat" cmpd="sng" algn="ctr">
                      <a:solidFill>
                        <a:srgbClr val="5B9BD5"/>
                      </a:solidFill>
                      <a:prstDash val="solid"/>
                      <a:miter lim="800000"/>
                    </a:ln>
                    <a:effectLst/>
                  </p:spPr>
                </p:cxnSp>
                <p:cxnSp>
                  <p:nvCxnSpPr>
                    <p:cNvPr id="27" name="Straight Connector 26"/>
                    <p:cNvCxnSpPr/>
                    <p:nvPr/>
                  </p:nvCxnSpPr>
                  <p:spPr>
                    <a:xfrm>
                      <a:off x="2170999" y="11219"/>
                      <a:ext cx="0" cy="2074545"/>
                    </a:xfrm>
                    <a:prstGeom prst="line">
                      <a:avLst/>
                    </a:prstGeom>
                    <a:noFill/>
                    <a:ln w="6350" cap="flat" cmpd="sng" algn="ctr">
                      <a:solidFill>
                        <a:srgbClr val="5B9BD5"/>
                      </a:solidFill>
                      <a:prstDash val="solid"/>
                      <a:miter lim="800000"/>
                    </a:ln>
                    <a:effectLst/>
                  </p:spPr>
                </p:cxnSp>
                <p:cxnSp>
                  <p:nvCxnSpPr>
                    <p:cNvPr id="28" name="Straight Connector 27"/>
                    <p:cNvCxnSpPr/>
                    <p:nvPr/>
                  </p:nvCxnSpPr>
                  <p:spPr>
                    <a:xfrm>
                      <a:off x="2516002" y="8414"/>
                      <a:ext cx="0" cy="2074545"/>
                    </a:xfrm>
                    <a:prstGeom prst="line">
                      <a:avLst/>
                    </a:prstGeom>
                    <a:noFill/>
                    <a:ln w="6350" cap="flat" cmpd="sng" algn="ctr">
                      <a:solidFill>
                        <a:srgbClr val="5B9BD5"/>
                      </a:solidFill>
                      <a:prstDash val="solid"/>
                      <a:miter lim="800000"/>
                    </a:ln>
                    <a:effectLst/>
                  </p:spPr>
                </p:cxnSp>
                <p:cxnSp>
                  <p:nvCxnSpPr>
                    <p:cNvPr id="29" name="Straight Connector 28"/>
                    <p:cNvCxnSpPr/>
                    <p:nvPr/>
                  </p:nvCxnSpPr>
                  <p:spPr>
                    <a:xfrm>
                      <a:off x="2858201" y="11219"/>
                      <a:ext cx="0" cy="2074545"/>
                    </a:xfrm>
                    <a:prstGeom prst="line">
                      <a:avLst/>
                    </a:prstGeom>
                    <a:noFill/>
                    <a:ln w="6350" cap="flat" cmpd="sng" algn="ctr">
                      <a:solidFill>
                        <a:srgbClr val="5B9BD5"/>
                      </a:solidFill>
                      <a:prstDash val="solid"/>
                      <a:miter lim="800000"/>
                    </a:ln>
                    <a:effectLst/>
                  </p:spPr>
                </p:cxnSp>
                <p:sp>
                  <p:nvSpPr>
                    <p:cNvPr id="30" name="Oval 29"/>
                    <p:cNvSpPr/>
                    <p:nvPr/>
                  </p:nvSpPr>
                  <p:spPr>
                    <a:xfrm>
                      <a:off x="431956" y="1581968"/>
                      <a:ext cx="50291" cy="60852"/>
                    </a:xfrm>
                    <a:prstGeom prst="ellipse">
                      <a:avLst/>
                    </a:prstGeom>
                    <a:solidFill>
                      <a:srgbClr val="00B050"/>
                    </a:solidFill>
                    <a:ln w="12700" cap="flat" cmpd="sng" algn="ctr">
                      <a:solidFill>
                        <a:srgbClr val="70AD47">
                          <a:lumMod val="75000"/>
                        </a:srgbClr>
                      </a:solidFill>
                      <a:prstDash val="solid"/>
                      <a:miter lim="800000"/>
                    </a:ln>
                    <a:effectLst/>
                    <a:scene3d>
                      <a:camera prst="orthographicFront"/>
                      <a:lightRig rig="threePt" dir="t"/>
                    </a:scene3d>
                    <a:sp3d>
                      <a:bevelT/>
                    </a:sp3d>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31" name="Oval 30"/>
                    <p:cNvSpPr/>
                    <p:nvPr/>
                  </p:nvSpPr>
                  <p:spPr>
                    <a:xfrm>
                      <a:off x="1464162" y="1912947"/>
                      <a:ext cx="50291" cy="60852"/>
                    </a:xfrm>
                    <a:prstGeom prst="ellipse">
                      <a:avLst/>
                    </a:prstGeom>
                    <a:solidFill>
                      <a:srgbClr val="00B050"/>
                    </a:solidFill>
                    <a:ln w="12700" cap="flat" cmpd="sng" algn="ctr">
                      <a:solidFill>
                        <a:srgbClr val="70AD47">
                          <a:lumMod val="75000"/>
                        </a:srgbClr>
                      </a:solidFill>
                      <a:prstDash val="solid"/>
                      <a:miter lim="800000"/>
                    </a:ln>
                    <a:effectLst/>
                    <a:scene3d>
                      <a:camera prst="orthographicFront"/>
                      <a:lightRig rig="threePt" dir="t"/>
                    </a:scene3d>
                    <a:sp3d>
                      <a:bevelT/>
                    </a:sp3d>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32" name="Oval 31"/>
                    <p:cNvSpPr/>
                    <p:nvPr/>
                  </p:nvSpPr>
                  <p:spPr>
                    <a:xfrm>
                      <a:off x="1806361" y="1579163"/>
                      <a:ext cx="50291" cy="60852"/>
                    </a:xfrm>
                    <a:prstGeom prst="ellipse">
                      <a:avLst/>
                    </a:prstGeom>
                    <a:solidFill>
                      <a:srgbClr val="00B050"/>
                    </a:solidFill>
                    <a:ln w="12700" cap="flat" cmpd="sng" algn="ctr">
                      <a:solidFill>
                        <a:srgbClr val="70AD47">
                          <a:lumMod val="75000"/>
                        </a:srgbClr>
                      </a:solidFill>
                      <a:prstDash val="solid"/>
                      <a:miter lim="800000"/>
                    </a:ln>
                    <a:effectLst/>
                    <a:scene3d>
                      <a:camera prst="orthographicFront"/>
                      <a:lightRig rig="threePt" dir="t"/>
                    </a:scene3d>
                    <a:sp3d>
                      <a:bevelT/>
                    </a:sp3d>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33" name="Oval 32"/>
                    <p:cNvSpPr/>
                    <p:nvPr/>
                  </p:nvSpPr>
                  <p:spPr>
                    <a:xfrm>
                      <a:off x="1803556" y="1231354"/>
                      <a:ext cx="50291" cy="60852"/>
                    </a:xfrm>
                    <a:prstGeom prst="ellipse">
                      <a:avLst/>
                    </a:prstGeom>
                    <a:solidFill>
                      <a:srgbClr val="00B050"/>
                    </a:solidFill>
                    <a:ln w="12700" cap="flat" cmpd="sng" algn="ctr">
                      <a:solidFill>
                        <a:srgbClr val="70AD47">
                          <a:lumMod val="75000"/>
                        </a:srgbClr>
                      </a:solidFill>
                      <a:prstDash val="solid"/>
                      <a:miter lim="800000"/>
                    </a:ln>
                    <a:effectLst/>
                    <a:scene3d>
                      <a:camera prst="orthographicFront"/>
                      <a:lightRig rig="threePt" dir="t"/>
                    </a:scene3d>
                    <a:sp3d>
                      <a:bevelT/>
                    </a:sp3d>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34" name="Oval 33"/>
                    <p:cNvSpPr/>
                    <p:nvPr/>
                  </p:nvSpPr>
                  <p:spPr>
                    <a:xfrm>
                      <a:off x="1803556" y="886350"/>
                      <a:ext cx="50291" cy="60852"/>
                    </a:xfrm>
                    <a:prstGeom prst="ellipse">
                      <a:avLst/>
                    </a:prstGeom>
                    <a:solidFill>
                      <a:srgbClr val="00B050"/>
                    </a:solidFill>
                    <a:ln w="12700" cap="flat" cmpd="sng" algn="ctr">
                      <a:solidFill>
                        <a:srgbClr val="70AD47">
                          <a:lumMod val="75000"/>
                        </a:srgbClr>
                      </a:solidFill>
                      <a:prstDash val="solid"/>
                      <a:miter lim="800000"/>
                    </a:ln>
                    <a:effectLst/>
                    <a:scene3d>
                      <a:camera prst="orthographicFront"/>
                      <a:lightRig rig="threePt" dir="t"/>
                    </a:scene3d>
                    <a:sp3d>
                      <a:bevelT/>
                    </a:sp3d>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35" name="Oval 34"/>
                    <p:cNvSpPr/>
                    <p:nvPr/>
                  </p:nvSpPr>
                  <p:spPr>
                    <a:xfrm>
                      <a:off x="2493563" y="1231354"/>
                      <a:ext cx="50291" cy="60852"/>
                    </a:xfrm>
                    <a:prstGeom prst="ellipse">
                      <a:avLst/>
                    </a:prstGeom>
                    <a:solidFill>
                      <a:srgbClr val="00B050"/>
                    </a:solidFill>
                    <a:ln w="12700" cap="flat" cmpd="sng" algn="ctr">
                      <a:solidFill>
                        <a:srgbClr val="70AD47">
                          <a:lumMod val="75000"/>
                        </a:srgbClr>
                      </a:solidFill>
                      <a:prstDash val="solid"/>
                      <a:miter lim="800000"/>
                    </a:ln>
                    <a:effectLst/>
                    <a:scene3d>
                      <a:camera prst="orthographicFront"/>
                      <a:lightRig rig="threePt" dir="t"/>
                    </a:scene3d>
                    <a:sp3d>
                      <a:bevelT/>
                    </a:sp3d>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36" name="Oval 35"/>
                    <p:cNvSpPr/>
                    <p:nvPr/>
                  </p:nvSpPr>
                  <p:spPr>
                    <a:xfrm>
                      <a:off x="2145754" y="204758"/>
                      <a:ext cx="50291" cy="60852"/>
                    </a:xfrm>
                    <a:prstGeom prst="ellipse">
                      <a:avLst/>
                    </a:prstGeom>
                    <a:solidFill>
                      <a:srgbClr val="00B050"/>
                    </a:solidFill>
                    <a:ln w="12700" cap="flat" cmpd="sng" algn="ctr">
                      <a:solidFill>
                        <a:srgbClr val="70AD47">
                          <a:lumMod val="75000"/>
                        </a:srgbClr>
                      </a:solidFill>
                      <a:prstDash val="solid"/>
                      <a:miter lim="800000"/>
                    </a:ln>
                    <a:effectLst/>
                    <a:scene3d>
                      <a:camera prst="orthographicFront"/>
                      <a:lightRig rig="threePt" dir="t"/>
                    </a:scene3d>
                    <a:sp3d>
                      <a:bevelT/>
                    </a:sp3d>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37" name="Oval 36"/>
                    <p:cNvSpPr/>
                    <p:nvPr/>
                  </p:nvSpPr>
                  <p:spPr>
                    <a:xfrm>
                      <a:off x="1116353" y="204758"/>
                      <a:ext cx="50291" cy="60852"/>
                    </a:xfrm>
                    <a:prstGeom prst="ellipse">
                      <a:avLst/>
                    </a:prstGeom>
                    <a:solidFill>
                      <a:srgbClr val="00B050"/>
                    </a:solidFill>
                    <a:ln w="12700" cap="flat" cmpd="sng" algn="ctr">
                      <a:solidFill>
                        <a:srgbClr val="70AD47">
                          <a:lumMod val="75000"/>
                        </a:srgbClr>
                      </a:solidFill>
                      <a:prstDash val="solid"/>
                      <a:miter lim="800000"/>
                    </a:ln>
                    <a:effectLst/>
                    <a:scene3d>
                      <a:camera prst="orthographicFront"/>
                      <a:lightRig rig="threePt" dir="t"/>
                    </a:scene3d>
                    <a:sp3d>
                      <a:bevelT/>
                    </a:sp3d>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38" name="Oval 37"/>
                    <p:cNvSpPr/>
                    <p:nvPr/>
                  </p:nvSpPr>
                  <p:spPr>
                    <a:xfrm>
                      <a:off x="1121963" y="889155"/>
                      <a:ext cx="50291" cy="60852"/>
                    </a:xfrm>
                    <a:prstGeom prst="ellipse">
                      <a:avLst/>
                    </a:prstGeom>
                    <a:solidFill>
                      <a:srgbClr val="00B050"/>
                    </a:solidFill>
                    <a:ln w="12700" cap="flat" cmpd="sng" algn="ctr">
                      <a:solidFill>
                        <a:srgbClr val="70AD47">
                          <a:lumMod val="75000"/>
                        </a:srgbClr>
                      </a:solidFill>
                      <a:prstDash val="solid"/>
                      <a:miter lim="800000"/>
                    </a:ln>
                    <a:effectLst/>
                    <a:scene3d>
                      <a:camera prst="orthographicFront"/>
                      <a:lightRig rig="threePt" dir="t"/>
                    </a:scene3d>
                    <a:sp3d>
                      <a:bevelT/>
                    </a:sp3d>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cxnSp>
              <p:nvCxnSpPr>
                <p:cNvPr id="12" name="Straight Connector 11"/>
                <p:cNvCxnSpPr/>
                <p:nvPr/>
              </p:nvCxnSpPr>
              <p:spPr>
                <a:xfrm flipV="1">
                  <a:off x="182880" y="1208598"/>
                  <a:ext cx="2629601" cy="444952"/>
                </a:xfrm>
                <a:prstGeom prst="line">
                  <a:avLst/>
                </a:prstGeom>
                <a:noFill/>
                <a:ln w="28575" cap="flat" cmpd="sng" algn="ctr">
                  <a:solidFill>
                    <a:srgbClr val="7030A0"/>
                  </a:solidFill>
                  <a:prstDash val="sysDash"/>
                  <a:miter lim="800000"/>
                </a:ln>
                <a:effectLst/>
              </p:spPr>
            </p:cxnSp>
          </p:grpSp>
        </p:grpSp>
        <p:sp>
          <p:nvSpPr>
            <p:cNvPr id="46" name="Rectangle 45"/>
            <p:cNvSpPr/>
            <p:nvPr/>
          </p:nvSpPr>
          <p:spPr>
            <a:xfrm>
              <a:off x="8288585" y="3092473"/>
              <a:ext cx="450764" cy="369332"/>
            </a:xfrm>
            <a:prstGeom prst="rect">
              <a:avLst/>
            </a:prstGeom>
          </p:spPr>
          <p:txBody>
            <a:bodyPr wrap="none">
              <a:spAutoFit/>
            </a:bodyPr>
            <a:lstStyle/>
            <a:p>
              <a:r>
                <a:rPr lang="en-US">
                  <a:latin typeface="Arial" panose="020B0604020202020204" pitchFamily="34" charset="0"/>
                  <a:ea typeface="Calibri" panose="020F0502020204030204" pitchFamily="34" charset="0"/>
                  <a:cs typeface="Arial" panose="020B0604020202020204" pitchFamily="34" charset="0"/>
                </a:rPr>
                <a:t> </a:t>
              </a:r>
              <a:r>
                <a:rPr lang="en-US" b="1">
                  <a:latin typeface="Courier New" panose="02070309020205020404" pitchFamily="49" charset="0"/>
                  <a:ea typeface="Calibri" panose="020F0502020204030204" pitchFamily="34" charset="0"/>
                </a:rPr>
                <a:t>d</a:t>
              </a:r>
              <a:r>
                <a:rPr lang="en-US">
                  <a:latin typeface="Arial" panose="020B0604020202020204" pitchFamily="34" charset="0"/>
                  <a:ea typeface="Calibri" panose="020F0502020204030204" pitchFamily="34" charset="0"/>
                  <a:cs typeface="Arial" panose="020B0604020202020204" pitchFamily="34" charset="0"/>
                </a:rPr>
                <a:t> </a:t>
              </a:r>
              <a:endParaRPr lang="en-US"/>
            </a:p>
          </p:txBody>
        </p:sp>
      </p:grpSp>
      <p:sp>
        <p:nvSpPr>
          <p:cNvPr id="47" name="Oval 46"/>
          <p:cNvSpPr/>
          <p:nvPr/>
        </p:nvSpPr>
        <p:spPr>
          <a:xfrm>
            <a:off x="8385380" y="1036646"/>
            <a:ext cx="2384532" cy="2073615"/>
          </a:xfrm>
          <a:prstGeom prst="ellipse">
            <a:avLst/>
          </a:prstGeom>
          <a:noFill/>
          <a:ln w="28575">
            <a:solidFill>
              <a:srgbClr val="7030A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p:cNvSpPr/>
          <p:nvPr/>
        </p:nvSpPr>
        <p:spPr>
          <a:xfrm>
            <a:off x="8930638" y="3383119"/>
            <a:ext cx="1394086" cy="849241"/>
          </a:xfrm>
          <a:prstGeom prst="ellipse">
            <a:avLst/>
          </a:prstGeom>
          <a:noFill/>
          <a:ln w="28575">
            <a:solidFill>
              <a:srgbClr val="00B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p:cNvSpPr/>
          <p:nvPr/>
        </p:nvSpPr>
        <p:spPr>
          <a:xfrm>
            <a:off x="8367383" y="852760"/>
            <a:ext cx="508473" cy="369332"/>
          </a:xfrm>
          <a:prstGeom prst="rect">
            <a:avLst/>
          </a:prstGeom>
        </p:spPr>
        <p:txBody>
          <a:bodyPr wrap="none">
            <a:spAutoFit/>
          </a:bodyPr>
          <a:lstStyle/>
          <a:p>
            <a:r>
              <a:rPr lang="en-US" b="1">
                <a:latin typeface="Courier New" panose="02070309020205020404" pitchFamily="49" charset="0"/>
                <a:ea typeface="Calibri" panose="020F0502020204030204" pitchFamily="34" charset="0"/>
              </a:rPr>
              <a:t>S</a:t>
            </a:r>
            <a:r>
              <a:rPr lang="en-US" b="1" baseline="-25000">
                <a:latin typeface="Courier New" panose="02070309020205020404" pitchFamily="49" charset="0"/>
                <a:ea typeface="Calibri" panose="020F0502020204030204" pitchFamily="34" charset="0"/>
              </a:rPr>
              <a:t>up</a:t>
            </a:r>
            <a:endParaRPr lang="en-US"/>
          </a:p>
        </p:txBody>
      </p:sp>
      <p:sp>
        <p:nvSpPr>
          <p:cNvPr id="50" name="Rectangle 49"/>
          <p:cNvSpPr/>
          <p:nvPr/>
        </p:nvSpPr>
        <p:spPr>
          <a:xfrm>
            <a:off x="9964077" y="4144855"/>
            <a:ext cx="694421" cy="369332"/>
          </a:xfrm>
          <a:prstGeom prst="rect">
            <a:avLst/>
          </a:prstGeom>
        </p:spPr>
        <p:txBody>
          <a:bodyPr wrap="none">
            <a:spAutoFit/>
          </a:bodyPr>
          <a:lstStyle/>
          <a:p>
            <a:r>
              <a:rPr lang="en-US" b="1">
                <a:solidFill>
                  <a:srgbClr val="00B050"/>
                </a:solidFill>
                <a:latin typeface="Courier New" panose="02070309020205020404" pitchFamily="49" charset="0"/>
                <a:ea typeface="Calibri" panose="020F0502020204030204" pitchFamily="34" charset="0"/>
              </a:rPr>
              <a:t>S</a:t>
            </a:r>
            <a:r>
              <a:rPr lang="en-US" b="1" baseline="-25000">
                <a:solidFill>
                  <a:srgbClr val="00B050"/>
                </a:solidFill>
                <a:latin typeface="Courier New" panose="02070309020205020404" pitchFamily="49" charset="0"/>
                <a:ea typeface="Calibri" panose="020F0502020204030204" pitchFamily="34" charset="0"/>
              </a:rPr>
              <a:t>down</a:t>
            </a:r>
            <a:endParaRPr lang="en-US">
              <a:solidFill>
                <a:srgbClr val="00B050"/>
              </a:solidFill>
            </a:endParaRPr>
          </a:p>
        </p:txBody>
      </p:sp>
      <p:sp>
        <p:nvSpPr>
          <p:cNvPr id="51" name="Rectangle 50"/>
          <p:cNvSpPr/>
          <p:nvPr/>
        </p:nvSpPr>
        <p:spPr>
          <a:xfrm>
            <a:off x="912466" y="2270480"/>
            <a:ext cx="5534995" cy="646331"/>
          </a:xfrm>
          <a:prstGeom prst="rect">
            <a:avLst/>
          </a:prstGeom>
        </p:spPr>
        <p:txBody>
          <a:bodyPr wrap="square">
            <a:spAutoFit/>
          </a:bodyPr>
          <a:lstStyle/>
          <a:p>
            <a:pPr algn="just"/>
            <a:r>
              <a:rPr lang="en-US">
                <a:latin typeface="Arial" panose="020B0604020202020204" pitchFamily="34" charset="0"/>
                <a:ea typeface="Calibri" panose="020F0502020204030204" pitchFamily="34" charset="0"/>
                <a:cs typeface="Arial" panose="020B0604020202020204" pitchFamily="34" charset="0"/>
              </a:rPr>
              <a:t>Các điểm nằm trên đường thẳng có thể cho vào tập bất </a:t>
            </a:r>
            <a:r>
              <a:rPr lang="en-US" smtClean="0">
                <a:latin typeface="Arial" panose="020B0604020202020204" pitchFamily="34" charset="0"/>
                <a:ea typeface="Calibri" panose="020F0502020204030204" pitchFamily="34" charset="0"/>
                <a:cs typeface="Arial" panose="020B0604020202020204" pitchFamily="34" charset="0"/>
              </a:rPr>
              <a:t>kỳ (</a:t>
            </a:r>
            <a:r>
              <a:rPr lang="en-US" i="1">
                <a:solidFill>
                  <a:srgbClr val="00B0F0"/>
                </a:solidFill>
                <a:latin typeface="Arial" panose="020B0604020202020204" pitchFamily="34" charset="0"/>
                <a:cs typeface="Arial" panose="020B0604020202020204" pitchFamily="34" charset="0"/>
              </a:rPr>
              <a:t>không phải là những điểm tạo nên bao </a:t>
            </a:r>
            <a:r>
              <a:rPr lang="en-US" i="1" smtClean="0">
                <a:solidFill>
                  <a:srgbClr val="00B0F0"/>
                </a:solidFill>
                <a:latin typeface="Arial" panose="020B0604020202020204" pitchFamily="34" charset="0"/>
                <a:cs typeface="Arial" panose="020B0604020202020204" pitchFamily="34" charset="0"/>
              </a:rPr>
              <a:t>lồi</a:t>
            </a:r>
            <a:r>
              <a:rPr lang="en-US" smtClean="0">
                <a:latin typeface="Arial" panose="020B0604020202020204" pitchFamily="34" charset="0"/>
                <a:cs typeface="Arial" panose="020B0604020202020204" pitchFamily="34" charset="0"/>
              </a:rPr>
              <a:t>).</a:t>
            </a:r>
            <a:endParaRPr lang="en-US">
              <a:latin typeface="Arial" panose="020B0604020202020204" pitchFamily="34" charset="0"/>
              <a:cs typeface="Arial" panose="020B0604020202020204" pitchFamily="34" charset="0"/>
            </a:endParaRPr>
          </a:p>
        </p:txBody>
      </p:sp>
      <p:sp>
        <p:nvSpPr>
          <p:cNvPr id="52" name="Rectangle 51"/>
          <p:cNvSpPr/>
          <p:nvPr/>
        </p:nvSpPr>
        <p:spPr>
          <a:xfrm>
            <a:off x="912466" y="3088775"/>
            <a:ext cx="508473" cy="369332"/>
          </a:xfrm>
          <a:prstGeom prst="rect">
            <a:avLst/>
          </a:prstGeom>
        </p:spPr>
        <p:txBody>
          <a:bodyPr wrap="none">
            <a:spAutoFit/>
          </a:bodyPr>
          <a:lstStyle/>
          <a:p>
            <a:r>
              <a:rPr lang="en-US" b="1" smtClean="0">
                <a:latin typeface="Courier New" panose="02070309020205020404" pitchFamily="49" charset="0"/>
                <a:ea typeface="Calibri" panose="020F0502020204030204" pitchFamily="34" charset="0"/>
              </a:rPr>
              <a:t>S</a:t>
            </a:r>
            <a:r>
              <a:rPr lang="en-US" b="1" baseline="-25000" smtClean="0">
                <a:latin typeface="Courier New" panose="02070309020205020404" pitchFamily="49" charset="0"/>
                <a:ea typeface="Calibri" panose="020F0502020204030204" pitchFamily="34" charset="0"/>
              </a:rPr>
              <a:t>up</a:t>
            </a:r>
            <a:endParaRPr lang="en-US"/>
          </a:p>
        </p:txBody>
      </p:sp>
      <p:sp>
        <p:nvSpPr>
          <p:cNvPr id="53" name="Rectangle 52"/>
          <p:cNvSpPr/>
          <p:nvPr/>
        </p:nvSpPr>
        <p:spPr>
          <a:xfrm>
            <a:off x="1993379" y="3099779"/>
            <a:ext cx="2428870" cy="369332"/>
          </a:xfrm>
          <a:prstGeom prst="rect">
            <a:avLst/>
          </a:prstGeom>
        </p:spPr>
        <p:txBody>
          <a:bodyPr wrap="none">
            <a:spAutoFit/>
          </a:bodyPr>
          <a:lstStyle/>
          <a:p>
            <a:r>
              <a:rPr lang="en-US" smtClean="0">
                <a:latin typeface="Arial" panose="020B0604020202020204" pitchFamily="34" charset="0"/>
                <a:ea typeface="Calibri" panose="020F0502020204030204" pitchFamily="34" charset="0"/>
                <a:cs typeface="Arial" panose="020B0604020202020204" pitchFamily="34" charset="0"/>
              </a:rPr>
              <a:t>Phần </a:t>
            </a:r>
            <a:r>
              <a:rPr lang="en-US">
                <a:latin typeface="Arial" panose="020B0604020202020204" pitchFamily="34" charset="0"/>
                <a:ea typeface="Calibri" panose="020F0502020204030204" pitchFamily="34" charset="0"/>
                <a:cs typeface="Arial" panose="020B0604020202020204" pitchFamily="34" charset="0"/>
              </a:rPr>
              <a:t>trên của bao lồi </a:t>
            </a:r>
            <a:endParaRPr lang="en-US">
              <a:latin typeface="Arial" panose="020B0604020202020204" pitchFamily="34" charset="0"/>
              <a:cs typeface="Arial" panose="020B0604020202020204" pitchFamily="34" charset="0"/>
            </a:endParaRPr>
          </a:p>
        </p:txBody>
      </p:sp>
      <p:cxnSp>
        <p:nvCxnSpPr>
          <p:cNvPr id="55" name="Straight Arrow Connector 54"/>
          <p:cNvCxnSpPr/>
          <p:nvPr/>
        </p:nvCxnSpPr>
        <p:spPr>
          <a:xfrm>
            <a:off x="1404290" y="3265574"/>
            <a:ext cx="527586" cy="2282"/>
          </a:xfrm>
          <a:prstGeom prst="straightConnector1">
            <a:avLst/>
          </a:prstGeom>
          <a:ln w="1905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57" name="Rectangle 56"/>
          <p:cNvSpPr/>
          <p:nvPr/>
        </p:nvSpPr>
        <p:spPr>
          <a:xfrm>
            <a:off x="912466" y="3443975"/>
            <a:ext cx="694421" cy="369332"/>
          </a:xfrm>
          <a:prstGeom prst="rect">
            <a:avLst/>
          </a:prstGeom>
        </p:spPr>
        <p:txBody>
          <a:bodyPr wrap="none">
            <a:spAutoFit/>
          </a:bodyPr>
          <a:lstStyle/>
          <a:p>
            <a:r>
              <a:rPr lang="en-US" b="1" smtClean="0">
                <a:latin typeface="Courier New" panose="02070309020205020404" pitchFamily="49" charset="0"/>
                <a:ea typeface="Calibri" panose="020F0502020204030204" pitchFamily="34" charset="0"/>
              </a:rPr>
              <a:t>S</a:t>
            </a:r>
            <a:r>
              <a:rPr lang="en-US" b="1" baseline="-25000" smtClean="0">
                <a:latin typeface="Courier New" panose="02070309020205020404" pitchFamily="49" charset="0"/>
                <a:ea typeface="Calibri" panose="020F0502020204030204" pitchFamily="34" charset="0"/>
              </a:rPr>
              <a:t>down</a:t>
            </a:r>
            <a:endParaRPr lang="en-US"/>
          </a:p>
        </p:txBody>
      </p:sp>
      <p:sp>
        <p:nvSpPr>
          <p:cNvPr id="58" name="Rectangle 57"/>
          <p:cNvSpPr/>
          <p:nvPr/>
        </p:nvSpPr>
        <p:spPr>
          <a:xfrm>
            <a:off x="1993379" y="3454979"/>
            <a:ext cx="2515432" cy="369332"/>
          </a:xfrm>
          <a:prstGeom prst="rect">
            <a:avLst/>
          </a:prstGeom>
        </p:spPr>
        <p:txBody>
          <a:bodyPr wrap="none">
            <a:spAutoFit/>
          </a:bodyPr>
          <a:lstStyle/>
          <a:p>
            <a:r>
              <a:rPr lang="en-US" smtClean="0">
                <a:latin typeface="Arial" panose="020B0604020202020204" pitchFamily="34" charset="0"/>
                <a:ea typeface="Calibri" panose="020F0502020204030204" pitchFamily="34" charset="0"/>
                <a:cs typeface="Arial" panose="020B0604020202020204" pitchFamily="34" charset="0"/>
              </a:rPr>
              <a:t>Phần dưới </a:t>
            </a:r>
            <a:r>
              <a:rPr lang="en-US">
                <a:latin typeface="Arial" panose="020B0604020202020204" pitchFamily="34" charset="0"/>
                <a:ea typeface="Calibri" panose="020F0502020204030204" pitchFamily="34" charset="0"/>
                <a:cs typeface="Arial" panose="020B0604020202020204" pitchFamily="34" charset="0"/>
              </a:rPr>
              <a:t>của bao lồi </a:t>
            </a:r>
            <a:endParaRPr lang="en-US">
              <a:latin typeface="Arial" panose="020B0604020202020204" pitchFamily="34" charset="0"/>
              <a:cs typeface="Arial" panose="020B0604020202020204" pitchFamily="34" charset="0"/>
            </a:endParaRPr>
          </a:p>
        </p:txBody>
      </p:sp>
      <p:cxnSp>
        <p:nvCxnSpPr>
          <p:cNvPr id="59" name="Straight Arrow Connector 58"/>
          <p:cNvCxnSpPr/>
          <p:nvPr/>
        </p:nvCxnSpPr>
        <p:spPr>
          <a:xfrm>
            <a:off x="1404290" y="3620774"/>
            <a:ext cx="527586" cy="2282"/>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60" name="Rectangle 59"/>
          <p:cNvSpPr/>
          <p:nvPr/>
        </p:nvSpPr>
        <p:spPr>
          <a:xfrm>
            <a:off x="912466" y="3996613"/>
            <a:ext cx="3760966" cy="400110"/>
          </a:xfrm>
          <a:prstGeom prst="rect">
            <a:avLst/>
          </a:prstGeom>
        </p:spPr>
        <p:txBody>
          <a:bodyPr wrap="none">
            <a:spAutoFit/>
          </a:bodyPr>
          <a:lstStyle/>
          <a:p>
            <a:r>
              <a:rPr lang="en-US" sz="2000" smtClean="0">
                <a:solidFill>
                  <a:srgbClr val="7030A0"/>
                </a:solidFill>
                <a:latin typeface="Arial" panose="020B0604020202020204" pitchFamily="34" charset="0"/>
                <a:ea typeface="Calibri" panose="020F0502020204030204" pitchFamily="34" charset="0"/>
                <a:cs typeface="Arial" panose="020B0604020202020204" pitchFamily="34" charset="0"/>
              </a:rPr>
              <a:t>Xây </a:t>
            </a:r>
            <a:r>
              <a:rPr lang="en-US" sz="2000">
                <a:solidFill>
                  <a:srgbClr val="7030A0"/>
                </a:solidFill>
                <a:latin typeface="Arial" panose="020B0604020202020204" pitchFamily="34" charset="0"/>
                <a:ea typeface="Calibri" panose="020F0502020204030204" pitchFamily="34" charset="0"/>
                <a:cs typeface="Arial" panose="020B0604020202020204" pitchFamily="34" charset="0"/>
              </a:rPr>
              <a:t>dựng phần trên của bao lồi</a:t>
            </a:r>
            <a:endParaRPr lang="en-US" sz="2000">
              <a:solidFill>
                <a:srgbClr val="7030A0"/>
              </a:solidFill>
              <a:latin typeface="Arial" panose="020B0604020202020204" pitchFamily="34" charset="0"/>
              <a:cs typeface="Arial" panose="020B0604020202020204" pitchFamily="34" charset="0"/>
            </a:endParaRPr>
          </a:p>
        </p:txBody>
      </p:sp>
      <p:sp>
        <p:nvSpPr>
          <p:cNvPr id="61" name="Rectangle 60"/>
          <p:cNvSpPr/>
          <p:nvPr/>
        </p:nvSpPr>
        <p:spPr>
          <a:xfrm>
            <a:off x="1390843" y="4534781"/>
            <a:ext cx="4188967" cy="400110"/>
          </a:xfrm>
          <a:prstGeom prst="rect">
            <a:avLst/>
          </a:prstGeom>
        </p:spPr>
        <p:txBody>
          <a:bodyPr wrap="none">
            <a:spAutoFit/>
          </a:bodyPr>
          <a:lstStyle/>
          <a:p>
            <a:r>
              <a:rPr lang="en-US" sz="2000">
                <a:latin typeface="Times New Roman" panose="02020603050405020304" pitchFamily="18" charset="0"/>
                <a:ea typeface="Calibri" panose="020F0502020204030204" pitchFamily="34" charset="0"/>
              </a:rPr>
              <a:t>Từ tập </a:t>
            </a:r>
            <a:r>
              <a:rPr lang="en-US" sz="2000" b="1">
                <a:latin typeface="Courier New" panose="02070309020205020404" pitchFamily="49" charset="0"/>
                <a:ea typeface="Calibri" panose="020F0502020204030204" pitchFamily="34" charset="0"/>
              </a:rPr>
              <a:t>up</a:t>
            </a:r>
            <a:r>
              <a:rPr lang="en-US" sz="2000">
                <a:latin typeface="Times New Roman" panose="02020603050405020304" pitchFamily="18" charset="0"/>
                <a:ea typeface="Calibri" panose="020F0502020204030204" pitchFamily="34" charset="0"/>
              </a:rPr>
              <a:t> rỗng kết nạp </a:t>
            </a:r>
            <a:r>
              <a:rPr lang="en-US" sz="2000" b="1" smtClean="0">
                <a:latin typeface="Courier New" panose="02070309020205020404" pitchFamily="49" charset="0"/>
                <a:ea typeface="Calibri" panose="020F0502020204030204" pitchFamily="34" charset="0"/>
              </a:rPr>
              <a:t>P0</a:t>
            </a:r>
            <a:r>
              <a:rPr lang="en-US" sz="2000" smtClean="0">
                <a:latin typeface="Times New Roman" panose="02020603050405020304" pitchFamily="18" charset="0"/>
                <a:ea typeface="Calibri" panose="020F0502020204030204" pitchFamily="34" charset="0"/>
              </a:rPr>
              <a:t>, </a:t>
            </a:r>
            <a:r>
              <a:rPr lang="en-US" sz="2000" b="1" smtClean="0">
                <a:latin typeface="Courier New" panose="02070309020205020404" pitchFamily="49" charset="0"/>
                <a:ea typeface="Calibri" panose="020F0502020204030204" pitchFamily="34" charset="0"/>
              </a:rPr>
              <a:t>P1</a:t>
            </a:r>
            <a:r>
              <a:rPr lang="en-US" sz="2000" smtClean="0">
                <a:latin typeface="Times New Roman" panose="02020603050405020304" pitchFamily="18" charset="0"/>
                <a:ea typeface="Calibri" panose="020F0502020204030204" pitchFamily="34" charset="0"/>
              </a:rPr>
              <a:t> </a:t>
            </a:r>
            <a:r>
              <a:rPr lang="en-US" sz="2000">
                <a:latin typeface="Times New Roman" panose="02020603050405020304" pitchFamily="18" charset="0"/>
                <a:ea typeface="Calibri" panose="020F0502020204030204" pitchFamily="34" charset="0"/>
              </a:rPr>
              <a:t>vào </a:t>
            </a:r>
            <a:r>
              <a:rPr lang="en-US" sz="2000" b="1">
                <a:latin typeface="Courier New" panose="02070309020205020404" pitchFamily="49" charset="0"/>
                <a:ea typeface="Calibri" panose="020F0502020204030204" pitchFamily="34" charset="0"/>
              </a:rPr>
              <a:t>up</a:t>
            </a:r>
            <a:endParaRPr lang="en-US" sz="2000"/>
          </a:p>
        </p:txBody>
      </p:sp>
      <p:sp>
        <p:nvSpPr>
          <p:cNvPr id="62" name="Rectangle 61"/>
          <p:cNvSpPr/>
          <p:nvPr/>
        </p:nvSpPr>
        <p:spPr>
          <a:xfrm>
            <a:off x="1408450" y="4960113"/>
            <a:ext cx="6615914" cy="400110"/>
          </a:xfrm>
          <a:prstGeom prst="rect">
            <a:avLst/>
          </a:prstGeom>
        </p:spPr>
        <p:txBody>
          <a:bodyPr wrap="none">
            <a:spAutoFit/>
          </a:bodyPr>
          <a:lstStyle/>
          <a:p>
            <a:r>
              <a:rPr lang="en-US" sz="2000" smtClean="0">
                <a:latin typeface="Times New Roman" panose="02020603050405020304" pitchFamily="18" charset="0"/>
                <a:ea typeface="Calibri" panose="020F0502020204030204" pitchFamily="34" charset="0"/>
              </a:rPr>
              <a:t>Duyệt </a:t>
            </a:r>
            <a:r>
              <a:rPr lang="en-US" sz="2000">
                <a:latin typeface="Times New Roman" panose="02020603050405020304" pitchFamily="18" charset="0"/>
                <a:ea typeface="Calibri" panose="020F0502020204030204" pitchFamily="34" charset="0"/>
              </a:rPr>
              <a:t>các điểm còn lại của </a:t>
            </a:r>
            <a:r>
              <a:rPr lang="en-US" sz="2000" b="1">
                <a:latin typeface="Courier New" panose="02070309020205020404" pitchFamily="49" charset="0"/>
                <a:ea typeface="Calibri" panose="020F0502020204030204" pitchFamily="34" charset="0"/>
              </a:rPr>
              <a:t>S</a:t>
            </a:r>
            <a:r>
              <a:rPr lang="en-US" sz="2000" b="1" baseline="-25000">
                <a:latin typeface="Courier New" panose="02070309020205020404" pitchFamily="49" charset="0"/>
                <a:ea typeface="Calibri" panose="020F0502020204030204" pitchFamily="34" charset="0"/>
              </a:rPr>
              <a:t>up</a:t>
            </a:r>
            <a:r>
              <a:rPr lang="en-US" sz="2000">
                <a:latin typeface="Times New Roman" panose="02020603050405020304" pitchFamily="18" charset="0"/>
                <a:ea typeface="Calibri" panose="020F0502020204030204" pitchFamily="34" charset="0"/>
              </a:rPr>
              <a:t> theo trình tự đã sắp xếp chung.</a:t>
            </a:r>
            <a:endParaRPr lang="en-US" sz="2000"/>
          </a:p>
        </p:txBody>
      </p:sp>
      <p:sp>
        <p:nvSpPr>
          <p:cNvPr id="63" name="Rectangle 62"/>
          <p:cNvSpPr/>
          <p:nvPr/>
        </p:nvSpPr>
        <p:spPr>
          <a:xfrm>
            <a:off x="1327858" y="5357742"/>
            <a:ext cx="9568260" cy="707886"/>
          </a:xfrm>
          <a:prstGeom prst="rect">
            <a:avLst/>
          </a:prstGeom>
        </p:spPr>
        <p:txBody>
          <a:bodyPr wrap="square">
            <a:spAutoFit/>
          </a:bodyPr>
          <a:lstStyle/>
          <a:p>
            <a:pPr algn="ctr"/>
            <a:r>
              <a:rPr lang="en-US" sz="2000">
                <a:latin typeface="Times New Roman" panose="02020603050405020304" pitchFamily="18" charset="0"/>
                <a:ea typeface="Calibri" panose="020F0502020204030204" pitchFamily="34" charset="0"/>
              </a:rPr>
              <a:t>Với mỗi </a:t>
            </a:r>
            <a:r>
              <a:rPr lang="en-US" sz="2000" i="1">
                <a:solidFill>
                  <a:srgbClr val="FF0000"/>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rPr>
              <a:t>điểm </a:t>
            </a:r>
            <a:r>
              <a:rPr lang="en-US" sz="2000" i="1" smtClean="0">
                <a:solidFill>
                  <a:srgbClr val="FF0000"/>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rPr>
              <a:t>mới </a:t>
            </a:r>
            <a:r>
              <a:rPr lang="en-US" sz="2000" b="1" smtClean="0">
                <a:latin typeface="Courier New" panose="02070309020205020404" pitchFamily="49" charset="0"/>
                <a:ea typeface="Calibri" panose="020F0502020204030204" pitchFamily="34" charset="0"/>
                <a:cs typeface="Courier New" panose="02070309020205020404" pitchFamily="49" charset="0"/>
              </a:rPr>
              <a:t>a</a:t>
            </a:r>
            <a:r>
              <a:rPr lang="en-US" sz="2000" b="1" baseline="-25000" smtClean="0">
                <a:latin typeface="Courier New" panose="02070309020205020404" pitchFamily="49" charset="0"/>
                <a:ea typeface="Calibri" panose="020F0502020204030204" pitchFamily="34" charset="0"/>
                <a:cs typeface="Courier New" panose="02070309020205020404" pitchFamily="49" charset="0"/>
              </a:rPr>
              <a:t>i</a:t>
            </a:r>
            <a:r>
              <a:rPr lang="en-US" sz="2000" smtClean="0">
                <a:latin typeface="Times New Roman" panose="02020603050405020304" pitchFamily="18" charset="0"/>
                <a:ea typeface="Calibri" panose="020F0502020204030204" pitchFamily="34" charset="0"/>
              </a:rPr>
              <a:t> </a:t>
            </a:r>
            <a:r>
              <a:rPr lang="en-US" sz="2000">
                <a:latin typeface="Times New Roman" panose="02020603050405020304" pitchFamily="18" charset="0"/>
                <a:ea typeface="Calibri" panose="020F0502020204030204" pitchFamily="34" charset="0"/>
              </a:rPr>
              <a:t>tính </a:t>
            </a:r>
            <a:r>
              <a:rPr lang="en-US" sz="2000" i="1">
                <a:solidFill>
                  <a:srgbClr val="FF0000"/>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rPr>
              <a:t>diện tích có dấu </a:t>
            </a:r>
            <a:r>
              <a:rPr lang="en-US" sz="2000">
                <a:latin typeface="Times New Roman" panose="02020603050405020304" pitchFamily="18" charset="0"/>
                <a:ea typeface="Calibri" panose="020F0502020204030204" pitchFamily="34" charset="0"/>
              </a:rPr>
              <a:t>của tam </a:t>
            </a:r>
            <a:r>
              <a:rPr lang="en-US" sz="2000" smtClean="0">
                <a:latin typeface="Times New Roman" panose="02020603050405020304" pitchFamily="18" charset="0"/>
                <a:ea typeface="Calibri" panose="020F0502020204030204" pitchFamily="34" charset="0"/>
              </a:rPr>
              <a:t>giác: </a:t>
            </a:r>
            <a:r>
              <a:rPr lang="en-US" sz="2000">
                <a:latin typeface="Times New Roman" panose="02020603050405020304" pitchFamily="18" charset="0"/>
                <a:ea typeface="Calibri" panose="020F0502020204030204" pitchFamily="34" charset="0"/>
              </a:rPr>
              <a:t>có các đỉnh </a:t>
            </a:r>
            <a:r>
              <a:rPr lang="en-US" sz="2000" b="1" smtClean="0">
                <a:latin typeface="Courier New" panose="02070309020205020404" pitchFamily="49" charset="0"/>
                <a:ea typeface="Calibri" panose="020F0502020204030204" pitchFamily="34" charset="0"/>
              </a:rPr>
              <a:t>u</a:t>
            </a:r>
            <a:r>
              <a:rPr lang="en-US" sz="2000" b="1" baseline="-25000" smtClean="0">
                <a:latin typeface="Courier New" panose="02070309020205020404" pitchFamily="49" charset="0"/>
                <a:ea typeface="Calibri" panose="020F0502020204030204" pitchFamily="34" charset="0"/>
              </a:rPr>
              <a:t>pk-1</a:t>
            </a:r>
            <a:r>
              <a:rPr lang="en-US" sz="2000" smtClean="0">
                <a:latin typeface="Times New Roman" panose="02020603050405020304" pitchFamily="18" charset="0"/>
                <a:ea typeface="Calibri" panose="020F0502020204030204" pitchFamily="34" charset="0"/>
              </a:rPr>
              <a:t>→ </a:t>
            </a:r>
            <a:r>
              <a:rPr lang="en-US" sz="2000" b="1">
                <a:latin typeface="Courier New" panose="02070309020205020404" pitchFamily="49" charset="0"/>
                <a:ea typeface="Calibri" panose="020F0502020204030204" pitchFamily="34" charset="0"/>
              </a:rPr>
              <a:t>up</a:t>
            </a:r>
            <a:r>
              <a:rPr lang="en-US" sz="2000" b="1" baseline="-25000">
                <a:latin typeface="Courier New" panose="02070309020205020404" pitchFamily="49" charset="0"/>
                <a:ea typeface="Calibri" panose="020F0502020204030204" pitchFamily="34" charset="0"/>
              </a:rPr>
              <a:t>k</a:t>
            </a:r>
            <a:r>
              <a:rPr lang="en-US" sz="2000">
                <a:latin typeface="Times New Roman" panose="02020603050405020304" pitchFamily="18" charset="0"/>
                <a:ea typeface="Calibri" panose="020F0502020204030204" pitchFamily="34" charset="0"/>
              </a:rPr>
              <a:t> </a:t>
            </a:r>
            <a:r>
              <a:rPr lang="en-US" sz="2000" smtClean="0">
                <a:latin typeface="Times New Roman" panose="02020603050405020304" pitchFamily="18" charset="0"/>
                <a:ea typeface="Calibri" panose="020F0502020204030204" pitchFamily="34" charset="0"/>
              </a:rPr>
              <a:t>→ </a:t>
            </a:r>
            <a:r>
              <a:rPr lang="en-US" sz="2000" b="1">
                <a:latin typeface="Courier New" panose="02070309020205020404" pitchFamily="49" charset="0"/>
                <a:ea typeface="Calibri" panose="020F0502020204030204" pitchFamily="34" charset="0"/>
                <a:cs typeface="Courier New" panose="02070309020205020404" pitchFamily="49" charset="0"/>
              </a:rPr>
              <a:t>a</a:t>
            </a:r>
            <a:r>
              <a:rPr lang="en-US" sz="2000" b="1" baseline="-25000">
                <a:latin typeface="Courier New" panose="02070309020205020404" pitchFamily="49" charset="0"/>
                <a:ea typeface="Calibri" panose="020F0502020204030204" pitchFamily="34" charset="0"/>
                <a:cs typeface="Courier New" panose="02070309020205020404" pitchFamily="49" charset="0"/>
              </a:rPr>
              <a:t>i</a:t>
            </a:r>
            <a:r>
              <a:rPr lang="en-US" sz="2000" i="1" smtClean="0">
                <a:solidFill>
                  <a:srgbClr val="0070C0"/>
                </a:solidFill>
                <a:latin typeface="Times New Roman" panose="02020603050405020304" pitchFamily="18" charset="0"/>
                <a:ea typeface="Calibri" panose="020F0502020204030204" pitchFamily="34" charset="0"/>
              </a:rPr>
              <a:t> </a:t>
            </a:r>
            <a:r>
              <a:rPr lang="en-US" sz="2000" smtClean="0">
                <a:latin typeface="Times New Roman" panose="02020603050405020304" pitchFamily="18" charset="0"/>
                <a:ea typeface="Calibri" panose="020F0502020204030204" pitchFamily="34" charset="0"/>
              </a:rPr>
              <a:t>(theo trình </a:t>
            </a:r>
            <a:r>
              <a:rPr lang="en-US" sz="2000">
                <a:latin typeface="Times New Roman" panose="02020603050405020304" pitchFamily="18" charset="0"/>
                <a:ea typeface="Calibri" panose="020F0502020204030204" pitchFamily="34" charset="0"/>
              </a:rPr>
              <a:t>tự đã liệt </a:t>
            </a:r>
            <a:r>
              <a:rPr lang="en-US" sz="2000" smtClean="0">
                <a:latin typeface="Times New Roman" panose="02020603050405020304" pitchFamily="18" charset="0"/>
                <a:ea typeface="Calibri" panose="020F0502020204030204" pitchFamily="34" charset="0"/>
              </a:rPr>
              <a:t>kê). </a:t>
            </a:r>
            <a:endParaRPr lang="en-US" sz="2000"/>
          </a:p>
        </p:txBody>
      </p:sp>
      <p:pic>
        <p:nvPicPr>
          <p:cNvPr id="65" name="Picture 64"/>
          <p:cNvPicPr>
            <a:picLocks noChangeAspect="1"/>
          </p:cNvPicPr>
          <p:nvPr/>
        </p:nvPicPr>
        <p:blipFill>
          <a:blip r:embed="rId3"/>
          <a:stretch>
            <a:fillRect/>
          </a:stretch>
        </p:blipFill>
        <p:spPr>
          <a:xfrm>
            <a:off x="154113" y="6376000"/>
            <a:ext cx="1975275" cy="371888"/>
          </a:xfrm>
          <a:prstGeom prst="rect">
            <a:avLst/>
          </a:prstGeom>
        </p:spPr>
      </p:pic>
      <p:pic>
        <p:nvPicPr>
          <p:cNvPr id="66" name="Picture 4" descr="Related imag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267522" y="5729109"/>
            <a:ext cx="798582" cy="10719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175237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64"/>
                                        </p:tgtEl>
                                        <p:attrNameLst>
                                          <p:attrName>style.visibility</p:attrName>
                                        </p:attrNameLst>
                                      </p:cBhvr>
                                      <p:to>
                                        <p:strVal val="visible"/>
                                      </p:to>
                                    </p:set>
                                    <p:animEffect transition="in" filter="circle(in)">
                                      <p:cBhvr>
                                        <p:cTn id="7" dur="2000"/>
                                        <p:tgtEl>
                                          <p:spTgt spid="6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44"/>
                                        </p:tgtEl>
                                        <p:attrNameLst>
                                          <p:attrName>style.visibility</p:attrName>
                                        </p:attrNameLst>
                                      </p:cBhvr>
                                      <p:to>
                                        <p:strVal val="visible"/>
                                      </p:to>
                                    </p:set>
                                    <p:animEffect transition="in" filter="barn(inVertical)">
                                      <p:cBhvr>
                                        <p:cTn id="12" dur="500"/>
                                        <p:tgtEl>
                                          <p:spTgt spid="44"/>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45"/>
                                        </p:tgtEl>
                                        <p:attrNameLst>
                                          <p:attrName>style.visibility</p:attrName>
                                        </p:attrNameLst>
                                      </p:cBhvr>
                                      <p:to>
                                        <p:strVal val="visible"/>
                                      </p:to>
                                    </p:set>
                                    <p:animEffect transition="in" filter="barn(inVertical)">
                                      <p:cBhvr>
                                        <p:cTn id="17" dur="500"/>
                                        <p:tgtEl>
                                          <p:spTgt spid="45"/>
                                        </p:tgtEl>
                                      </p:cBhvr>
                                    </p:animEffect>
                                  </p:childTnLst>
                                </p:cTn>
                              </p:par>
                            </p:childTnLst>
                          </p:cTn>
                        </p:par>
                      </p:childTnLst>
                    </p:cTn>
                  </p:par>
                  <p:par>
                    <p:cTn id="18" fill="hold">
                      <p:stCondLst>
                        <p:cond delay="indefinite"/>
                      </p:stCondLst>
                      <p:childTnLst>
                        <p:par>
                          <p:cTn id="19" fill="hold">
                            <p:stCondLst>
                              <p:cond delay="0"/>
                            </p:stCondLst>
                            <p:childTnLst>
                              <p:par>
                                <p:cTn id="20" presetID="21" presetClass="entr" presetSubtype="1" fill="hold" grpId="0" nodeType="clickEffect">
                                  <p:stCondLst>
                                    <p:cond delay="0"/>
                                  </p:stCondLst>
                                  <p:childTnLst>
                                    <p:set>
                                      <p:cBhvr>
                                        <p:cTn id="21" dur="1" fill="hold">
                                          <p:stCondLst>
                                            <p:cond delay="0"/>
                                          </p:stCondLst>
                                        </p:cTn>
                                        <p:tgtEl>
                                          <p:spTgt spid="47"/>
                                        </p:tgtEl>
                                        <p:attrNameLst>
                                          <p:attrName>style.visibility</p:attrName>
                                        </p:attrNameLst>
                                      </p:cBhvr>
                                      <p:to>
                                        <p:strVal val="visible"/>
                                      </p:to>
                                    </p:set>
                                    <p:animEffect transition="in" filter="wheel(1)">
                                      <p:cBhvr>
                                        <p:cTn id="22" dur="2000"/>
                                        <p:tgtEl>
                                          <p:spTgt spid="47"/>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49"/>
                                        </p:tgtEl>
                                        <p:attrNameLst>
                                          <p:attrName>style.visibility</p:attrName>
                                        </p:attrNameLst>
                                      </p:cBhvr>
                                      <p:to>
                                        <p:strVal val="visible"/>
                                      </p:to>
                                    </p:set>
                                    <p:animEffect transition="in" filter="randombar(horizontal)">
                                      <p:cBhvr>
                                        <p:cTn id="27" dur="500"/>
                                        <p:tgtEl>
                                          <p:spTgt spid="49"/>
                                        </p:tgtEl>
                                      </p:cBhvr>
                                    </p:animEffect>
                                  </p:childTnLst>
                                </p:cTn>
                              </p:par>
                            </p:childTnLst>
                          </p:cTn>
                        </p:par>
                      </p:childTnLst>
                    </p:cTn>
                  </p:par>
                  <p:par>
                    <p:cTn id="28" fill="hold">
                      <p:stCondLst>
                        <p:cond delay="indefinite"/>
                      </p:stCondLst>
                      <p:childTnLst>
                        <p:par>
                          <p:cTn id="29" fill="hold">
                            <p:stCondLst>
                              <p:cond delay="0"/>
                            </p:stCondLst>
                            <p:childTnLst>
                              <p:par>
                                <p:cTn id="30" presetID="21" presetClass="entr" presetSubtype="1" fill="hold" grpId="0" nodeType="clickEffect">
                                  <p:stCondLst>
                                    <p:cond delay="0"/>
                                  </p:stCondLst>
                                  <p:childTnLst>
                                    <p:set>
                                      <p:cBhvr>
                                        <p:cTn id="31" dur="1" fill="hold">
                                          <p:stCondLst>
                                            <p:cond delay="0"/>
                                          </p:stCondLst>
                                        </p:cTn>
                                        <p:tgtEl>
                                          <p:spTgt spid="48"/>
                                        </p:tgtEl>
                                        <p:attrNameLst>
                                          <p:attrName>style.visibility</p:attrName>
                                        </p:attrNameLst>
                                      </p:cBhvr>
                                      <p:to>
                                        <p:strVal val="visible"/>
                                      </p:to>
                                    </p:set>
                                    <p:animEffect transition="in" filter="wheel(1)">
                                      <p:cBhvr>
                                        <p:cTn id="32" dur="2000"/>
                                        <p:tgtEl>
                                          <p:spTgt spid="48"/>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grpId="0" nodeType="clickEffect">
                                  <p:stCondLst>
                                    <p:cond delay="0"/>
                                  </p:stCondLst>
                                  <p:childTnLst>
                                    <p:set>
                                      <p:cBhvr>
                                        <p:cTn id="36" dur="1" fill="hold">
                                          <p:stCondLst>
                                            <p:cond delay="0"/>
                                          </p:stCondLst>
                                        </p:cTn>
                                        <p:tgtEl>
                                          <p:spTgt spid="50"/>
                                        </p:tgtEl>
                                        <p:attrNameLst>
                                          <p:attrName>style.visibility</p:attrName>
                                        </p:attrNameLst>
                                      </p:cBhvr>
                                      <p:to>
                                        <p:strVal val="visible"/>
                                      </p:to>
                                    </p:set>
                                    <p:animEffect transition="in" filter="randombar(horizontal)">
                                      <p:cBhvr>
                                        <p:cTn id="37" dur="500"/>
                                        <p:tgtEl>
                                          <p:spTgt spid="50"/>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grpId="0" nodeType="clickEffect">
                                  <p:stCondLst>
                                    <p:cond delay="0"/>
                                  </p:stCondLst>
                                  <p:childTnLst>
                                    <p:set>
                                      <p:cBhvr>
                                        <p:cTn id="41" dur="1" fill="hold">
                                          <p:stCondLst>
                                            <p:cond delay="0"/>
                                          </p:stCondLst>
                                        </p:cTn>
                                        <p:tgtEl>
                                          <p:spTgt spid="51"/>
                                        </p:tgtEl>
                                        <p:attrNameLst>
                                          <p:attrName>style.visibility</p:attrName>
                                        </p:attrNameLst>
                                      </p:cBhvr>
                                      <p:to>
                                        <p:strVal val="visible"/>
                                      </p:to>
                                    </p:set>
                                    <p:animEffect transition="in" filter="barn(inVertical)">
                                      <p:cBhvr>
                                        <p:cTn id="42" dur="500"/>
                                        <p:tgtEl>
                                          <p:spTgt spid="51"/>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grpId="0" nodeType="clickEffect">
                                  <p:stCondLst>
                                    <p:cond delay="0"/>
                                  </p:stCondLst>
                                  <p:childTnLst>
                                    <p:set>
                                      <p:cBhvr>
                                        <p:cTn id="46" dur="1" fill="hold">
                                          <p:stCondLst>
                                            <p:cond delay="0"/>
                                          </p:stCondLst>
                                        </p:cTn>
                                        <p:tgtEl>
                                          <p:spTgt spid="52"/>
                                        </p:tgtEl>
                                        <p:attrNameLst>
                                          <p:attrName>style.visibility</p:attrName>
                                        </p:attrNameLst>
                                      </p:cBhvr>
                                      <p:to>
                                        <p:strVal val="visible"/>
                                      </p:to>
                                    </p:set>
                                    <p:animEffect transition="in" filter="barn(inVertical)">
                                      <p:cBhvr>
                                        <p:cTn id="47" dur="500"/>
                                        <p:tgtEl>
                                          <p:spTgt spid="52"/>
                                        </p:tgtEl>
                                      </p:cBhvr>
                                    </p:animEffect>
                                  </p:childTnLst>
                                </p:cTn>
                              </p:par>
                              <p:par>
                                <p:cTn id="48" presetID="16" presetClass="entr" presetSubtype="21" fill="hold" grpId="0" nodeType="withEffect">
                                  <p:stCondLst>
                                    <p:cond delay="0"/>
                                  </p:stCondLst>
                                  <p:childTnLst>
                                    <p:set>
                                      <p:cBhvr>
                                        <p:cTn id="49" dur="1" fill="hold">
                                          <p:stCondLst>
                                            <p:cond delay="0"/>
                                          </p:stCondLst>
                                        </p:cTn>
                                        <p:tgtEl>
                                          <p:spTgt spid="53"/>
                                        </p:tgtEl>
                                        <p:attrNameLst>
                                          <p:attrName>style.visibility</p:attrName>
                                        </p:attrNameLst>
                                      </p:cBhvr>
                                      <p:to>
                                        <p:strVal val="visible"/>
                                      </p:to>
                                    </p:set>
                                    <p:animEffect transition="in" filter="barn(inVertical)">
                                      <p:cBhvr>
                                        <p:cTn id="50" dur="500"/>
                                        <p:tgtEl>
                                          <p:spTgt spid="53"/>
                                        </p:tgtEl>
                                      </p:cBhvr>
                                    </p:animEffect>
                                  </p:childTnLst>
                                </p:cTn>
                              </p:par>
                              <p:par>
                                <p:cTn id="51" presetID="16" presetClass="entr" presetSubtype="21" fill="hold" nodeType="withEffect">
                                  <p:stCondLst>
                                    <p:cond delay="0"/>
                                  </p:stCondLst>
                                  <p:childTnLst>
                                    <p:set>
                                      <p:cBhvr>
                                        <p:cTn id="52" dur="1" fill="hold">
                                          <p:stCondLst>
                                            <p:cond delay="0"/>
                                          </p:stCondLst>
                                        </p:cTn>
                                        <p:tgtEl>
                                          <p:spTgt spid="55"/>
                                        </p:tgtEl>
                                        <p:attrNameLst>
                                          <p:attrName>style.visibility</p:attrName>
                                        </p:attrNameLst>
                                      </p:cBhvr>
                                      <p:to>
                                        <p:strVal val="visible"/>
                                      </p:to>
                                    </p:set>
                                    <p:animEffect transition="in" filter="barn(inVertical)">
                                      <p:cBhvr>
                                        <p:cTn id="53" dur="500"/>
                                        <p:tgtEl>
                                          <p:spTgt spid="55"/>
                                        </p:tgtEl>
                                      </p:cBhvr>
                                    </p:animEffect>
                                  </p:childTnLst>
                                </p:cTn>
                              </p:par>
                            </p:childTnLst>
                          </p:cTn>
                        </p:par>
                      </p:childTnLst>
                    </p:cTn>
                  </p:par>
                  <p:par>
                    <p:cTn id="54" fill="hold">
                      <p:stCondLst>
                        <p:cond delay="indefinite"/>
                      </p:stCondLst>
                      <p:childTnLst>
                        <p:par>
                          <p:cTn id="55" fill="hold">
                            <p:stCondLst>
                              <p:cond delay="0"/>
                            </p:stCondLst>
                            <p:childTnLst>
                              <p:par>
                                <p:cTn id="56" presetID="45" presetClass="entr" presetSubtype="0" fill="hold" grpId="1" nodeType="clickEffect">
                                  <p:stCondLst>
                                    <p:cond delay="0"/>
                                  </p:stCondLst>
                                  <p:childTnLst>
                                    <p:set>
                                      <p:cBhvr>
                                        <p:cTn id="57" dur="1" fill="hold">
                                          <p:stCondLst>
                                            <p:cond delay="0"/>
                                          </p:stCondLst>
                                        </p:cTn>
                                        <p:tgtEl>
                                          <p:spTgt spid="47"/>
                                        </p:tgtEl>
                                        <p:attrNameLst>
                                          <p:attrName>style.visibility</p:attrName>
                                        </p:attrNameLst>
                                      </p:cBhvr>
                                      <p:to>
                                        <p:strVal val="visible"/>
                                      </p:to>
                                    </p:set>
                                    <p:animEffect transition="in" filter="fade">
                                      <p:cBhvr>
                                        <p:cTn id="58" dur="2000"/>
                                        <p:tgtEl>
                                          <p:spTgt spid="47"/>
                                        </p:tgtEl>
                                      </p:cBhvr>
                                    </p:animEffect>
                                    <p:anim calcmode="lin" valueType="num">
                                      <p:cBhvr>
                                        <p:cTn id="59" dur="2000" fill="hold"/>
                                        <p:tgtEl>
                                          <p:spTgt spid="47"/>
                                        </p:tgtEl>
                                        <p:attrNameLst>
                                          <p:attrName>ppt_w</p:attrName>
                                        </p:attrNameLst>
                                      </p:cBhvr>
                                      <p:tavLst>
                                        <p:tav tm="0" fmla="#ppt_w*sin(2.5*pi*$)">
                                          <p:val>
                                            <p:fltVal val="0"/>
                                          </p:val>
                                        </p:tav>
                                        <p:tav tm="100000">
                                          <p:val>
                                            <p:fltVal val="1"/>
                                          </p:val>
                                        </p:tav>
                                      </p:tavLst>
                                    </p:anim>
                                    <p:anim calcmode="lin" valueType="num">
                                      <p:cBhvr>
                                        <p:cTn id="60" dur="2000" fill="hold"/>
                                        <p:tgtEl>
                                          <p:spTgt spid="47"/>
                                        </p:tgtEl>
                                        <p:attrNameLst>
                                          <p:attrName>ppt_h</p:attrName>
                                        </p:attrNameLst>
                                      </p:cBhvr>
                                      <p:tavLst>
                                        <p:tav tm="0">
                                          <p:val>
                                            <p:strVal val="#ppt_h"/>
                                          </p:val>
                                        </p:tav>
                                        <p:tav tm="100000">
                                          <p:val>
                                            <p:strVal val="#ppt_h"/>
                                          </p:val>
                                        </p:tav>
                                      </p:tavLst>
                                    </p:anim>
                                  </p:childTnLst>
                                </p:cTn>
                              </p:par>
                            </p:childTnLst>
                          </p:cTn>
                        </p:par>
                      </p:childTnLst>
                    </p:cTn>
                  </p:par>
                  <p:par>
                    <p:cTn id="61" fill="hold">
                      <p:stCondLst>
                        <p:cond delay="indefinite"/>
                      </p:stCondLst>
                      <p:childTnLst>
                        <p:par>
                          <p:cTn id="62" fill="hold">
                            <p:stCondLst>
                              <p:cond delay="0"/>
                            </p:stCondLst>
                            <p:childTnLst>
                              <p:par>
                                <p:cTn id="63" presetID="16" presetClass="entr" presetSubtype="21" fill="hold" grpId="0" nodeType="clickEffect">
                                  <p:stCondLst>
                                    <p:cond delay="0"/>
                                  </p:stCondLst>
                                  <p:childTnLst>
                                    <p:set>
                                      <p:cBhvr>
                                        <p:cTn id="64" dur="1" fill="hold">
                                          <p:stCondLst>
                                            <p:cond delay="0"/>
                                          </p:stCondLst>
                                        </p:cTn>
                                        <p:tgtEl>
                                          <p:spTgt spid="57"/>
                                        </p:tgtEl>
                                        <p:attrNameLst>
                                          <p:attrName>style.visibility</p:attrName>
                                        </p:attrNameLst>
                                      </p:cBhvr>
                                      <p:to>
                                        <p:strVal val="visible"/>
                                      </p:to>
                                    </p:set>
                                    <p:animEffect transition="in" filter="barn(inVertical)">
                                      <p:cBhvr>
                                        <p:cTn id="65" dur="500"/>
                                        <p:tgtEl>
                                          <p:spTgt spid="57"/>
                                        </p:tgtEl>
                                      </p:cBhvr>
                                    </p:animEffect>
                                  </p:childTnLst>
                                </p:cTn>
                              </p:par>
                              <p:par>
                                <p:cTn id="66" presetID="16" presetClass="entr" presetSubtype="21" fill="hold" nodeType="withEffect">
                                  <p:stCondLst>
                                    <p:cond delay="0"/>
                                  </p:stCondLst>
                                  <p:childTnLst>
                                    <p:set>
                                      <p:cBhvr>
                                        <p:cTn id="67" dur="1" fill="hold">
                                          <p:stCondLst>
                                            <p:cond delay="0"/>
                                          </p:stCondLst>
                                        </p:cTn>
                                        <p:tgtEl>
                                          <p:spTgt spid="59"/>
                                        </p:tgtEl>
                                        <p:attrNameLst>
                                          <p:attrName>style.visibility</p:attrName>
                                        </p:attrNameLst>
                                      </p:cBhvr>
                                      <p:to>
                                        <p:strVal val="visible"/>
                                      </p:to>
                                    </p:set>
                                    <p:animEffect transition="in" filter="barn(inVertical)">
                                      <p:cBhvr>
                                        <p:cTn id="68" dur="500"/>
                                        <p:tgtEl>
                                          <p:spTgt spid="59"/>
                                        </p:tgtEl>
                                      </p:cBhvr>
                                    </p:animEffect>
                                  </p:childTnLst>
                                </p:cTn>
                              </p:par>
                              <p:par>
                                <p:cTn id="69" presetID="16" presetClass="entr" presetSubtype="21" fill="hold" grpId="0" nodeType="withEffect">
                                  <p:stCondLst>
                                    <p:cond delay="0"/>
                                  </p:stCondLst>
                                  <p:childTnLst>
                                    <p:set>
                                      <p:cBhvr>
                                        <p:cTn id="70" dur="1" fill="hold">
                                          <p:stCondLst>
                                            <p:cond delay="0"/>
                                          </p:stCondLst>
                                        </p:cTn>
                                        <p:tgtEl>
                                          <p:spTgt spid="58"/>
                                        </p:tgtEl>
                                        <p:attrNameLst>
                                          <p:attrName>style.visibility</p:attrName>
                                        </p:attrNameLst>
                                      </p:cBhvr>
                                      <p:to>
                                        <p:strVal val="visible"/>
                                      </p:to>
                                    </p:set>
                                    <p:animEffect transition="in" filter="barn(inVertical)">
                                      <p:cBhvr>
                                        <p:cTn id="71" dur="500"/>
                                        <p:tgtEl>
                                          <p:spTgt spid="58"/>
                                        </p:tgtEl>
                                      </p:cBhvr>
                                    </p:animEffect>
                                  </p:childTnLst>
                                </p:cTn>
                              </p:par>
                            </p:childTnLst>
                          </p:cTn>
                        </p:par>
                      </p:childTnLst>
                    </p:cTn>
                  </p:par>
                  <p:par>
                    <p:cTn id="72" fill="hold">
                      <p:stCondLst>
                        <p:cond delay="indefinite"/>
                      </p:stCondLst>
                      <p:childTnLst>
                        <p:par>
                          <p:cTn id="73" fill="hold">
                            <p:stCondLst>
                              <p:cond delay="0"/>
                            </p:stCondLst>
                            <p:childTnLst>
                              <p:par>
                                <p:cTn id="74" presetID="45" presetClass="entr" presetSubtype="0" fill="hold" grpId="1" nodeType="clickEffect">
                                  <p:stCondLst>
                                    <p:cond delay="0"/>
                                  </p:stCondLst>
                                  <p:childTnLst>
                                    <p:set>
                                      <p:cBhvr>
                                        <p:cTn id="75" dur="1" fill="hold">
                                          <p:stCondLst>
                                            <p:cond delay="0"/>
                                          </p:stCondLst>
                                        </p:cTn>
                                        <p:tgtEl>
                                          <p:spTgt spid="48"/>
                                        </p:tgtEl>
                                        <p:attrNameLst>
                                          <p:attrName>style.visibility</p:attrName>
                                        </p:attrNameLst>
                                      </p:cBhvr>
                                      <p:to>
                                        <p:strVal val="visible"/>
                                      </p:to>
                                    </p:set>
                                    <p:animEffect transition="in" filter="fade">
                                      <p:cBhvr>
                                        <p:cTn id="76" dur="2000"/>
                                        <p:tgtEl>
                                          <p:spTgt spid="48"/>
                                        </p:tgtEl>
                                      </p:cBhvr>
                                    </p:animEffect>
                                    <p:anim calcmode="lin" valueType="num">
                                      <p:cBhvr>
                                        <p:cTn id="77" dur="2000" fill="hold"/>
                                        <p:tgtEl>
                                          <p:spTgt spid="48"/>
                                        </p:tgtEl>
                                        <p:attrNameLst>
                                          <p:attrName>ppt_w</p:attrName>
                                        </p:attrNameLst>
                                      </p:cBhvr>
                                      <p:tavLst>
                                        <p:tav tm="0" fmla="#ppt_w*sin(2.5*pi*$)">
                                          <p:val>
                                            <p:fltVal val="0"/>
                                          </p:val>
                                        </p:tav>
                                        <p:tav tm="100000">
                                          <p:val>
                                            <p:fltVal val="1"/>
                                          </p:val>
                                        </p:tav>
                                      </p:tavLst>
                                    </p:anim>
                                    <p:anim calcmode="lin" valueType="num">
                                      <p:cBhvr>
                                        <p:cTn id="78" dur="2000" fill="hold"/>
                                        <p:tgtEl>
                                          <p:spTgt spid="48"/>
                                        </p:tgtEl>
                                        <p:attrNameLst>
                                          <p:attrName>ppt_h</p:attrName>
                                        </p:attrNameLst>
                                      </p:cBhvr>
                                      <p:tavLst>
                                        <p:tav tm="0">
                                          <p:val>
                                            <p:strVal val="#ppt_h"/>
                                          </p:val>
                                        </p:tav>
                                        <p:tav tm="100000">
                                          <p:val>
                                            <p:strVal val="#ppt_h"/>
                                          </p:val>
                                        </p:tav>
                                      </p:tavLst>
                                    </p:anim>
                                  </p:childTnLst>
                                </p:cTn>
                              </p:par>
                            </p:childTnLst>
                          </p:cTn>
                        </p:par>
                      </p:childTnLst>
                    </p:cTn>
                  </p:par>
                  <p:par>
                    <p:cTn id="79" fill="hold">
                      <p:stCondLst>
                        <p:cond delay="indefinite"/>
                      </p:stCondLst>
                      <p:childTnLst>
                        <p:par>
                          <p:cTn id="80" fill="hold">
                            <p:stCondLst>
                              <p:cond delay="0"/>
                            </p:stCondLst>
                            <p:childTnLst>
                              <p:par>
                                <p:cTn id="81" presetID="6" presetClass="entr" presetSubtype="16" fill="hold" grpId="0" nodeType="clickEffect">
                                  <p:stCondLst>
                                    <p:cond delay="0"/>
                                  </p:stCondLst>
                                  <p:childTnLst>
                                    <p:set>
                                      <p:cBhvr>
                                        <p:cTn id="82" dur="1" fill="hold">
                                          <p:stCondLst>
                                            <p:cond delay="0"/>
                                          </p:stCondLst>
                                        </p:cTn>
                                        <p:tgtEl>
                                          <p:spTgt spid="60"/>
                                        </p:tgtEl>
                                        <p:attrNameLst>
                                          <p:attrName>style.visibility</p:attrName>
                                        </p:attrNameLst>
                                      </p:cBhvr>
                                      <p:to>
                                        <p:strVal val="visible"/>
                                      </p:to>
                                    </p:set>
                                    <p:animEffect transition="in" filter="circle(in)">
                                      <p:cBhvr>
                                        <p:cTn id="83" dur="2000"/>
                                        <p:tgtEl>
                                          <p:spTgt spid="60"/>
                                        </p:tgtEl>
                                      </p:cBhvr>
                                    </p:animEffect>
                                  </p:childTnLst>
                                </p:cTn>
                              </p:par>
                            </p:childTnLst>
                          </p:cTn>
                        </p:par>
                      </p:childTnLst>
                    </p:cTn>
                  </p:par>
                  <p:par>
                    <p:cTn id="84" fill="hold">
                      <p:stCondLst>
                        <p:cond delay="indefinite"/>
                      </p:stCondLst>
                      <p:childTnLst>
                        <p:par>
                          <p:cTn id="85" fill="hold">
                            <p:stCondLst>
                              <p:cond delay="0"/>
                            </p:stCondLst>
                            <p:childTnLst>
                              <p:par>
                                <p:cTn id="86" presetID="16" presetClass="entr" presetSubtype="21" fill="hold" grpId="0" nodeType="clickEffect">
                                  <p:stCondLst>
                                    <p:cond delay="0"/>
                                  </p:stCondLst>
                                  <p:childTnLst>
                                    <p:set>
                                      <p:cBhvr>
                                        <p:cTn id="87" dur="1" fill="hold">
                                          <p:stCondLst>
                                            <p:cond delay="0"/>
                                          </p:stCondLst>
                                        </p:cTn>
                                        <p:tgtEl>
                                          <p:spTgt spid="61"/>
                                        </p:tgtEl>
                                        <p:attrNameLst>
                                          <p:attrName>style.visibility</p:attrName>
                                        </p:attrNameLst>
                                      </p:cBhvr>
                                      <p:to>
                                        <p:strVal val="visible"/>
                                      </p:to>
                                    </p:set>
                                    <p:animEffect transition="in" filter="barn(inVertical)">
                                      <p:cBhvr>
                                        <p:cTn id="88" dur="500"/>
                                        <p:tgtEl>
                                          <p:spTgt spid="61"/>
                                        </p:tgtEl>
                                      </p:cBhvr>
                                    </p:animEffect>
                                  </p:childTnLst>
                                </p:cTn>
                              </p:par>
                            </p:childTnLst>
                          </p:cTn>
                        </p:par>
                      </p:childTnLst>
                    </p:cTn>
                  </p:par>
                  <p:par>
                    <p:cTn id="89" fill="hold">
                      <p:stCondLst>
                        <p:cond delay="indefinite"/>
                      </p:stCondLst>
                      <p:childTnLst>
                        <p:par>
                          <p:cTn id="90" fill="hold">
                            <p:stCondLst>
                              <p:cond delay="0"/>
                            </p:stCondLst>
                            <p:childTnLst>
                              <p:par>
                                <p:cTn id="91" presetID="16" presetClass="entr" presetSubtype="21" fill="hold" grpId="0" nodeType="clickEffect">
                                  <p:stCondLst>
                                    <p:cond delay="0"/>
                                  </p:stCondLst>
                                  <p:childTnLst>
                                    <p:set>
                                      <p:cBhvr>
                                        <p:cTn id="92" dur="1" fill="hold">
                                          <p:stCondLst>
                                            <p:cond delay="0"/>
                                          </p:stCondLst>
                                        </p:cTn>
                                        <p:tgtEl>
                                          <p:spTgt spid="62"/>
                                        </p:tgtEl>
                                        <p:attrNameLst>
                                          <p:attrName>style.visibility</p:attrName>
                                        </p:attrNameLst>
                                      </p:cBhvr>
                                      <p:to>
                                        <p:strVal val="visible"/>
                                      </p:to>
                                    </p:set>
                                    <p:animEffect transition="in" filter="barn(inVertical)">
                                      <p:cBhvr>
                                        <p:cTn id="93" dur="500"/>
                                        <p:tgtEl>
                                          <p:spTgt spid="62"/>
                                        </p:tgtEl>
                                      </p:cBhvr>
                                    </p:animEffect>
                                  </p:childTnLst>
                                </p:cTn>
                              </p:par>
                            </p:childTnLst>
                          </p:cTn>
                        </p:par>
                      </p:childTnLst>
                    </p:cTn>
                  </p:par>
                  <p:par>
                    <p:cTn id="94" fill="hold">
                      <p:stCondLst>
                        <p:cond delay="indefinite"/>
                      </p:stCondLst>
                      <p:childTnLst>
                        <p:par>
                          <p:cTn id="95" fill="hold">
                            <p:stCondLst>
                              <p:cond delay="0"/>
                            </p:stCondLst>
                            <p:childTnLst>
                              <p:par>
                                <p:cTn id="96" presetID="16" presetClass="entr" presetSubtype="21" fill="hold" grpId="0" nodeType="clickEffect">
                                  <p:stCondLst>
                                    <p:cond delay="0"/>
                                  </p:stCondLst>
                                  <p:childTnLst>
                                    <p:set>
                                      <p:cBhvr>
                                        <p:cTn id="97" dur="1" fill="hold">
                                          <p:stCondLst>
                                            <p:cond delay="0"/>
                                          </p:stCondLst>
                                        </p:cTn>
                                        <p:tgtEl>
                                          <p:spTgt spid="63"/>
                                        </p:tgtEl>
                                        <p:attrNameLst>
                                          <p:attrName>style.visibility</p:attrName>
                                        </p:attrNameLst>
                                      </p:cBhvr>
                                      <p:to>
                                        <p:strVal val="visible"/>
                                      </p:to>
                                    </p:set>
                                    <p:animEffect transition="in" filter="barn(inVertical)">
                                      <p:cBhvr>
                                        <p:cTn id="98" dur="500"/>
                                        <p:tgtEl>
                                          <p:spTgt spid="63"/>
                                        </p:tgtEl>
                                      </p:cBhvr>
                                    </p:animEffect>
                                  </p:childTnLst>
                                </p:cTn>
                              </p:par>
                            </p:childTnLst>
                          </p:cTn>
                        </p:par>
                      </p:childTnLst>
                    </p:cTn>
                  </p:par>
                  <p:par>
                    <p:cTn id="99" fill="hold">
                      <p:stCondLst>
                        <p:cond delay="indefinite"/>
                      </p:stCondLst>
                      <p:childTnLst>
                        <p:par>
                          <p:cTn id="100" fill="hold">
                            <p:stCondLst>
                              <p:cond delay="0"/>
                            </p:stCondLst>
                            <p:childTnLst>
                              <p:par>
                                <p:cTn id="101" presetID="53" presetClass="entr" presetSubtype="16" fill="hold" nodeType="clickEffect">
                                  <p:stCondLst>
                                    <p:cond delay="0"/>
                                  </p:stCondLst>
                                  <p:childTnLst>
                                    <p:set>
                                      <p:cBhvr>
                                        <p:cTn id="102" dur="1" fill="hold">
                                          <p:stCondLst>
                                            <p:cond delay="0"/>
                                          </p:stCondLst>
                                        </p:cTn>
                                        <p:tgtEl>
                                          <p:spTgt spid="66"/>
                                        </p:tgtEl>
                                        <p:attrNameLst>
                                          <p:attrName>style.visibility</p:attrName>
                                        </p:attrNameLst>
                                      </p:cBhvr>
                                      <p:to>
                                        <p:strVal val="visible"/>
                                      </p:to>
                                    </p:set>
                                    <p:anim calcmode="lin" valueType="num">
                                      <p:cBhvr>
                                        <p:cTn id="103" dur="500" fill="hold"/>
                                        <p:tgtEl>
                                          <p:spTgt spid="66"/>
                                        </p:tgtEl>
                                        <p:attrNameLst>
                                          <p:attrName>ppt_w</p:attrName>
                                        </p:attrNameLst>
                                      </p:cBhvr>
                                      <p:tavLst>
                                        <p:tav tm="0">
                                          <p:val>
                                            <p:fltVal val="0"/>
                                          </p:val>
                                        </p:tav>
                                        <p:tav tm="100000">
                                          <p:val>
                                            <p:strVal val="#ppt_w"/>
                                          </p:val>
                                        </p:tav>
                                      </p:tavLst>
                                    </p:anim>
                                    <p:anim calcmode="lin" valueType="num">
                                      <p:cBhvr>
                                        <p:cTn id="104" dur="500" fill="hold"/>
                                        <p:tgtEl>
                                          <p:spTgt spid="66"/>
                                        </p:tgtEl>
                                        <p:attrNameLst>
                                          <p:attrName>ppt_h</p:attrName>
                                        </p:attrNameLst>
                                      </p:cBhvr>
                                      <p:tavLst>
                                        <p:tav tm="0">
                                          <p:val>
                                            <p:fltVal val="0"/>
                                          </p:val>
                                        </p:tav>
                                        <p:tav tm="100000">
                                          <p:val>
                                            <p:strVal val="#ppt_h"/>
                                          </p:val>
                                        </p:tav>
                                      </p:tavLst>
                                    </p:anim>
                                    <p:animEffect transition="in" filter="fade">
                                      <p:cBhvr>
                                        <p:cTn id="105" dur="500"/>
                                        <p:tgtEl>
                                          <p:spTgt spid="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5" grpId="0"/>
      <p:bldP spid="47" grpId="0" animBg="1"/>
      <p:bldP spid="47" grpId="1" animBg="1"/>
      <p:bldP spid="48" grpId="0" animBg="1"/>
      <p:bldP spid="48" grpId="1" animBg="1"/>
      <p:bldP spid="49" grpId="0"/>
      <p:bldP spid="50" grpId="0"/>
      <p:bldP spid="51" grpId="0"/>
      <p:bldP spid="52" grpId="0"/>
      <p:bldP spid="53" grpId="0"/>
      <p:bldP spid="57" grpId="0"/>
      <p:bldP spid="58" grpId="0"/>
      <p:bldP spid="60" grpId="0"/>
      <p:bldP spid="61" grpId="0"/>
      <p:bldP spid="62" grpId="0"/>
      <p:bldP spid="6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8"/>
            <a:ext cx="4767497" cy="663142"/>
          </a:xfrm>
        </p:spPr>
        <p:txBody>
          <a:bodyPr>
            <a:normAutofit fontScale="90000"/>
          </a:bodyPr>
          <a:lstStyle/>
          <a:p>
            <a:r>
              <a:rPr lang="en-US" sz="2200" b="1" kern="0">
                <a:solidFill>
                  <a:srgbClr val="0070C0"/>
                </a:solidFill>
                <a:effectLst>
                  <a:outerShdw blurRad="50800" dist="38100" algn="l">
                    <a:srgbClr val="000000">
                      <a:alpha val="40000"/>
                    </a:srgbClr>
                  </a:outerShdw>
                  <a:reflection blurRad="6350" stA="55000" endA="300" endPos="45500" dir="5400000" sy="-100000" algn="bl"/>
                </a:effectLst>
                <a:latin typeface="Arial" panose="020B0604020202020204" pitchFamily="34" charset="0"/>
                <a:ea typeface="Times New Roman" panose="02020603050405020304" pitchFamily="18" charset="0"/>
                <a:cs typeface="Times New Roman" panose="02020603050405020304" pitchFamily="18" charset="0"/>
              </a:rPr>
              <a:t>Hợp nhất các đoạn </a:t>
            </a:r>
            <a:r>
              <a:rPr lang="en-US" sz="2200" b="1" kern="0" smtClean="0">
                <a:solidFill>
                  <a:srgbClr val="0070C0"/>
                </a:solidFill>
                <a:effectLst>
                  <a:outerShdw blurRad="50800" dist="38100" algn="l">
                    <a:srgbClr val="000000">
                      <a:alpha val="40000"/>
                    </a:srgbClr>
                  </a:outerShdw>
                  <a:reflection blurRad="6350" stA="55000" endA="300" endPos="45500" dir="5400000" sy="-100000" algn="bl"/>
                </a:effectLst>
                <a:latin typeface="Arial" panose="020B0604020202020204" pitchFamily="34" charset="0"/>
                <a:ea typeface="Times New Roman" panose="02020603050405020304" pitchFamily="18" charset="0"/>
                <a:cs typeface="Times New Roman" panose="02020603050405020304" pitchFamily="18" charset="0"/>
              </a:rPr>
              <a:t>thẳng </a:t>
            </a:r>
            <a:r>
              <a:rPr lang="en-US" sz="2000" b="1" kern="0" smtClean="0">
                <a:solidFill>
                  <a:schemeClr val="accent6">
                    <a:lumMod val="60000"/>
                    <a:lumOff val="40000"/>
                  </a:schemeClr>
                </a:solidFill>
                <a:effectLst>
                  <a:outerShdw blurRad="50800" dist="38100" algn="l">
                    <a:srgbClr val="000000">
                      <a:alpha val="40000"/>
                    </a:srgbClr>
                  </a:outerShdw>
                  <a:reflection blurRad="6350" stA="55000" endA="300" endPos="45500" dir="5400000" sy="-100000" algn="bl"/>
                </a:effectLst>
                <a:latin typeface="Arial" panose="020B0604020202020204" pitchFamily="34" charset="0"/>
                <a:ea typeface="Times New Roman" panose="02020603050405020304" pitchFamily="18" charset="0"/>
                <a:cs typeface="Times New Roman" panose="02020603050405020304" pitchFamily="18" charset="0"/>
              </a:rPr>
              <a:t>(tiếp)</a:t>
            </a:r>
            <a:endParaRPr lang="en-US" sz="2000">
              <a:solidFill>
                <a:schemeClr val="accent6">
                  <a:lumMod val="60000"/>
                  <a:lumOff val="40000"/>
                </a:schemeClr>
              </a:solidFill>
            </a:endParaRPr>
          </a:p>
        </p:txBody>
      </p:sp>
      <p:sp>
        <p:nvSpPr>
          <p:cNvPr id="4" name="Rectangle 3"/>
          <p:cNvSpPr/>
          <p:nvPr/>
        </p:nvSpPr>
        <p:spPr>
          <a:xfrm>
            <a:off x="9305576" y="6359657"/>
            <a:ext cx="2654894" cy="338554"/>
          </a:xfrm>
          <a:prstGeom prst="rect">
            <a:avLst/>
          </a:prstGeom>
        </p:spPr>
        <p:txBody>
          <a:bodyPr wrap="none">
            <a:spAutoFit/>
          </a:bodyPr>
          <a:lstStyle/>
          <a:p>
            <a:pPr>
              <a:spcBef>
                <a:spcPts val="1200"/>
              </a:spcBef>
            </a:pPr>
            <a:r>
              <a:rPr lang="en-US" sz="1600" b="1" kern="0" smtClean="0">
                <a:ln>
                  <a:noFill/>
                </a:ln>
                <a:solidFill>
                  <a:srgbClr val="FFFF00"/>
                </a:solidFill>
                <a:effectLst>
                  <a:outerShdw blurRad="50800" dist="38100" algn="l">
                    <a:srgbClr val="000000">
                      <a:alpha val="40000"/>
                    </a:srgbClr>
                  </a:outerShdw>
                  <a:reflection blurRad="6350" stA="55000" endA="300" endPos="45500" dir="5400000" sy="-100000" algn="bl"/>
                </a:effectLst>
                <a:latin typeface="Arial" panose="020B0604020202020204" pitchFamily="34" charset="0"/>
                <a:ea typeface="Times New Roman" panose="02020603050405020304" pitchFamily="18" charset="0"/>
                <a:cs typeface="Times New Roman" panose="02020603050405020304" pitchFamily="18" charset="0"/>
              </a:rPr>
              <a:t>Hợp nhất các đoạn thẳng</a:t>
            </a:r>
            <a:endParaRPr lang="en-US" sz="1600" b="1" kern="0">
              <a:solidFill>
                <a:srgbClr val="FFFF00"/>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5A56C70A-47E8-4D43-BC53-9F5DFA8CEAC7}" type="slidenum">
              <a:rPr lang="en-US" smtClean="0"/>
              <a:t>3</a:t>
            </a:fld>
            <a:endParaRPr lang="en-US"/>
          </a:p>
        </p:txBody>
      </p:sp>
      <p:sp>
        <p:nvSpPr>
          <p:cNvPr id="6" name="Rectangle 5"/>
          <p:cNvSpPr/>
          <p:nvPr/>
        </p:nvSpPr>
        <p:spPr>
          <a:xfrm>
            <a:off x="913775" y="1356570"/>
            <a:ext cx="1883849" cy="430887"/>
          </a:xfrm>
          <a:prstGeom prst="rect">
            <a:avLst/>
          </a:prstGeom>
        </p:spPr>
        <p:txBody>
          <a:bodyPr wrap="none">
            <a:spAutoFit/>
          </a:bodyPr>
          <a:lstStyle/>
          <a:p>
            <a:pPr algn="just">
              <a:spcBef>
                <a:spcPts val="200"/>
              </a:spcBef>
            </a:pPr>
            <a:r>
              <a:rPr lang="en-US" sz="2200" b="1" smtClean="0">
                <a:solidFill>
                  <a:srgbClr val="00B0F0"/>
                </a:solidFill>
                <a:effectLst>
                  <a:reflection blurRad="6350" stA="55000" endA="300" endPos="45500" dir="5400000" sy="-100000" algn="bl"/>
                </a:effectLst>
                <a:latin typeface="Courier New" panose="02070309020205020404" pitchFamily="49" charset="0"/>
                <a:ea typeface="Times New Roman" panose="02020603050405020304" pitchFamily="18" charset="0"/>
                <a:cs typeface="Times New Roman" panose="02020603050405020304" pitchFamily="18" charset="0"/>
              </a:rPr>
              <a:t>Giải thuật</a:t>
            </a:r>
            <a:endParaRPr lang="en-US" sz="2200" b="1">
              <a:solidFill>
                <a:srgbClr val="2E74B5"/>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sp>
        <p:nvSpPr>
          <p:cNvPr id="7" name="Rectangle 6"/>
          <p:cNvSpPr/>
          <p:nvPr/>
        </p:nvSpPr>
        <p:spPr>
          <a:xfrm>
            <a:off x="3025515" y="1387347"/>
            <a:ext cx="2753193" cy="400110"/>
          </a:xfrm>
          <a:prstGeom prst="rect">
            <a:avLst/>
          </a:prstGeom>
        </p:spPr>
        <p:txBody>
          <a:bodyPr wrap="square">
            <a:spAutoFit/>
          </a:bodyPr>
          <a:lstStyle/>
          <a:p>
            <a:pPr algn="just">
              <a:spcAft>
                <a:spcPts val="600"/>
              </a:spcAft>
            </a:pPr>
            <a:r>
              <a:rPr lang="en-US" sz="2000" smtClean="0">
                <a:effectLst/>
                <a:latin typeface="Times New Roman" panose="02020603050405020304" pitchFamily="18" charset="0"/>
                <a:ea typeface="Calibri" panose="020F0502020204030204" pitchFamily="34" charset="0"/>
                <a:cs typeface="Times New Roman" panose="02020603050405020304" pitchFamily="18" charset="0"/>
              </a:rPr>
              <a:t>Klee công bố năm 1977,</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Rectangle 7"/>
          <p:cNvSpPr/>
          <p:nvPr/>
        </p:nvSpPr>
        <p:spPr>
          <a:xfrm>
            <a:off x="3025515" y="2368164"/>
            <a:ext cx="3412473" cy="400110"/>
          </a:xfrm>
          <a:prstGeom prst="rect">
            <a:avLst/>
          </a:prstGeom>
        </p:spPr>
        <p:txBody>
          <a:bodyPr wrap="none">
            <a:spAutoFit/>
          </a:bodyPr>
          <a:lstStyle/>
          <a:p>
            <a:r>
              <a:rPr lang="en-US" sz="2000" smtClean="0">
                <a:effectLst/>
                <a:latin typeface="Times New Roman" panose="02020603050405020304" pitchFamily="18" charset="0"/>
                <a:ea typeface="Calibri" panose="020F0502020204030204" pitchFamily="34" charset="0"/>
                <a:cs typeface="Times New Roman" panose="02020603050405020304" pitchFamily="18" charset="0"/>
              </a:rPr>
              <a:t>Giải thuật </a:t>
            </a:r>
            <a:r>
              <a:rPr lang="en-US" sz="2000" i="1" smtClean="0">
                <a:solidFill>
                  <a:srgbClr val="00B050"/>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nhanh nhất </a:t>
            </a:r>
            <a:r>
              <a:rPr lang="en-US" sz="2000" smtClean="0">
                <a:effectLst/>
                <a:latin typeface="Times New Roman" panose="02020603050405020304" pitchFamily="18" charset="0"/>
                <a:ea typeface="Calibri" panose="020F0502020204030204" pitchFamily="34" charset="0"/>
                <a:cs typeface="Times New Roman" panose="02020603050405020304" pitchFamily="18" charset="0"/>
              </a:rPr>
              <a:t>hiện nay.</a:t>
            </a:r>
            <a:endParaRPr lang="en-US" sz="2000"/>
          </a:p>
        </p:txBody>
      </p:sp>
      <p:sp>
        <p:nvSpPr>
          <p:cNvPr id="9" name="Rectangle 8"/>
          <p:cNvSpPr/>
          <p:nvPr/>
        </p:nvSpPr>
        <p:spPr>
          <a:xfrm>
            <a:off x="3025515" y="1868186"/>
            <a:ext cx="2581156" cy="400110"/>
          </a:xfrm>
          <a:prstGeom prst="rect">
            <a:avLst/>
          </a:prstGeom>
        </p:spPr>
        <p:txBody>
          <a:bodyPr wrap="none">
            <a:spAutoFit/>
          </a:bodyPr>
          <a:lstStyle/>
          <a:p>
            <a:r>
              <a:rPr lang="en-US" sz="2000">
                <a:latin typeface="Times New Roman" panose="02020603050405020304" pitchFamily="18" charset="0"/>
                <a:ea typeface="Calibri" panose="020F0502020204030204" pitchFamily="34" charset="0"/>
                <a:cs typeface="Times New Roman" panose="02020603050405020304" pitchFamily="18" charset="0"/>
              </a:rPr>
              <a:t>Đ</a:t>
            </a:r>
            <a:r>
              <a:rPr lang="en-US" sz="2000" smtClean="0">
                <a:effectLst/>
                <a:latin typeface="Times New Roman" panose="02020603050405020304" pitchFamily="18" charset="0"/>
                <a:ea typeface="Calibri" panose="020F0502020204030204" pitchFamily="34" charset="0"/>
                <a:cs typeface="Times New Roman" panose="02020603050405020304" pitchFamily="18" charset="0"/>
              </a:rPr>
              <a:t>ộ phức tạp O(nlogn), </a:t>
            </a:r>
            <a:endParaRPr lang="en-US" sz="2000"/>
          </a:p>
        </p:txBody>
      </p:sp>
      <p:sp>
        <p:nvSpPr>
          <p:cNvPr id="10" name="Rectangle 9"/>
          <p:cNvSpPr/>
          <p:nvPr/>
        </p:nvSpPr>
        <p:spPr>
          <a:xfrm>
            <a:off x="913775" y="3168065"/>
            <a:ext cx="3672800" cy="400110"/>
          </a:xfrm>
          <a:prstGeom prst="rect">
            <a:avLst/>
          </a:prstGeom>
        </p:spPr>
        <p:txBody>
          <a:bodyPr wrap="none">
            <a:spAutoFit/>
          </a:bodyPr>
          <a:lstStyle/>
          <a:p>
            <a:pPr algn="just">
              <a:spcAft>
                <a:spcPts val="600"/>
              </a:spcAft>
            </a:pPr>
            <a:r>
              <a:rPr lang="en-US" sz="2000" smtClean="0">
                <a:effectLst/>
                <a:latin typeface="Times New Roman" panose="02020603050405020304" pitchFamily="18" charset="0"/>
                <a:ea typeface="Calibri" panose="020F0502020204030204" pitchFamily="34" charset="0"/>
                <a:cs typeface="Times New Roman" panose="02020603050405020304" pitchFamily="18" charset="0"/>
              </a:rPr>
              <a:t>Lưu tất cả các tọa độ vào mảng </a:t>
            </a:r>
            <a:r>
              <a:rPr lang="en-US" sz="2000" b="1" smtClean="0">
                <a:effectLst/>
                <a:latin typeface="Courier New" panose="02070309020205020404" pitchFamily="49" charset="0"/>
                <a:ea typeface="Calibri" panose="020F0502020204030204" pitchFamily="34" charset="0"/>
                <a:cs typeface="Times New Roman" panose="02020603050405020304" pitchFamily="18" charset="0"/>
              </a:rPr>
              <a:t>x</a:t>
            </a:r>
            <a:r>
              <a:rPr lang="en-US" sz="2000" smtClean="0">
                <a:effectLst/>
                <a:latin typeface="Times New Roman" panose="02020603050405020304" pitchFamily="18" charset="0"/>
                <a:ea typeface="Calibri" panose="020F0502020204030204" pitchFamily="34" charset="0"/>
                <a:cs typeface="Times New Roman" panose="02020603050405020304" pitchFamily="18" charset="0"/>
              </a:rPr>
              <a:t>,</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1" name="Rectangle 10"/>
          <p:cNvSpPr/>
          <p:nvPr/>
        </p:nvSpPr>
        <p:spPr>
          <a:xfrm>
            <a:off x="913775" y="3648904"/>
            <a:ext cx="7606570" cy="400110"/>
          </a:xfrm>
          <a:prstGeom prst="rect">
            <a:avLst/>
          </a:prstGeom>
        </p:spPr>
        <p:txBody>
          <a:bodyPr wrap="none">
            <a:spAutoFit/>
          </a:bodyPr>
          <a:lstStyle/>
          <a:p>
            <a:r>
              <a:rPr lang="en-US" sz="2000" smtClean="0">
                <a:effectLst/>
                <a:latin typeface="Times New Roman" panose="02020603050405020304" pitchFamily="18" charset="0"/>
                <a:ea typeface="Calibri" panose="020F0502020204030204" pitchFamily="34" charset="0"/>
              </a:rPr>
              <a:t>Mỗi phần tử của </a:t>
            </a:r>
            <a:r>
              <a:rPr lang="en-US" sz="2000" b="1" smtClean="0">
                <a:effectLst/>
                <a:latin typeface="Courier New" panose="02070309020205020404" pitchFamily="49" charset="0"/>
                <a:ea typeface="Calibri" panose="020F0502020204030204" pitchFamily="34" charset="0"/>
              </a:rPr>
              <a:t>x</a:t>
            </a:r>
            <a:r>
              <a:rPr lang="en-US" sz="2000" smtClean="0">
                <a:effectLst/>
                <a:latin typeface="Times New Roman" panose="02020603050405020304" pitchFamily="18" charset="0"/>
                <a:ea typeface="Calibri" panose="020F0502020204030204" pitchFamily="34" charset="0"/>
              </a:rPr>
              <a:t>: đánh dấu là </a:t>
            </a:r>
            <a:r>
              <a:rPr lang="en-US" sz="2000" i="1" smtClean="0">
                <a:solidFill>
                  <a:srgbClr val="00B0F0"/>
                </a:solidFill>
                <a:effectLst/>
                <a:latin typeface="Times New Roman" panose="02020603050405020304" pitchFamily="18" charset="0"/>
                <a:ea typeface="Calibri" panose="020F0502020204030204" pitchFamily="34" charset="0"/>
              </a:rPr>
              <a:t>điểm đầu </a:t>
            </a:r>
            <a:r>
              <a:rPr lang="en-US" sz="2000" smtClean="0">
                <a:effectLst/>
                <a:latin typeface="Times New Roman" panose="02020603050405020304" pitchFamily="18" charset="0"/>
                <a:ea typeface="Calibri" panose="020F0502020204030204" pitchFamily="34" charset="0"/>
              </a:rPr>
              <a:t>hay </a:t>
            </a:r>
            <a:r>
              <a:rPr lang="en-US" sz="2000" i="1" smtClean="0">
                <a:solidFill>
                  <a:srgbClr val="00B0F0"/>
                </a:solidFill>
                <a:effectLst/>
                <a:latin typeface="Times New Roman" panose="02020603050405020304" pitchFamily="18" charset="0"/>
                <a:ea typeface="Calibri" panose="020F0502020204030204" pitchFamily="34" charset="0"/>
              </a:rPr>
              <a:t>điểm cuối </a:t>
            </a:r>
            <a:r>
              <a:rPr lang="en-US" sz="2000" smtClean="0">
                <a:effectLst/>
                <a:latin typeface="Times New Roman" panose="02020603050405020304" pitchFamily="18" charset="0"/>
                <a:ea typeface="Calibri" panose="020F0502020204030204" pitchFamily="34" charset="0"/>
              </a:rPr>
              <a:t>của đoạn thẳng,</a:t>
            </a:r>
            <a:endParaRPr lang="en-US" sz="2000"/>
          </a:p>
        </p:txBody>
      </p:sp>
      <p:sp>
        <p:nvSpPr>
          <p:cNvPr id="12" name="Rectangle 11"/>
          <p:cNvSpPr/>
          <p:nvPr/>
        </p:nvSpPr>
        <p:spPr>
          <a:xfrm>
            <a:off x="913775" y="4142222"/>
            <a:ext cx="8092280" cy="400110"/>
          </a:xfrm>
          <a:prstGeom prst="rect">
            <a:avLst/>
          </a:prstGeom>
        </p:spPr>
        <p:txBody>
          <a:bodyPr wrap="none">
            <a:spAutoFit/>
          </a:bodyPr>
          <a:lstStyle/>
          <a:p>
            <a:r>
              <a:rPr lang="en-US" sz="2000" smtClean="0">
                <a:effectLst/>
                <a:latin typeface="Times New Roman" panose="02020603050405020304" pitchFamily="18" charset="0"/>
                <a:ea typeface="Calibri" panose="020F0502020204030204" pitchFamily="34" charset="0"/>
              </a:rPr>
              <a:t>Sắp xếp </a:t>
            </a:r>
            <a:r>
              <a:rPr lang="en-US" sz="2000" b="1" smtClean="0">
                <a:effectLst/>
                <a:latin typeface="Courier New" panose="02070309020205020404" pitchFamily="49" charset="0"/>
                <a:ea typeface="Calibri" panose="020F0502020204030204" pitchFamily="34" charset="0"/>
              </a:rPr>
              <a:t>x</a:t>
            </a:r>
            <a:r>
              <a:rPr lang="en-US" sz="2000" smtClean="0">
                <a:effectLst/>
                <a:latin typeface="Times New Roman" panose="02020603050405020304" pitchFamily="18" charset="0"/>
                <a:ea typeface="Calibri" panose="020F0502020204030204" pitchFamily="34" charset="0"/>
              </a:rPr>
              <a:t> theo thứ tự tăng dần, với các điểm cùng tọa độ – ưu tiên điểm đầu,</a:t>
            </a:r>
            <a:endParaRPr lang="en-US" sz="2000"/>
          </a:p>
        </p:txBody>
      </p:sp>
      <p:sp>
        <p:nvSpPr>
          <p:cNvPr id="13" name="Rectangle 12"/>
          <p:cNvSpPr/>
          <p:nvPr/>
        </p:nvSpPr>
        <p:spPr>
          <a:xfrm>
            <a:off x="913775" y="4635540"/>
            <a:ext cx="5404043" cy="400110"/>
          </a:xfrm>
          <a:prstGeom prst="rect">
            <a:avLst/>
          </a:prstGeom>
        </p:spPr>
        <p:txBody>
          <a:bodyPr wrap="none">
            <a:spAutoFit/>
          </a:bodyPr>
          <a:lstStyle/>
          <a:p>
            <a:pPr algn="just">
              <a:spcAft>
                <a:spcPts val="600"/>
              </a:spcAft>
            </a:pPr>
            <a:r>
              <a:rPr lang="en-US" sz="2000" smtClean="0">
                <a:effectLst/>
                <a:latin typeface="Times New Roman" panose="02020603050405020304" pitchFamily="18" charset="0"/>
                <a:ea typeface="Calibri" panose="020F0502020204030204" pitchFamily="34" charset="0"/>
                <a:cs typeface="Times New Roman" panose="02020603050405020304" pitchFamily="18" charset="0"/>
              </a:rPr>
              <a:t>Bộ đếm </a:t>
            </a:r>
            <a:r>
              <a:rPr lang="en-US" sz="2000" b="1" smtClean="0">
                <a:effectLst/>
                <a:latin typeface="Courier New" panose="02070309020205020404" pitchFamily="49" charset="0"/>
                <a:ea typeface="Calibri" panose="020F0502020204030204" pitchFamily="34" charset="0"/>
                <a:cs typeface="Times New Roman" panose="02020603050405020304" pitchFamily="18" charset="0"/>
              </a:rPr>
              <a:t>c</a:t>
            </a:r>
            <a:r>
              <a:rPr lang="en-US" sz="2000" smtClean="0">
                <a:effectLst/>
                <a:latin typeface="Times New Roman" panose="02020603050405020304" pitchFamily="18" charset="0"/>
                <a:ea typeface="Calibri" panose="020F0502020204030204" pitchFamily="34" charset="0"/>
                <a:cs typeface="Times New Roman" panose="02020603050405020304" pitchFamily="18" charset="0"/>
              </a:rPr>
              <a:t> thống kê số lượng đoạn thẳng giao nhau,</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4" name="Rectangle 13"/>
          <p:cNvSpPr/>
          <p:nvPr/>
        </p:nvSpPr>
        <p:spPr>
          <a:xfrm>
            <a:off x="913776" y="5128858"/>
            <a:ext cx="6836140" cy="707886"/>
          </a:xfrm>
          <a:prstGeom prst="rect">
            <a:avLst/>
          </a:prstGeom>
        </p:spPr>
        <p:txBody>
          <a:bodyPr wrap="square">
            <a:spAutoFit/>
          </a:bodyPr>
          <a:lstStyle/>
          <a:p>
            <a:r>
              <a:rPr lang="en-US" sz="2000" smtClean="0">
                <a:effectLst/>
                <a:latin typeface="Times New Roman" panose="02020603050405020304" pitchFamily="18" charset="0"/>
                <a:ea typeface="Calibri" panose="020F0502020204030204" pitchFamily="34" charset="0"/>
              </a:rPr>
              <a:t>Duyệt mảng </a:t>
            </a:r>
            <a:r>
              <a:rPr lang="en-US" sz="2000" b="1" smtClean="0">
                <a:effectLst/>
                <a:latin typeface="Courier New" panose="02070309020205020404" pitchFamily="49" charset="0"/>
                <a:ea typeface="Calibri" panose="020F0502020204030204" pitchFamily="34" charset="0"/>
              </a:rPr>
              <a:t>x</a:t>
            </a:r>
            <a:r>
              <a:rPr lang="en-US" sz="2000" smtClean="0">
                <a:effectLst/>
                <a:latin typeface="Times New Roman" panose="02020603050405020304" pitchFamily="18" charset="0"/>
                <a:ea typeface="Calibri" panose="020F0502020204030204" pitchFamily="34" charset="0"/>
              </a:rPr>
              <a:t>, nếu </a:t>
            </a:r>
            <a:r>
              <a:rPr lang="en-US" sz="2000" b="1" smtClean="0">
                <a:effectLst/>
                <a:latin typeface="Courier New" panose="02070309020205020404" pitchFamily="49" charset="0"/>
                <a:ea typeface="Calibri" panose="020F0502020204030204" pitchFamily="34" charset="0"/>
              </a:rPr>
              <a:t>c</a:t>
            </a:r>
            <a:r>
              <a:rPr lang="en-US" sz="2000" smtClean="0">
                <a:effectLst/>
                <a:latin typeface="Times New Roman" panose="02020603050405020304" pitchFamily="18" charset="0"/>
                <a:ea typeface="Calibri" panose="020F0502020204030204" pitchFamily="34" charset="0"/>
              </a:rPr>
              <a:t> ≠ 0: cộng thêm vào kết quả hiệu </a:t>
            </a:r>
            <a:r>
              <a:rPr lang="en-US" sz="2000" b="1" smtClean="0">
                <a:effectLst/>
                <a:latin typeface="Courier New" panose="02070309020205020404" pitchFamily="49" charset="0"/>
                <a:ea typeface="Calibri" panose="020F0502020204030204" pitchFamily="34" charset="0"/>
              </a:rPr>
              <a:t>x</a:t>
            </a:r>
            <a:r>
              <a:rPr lang="en-US" sz="2000" b="1" baseline="-25000" smtClean="0">
                <a:effectLst/>
                <a:latin typeface="Courier New" panose="02070309020205020404" pitchFamily="49" charset="0"/>
                <a:ea typeface="Calibri" panose="020F0502020204030204" pitchFamily="34" charset="0"/>
              </a:rPr>
              <a:t>i</a:t>
            </a:r>
            <a:r>
              <a:rPr lang="en-US" sz="2000" smtClean="0">
                <a:effectLst/>
                <a:latin typeface="Times New Roman" panose="02020603050405020304" pitchFamily="18" charset="0"/>
                <a:ea typeface="Calibri" panose="020F0502020204030204" pitchFamily="34" charset="0"/>
              </a:rPr>
              <a:t> – </a:t>
            </a:r>
            <a:r>
              <a:rPr lang="en-US" sz="2000" b="1" smtClean="0">
                <a:effectLst/>
                <a:latin typeface="Courier New" panose="02070309020205020404" pitchFamily="49" charset="0"/>
                <a:ea typeface="Calibri" panose="020F0502020204030204" pitchFamily="34" charset="0"/>
              </a:rPr>
              <a:t>x</a:t>
            </a:r>
            <a:r>
              <a:rPr lang="en-US" sz="2000" b="1" baseline="-25000" smtClean="0">
                <a:effectLst/>
                <a:latin typeface="Courier New" panose="02070309020205020404" pitchFamily="49" charset="0"/>
                <a:ea typeface="Calibri" panose="020F0502020204030204" pitchFamily="34" charset="0"/>
              </a:rPr>
              <a:t>i</a:t>
            </a:r>
            <a:r>
              <a:rPr lang="en-US" sz="2000" baseline="-25000" smtClean="0">
                <a:effectLst/>
                <a:latin typeface="Times New Roman" panose="02020603050405020304" pitchFamily="18" charset="0"/>
                <a:ea typeface="Calibri" panose="020F0502020204030204" pitchFamily="34" charset="0"/>
              </a:rPr>
              <a:t>-1</a:t>
            </a:r>
            <a:r>
              <a:rPr lang="en-US" sz="2000" smtClean="0">
                <a:effectLst/>
                <a:latin typeface="Times New Roman" panose="02020603050405020304" pitchFamily="18" charset="0"/>
                <a:ea typeface="Calibri" panose="020F0502020204030204" pitchFamily="34" charset="0"/>
              </a:rPr>
              <a:t>, nếu gặp điểm đầu – tăng </a:t>
            </a:r>
            <a:r>
              <a:rPr lang="en-US" sz="2000" b="1" smtClean="0">
                <a:effectLst/>
                <a:latin typeface="Courier New" panose="02070309020205020404" pitchFamily="49" charset="0"/>
                <a:ea typeface="Calibri" panose="020F0502020204030204" pitchFamily="34" charset="0"/>
              </a:rPr>
              <a:t>c</a:t>
            </a:r>
            <a:r>
              <a:rPr lang="en-US" sz="2000" smtClean="0">
                <a:effectLst/>
                <a:latin typeface="Times New Roman" panose="02020603050405020304" pitchFamily="18" charset="0"/>
                <a:ea typeface="Calibri" panose="020F0502020204030204" pitchFamily="34" charset="0"/>
              </a:rPr>
              <a:t> lên 1, gặp điểm cuối – giảm </a:t>
            </a:r>
            <a:r>
              <a:rPr lang="en-US" sz="2000" b="1" smtClean="0">
                <a:effectLst/>
                <a:latin typeface="Courier New" panose="02070309020205020404" pitchFamily="49" charset="0"/>
                <a:ea typeface="Calibri" panose="020F0502020204030204" pitchFamily="34" charset="0"/>
              </a:rPr>
              <a:t>c</a:t>
            </a:r>
            <a:r>
              <a:rPr lang="en-US" sz="2000" smtClean="0">
                <a:effectLst/>
                <a:latin typeface="Times New Roman" panose="02020603050405020304" pitchFamily="18" charset="0"/>
                <a:ea typeface="Calibri" panose="020F0502020204030204" pitchFamily="34" charset="0"/>
              </a:rPr>
              <a:t>.</a:t>
            </a:r>
            <a:endParaRPr lang="en-US" sz="2000"/>
          </a:p>
        </p:txBody>
      </p:sp>
      <p:pic>
        <p:nvPicPr>
          <p:cNvPr id="15" name="Picture 14"/>
          <p:cNvPicPr>
            <a:picLocks noChangeAspect="1"/>
          </p:cNvPicPr>
          <p:nvPr/>
        </p:nvPicPr>
        <p:blipFill>
          <a:blip r:embed="rId3"/>
          <a:stretch>
            <a:fillRect/>
          </a:stretch>
        </p:blipFill>
        <p:spPr>
          <a:xfrm>
            <a:off x="154113" y="6376000"/>
            <a:ext cx="1975275" cy="371888"/>
          </a:xfrm>
          <a:prstGeom prst="rect">
            <a:avLst/>
          </a:prstGeom>
        </p:spPr>
      </p:pic>
      <p:pic>
        <p:nvPicPr>
          <p:cNvPr id="16" name="Picture 4" descr="Related imag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267522" y="5729109"/>
            <a:ext cx="798582" cy="10719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86692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circle(in)">
                                      <p:cBhvr>
                                        <p:cTn id="7" dur="20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barn(inVertical)">
                                      <p:cBhvr>
                                        <p:cTn id="12" dur="500"/>
                                        <p:tgtEl>
                                          <p:spTgt spid="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9">
                                            <p:txEl>
                                              <p:pRg st="0" end="0"/>
                                            </p:txEl>
                                          </p:spTgt>
                                        </p:tgtEl>
                                        <p:attrNameLst>
                                          <p:attrName>style.visibility</p:attrName>
                                        </p:attrNameLst>
                                      </p:cBhvr>
                                      <p:to>
                                        <p:strVal val="visible"/>
                                      </p:to>
                                    </p:set>
                                    <p:animEffect transition="in" filter="barn(inVertical)">
                                      <p:cBhvr>
                                        <p:cTn id="17" dur="500"/>
                                        <p:tgtEl>
                                          <p:spTgt spid="9">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1" presetClass="entr" presetSubtype="0" fill="hold" nodeType="clickEffect">
                                  <p:stCondLst>
                                    <p:cond delay="0"/>
                                  </p:stCondLst>
                                  <p:childTnLst>
                                    <p:set>
                                      <p:cBhvr>
                                        <p:cTn id="21" dur="1" fill="hold">
                                          <p:stCondLst>
                                            <p:cond delay="0"/>
                                          </p:stCondLst>
                                        </p:cTn>
                                        <p:tgtEl>
                                          <p:spTgt spid="8">
                                            <p:txEl>
                                              <p:pRg st="0" end="0"/>
                                            </p:txEl>
                                          </p:spTgt>
                                        </p:tgtEl>
                                        <p:attrNameLst>
                                          <p:attrName>style.visibility</p:attrName>
                                        </p:attrNameLst>
                                      </p:cBhvr>
                                      <p:to>
                                        <p:strVal val="visible"/>
                                      </p:to>
                                    </p:set>
                                    <p:anim calcmode="lin" valueType="num">
                                      <p:cBhvr>
                                        <p:cTn id="22" dur="1000" fill="hold"/>
                                        <p:tgtEl>
                                          <p:spTgt spid="8">
                                            <p:txEl>
                                              <p:pRg st="0" end="0"/>
                                            </p:txEl>
                                          </p:spTgt>
                                        </p:tgtEl>
                                        <p:attrNameLst>
                                          <p:attrName>ppt_w</p:attrName>
                                        </p:attrNameLst>
                                      </p:cBhvr>
                                      <p:tavLst>
                                        <p:tav tm="0">
                                          <p:val>
                                            <p:fltVal val="0"/>
                                          </p:val>
                                        </p:tav>
                                        <p:tav tm="100000">
                                          <p:val>
                                            <p:strVal val="#ppt_w"/>
                                          </p:val>
                                        </p:tav>
                                      </p:tavLst>
                                    </p:anim>
                                    <p:anim calcmode="lin" valueType="num">
                                      <p:cBhvr>
                                        <p:cTn id="23" dur="1000" fill="hold"/>
                                        <p:tgtEl>
                                          <p:spTgt spid="8">
                                            <p:txEl>
                                              <p:pRg st="0" end="0"/>
                                            </p:txEl>
                                          </p:spTgt>
                                        </p:tgtEl>
                                        <p:attrNameLst>
                                          <p:attrName>ppt_h</p:attrName>
                                        </p:attrNameLst>
                                      </p:cBhvr>
                                      <p:tavLst>
                                        <p:tav tm="0">
                                          <p:val>
                                            <p:fltVal val="0"/>
                                          </p:val>
                                        </p:tav>
                                        <p:tav tm="100000">
                                          <p:val>
                                            <p:strVal val="#ppt_h"/>
                                          </p:val>
                                        </p:tav>
                                      </p:tavLst>
                                    </p:anim>
                                    <p:anim calcmode="lin" valueType="num">
                                      <p:cBhvr>
                                        <p:cTn id="24" dur="1000" fill="hold"/>
                                        <p:tgtEl>
                                          <p:spTgt spid="8">
                                            <p:txEl>
                                              <p:pRg st="0" end="0"/>
                                            </p:txEl>
                                          </p:spTgt>
                                        </p:tgtEl>
                                        <p:attrNameLst>
                                          <p:attrName>style.rotation</p:attrName>
                                        </p:attrNameLst>
                                      </p:cBhvr>
                                      <p:tavLst>
                                        <p:tav tm="0">
                                          <p:val>
                                            <p:fltVal val="90"/>
                                          </p:val>
                                        </p:tav>
                                        <p:tav tm="100000">
                                          <p:val>
                                            <p:fltVal val="0"/>
                                          </p:val>
                                        </p:tav>
                                      </p:tavLst>
                                    </p:anim>
                                    <p:animEffect transition="in" filter="fade">
                                      <p:cBhvr>
                                        <p:cTn id="25" dur="1000"/>
                                        <p:tgtEl>
                                          <p:spTgt spid="8">
                                            <p:txEl>
                                              <p:pRg st="0" end="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6" presetClass="entr" presetSubtype="21" fill="hold" nodeType="clickEffect">
                                  <p:stCondLst>
                                    <p:cond delay="0"/>
                                  </p:stCondLst>
                                  <p:childTnLst>
                                    <p:set>
                                      <p:cBhvr>
                                        <p:cTn id="29" dur="1" fill="hold">
                                          <p:stCondLst>
                                            <p:cond delay="0"/>
                                          </p:stCondLst>
                                        </p:cTn>
                                        <p:tgtEl>
                                          <p:spTgt spid="10">
                                            <p:txEl>
                                              <p:pRg st="0" end="0"/>
                                            </p:txEl>
                                          </p:spTgt>
                                        </p:tgtEl>
                                        <p:attrNameLst>
                                          <p:attrName>style.visibility</p:attrName>
                                        </p:attrNameLst>
                                      </p:cBhvr>
                                      <p:to>
                                        <p:strVal val="visible"/>
                                      </p:to>
                                    </p:set>
                                    <p:animEffect transition="in" filter="barn(inVertical)">
                                      <p:cBhvr>
                                        <p:cTn id="30" dur="500"/>
                                        <p:tgtEl>
                                          <p:spTgt spid="10">
                                            <p:txEl>
                                              <p:pRg st="0" end="0"/>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6" presetClass="entr" presetSubtype="21" fill="hold" nodeType="clickEffect">
                                  <p:stCondLst>
                                    <p:cond delay="0"/>
                                  </p:stCondLst>
                                  <p:childTnLst>
                                    <p:set>
                                      <p:cBhvr>
                                        <p:cTn id="34" dur="1" fill="hold">
                                          <p:stCondLst>
                                            <p:cond delay="0"/>
                                          </p:stCondLst>
                                        </p:cTn>
                                        <p:tgtEl>
                                          <p:spTgt spid="11">
                                            <p:txEl>
                                              <p:pRg st="0" end="0"/>
                                            </p:txEl>
                                          </p:spTgt>
                                        </p:tgtEl>
                                        <p:attrNameLst>
                                          <p:attrName>style.visibility</p:attrName>
                                        </p:attrNameLst>
                                      </p:cBhvr>
                                      <p:to>
                                        <p:strVal val="visible"/>
                                      </p:to>
                                    </p:set>
                                    <p:animEffect transition="in" filter="barn(inVertical)">
                                      <p:cBhvr>
                                        <p:cTn id="35" dur="500"/>
                                        <p:tgtEl>
                                          <p:spTgt spid="11">
                                            <p:txEl>
                                              <p:pRg st="0" end="0"/>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6" presetClass="entr" presetSubtype="21" fill="hold" nodeType="clickEffect">
                                  <p:stCondLst>
                                    <p:cond delay="0"/>
                                  </p:stCondLst>
                                  <p:childTnLst>
                                    <p:set>
                                      <p:cBhvr>
                                        <p:cTn id="39" dur="1" fill="hold">
                                          <p:stCondLst>
                                            <p:cond delay="0"/>
                                          </p:stCondLst>
                                        </p:cTn>
                                        <p:tgtEl>
                                          <p:spTgt spid="12">
                                            <p:txEl>
                                              <p:pRg st="0" end="0"/>
                                            </p:txEl>
                                          </p:spTgt>
                                        </p:tgtEl>
                                        <p:attrNameLst>
                                          <p:attrName>style.visibility</p:attrName>
                                        </p:attrNameLst>
                                      </p:cBhvr>
                                      <p:to>
                                        <p:strVal val="visible"/>
                                      </p:to>
                                    </p:set>
                                    <p:animEffect transition="in" filter="barn(inVertical)">
                                      <p:cBhvr>
                                        <p:cTn id="40" dur="500"/>
                                        <p:tgtEl>
                                          <p:spTgt spid="12">
                                            <p:txEl>
                                              <p:pRg st="0" end="0"/>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6" presetClass="entr" presetSubtype="21" fill="hold" nodeType="clickEffect">
                                  <p:stCondLst>
                                    <p:cond delay="0"/>
                                  </p:stCondLst>
                                  <p:childTnLst>
                                    <p:set>
                                      <p:cBhvr>
                                        <p:cTn id="44" dur="1" fill="hold">
                                          <p:stCondLst>
                                            <p:cond delay="0"/>
                                          </p:stCondLst>
                                        </p:cTn>
                                        <p:tgtEl>
                                          <p:spTgt spid="13">
                                            <p:txEl>
                                              <p:pRg st="0" end="0"/>
                                            </p:txEl>
                                          </p:spTgt>
                                        </p:tgtEl>
                                        <p:attrNameLst>
                                          <p:attrName>style.visibility</p:attrName>
                                        </p:attrNameLst>
                                      </p:cBhvr>
                                      <p:to>
                                        <p:strVal val="visible"/>
                                      </p:to>
                                    </p:set>
                                    <p:animEffect transition="in" filter="barn(inVertical)">
                                      <p:cBhvr>
                                        <p:cTn id="45" dur="500"/>
                                        <p:tgtEl>
                                          <p:spTgt spid="13">
                                            <p:txEl>
                                              <p:pRg st="0" end="0"/>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6" presetClass="entr" presetSubtype="21" fill="hold" nodeType="clickEffect">
                                  <p:stCondLst>
                                    <p:cond delay="0"/>
                                  </p:stCondLst>
                                  <p:childTnLst>
                                    <p:set>
                                      <p:cBhvr>
                                        <p:cTn id="49" dur="1" fill="hold">
                                          <p:stCondLst>
                                            <p:cond delay="0"/>
                                          </p:stCondLst>
                                        </p:cTn>
                                        <p:tgtEl>
                                          <p:spTgt spid="14">
                                            <p:txEl>
                                              <p:pRg st="0" end="0"/>
                                            </p:txEl>
                                          </p:spTgt>
                                        </p:tgtEl>
                                        <p:attrNameLst>
                                          <p:attrName>style.visibility</p:attrName>
                                        </p:attrNameLst>
                                      </p:cBhvr>
                                      <p:to>
                                        <p:strVal val="visible"/>
                                      </p:to>
                                    </p:set>
                                    <p:animEffect transition="in" filter="barn(inVertical)">
                                      <p:cBhvr>
                                        <p:cTn id="50" dur="500"/>
                                        <p:tgtEl>
                                          <p:spTgt spid="14">
                                            <p:txEl>
                                              <p:pRg st="0" end="0"/>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53" presetClass="entr" presetSubtype="16" fill="hold" nodeType="clickEffect">
                                  <p:stCondLst>
                                    <p:cond delay="0"/>
                                  </p:stCondLst>
                                  <p:childTnLst>
                                    <p:set>
                                      <p:cBhvr>
                                        <p:cTn id="54" dur="1" fill="hold">
                                          <p:stCondLst>
                                            <p:cond delay="0"/>
                                          </p:stCondLst>
                                        </p:cTn>
                                        <p:tgtEl>
                                          <p:spTgt spid="16"/>
                                        </p:tgtEl>
                                        <p:attrNameLst>
                                          <p:attrName>style.visibility</p:attrName>
                                        </p:attrNameLst>
                                      </p:cBhvr>
                                      <p:to>
                                        <p:strVal val="visible"/>
                                      </p:to>
                                    </p:set>
                                    <p:anim calcmode="lin" valueType="num">
                                      <p:cBhvr>
                                        <p:cTn id="55" dur="500" fill="hold"/>
                                        <p:tgtEl>
                                          <p:spTgt spid="16"/>
                                        </p:tgtEl>
                                        <p:attrNameLst>
                                          <p:attrName>ppt_w</p:attrName>
                                        </p:attrNameLst>
                                      </p:cBhvr>
                                      <p:tavLst>
                                        <p:tav tm="0">
                                          <p:val>
                                            <p:fltVal val="0"/>
                                          </p:val>
                                        </p:tav>
                                        <p:tav tm="100000">
                                          <p:val>
                                            <p:strVal val="#ppt_w"/>
                                          </p:val>
                                        </p:tav>
                                      </p:tavLst>
                                    </p:anim>
                                    <p:anim calcmode="lin" valueType="num">
                                      <p:cBhvr>
                                        <p:cTn id="56" dur="500" fill="hold"/>
                                        <p:tgtEl>
                                          <p:spTgt spid="16"/>
                                        </p:tgtEl>
                                        <p:attrNameLst>
                                          <p:attrName>ppt_h</p:attrName>
                                        </p:attrNameLst>
                                      </p:cBhvr>
                                      <p:tavLst>
                                        <p:tav tm="0">
                                          <p:val>
                                            <p:fltVal val="0"/>
                                          </p:val>
                                        </p:tav>
                                        <p:tav tm="100000">
                                          <p:val>
                                            <p:strVal val="#ppt_h"/>
                                          </p:val>
                                        </p:tav>
                                      </p:tavLst>
                                    </p:anim>
                                    <p:animEffect transition="in" filter="fade">
                                      <p:cBhvr>
                                        <p:cTn id="5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gradFill rotWithShape="1">
          <a:gsLst>
            <a:gs pos="0">
              <a:srgbClr val="FBFEDE"/>
            </a:gs>
            <a:gs pos="100000">
              <a:schemeClr val="accent6">
                <a:lumMod val="60000"/>
                <a:lumOff val="40000"/>
              </a:schemeClr>
            </a:gs>
          </a:gsLst>
          <a:lin ang="5400000" scaled="0"/>
        </a:gra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A56C70A-47E8-4D43-BC53-9F5DFA8CEAC7}" type="slidenum">
              <a:rPr lang="en-US" smtClean="0"/>
              <a:t>30</a:t>
            </a:fld>
            <a:endParaRPr lang="en-US"/>
          </a:p>
        </p:txBody>
      </p:sp>
      <p:sp>
        <p:nvSpPr>
          <p:cNvPr id="5" name="Title 1"/>
          <p:cNvSpPr>
            <a:spLocks noGrp="1"/>
          </p:cNvSpPr>
          <p:nvPr>
            <p:ph type="title"/>
          </p:nvPr>
        </p:nvSpPr>
        <p:spPr>
          <a:xfrm>
            <a:off x="696418" y="386169"/>
            <a:ext cx="2593922" cy="573201"/>
          </a:xfrm>
        </p:spPr>
        <p:txBody>
          <a:bodyPr>
            <a:normAutofit/>
            <a:scene3d>
              <a:camera prst="orthographicFront"/>
              <a:lightRig rig="harsh" dir="t"/>
            </a:scene3d>
            <a:sp3d extrusionH="57150" prstMaterial="matte">
              <a:bevelT w="63500" h="12700" prst="angle"/>
              <a:contourClr>
                <a:schemeClr val="bg1">
                  <a:lumMod val="65000"/>
                </a:schemeClr>
              </a:contourClr>
            </a:sp3d>
          </a:bodyPr>
          <a:lstStyle/>
          <a:p>
            <a:r>
              <a:rPr lang="en-US" sz="2400" b="1" cap="none" smtClean="0">
                <a:ln/>
                <a:solidFill>
                  <a:schemeClr val="accent3"/>
                </a:solidFill>
                <a:effectLst>
                  <a:reflection blurRad="6350" stA="55000" endA="300" endPos="45500" dir="5400000" sy="-100000" algn="bl" rotWithShape="0"/>
                </a:effectLst>
                <a:latin typeface="Arial" panose="020B0604020202020204" pitchFamily="34" charset="0"/>
                <a:cs typeface="Arial" panose="020B0604020202020204" pitchFamily="34" charset="0"/>
              </a:rPr>
              <a:t>BAO LỒI </a:t>
            </a:r>
            <a:r>
              <a:rPr lang="en-US" sz="1800" b="1" i="1" cap="none" smtClean="0">
                <a:ln/>
                <a:solidFill>
                  <a:schemeClr val="accent4">
                    <a:lumMod val="75000"/>
                  </a:schemeClr>
                </a:solidFill>
                <a:effectLst>
                  <a:reflection blurRad="6350" stA="55000" endA="300" endPos="45500" dir="5400000" sy="-100000" algn="bl" rotWithShape="0"/>
                </a:effectLst>
                <a:latin typeface="Arial" panose="020B0604020202020204" pitchFamily="34" charset="0"/>
                <a:cs typeface="Arial" panose="020B0604020202020204" pitchFamily="34" charset="0"/>
              </a:rPr>
              <a:t>(tiếp)</a:t>
            </a:r>
            <a:endParaRPr lang="en-US" sz="1800" b="1" i="1" cap="none">
              <a:ln/>
              <a:solidFill>
                <a:schemeClr val="accent4">
                  <a:lumMod val="75000"/>
                </a:schemeClr>
              </a:solidFill>
              <a:effectLst>
                <a:reflection blurRad="6350" stA="55000" endA="300" endPos="45500" dir="5400000" sy="-100000" algn="bl" rotWithShape="0"/>
              </a:effectLst>
              <a:latin typeface="Arial" panose="020B0604020202020204" pitchFamily="34" charset="0"/>
              <a:cs typeface="Arial" panose="020B0604020202020204" pitchFamily="34" charset="0"/>
            </a:endParaRPr>
          </a:p>
        </p:txBody>
      </p:sp>
      <p:sp>
        <p:nvSpPr>
          <p:cNvPr id="6" name="TextBox 5"/>
          <p:cNvSpPr txBox="1"/>
          <p:nvPr/>
        </p:nvSpPr>
        <p:spPr>
          <a:xfrm>
            <a:off x="10896118" y="6335112"/>
            <a:ext cx="1056806" cy="367259"/>
          </a:xfrm>
          <a:prstGeom prst="rect">
            <a:avLst/>
          </a:prstGeom>
          <a:noFill/>
        </p:spPr>
        <p:txBody>
          <a:bodyPr wrap="square" rtlCol="0">
            <a:spAutoFit/>
          </a:bodyPr>
          <a:lstStyle/>
          <a:p>
            <a:r>
              <a:rPr lang="en-US" smtClean="0">
                <a:solidFill>
                  <a:srgbClr val="0070C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Bao lồi</a:t>
            </a:r>
            <a:endParaRPr lang="en-US">
              <a:solidFill>
                <a:srgbClr val="0070C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grpSp>
        <p:nvGrpSpPr>
          <p:cNvPr id="8" name="Group 7"/>
          <p:cNvGrpSpPr/>
          <p:nvPr/>
        </p:nvGrpSpPr>
        <p:grpSpPr>
          <a:xfrm>
            <a:off x="2532360" y="1043888"/>
            <a:ext cx="3070578" cy="2243772"/>
            <a:chOff x="0" y="-64579"/>
            <a:chExt cx="1833531" cy="1134554"/>
          </a:xfrm>
        </p:grpSpPr>
        <p:grpSp>
          <p:nvGrpSpPr>
            <p:cNvPr id="35" name="Group 34"/>
            <p:cNvGrpSpPr/>
            <p:nvPr/>
          </p:nvGrpSpPr>
          <p:grpSpPr>
            <a:xfrm>
              <a:off x="0" y="-64579"/>
              <a:ext cx="1833531" cy="1134554"/>
              <a:chOff x="0" y="-64590"/>
              <a:chExt cx="1833883" cy="1134753"/>
            </a:xfrm>
          </p:grpSpPr>
          <p:grpSp>
            <p:nvGrpSpPr>
              <p:cNvPr id="39" name="Group 38"/>
              <p:cNvGrpSpPr/>
              <p:nvPr/>
            </p:nvGrpSpPr>
            <p:grpSpPr>
              <a:xfrm>
                <a:off x="217431" y="125097"/>
                <a:ext cx="1373089" cy="945066"/>
                <a:chOff x="0" y="0"/>
                <a:chExt cx="1373089" cy="945066"/>
              </a:xfrm>
            </p:grpSpPr>
            <p:grpSp>
              <p:nvGrpSpPr>
                <p:cNvPr id="44" name="Group 43"/>
                <p:cNvGrpSpPr/>
                <p:nvPr/>
              </p:nvGrpSpPr>
              <p:grpSpPr>
                <a:xfrm>
                  <a:off x="38721" y="62548"/>
                  <a:ext cx="1298376" cy="840650"/>
                  <a:chOff x="0" y="17871"/>
                  <a:chExt cx="1298376" cy="840650"/>
                </a:xfrm>
              </p:grpSpPr>
              <p:sp>
                <p:nvSpPr>
                  <p:cNvPr id="48" name="Isosceles Triangle 14137"/>
                  <p:cNvSpPr/>
                  <p:nvPr/>
                </p:nvSpPr>
                <p:spPr>
                  <a:xfrm>
                    <a:off x="26806" y="17871"/>
                    <a:ext cx="1271569" cy="834163"/>
                  </a:xfrm>
                  <a:custGeom>
                    <a:avLst/>
                    <a:gdLst>
                      <a:gd name="connsiteX0" fmla="*/ 0 w 524510"/>
                      <a:gd name="connsiteY0" fmla="*/ 588010 h 588010"/>
                      <a:gd name="connsiteX1" fmla="*/ 262255 w 524510"/>
                      <a:gd name="connsiteY1" fmla="*/ 0 h 588010"/>
                      <a:gd name="connsiteX2" fmla="*/ 524510 w 524510"/>
                      <a:gd name="connsiteY2" fmla="*/ 588010 h 588010"/>
                      <a:gd name="connsiteX3" fmla="*/ 0 w 524510"/>
                      <a:gd name="connsiteY3" fmla="*/ 588010 h 588010"/>
                      <a:gd name="connsiteX0" fmla="*/ 0 w 1049164"/>
                      <a:gd name="connsiteY0" fmla="*/ 588010 h 588010"/>
                      <a:gd name="connsiteX1" fmla="*/ 262255 w 1049164"/>
                      <a:gd name="connsiteY1" fmla="*/ 0 h 588010"/>
                      <a:gd name="connsiteX2" fmla="*/ 1049164 w 1049164"/>
                      <a:gd name="connsiteY2" fmla="*/ 433344 h 588010"/>
                      <a:gd name="connsiteX3" fmla="*/ 0 w 1049164"/>
                      <a:gd name="connsiteY3" fmla="*/ 588010 h 588010"/>
                      <a:gd name="connsiteX0" fmla="*/ 0 w 1279258"/>
                      <a:gd name="connsiteY0" fmla="*/ 858353 h 858353"/>
                      <a:gd name="connsiteX1" fmla="*/ 1279258 w 1279258"/>
                      <a:gd name="connsiteY1" fmla="*/ 0 h 858353"/>
                      <a:gd name="connsiteX2" fmla="*/ 1049164 w 1279258"/>
                      <a:gd name="connsiteY2" fmla="*/ 703687 h 858353"/>
                      <a:gd name="connsiteX3" fmla="*/ 0 w 1279258"/>
                      <a:gd name="connsiteY3" fmla="*/ 858353 h 858353"/>
                      <a:gd name="connsiteX0" fmla="*/ 0 w 1299132"/>
                      <a:gd name="connsiteY0" fmla="*/ 858353 h 858353"/>
                      <a:gd name="connsiteX1" fmla="*/ 1299132 w 1299132"/>
                      <a:gd name="connsiteY1" fmla="*/ 0 h 858353"/>
                      <a:gd name="connsiteX2" fmla="*/ 1069038 w 1299132"/>
                      <a:gd name="connsiteY2" fmla="*/ 703687 h 858353"/>
                      <a:gd name="connsiteX3" fmla="*/ 0 w 1299132"/>
                      <a:gd name="connsiteY3" fmla="*/ 858353 h 858353"/>
                      <a:gd name="connsiteX0" fmla="*/ 0 w 1271304"/>
                      <a:gd name="connsiteY0" fmla="*/ 857827 h 857827"/>
                      <a:gd name="connsiteX1" fmla="*/ 1271304 w 1271304"/>
                      <a:gd name="connsiteY1" fmla="*/ 0 h 857827"/>
                      <a:gd name="connsiteX2" fmla="*/ 1041210 w 1271304"/>
                      <a:gd name="connsiteY2" fmla="*/ 703687 h 857827"/>
                      <a:gd name="connsiteX3" fmla="*/ 0 w 1271304"/>
                      <a:gd name="connsiteY3" fmla="*/ 857827 h 857827"/>
                      <a:gd name="connsiteX0" fmla="*/ 0 w 1271304"/>
                      <a:gd name="connsiteY0" fmla="*/ 834001 h 834001"/>
                      <a:gd name="connsiteX1" fmla="*/ 1271304 w 1271304"/>
                      <a:gd name="connsiteY1" fmla="*/ 0 h 834001"/>
                      <a:gd name="connsiteX2" fmla="*/ 1041210 w 1271304"/>
                      <a:gd name="connsiteY2" fmla="*/ 679861 h 834001"/>
                      <a:gd name="connsiteX3" fmla="*/ 0 w 1271304"/>
                      <a:gd name="connsiteY3" fmla="*/ 834001 h 834001"/>
                    </a:gdLst>
                    <a:ahLst/>
                    <a:cxnLst>
                      <a:cxn ang="0">
                        <a:pos x="connsiteX0" y="connsiteY0"/>
                      </a:cxn>
                      <a:cxn ang="0">
                        <a:pos x="connsiteX1" y="connsiteY1"/>
                      </a:cxn>
                      <a:cxn ang="0">
                        <a:pos x="connsiteX2" y="connsiteY2"/>
                      </a:cxn>
                      <a:cxn ang="0">
                        <a:pos x="connsiteX3" y="connsiteY3"/>
                      </a:cxn>
                    </a:cxnLst>
                    <a:rect l="l" t="t" r="r" b="b"/>
                    <a:pathLst>
                      <a:path w="1271304" h="834001">
                        <a:moveTo>
                          <a:pt x="0" y="834001"/>
                        </a:moveTo>
                        <a:lnTo>
                          <a:pt x="1271304" y="0"/>
                        </a:lnTo>
                        <a:lnTo>
                          <a:pt x="1041210" y="679861"/>
                        </a:lnTo>
                        <a:lnTo>
                          <a:pt x="0" y="834001"/>
                        </a:lnTo>
                        <a:close/>
                      </a:path>
                    </a:pathLst>
                  </a:custGeom>
                  <a:pattFill prst="sphere">
                    <a:fgClr>
                      <a:schemeClr val="accent4">
                        <a:lumMod val="75000"/>
                      </a:schemeClr>
                    </a:fgClr>
                    <a:bgClr>
                      <a:schemeClr val="bg1"/>
                    </a:bgClr>
                  </a:patt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nvGrpSpPr>
                  <p:cNvPr id="49" name="Group 48"/>
                  <p:cNvGrpSpPr/>
                  <p:nvPr/>
                </p:nvGrpSpPr>
                <p:grpSpPr>
                  <a:xfrm>
                    <a:off x="0" y="17871"/>
                    <a:ext cx="1298376" cy="840650"/>
                    <a:chOff x="0" y="17871"/>
                    <a:chExt cx="1298376" cy="840650"/>
                  </a:xfrm>
                </p:grpSpPr>
                <p:cxnSp>
                  <p:nvCxnSpPr>
                    <p:cNvPr id="50" name="Straight Arrow Connector 49"/>
                    <p:cNvCxnSpPr/>
                    <p:nvPr/>
                  </p:nvCxnSpPr>
                  <p:spPr>
                    <a:xfrm flipV="1">
                      <a:off x="0" y="703690"/>
                      <a:ext cx="1069291" cy="154831"/>
                    </a:xfrm>
                    <a:prstGeom prst="straightConnector1">
                      <a:avLst/>
                    </a:prstGeom>
                    <a:ln w="1905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endCxn id="48" idx="1"/>
                    </p:cNvCxnSpPr>
                    <p:nvPr/>
                  </p:nvCxnSpPr>
                  <p:spPr>
                    <a:xfrm flipV="1">
                      <a:off x="1069132" y="17871"/>
                      <a:ext cx="229243" cy="685818"/>
                    </a:xfrm>
                    <a:prstGeom prst="straightConnector1">
                      <a:avLst/>
                    </a:prstGeom>
                    <a:ln w="1905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stCxn id="48" idx="1"/>
                    </p:cNvCxnSpPr>
                    <p:nvPr/>
                  </p:nvCxnSpPr>
                  <p:spPr>
                    <a:xfrm flipH="1">
                      <a:off x="56591" y="17871"/>
                      <a:ext cx="1241785" cy="818456"/>
                    </a:xfrm>
                    <a:prstGeom prst="straightConnector1">
                      <a:avLst/>
                    </a:prstGeom>
                    <a:ln w="28575">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grpSp>
            <p:sp>
              <p:nvSpPr>
                <p:cNvPr id="45" name="Oval 44"/>
                <p:cNvSpPr/>
                <p:nvPr/>
              </p:nvSpPr>
              <p:spPr>
                <a:xfrm>
                  <a:off x="1307562" y="0"/>
                  <a:ext cx="65527" cy="63430"/>
                </a:xfrm>
                <a:prstGeom prst="ellipse">
                  <a:avLst/>
                </a:prstGeom>
                <a:solidFill>
                  <a:srgbClr val="00B050"/>
                </a:solidFill>
                <a:ln>
                  <a:solidFill>
                    <a:srgbClr val="7030A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46" name="Oval 45"/>
                <p:cNvSpPr/>
                <p:nvPr/>
              </p:nvSpPr>
              <p:spPr>
                <a:xfrm>
                  <a:off x="0" y="881636"/>
                  <a:ext cx="65527" cy="63430"/>
                </a:xfrm>
                <a:prstGeom prst="ellipse">
                  <a:avLst/>
                </a:prstGeom>
                <a:solidFill>
                  <a:srgbClr val="7030A0"/>
                </a:solidFill>
                <a:ln w="12700" cap="flat" cmpd="sng" algn="ctr">
                  <a:solidFill>
                    <a:srgbClr val="7030A0"/>
                  </a:solidFill>
                  <a:prstDash val="solid"/>
                  <a:miter lim="800000"/>
                </a:ln>
                <a:effectLst/>
                <a:scene3d>
                  <a:camera prst="orthographicFront"/>
                  <a:lightRig rig="threePt" dir="t"/>
                </a:scene3d>
                <a:sp3d>
                  <a:bevelT/>
                </a:sp3d>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47" name="Oval 46"/>
                <p:cNvSpPr/>
                <p:nvPr/>
              </p:nvSpPr>
              <p:spPr>
                <a:xfrm>
                  <a:off x="1090132" y="720797"/>
                  <a:ext cx="65527" cy="63430"/>
                </a:xfrm>
                <a:prstGeom prst="ellipse">
                  <a:avLst/>
                </a:prstGeom>
                <a:solidFill>
                  <a:srgbClr val="7030A0"/>
                </a:solidFill>
                <a:ln w="12700" cap="flat" cmpd="sng" algn="ctr">
                  <a:solidFill>
                    <a:srgbClr val="7030A0"/>
                  </a:solidFill>
                  <a:prstDash val="solid"/>
                  <a:miter lim="800000"/>
                </a:ln>
                <a:effectLst/>
                <a:scene3d>
                  <a:camera prst="orthographicFront"/>
                  <a:lightRig rig="threePt" dir="t"/>
                </a:scene3d>
                <a:sp3d>
                  <a:bevelT/>
                </a:sp3d>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sp>
            <p:nvSpPr>
              <p:cNvPr id="40" name="Text Box 2"/>
              <p:cNvSpPr txBox="1">
                <a:spLocks noChangeArrowheads="1"/>
              </p:cNvSpPr>
              <p:nvPr/>
            </p:nvSpPr>
            <p:spPr bwMode="auto">
              <a:xfrm>
                <a:off x="0" y="786324"/>
                <a:ext cx="476250" cy="240665"/>
              </a:xfrm>
              <a:prstGeom prst="rect">
                <a:avLst/>
              </a:prstGeom>
              <a:noFill/>
              <a:ln w="9525">
                <a:noFill/>
                <a:miter lim="800000"/>
                <a:headEnd/>
                <a:tailEnd/>
              </a:ln>
            </p:spPr>
            <p:txBody>
              <a:bodyPr rot="0" vert="horz" wrap="square" lIns="91440" tIns="45720" rIns="91440" bIns="45720" anchor="t" anchorCtr="0">
                <a:noAutofit/>
              </a:bodyPr>
              <a:lstStyle/>
              <a:p>
                <a:pPr marL="0" marR="0">
                  <a:spcBef>
                    <a:spcPts val="0"/>
                  </a:spcBef>
                  <a:spcAft>
                    <a:spcPts val="600"/>
                  </a:spcAft>
                </a:pPr>
                <a:r>
                  <a:rPr lang="en-US" sz="2000" b="1">
                    <a:effectLst/>
                    <a:latin typeface="Courier New" panose="02070309020205020404" pitchFamily="49" charset="0"/>
                    <a:ea typeface="Calibri" panose="020F0502020204030204" pitchFamily="34" charset="0"/>
                    <a:cs typeface="Times New Roman" panose="02020603050405020304" pitchFamily="18" charset="0"/>
                  </a:rPr>
                  <a:t>u</a:t>
                </a:r>
                <a:r>
                  <a:rPr lang="en-US" sz="2000" b="1" baseline="-25000">
                    <a:effectLst/>
                    <a:latin typeface="Courier New" panose="02070309020205020404" pitchFamily="49" charset="0"/>
                    <a:ea typeface="Calibri" panose="020F0502020204030204" pitchFamily="34" charset="0"/>
                    <a:cs typeface="Times New Roman" panose="02020603050405020304" pitchFamily="18" charset="0"/>
                  </a:rPr>
                  <a:t>k-1</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1" name="Text Box 2"/>
              <p:cNvSpPr txBox="1">
                <a:spLocks noChangeArrowheads="1"/>
              </p:cNvSpPr>
              <p:nvPr/>
            </p:nvSpPr>
            <p:spPr bwMode="auto">
              <a:xfrm>
                <a:off x="1396144" y="719025"/>
                <a:ext cx="339090" cy="240665"/>
              </a:xfrm>
              <a:prstGeom prst="rect">
                <a:avLst/>
              </a:prstGeom>
              <a:noFill/>
              <a:ln w="9525">
                <a:noFill/>
                <a:miter lim="800000"/>
                <a:headEnd/>
                <a:tailEnd/>
              </a:ln>
            </p:spPr>
            <p:txBody>
              <a:bodyPr rot="0" vert="horz" wrap="square" lIns="91440" tIns="45720" rIns="91440" bIns="45720" anchor="t" anchorCtr="0">
                <a:noAutofit/>
              </a:bodyPr>
              <a:lstStyle/>
              <a:p>
                <a:pPr marL="0" marR="0">
                  <a:spcBef>
                    <a:spcPts val="0"/>
                  </a:spcBef>
                  <a:spcAft>
                    <a:spcPts val="600"/>
                  </a:spcAft>
                </a:pPr>
                <a:r>
                  <a:rPr lang="en-US" sz="2000" b="1">
                    <a:effectLst/>
                    <a:latin typeface="Courier New" panose="02070309020205020404" pitchFamily="49" charset="0"/>
                    <a:ea typeface="Calibri" panose="020F0502020204030204" pitchFamily="34" charset="0"/>
                    <a:cs typeface="Times New Roman" panose="02020603050405020304" pitchFamily="18" charset="0"/>
                  </a:rPr>
                  <a:t>u</a:t>
                </a:r>
                <a:r>
                  <a:rPr lang="en-US" sz="2000" b="1" baseline="-25000">
                    <a:effectLst/>
                    <a:latin typeface="Courier New" panose="02070309020205020404" pitchFamily="49" charset="0"/>
                    <a:ea typeface="Calibri" panose="020F0502020204030204" pitchFamily="34" charset="0"/>
                    <a:cs typeface="Times New Roman" panose="02020603050405020304" pitchFamily="18" charset="0"/>
                  </a:rPr>
                  <a:t>k</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2" name="Text Box 2"/>
              <p:cNvSpPr txBox="1">
                <a:spLocks noChangeArrowheads="1"/>
              </p:cNvSpPr>
              <p:nvPr/>
            </p:nvSpPr>
            <p:spPr bwMode="auto">
              <a:xfrm>
                <a:off x="1494793" y="-64590"/>
                <a:ext cx="339090" cy="240665"/>
              </a:xfrm>
              <a:prstGeom prst="rect">
                <a:avLst/>
              </a:prstGeom>
              <a:noFill/>
              <a:ln w="9525">
                <a:noFill/>
                <a:miter lim="800000"/>
                <a:headEnd/>
                <a:tailEnd/>
              </a:ln>
            </p:spPr>
            <p:txBody>
              <a:bodyPr rot="0" vert="horz" wrap="square" lIns="91440" tIns="45720" rIns="91440" bIns="45720" anchor="t" anchorCtr="0">
                <a:noAutofit/>
              </a:bodyPr>
              <a:lstStyle/>
              <a:p>
                <a:pPr marL="0" marR="0">
                  <a:spcBef>
                    <a:spcPts val="0"/>
                  </a:spcBef>
                  <a:spcAft>
                    <a:spcPts val="600"/>
                  </a:spcAft>
                </a:pPr>
                <a:r>
                  <a:rPr lang="en-US" sz="2000" b="1">
                    <a:solidFill>
                      <a:srgbClr val="00B050"/>
                    </a:solidFill>
                    <a:effectLst/>
                    <a:latin typeface="Courier New" panose="02070309020205020404" pitchFamily="49" charset="0"/>
                    <a:ea typeface="Calibri" panose="020F0502020204030204" pitchFamily="34" charset="0"/>
                    <a:cs typeface="Times New Roman" panose="02020603050405020304" pitchFamily="18" charset="0"/>
                  </a:rPr>
                  <a:t>a</a:t>
                </a:r>
                <a:r>
                  <a:rPr lang="en-US" sz="2000" b="1" baseline="-25000">
                    <a:solidFill>
                      <a:srgbClr val="00B050"/>
                    </a:solidFill>
                    <a:effectLst/>
                    <a:latin typeface="Courier New" panose="02070309020205020404" pitchFamily="49" charset="0"/>
                    <a:ea typeface="Calibri" panose="020F0502020204030204" pitchFamily="34" charset="0"/>
                    <a:cs typeface="Times New Roman" panose="02020603050405020304" pitchFamily="18" charset="0"/>
                  </a:rPr>
                  <a:t>i</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3" name="Text Box 2"/>
              <p:cNvSpPr txBox="1">
                <a:spLocks noChangeArrowheads="1"/>
              </p:cNvSpPr>
              <p:nvPr/>
            </p:nvSpPr>
            <p:spPr bwMode="auto">
              <a:xfrm>
                <a:off x="911422" y="559958"/>
                <a:ext cx="339090" cy="279400"/>
              </a:xfrm>
              <a:prstGeom prst="rect">
                <a:avLst/>
              </a:prstGeom>
              <a:noFill/>
              <a:ln w="9525">
                <a:noFill/>
                <a:miter lim="800000"/>
                <a:headEnd/>
                <a:tailEnd/>
              </a:ln>
            </p:spPr>
            <p:txBody>
              <a:bodyPr rot="0" vert="horz" wrap="square" lIns="91440" tIns="45720" rIns="91440" bIns="45720" anchor="t" anchorCtr="0">
                <a:noAutofit/>
              </a:bodyPr>
              <a:lstStyle/>
              <a:p>
                <a:pPr marL="0" marR="0">
                  <a:spcBef>
                    <a:spcPts val="0"/>
                  </a:spcBef>
                  <a:spcAft>
                    <a:spcPts val="600"/>
                  </a:spcAft>
                </a:pPr>
                <a:r>
                  <a:rPr lang="en-US" sz="3200" b="1">
                    <a:effectLst/>
                    <a:latin typeface="Courier New" panose="02070309020205020404" pitchFamily="49" charset="0"/>
                    <a:ea typeface="Calibri" panose="020F0502020204030204" pitchFamily="34" charset="0"/>
                    <a:cs typeface="Times New Roman" panose="02020603050405020304" pitchFamily="18" charset="0"/>
                  </a:rPr>
                  <a:t>+</a:t>
                </a:r>
                <a:endParaRPr lang="en-US" sz="3200">
                  <a:effectLst/>
                  <a:latin typeface="Calibri" panose="020F0502020204030204" pitchFamily="34" charset="0"/>
                  <a:ea typeface="Calibri" panose="020F0502020204030204" pitchFamily="34" charset="0"/>
                  <a:cs typeface="Times New Roman" panose="02020603050405020304" pitchFamily="18" charset="0"/>
                </a:endParaRPr>
              </a:p>
            </p:txBody>
          </p:sp>
        </p:grpSp>
        <p:grpSp>
          <p:nvGrpSpPr>
            <p:cNvPr id="36" name="Group 35"/>
            <p:cNvGrpSpPr/>
            <p:nvPr/>
          </p:nvGrpSpPr>
          <p:grpSpPr>
            <a:xfrm>
              <a:off x="1256928" y="735689"/>
              <a:ext cx="163195" cy="241928"/>
              <a:chOff x="0" y="0"/>
              <a:chExt cx="163195" cy="241928"/>
            </a:xfrm>
          </p:grpSpPr>
          <p:cxnSp>
            <p:nvCxnSpPr>
              <p:cNvPr id="37" name="Straight Connector 36"/>
              <p:cNvCxnSpPr/>
              <p:nvPr/>
            </p:nvCxnSpPr>
            <p:spPr>
              <a:xfrm flipV="1">
                <a:off x="0" y="13571"/>
                <a:ext cx="163195" cy="225616"/>
              </a:xfrm>
              <a:prstGeom prst="line">
                <a:avLst/>
              </a:prstGeom>
              <a:ln w="28575">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17871" y="0"/>
                <a:ext cx="142346" cy="241928"/>
              </a:xfrm>
              <a:prstGeom prst="line">
                <a:avLst/>
              </a:prstGeom>
              <a:ln w="28575">
                <a:solidFill>
                  <a:srgbClr val="FF0000"/>
                </a:solidFill>
                <a:prstDash val="sysDash"/>
              </a:ln>
            </p:spPr>
            <p:style>
              <a:lnRef idx="1">
                <a:schemeClr val="accent1"/>
              </a:lnRef>
              <a:fillRef idx="0">
                <a:schemeClr val="accent1"/>
              </a:fillRef>
              <a:effectRef idx="0">
                <a:schemeClr val="accent1"/>
              </a:effectRef>
              <a:fontRef idx="minor">
                <a:schemeClr val="tx1"/>
              </a:fontRef>
            </p:style>
          </p:cxnSp>
        </p:grpSp>
      </p:grpSp>
      <p:grpSp>
        <p:nvGrpSpPr>
          <p:cNvPr id="9" name="Group 8"/>
          <p:cNvGrpSpPr/>
          <p:nvPr/>
        </p:nvGrpSpPr>
        <p:grpSpPr>
          <a:xfrm>
            <a:off x="7725891" y="959370"/>
            <a:ext cx="3440172" cy="2328290"/>
            <a:chOff x="0" y="0"/>
            <a:chExt cx="2054642" cy="1177379"/>
          </a:xfrm>
        </p:grpSpPr>
        <p:grpSp>
          <p:nvGrpSpPr>
            <p:cNvPr id="22" name="Group 21"/>
            <p:cNvGrpSpPr/>
            <p:nvPr/>
          </p:nvGrpSpPr>
          <p:grpSpPr>
            <a:xfrm>
              <a:off x="253173" y="186410"/>
              <a:ext cx="1570443" cy="990969"/>
              <a:chOff x="0" y="-16128"/>
              <a:chExt cx="1570443" cy="990969"/>
            </a:xfrm>
          </p:grpSpPr>
          <p:grpSp>
            <p:nvGrpSpPr>
              <p:cNvPr id="27" name="Group 26"/>
              <p:cNvGrpSpPr/>
              <p:nvPr/>
            </p:nvGrpSpPr>
            <p:grpSpPr>
              <a:xfrm>
                <a:off x="29785" y="29785"/>
                <a:ext cx="1507490" cy="921263"/>
                <a:chOff x="0" y="0"/>
                <a:chExt cx="1507490" cy="921263"/>
              </a:xfrm>
            </p:grpSpPr>
            <p:sp>
              <p:nvSpPr>
                <p:cNvPr id="31" name="Isosceles Triangle 14153"/>
                <p:cNvSpPr/>
                <p:nvPr/>
              </p:nvSpPr>
              <p:spPr>
                <a:xfrm>
                  <a:off x="0" y="2978"/>
                  <a:ext cx="1507490" cy="912495"/>
                </a:xfrm>
                <a:custGeom>
                  <a:avLst/>
                  <a:gdLst>
                    <a:gd name="connsiteX0" fmla="*/ 0 w 1250950"/>
                    <a:gd name="connsiteY0" fmla="*/ 512445 h 512445"/>
                    <a:gd name="connsiteX1" fmla="*/ 625475 w 1250950"/>
                    <a:gd name="connsiteY1" fmla="*/ 0 h 512445"/>
                    <a:gd name="connsiteX2" fmla="*/ 1250950 w 1250950"/>
                    <a:gd name="connsiteY2" fmla="*/ 512445 h 512445"/>
                    <a:gd name="connsiteX3" fmla="*/ 0 w 1250950"/>
                    <a:gd name="connsiteY3" fmla="*/ 512445 h 512445"/>
                    <a:gd name="connsiteX0" fmla="*/ 0 w 1250950"/>
                    <a:gd name="connsiteY0" fmla="*/ 0 h 303664"/>
                    <a:gd name="connsiteX1" fmla="*/ 780357 w 1250950"/>
                    <a:gd name="connsiteY1" fmla="*/ 303664 h 303664"/>
                    <a:gd name="connsiteX2" fmla="*/ 1250950 w 1250950"/>
                    <a:gd name="connsiteY2" fmla="*/ 0 h 303664"/>
                    <a:gd name="connsiteX3" fmla="*/ 0 w 1250950"/>
                    <a:gd name="connsiteY3" fmla="*/ 0 h 303664"/>
                    <a:gd name="connsiteX0" fmla="*/ 0 w 1306146"/>
                    <a:gd name="connsiteY0" fmla="*/ 929703 h 1233367"/>
                    <a:gd name="connsiteX1" fmla="*/ 780357 w 1306146"/>
                    <a:gd name="connsiteY1" fmla="*/ 1233367 h 1233367"/>
                    <a:gd name="connsiteX2" fmla="*/ 1306146 w 1306146"/>
                    <a:gd name="connsiteY2" fmla="*/ 0 h 1233367"/>
                    <a:gd name="connsiteX3" fmla="*/ 0 w 1306146"/>
                    <a:gd name="connsiteY3" fmla="*/ 929703 h 1233367"/>
                    <a:gd name="connsiteX0" fmla="*/ 0 w 1306146"/>
                    <a:gd name="connsiteY0" fmla="*/ 929703 h 929703"/>
                    <a:gd name="connsiteX1" fmla="*/ 479393 w 1306146"/>
                    <a:gd name="connsiteY1" fmla="*/ 251212 h 929703"/>
                    <a:gd name="connsiteX2" fmla="*/ 1306146 w 1306146"/>
                    <a:gd name="connsiteY2" fmla="*/ 0 h 929703"/>
                    <a:gd name="connsiteX3" fmla="*/ 0 w 1306146"/>
                    <a:gd name="connsiteY3" fmla="*/ 929703 h 929703"/>
                    <a:gd name="connsiteX0" fmla="*/ 0 w 1523675"/>
                    <a:gd name="connsiteY0" fmla="*/ 678491 h 678491"/>
                    <a:gd name="connsiteX1" fmla="*/ 479393 w 1523675"/>
                    <a:gd name="connsiteY1" fmla="*/ 0 h 678491"/>
                    <a:gd name="connsiteX2" fmla="*/ 1523675 w 1523675"/>
                    <a:gd name="connsiteY2" fmla="*/ 20 h 678491"/>
                    <a:gd name="connsiteX3" fmla="*/ 0 w 1523675"/>
                    <a:gd name="connsiteY3" fmla="*/ 678491 h 678491"/>
                    <a:gd name="connsiteX0" fmla="*/ 0 w 1508773"/>
                    <a:gd name="connsiteY0" fmla="*/ 914102 h 914102"/>
                    <a:gd name="connsiteX1" fmla="*/ 479393 w 1508773"/>
                    <a:gd name="connsiteY1" fmla="*/ 235611 h 914102"/>
                    <a:gd name="connsiteX2" fmla="*/ 1508773 w 1508773"/>
                    <a:gd name="connsiteY2" fmla="*/ 0 h 914102"/>
                    <a:gd name="connsiteX3" fmla="*/ 0 w 1508773"/>
                    <a:gd name="connsiteY3" fmla="*/ 914102 h 914102"/>
                  </a:gdLst>
                  <a:ahLst/>
                  <a:cxnLst>
                    <a:cxn ang="0">
                      <a:pos x="connsiteX0" y="connsiteY0"/>
                    </a:cxn>
                    <a:cxn ang="0">
                      <a:pos x="connsiteX1" y="connsiteY1"/>
                    </a:cxn>
                    <a:cxn ang="0">
                      <a:pos x="connsiteX2" y="connsiteY2"/>
                    </a:cxn>
                    <a:cxn ang="0">
                      <a:pos x="connsiteX3" y="connsiteY3"/>
                    </a:cxn>
                  </a:cxnLst>
                  <a:rect l="l" t="t" r="r" b="b"/>
                  <a:pathLst>
                    <a:path w="1508773" h="914102">
                      <a:moveTo>
                        <a:pt x="0" y="914102"/>
                      </a:moveTo>
                      <a:lnTo>
                        <a:pt x="479393" y="235611"/>
                      </a:lnTo>
                      <a:lnTo>
                        <a:pt x="1508773" y="0"/>
                      </a:lnTo>
                      <a:lnTo>
                        <a:pt x="0" y="914102"/>
                      </a:lnTo>
                      <a:close/>
                    </a:path>
                  </a:pathLst>
                </a:custGeom>
                <a:pattFill prst="zigZag">
                  <a:fgClr>
                    <a:schemeClr val="accent2">
                      <a:lumMod val="75000"/>
                    </a:schemeClr>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cxnSp>
              <p:nvCxnSpPr>
                <p:cNvPr id="32" name="Straight Arrow Connector 31"/>
                <p:cNvCxnSpPr>
                  <a:endCxn id="31" idx="1"/>
                </p:cNvCxnSpPr>
                <p:nvPr/>
              </p:nvCxnSpPr>
              <p:spPr>
                <a:xfrm flipV="1">
                  <a:off x="0" y="238175"/>
                  <a:ext cx="478985" cy="683088"/>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flipV="1">
                  <a:off x="461668" y="7742"/>
                  <a:ext cx="1013476" cy="227012"/>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H="1">
                  <a:off x="62190" y="0"/>
                  <a:ext cx="1445126" cy="881001"/>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grpSp>
          <p:sp>
            <p:nvSpPr>
              <p:cNvPr id="28" name="Oval 27"/>
              <p:cNvSpPr/>
              <p:nvPr/>
            </p:nvSpPr>
            <p:spPr>
              <a:xfrm>
                <a:off x="0" y="911422"/>
                <a:ext cx="65514" cy="63419"/>
              </a:xfrm>
              <a:prstGeom prst="ellipse">
                <a:avLst/>
              </a:prstGeom>
              <a:solidFill>
                <a:srgbClr val="7030A0"/>
              </a:solidFill>
              <a:ln w="12700" cap="flat" cmpd="sng" algn="ctr">
                <a:solidFill>
                  <a:srgbClr val="7030A0"/>
                </a:solidFill>
                <a:prstDash val="solid"/>
                <a:miter lim="800000"/>
              </a:ln>
              <a:effectLst/>
              <a:scene3d>
                <a:camera prst="orthographicFront"/>
                <a:lightRig rig="threePt" dir="t"/>
              </a:scene3d>
              <a:sp3d>
                <a:bevelT/>
              </a:sp3d>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9" name="Oval 28"/>
              <p:cNvSpPr/>
              <p:nvPr/>
            </p:nvSpPr>
            <p:spPr>
              <a:xfrm>
                <a:off x="480324" y="211764"/>
                <a:ext cx="65514" cy="63419"/>
              </a:xfrm>
              <a:prstGeom prst="ellipse">
                <a:avLst/>
              </a:prstGeom>
              <a:solidFill>
                <a:srgbClr val="7030A0"/>
              </a:solidFill>
              <a:ln w="12700" cap="flat" cmpd="sng" algn="ctr">
                <a:solidFill>
                  <a:srgbClr val="7030A0"/>
                </a:solidFill>
                <a:prstDash val="solid"/>
                <a:miter lim="800000"/>
              </a:ln>
              <a:effectLst/>
              <a:scene3d>
                <a:camera prst="orthographicFront"/>
                <a:lightRig rig="threePt" dir="t"/>
              </a:scene3d>
              <a:sp3d>
                <a:bevelT/>
              </a:sp3d>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30" name="Oval 29"/>
              <p:cNvSpPr/>
              <p:nvPr/>
            </p:nvSpPr>
            <p:spPr>
              <a:xfrm>
                <a:off x="1504929" y="-16128"/>
                <a:ext cx="65514" cy="63419"/>
              </a:xfrm>
              <a:prstGeom prst="ellipse">
                <a:avLst/>
              </a:prstGeom>
              <a:solidFill>
                <a:srgbClr val="00B050"/>
              </a:solidFill>
              <a:ln w="12700" cap="flat" cmpd="sng" algn="ctr">
                <a:solidFill>
                  <a:srgbClr val="7030A0"/>
                </a:solidFill>
                <a:prstDash val="solid"/>
                <a:miter lim="800000"/>
              </a:ln>
              <a:effectLst/>
              <a:scene3d>
                <a:camera prst="orthographicFront"/>
                <a:lightRig rig="threePt" dir="t"/>
              </a:scene3d>
              <a:sp3d>
                <a:bevelT/>
              </a:sp3d>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sp>
          <p:nvSpPr>
            <p:cNvPr id="23" name="Text Box 2"/>
            <p:cNvSpPr txBox="1">
              <a:spLocks noChangeArrowheads="1"/>
            </p:cNvSpPr>
            <p:nvPr/>
          </p:nvSpPr>
          <p:spPr bwMode="auto">
            <a:xfrm>
              <a:off x="0" y="872701"/>
              <a:ext cx="476159" cy="240623"/>
            </a:xfrm>
            <a:prstGeom prst="rect">
              <a:avLst/>
            </a:prstGeom>
            <a:noFill/>
            <a:ln w="9525">
              <a:noFill/>
              <a:miter lim="800000"/>
              <a:headEnd/>
              <a:tailEnd/>
            </a:ln>
          </p:spPr>
          <p:txBody>
            <a:bodyPr rot="0" vert="horz" wrap="square" lIns="91440" tIns="45720" rIns="91440" bIns="45720" anchor="t" anchorCtr="0">
              <a:noAutofit/>
            </a:bodyPr>
            <a:lstStyle/>
            <a:p>
              <a:pPr marL="0" marR="0">
                <a:spcBef>
                  <a:spcPts val="0"/>
                </a:spcBef>
                <a:spcAft>
                  <a:spcPts val="600"/>
                </a:spcAft>
              </a:pPr>
              <a:r>
                <a:rPr lang="en-US" sz="2000" b="1">
                  <a:effectLst/>
                  <a:latin typeface="Courier New" panose="02070309020205020404" pitchFamily="49" charset="0"/>
                  <a:ea typeface="Calibri" panose="020F0502020204030204" pitchFamily="34" charset="0"/>
                  <a:cs typeface="Times New Roman" panose="02020603050405020304" pitchFamily="18" charset="0"/>
                </a:rPr>
                <a:t>u</a:t>
              </a:r>
              <a:r>
                <a:rPr lang="en-US" sz="2000" b="1" baseline="-25000">
                  <a:effectLst/>
                  <a:latin typeface="Courier New" panose="02070309020205020404" pitchFamily="49" charset="0"/>
                  <a:ea typeface="Calibri" panose="020F0502020204030204" pitchFamily="34" charset="0"/>
                  <a:cs typeface="Times New Roman" panose="02020603050405020304" pitchFamily="18" charset="0"/>
                </a:rPr>
                <a:t>k-1</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4" name="Text Box 2"/>
            <p:cNvSpPr txBox="1">
              <a:spLocks noChangeArrowheads="1"/>
            </p:cNvSpPr>
            <p:nvPr/>
          </p:nvSpPr>
          <p:spPr bwMode="auto">
            <a:xfrm>
              <a:off x="500388" y="157860"/>
              <a:ext cx="339025" cy="240623"/>
            </a:xfrm>
            <a:prstGeom prst="rect">
              <a:avLst/>
            </a:prstGeom>
            <a:noFill/>
            <a:ln w="9525">
              <a:noFill/>
              <a:miter lim="800000"/>
              <a:headEnd/>
              <a:tailEnd/>
            </a:ln>
          </p:spPr>
          <p:txBody>
            <a:bodyPr rot="0" vert="horz" wrap="square" lIns="91440" tIns="45720" rIns="91440" bIns="45720" anchor="t" anchorCtr="0">
              <a:noAutofit/>
            </a:bodyPr>
            <a:lstStyle/>
            <a:p>
              <a:pPr marL="0" marR="0">
                <a:spcBef>
                  <a:spcPts val="0"/>
                </a:spcBef>
                <a:spcAft>
                  <a:spcPts val="600"/>
                </a:spcAft>
              </a:pPr>
              <a:r>
                <a:rPr lang="en-US" sz="2000" b="1">
                  <a:effectLst/>
                  <a:latin typeface="Courier New" panose="02070309020205020404" pitchFamily="49" charset="0"/>
                  <a:ea typeface="Calibri" panose="020F0502020204030204" pitchFamily="34" charset="0"/>
                  <a:cs typeface="Times New Roman" panose="02020603050405020304" pitchFamily="18" charset="0"/>
                </a:rPr>
                <a:t>u</a:t>
              </a:r>
              <a:r>
                <a:rPr lang="en-US" sz="2000" b="1" baseline="-25000">
                  <a:effectLst/>
                  <a:latin typeface="Courier New" panose="02070309020205020404" pitchFamily="49" charset="0"/>
                  <a:ea typeface="Calibri" panose="020F0502020204030204" pitchFamily="34" charset="0"/>
                  <a:cs typeface="Times New Roman" panose="02020603050405020304" pitchFamily="18" charset="0"/>
                </a:rPr>
                <a:t>k</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5" name="Text Box 2"/>
            <p:cNvSpPr txBox="1">
              <a:spLocks noChangeArrowheads="1"/>
            </p:cNvSpPr>
            <p:nvPr/>
          </p:nvSpPr>
          <p:spPr bwMode="auto">
            <a:xfrm>
              <a:off x="1715617" y="0"/>
              <a:ext cx="339025" cy="240623"/>
            </a:xfrm>
            <a:prstGeom prst="rect">
              <a:avLst/>
            </a:prstGeom>
            <a:noFill/>
            <a:ln w="9525">
              <a:noFill/>
              <a:miter lim="800000"/>
              <a:headEnd/>
              <a:tailEnd/>
            </a:ln>
          </p:spPr>
          <p:txBody>
            <a:bodyPr rot="0" vert="horz" wrap="square" lIns="91440" tIns="45720" rIns="91440" bIns="45720" anchor="t" anchorCtr="0">
              <a:noAutofit/>
            </a:bodyPr>
            <a:lstStyle/>
            <a:p>
              <a:pPr marL="0" marR="0">
                <a:spcBef>
                  <a:spcPts val="0"/>
                </a:spcBef>
                <a:spcAft>
                  <a:spcPts val="600"/>
                </a:spcAft>
              </a:pPr>
              <a:r>
                <a:rPr lang="en-US" sz="2000" b="1">
                  <a:solidFill>
                    <a:srgbClr val="00B050"/>
                  </a:solidFill>
                  <a:effectLst/>
                  <a:latin typeface="Courier New" panose="02070309020205020404" pitchFamily="49" charset="0"/>
                  <a:ea typeface="Calibri" panose="020F0502020204030204" pitchFamily="34" charset="0"/>
                  <a:cs typeface="Times New Roman" panose="02020603050405020304" pitchFamily="18" charset="0"/>
                </a:rPr>
                <a:t>a</a:t>
              </a:r>
              <a:r>
                <a:rPr lang="en-US" sz="2000" b="1" baseline="-25000">
                  <a:solidFill>
                    <a:srgbClr val="00B050"/>
                  </a:solidFill>
                  <a:effectLst/>
                  <a:latin typeface="Courier New" panose="02070309020205020404" pitchFamily="49" charset="0"/>
                  <a:ea typeface="Calibri" panose="020F0502020204030204" pitchFamily="34" charset="0"/>
                  <a:cs typeface="Times New Roman" panose="02020603050405020304" pitchFamily="18" charset="0"/>
                </a:rPr>
                <a:t>i</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6" name="Text Box 2"/>
            <p:cNvSpPr txBox="1">
              <a:spLocks noChangeArrowheads="1"/>
            </p:cNvSpPr>
            <p:nvPr/>
          </p:nvSpPr>
          <p:spPr bwMode="auto">
            <a:xfrm>
              <a:off x="768454" y="464393"/>
              <a:ext cx="339025" cy="279351"/>
            </a:xfrm>
            <a:prstGeom prst="rect">
              <a:avLst/>
            </a:prstGeom>
            <a:noFill/>
            <a:ln w="9525">
              <a:noFill/>
              <a:miter lim="800000"/>
              <a:headEnd/>
              <a:tailEnd/>
            </a:ln>
          </p:spPr>
          <p:txBody>
            <a:bodyPr rot="0" vert="horz" wrap="square" lIns="91440" tIns="45720" rIns="91440" bIns="45720" anchor="t" anchorCtr="0">
              <a:noAutofit/>
            </a:bodyPr>
            <a:lstStyle/>
            <a:p>
              <a:pPr marL="0" marR="0">
                <a:spcBef>
                  <a:spcPts val="0"/>
                </a:spcBef>
                <a:spcAft>
                  <a:spcPts val="600"/>
                </a:spcAft>
              </a:pPr>
              <a:r>
                <a:rPr lang="en-US" sz="2800" b="1">
                  <a:effectLst/>
                  <a:latin typeface="Courier New" panose="02070309020205020404" pitchFamily="49" charset="0"/>
                  <a:ea typeface="Calibri" panose="020F0502020204030204" pitchFamily="34" charset="0"/>
                  <a:cs typeface="Times New Roman" panose="02020603050405020304" pitchFamily="18" charset="0"/>
                </a:rPr>
                <a:t>-</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p:txBody>
        </p:sp>
      </p:grpSp>
      <p:grpSp>
        <p:nvGrpSpPr>
          <p:cNvPr id="10" name="Group 9"/>
          <p:cNvGrpSpPr/>
          <p:nvPr/>
        </p:nvGrpSpPr>
        <p:grpSpPr>
          <a:xfrm>
            <a:off x="5525183" y="941874"/>
            <a:ext cx="2368324" cy="2157631"/>
            <a:chOff x="0" y="0"/>
            <a:chExt cx="1414195" cy="1090997"/>
          </a:xfrm>
        </p:grpSpPr>
        <p:grpSp>
          <p:nvGrpSpPr>
            <p:cNvPr id="11" name="Group 10"/>
            <p:cNvGrpSpPr/>
            <p:nvPr/>
          </p:nvGrpSpPr>
          <p:grpSpPr>
            <a:xfrm>
              <a:off x="0" y="0"/>
              <a:ext cx="1414195" cy="1052154"/>
              <a:chOff x="0" y="0"/>
              <a:chExt cx="1414195" cy="1052154"/>
            </a:xfrm>
          </p:grpSpPr>
          <p:cxnSp>
            <p:nvCxnSpPr>
              <p:cNvPr id="15" name="Straight Connector 14"/>
              <p:cNvCxnSpPr/>
              <p:nvPr/>
            </p:nvCxnSpPr>
            <p:spPr>
              <a:xfrm flipV="1">
                <a:off x="235302" y="268065"/>
                <a:ext cx="1032349" cy="784089"/>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sp>
            <p:nvSpPr>
              <p:cNvPr id="16" name="Text Box 2"/>
              <p:cNvSpPr txBox="1">
                <a:spLocks noChangeArrowheads="1"/>
              </p:cNvSpPr>
              <p:nvPr/>
            </p:nvSpPr>
            <p:spPr bwMode="auto">
              <a:xfrm>
                <a:off x="1075239" y="0"/>
                <a:ext cx="338956" cy="240605"/>
              </a:xfrm>
              <a:prstGeom prst="rect">
                <a:avLst/>
              </a:prstGeom>
              <a:noFill/>
              <a:ln w="9525">
                <a:noFill/>
                <a:miter lim="800000"/>
                <a:headEnd/>
                <a:tailEnd/>
              </a:ln>
            </p:spPr>
            <p:txBody>
              <a:bodyPr rot="0" vert="horz" wrap="square" lIns="91440" tIns="45720" rIns="91440" bIns="45720" anchor="t" anchorCtr="0">
                <a:noAutofit/>
              </a:bodyPr>
              <a:lstStyle/>
              <a:p>
                <a:pPr marL="0" marR="0">
                  <a:spcBef>
                    <a:spcPts val="0"/>
                  </a:spcBef>
                  <a:spcAft>
                    <a:spcPts val="600"/>
                  </a:spcAft>
                </a:pPr>
                <a:r>
                  <a:rPr lang="en-US" sz="2000" b="1">
                    <a:solidFill>
                      <a:srgbClr val="00B050"/>
                    </a:solidFill>
                    <a:effectLst/>
                    <a:latin typeface="Courier New" panose="02070309020205020404" pitchFamily="49" charset="0"/>
                    <a:ea typeface="Calibri" panose="020F0502020204030204" pitchFamily="34" charset="0"/>
                    <a:cs typeface="Times New Roman" panose="02020603050405020304" pitchFamily="18" charset="0"/>
                  </a:rPr>
                  <a:t>a</a:t>
                </a:r>
                <a:r>
                  <a:rPr lang="en-US" sz="2000" b="1" baseline="-25000">
                    <a:solidFill>
                      <a:srgbClr val="00B050"/>
                    </a:solidFill>
                    <a:effectLst/>
                    <a:latin typeface="Courier New" panose="02070309020205020404" pitchFamily="49" charset="0"/>
                    <a:ea typeface="Calibri" panose="020F0502020204030204" pitchFamily="34" charset="0"/>
                    <a:cs typeface="Times New Roman" panose="02020603050405020304" pitchFamily="18" charset="0"/>
                  </a:rPr>
                  <a:t>i</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7" name="Text Box 2"/>
              <p:cNvSpPr txBox="1">
                <a:spLocks noChangeArrowheads="1"/>
              </p:cNvSpPr>
              <p:nvPr/>
            </p:nvSpPr>
            <p:spPr bwMode="auto">
              <a:xfrm>
                <a:off x="601658" y="318700"/>
                <a:ext cx="338956" cy="240605"/>
              </a:xfrm>
              <a:prstGeom prst="rect">
                <a:avLst/>
              </a:prstGeom>
              <a:noFill/>
              <a:ln w="9525">
                <a:noFill/>
                <a:miter lim="800000"/>
                <a:headEnd/>
                <a:tailEnd/>
              </a:ln>
            </p:spPr>
            <p:txBody>
              <a:bodyPr rot="0" vert="horz" wrap="square" lIns="91440" tIns="45720" rIns="91440" bIns="45720" anchor="t" anchorCtr="0">
                <a:noAutofit/>
              </a:bodyPr>
              <a:lstStyle/>
              <a:p>
                <a:pPr marL="0" marR="0">
                  <a:spcBef>
                    <a:spcPts val="0"/>
                  </a:spcBef>
                  <a:spcAft>
                    <a:spcPts val="600"/>
                  </a:spcAft>
                </a:pPr>
                <a:r>
                  <a:rPr lang="en-US" sz="2000" b="1">
                    <a:effectLst/>
                    <a:latin typeface="Courier New" panose="02070309020205020404" pitchFamily="49" charset="0"/>
                    <a:ea typeface="Calibri" panose="020F0502020204030204" pitchFamily="34" charset="0"/>
                    <a:cs typeface="Times New Roman" panose="02020603050405020304" pitchFamily="18" charset="0"/>
                  </a:rPr>
                  <a:t>u</a:t>
                </a:r>
                <a:r>
                  <a:rPr lang="en-US" sz="2000" b="1" baseline="-25000">
                    <a:effectLst/>
                    <a:latin typeface="Courier New" panose="02070309020205020404" pitchFamily="49" charset="0"/>
                    <a:ea typeface="Calibri" panose="020F0502020204030204" pitchFamily="34" charset="0"/>
                    <a:cs typeface="Times New Roman" panose="02020603050405020304" pitchFamily="18" charset="0"/>
                  </a:rPr>
                  <a:t>k</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8" name="Text Box 2"/>
              <p:cNvSpPr txBox="1">
                <a:spLocks noChangeArrowheads="1"/>
              </p:cNvSpPr>
              <p:nvPr/>
            </p:nvSpPr>
            <p:spPr bwMode="auto">
              <a:xfrm>
                <a:off x="0" y="774410"/>
                <a:ext cx="476062" cy="240605"/>
              </a:xfrm>
              <a:prstGeom prst="rect">
                <a:avLst/>
              </a:prstGeom>
              <a:noFill/>
              <a:ln w="9525">
                <a:noFill/>
                <a:miter lim="800000"/>
                <a:headEnd/>
                <a:tailEnd/>
              </a:ln>
            </p:spPr>
            <p:txBody>
              <a:bodyPr rot="0" vert="horz" wrap="square" lIns="91440" tIns="45720" rIns="91440" bIns="45720" anchor="t" anchorCtr="0">
                <a:noAutofit/>
              </a:bodyPr>
              <a:lstStyle/>
              <a:p>
                <a:pPr marL="0" marR="0">
                  <a:spcBef>
                    <a:spcPts val="0"/>
                  </a:spcBef>
                  <a:spcAft>
                    <a:spcPts val="600"/>
                  </a:spcAft>
                </a:pPr>
                <a:r>
                  <a:rPr lang="en-US" sz="2000" b="1">
                    <a:effectLst/>
                    <a:latin typeface="Courier New" panose="02070309020205020404" pitchFamily="49" charset="0"/>
                    <a:ea typeface="Calibri" panose="020F0502020204030204" pitchFamily="34" charset="0"/>
                    <a:cs typeface="Times New Roman" panose="02020603050405020304" pitchFamily="18" charset="0"/>
                  </a:rPr>
                  <a:t>u</a:t>
                </a:r>
                <a:r>
                  <a:rPr lang="en-US" sz="2000" b="1" baseline="-25000">
                    <a:effectLst/>
                    <a:latin typeface="Courier New" panose="02070309020205020404" pitchFamily="49" charset="0"/>
                    <a:ea typeface="Calibri" panose="020F0502020204030204" pitchFamily="34" charset="0"/>
                    <a:cs typeface="Times New Roman" panose="02020603050405020304" pitchFamily="18" charset="0"/>
                  </a:rPr>
                  <a:t>k-1</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p:txBody>
          </p:sp>
          <p:grpSp>
            <p:nvGrpSpPr>
              <p:cNvPr id="19" name="Group 18"/>
              <p:cNvGrpSpPr/>
              <p:nvPr/>
            </p:nvGrpSpPr>
            <p:grpSpPr>
              <a:xfrm>
                <a:off x="673142" y="530173"/>
                <a:ext cx="162560" cy="241300"/>
                <a:chOff x="0" y="0"/>
                <a:chExt cx="162560" cy="241300"/>
              </a:xfrm>
            </p:grpSpPr>
            <p:cxnSp>
              <p:nvCxnSpPr>
                <p:cNvPr id="20" name="Straight Connector 19"/>
                <p:cNvCxnSpPr/>
                <p:nvPr/>
              </p:nvCxnSpPr>
              <p:spPr>
                <a:xfrm flipV="1">
                  <a:off x="0" y="11914"/>
                  <a:ext cx="162560" cy="225425"/>
                </a:xfrm>
                <a:prstGeom prst="line">
                  <a:avLst/>
                </a:prstGeom>
                <a:noFill/>
                <a:ln w="28575" cap="flat" cmpd="sng" algn="ctr">
                  <a:solidFill>
                    <a:srgbClr val="FF0000"/>
                  </a:solidFill>
                  <a:prstDash val="sysDash"/>
                  <a:miter lim="800000"/>
                </a:ln>
                <a:effectLst/>
              </p:spPr>
            </p:cxnSp>
            <p:cxnSp>
              <p:nvCxnSpPr>
                <p:cNvPr id="21" name="Straight Connector 20"/>
                <p:cNvCxnSpPr/>
                <p:nvPr/>
              </p:nvCxnSpPr>
              <p:spPr>
                <a:xfrm>
                  <a:off x="17871" y="0"/>
                  <a:ext cx="140970" cy="241300"/>
                </a:xfrm>
                <a:prstGeom prst="line">
                  <a:avLst/>
                </a:prstGeom>
                <a:noFill/>
                <a:ln w="28575" cap="flat" cmpd="sng" algn="ctr">
                  <a:solidFill>
                    <a:srgbClr val="FF0000"/>
                  </a:solidFill>
                  <a:prstDash val="sysDash"/>
                  <a:miter lim="800000"/>
                </a:ln>
                <a:effectLst/>
              </p:spPr>
            </p:cxnSp>
          </p:grpSp>
        </p:grpSp>
        <p:sp>
          <p:nvSpPr>
            <p:cNvPr id="12" name="Oval 11"/>
            <p:cNvSpPr/>
            <p:nvPr/>
          </p:nvSpPr>
          <p:spPr>
            <a:xfrm>
              <a:off x="196581" y="1027583"/>
              <a:ext cx="65501" cy="63414"/>
            </a:xfrm>
            <a:prstGeom prst="ellipse">
              <a:avLst/>
            </a:prstGeom>
            <a:solidFill>
              <a:srgbClr val="7030A0"/>
            </a:solidFill>
            <a:ln w="12700" cap="flat" cmpd="sng" algn="ctr">
              <a:solidFill>
                <a:srgbClr val="7030A0"/>
              </a:solidFill>
              <a:prstDash val="solid"/>
              <a:miter lim="800000"/>
            </a:ln>
            <a:effectLst/>
            <a:scene3d>
              <a:camera prst="orthographicFront"/>
              <a:lightRig rig="threePt" dir="t"/>
            </a:scene3d>
            <a:sp3d>
              <a:bevelT/>
            </a:sp3d>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3" name="Oval 12"/>
            <p:cNvSpPr/>
            <p:nvPr/>
          </p:nvSpPr>
          <p:spPr>
            <a:xfrm>
              <a:off x="726755" y="616550"/>
              <a:ext cx="65501" cy="63414"/>
            </a:xfrm>
            <a:prstGeom prst="ellipse">
              <a:avLst/>
            </a:prstGeom>
            <a:solidFill>
              <a:srgbClr val="7030A0"/>
            </a:solidFill>
            <a:ln w="12700" cap="flat" cmpd="sng" algn="ctr">
              <a:solidFill>
                <a:srgbClr val="7030A0"/>
              </a:solidFill>
              <a:prstDash val="solid"/>
              <a:miter lim="800000"/>
            </a:ln>
            <a:effectLst/>
            <a:scene3d>
              <a:camera prst="orthographicFront"/>
              <a:lightRig rig="threePt" dir="t"/>
            </a:scene3d>
            <a:sp3d>
              <a:bevelT/>
            </a:sp3d>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4" name="Oval 13"/>
            <p:cNvSpPr/>
            <p:nvPr/>
          </p:nvSpPr>
          <p:spPr>
            <a:xfrm>
              <a:off x="1233100" y="241259"/>
              <a:ext cx="65501" cy="63414"/>
            </a:xfrm>
            <a:prstGeom prst="ellipse">
              <a:avLst/>
            </a:prstGeom>
            <a:solidFill>
              <a:srgbClr val="00B050"/>
            </a:solidFill>
            <a:ln w="12700" cap="flat" cmpd="sng" algn="ctr">
              <a:solidFill>
                <a:srgbClr val="7030A0"/>
              </a:solidFill>
              <a:prstDash val="solid"/>
              <a:miter lim="800000"/>
            </a:ln>
            <a:effectLst/>
            <a:scene3d>
              <a:camera prst="orthographicFront"/>
              <a:lightRig rig="threePt" dir="t"/>
            </a:scene3d>
            <a:sp3d>
              <a:bevelT/>
            </a:sp3d>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sp>
        <p:nvSpPr>
          <p:cNvPr id="62" name="Left Bracket 61"/>
          <p:cNvSpPr/>
          <p:nvPr/>
        </p:nvSpPr>
        <p:spPr>
          <a:xfrm rot="16200000">
            <a:off x="4852810" y="883969"/>
            <a:ext cx="365203" cy="5219331"/>
          </a:xfrm>
          <a:prstGeom prst="leftBracket">
            <a:avLst>
              <a:gd name="adj" fmla="val 0"/>
            </a:avLst>
          </a:prstGeom>
          <a:ln w="190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3" name="TextBox 62"/>
          <p:cNvSpPr txBox="1"/>
          <p:nvPr/>
        </p:nvSpPr>
        <p:spPr>
          <a:xfrm>
            <a:off x="4437487" y="3295822"/>
            <a:ext cx="1583237" cy="400110"/>
          </a:xfrm>
          <a:prstGeom prst="rect">
            <a:avLst/>
          </a:prstGeom>
          <a:noFill/>
        </p:spPr>
        <p:txBody>
          <a:bodyPr wrap="square" rtlCol="0">
            <a:spAutoFit/>
          </a:bodyPr>
          <a:lstStyle/>
          <a:p>
            <a:r>
              <a:rPr lang="en-US" sz="2000" smtClean="0">
                <a:solidFill>
                  <a:srgbClr val="FF0000"/>
                </a:solidFill>
                <a:latin typeface="Arial" panose="020B0604020202020204" pitchFamily="34" charset="0"/>
                <a:cs typeface="Arial" panose="020B0604020202020204" pitchFamily="34" charset="0"/>
              </a:rPr>
              <a:t>Loại bỏ </a:t>
            </a:r>
            <a:r>
              <a:rPr lang="en-US" sz="2000" b="1" smtClean="0">
                <a:solidFill>
                  <a:srgbClr val="FF0000"/>
                </a:solidFill>
                <a:latin typeface="Courier New" panose="02070309020205020404" pitchFamily="49" charset="0"/>
                <a:cs typeface="Courier New" panose="02070309020205020404" pitchFamily="49" charset="0"/>
              </a:rPr>
              <a:t>u</a:t>
            </a:r>
            <a:r>
              <a:rPr lang="en-US" sz="2000" b="1" baseline="-25000" smtClean="0">
                <a:solidFill>
                  <a:srgbClr val="FF0000"/>
                </a:solidFill>
                <a:latin typeface="Courier New" panose="02070309020205020404" pitchFamily="49" charset="0"/>
                <a:cs typeface="Courier New" panose="02070309020205020404" pitchFamily="49" charset="0"/>
              </a:rPr>
              <a:t>k</a:t>
            </a:r>
            <a:endParaRPr lang="en-US" sz="2000" b="1" baseline="-25000">
              <a:solidFill>
                <a:srgbClr val="FF0000"/>
              </a:solidFill>
              <a:latin typeface="Courier New" panose="02070309020205020404" pitchFamily="49" charset="0"/>
              <a:cs typeface="Courier New" panose="02070309020205020404" pitchFamily="49" charset="0"/>
            </a:endParaRPr>
          </a:p>
        </p:txBody>
      </p:sp>
      <p:sp>
        <p:nvSpPr>
          <p:cNvPr id="64" name="TextBox 63"/>
          <p:cNvSpPr txBox="1"/>
          <p:nvPr/>
        </p:nvSpPr>
        <p:spPr>
          <a:xfrm>
            <a:off x="6205454" y="3883047"/>
            <a:ext cx="2533029" cy="400110"/>
          </a:xfrm>
          <a:prstGeom prst="rect">
            <a:avLst/>
          </a:prstGeom>
          <a:noFill/>
        </p:spPr>
        <p:txBody>
          <a:bodyPr wrap="square" rtlCol="0">
            <a:spAutoFit/>
          </a:bodyPr>
          <a:lstStyle/>
          <a:p>
            <a:r>
              <a:rPr lang="en-US" sz="2000" smtClean="0">
                <a:solidFill>
                  <a:srgbClr val="0070C0"/>
                </a:solidFill>
                <a:latin typeface="Arial" panose="020B0604020202020204" pitchFamily="34" charset="0"/>
                <a:cs typeface="Arial" panose="020B0604020202020204" pitchFamily="34" charset="0"/>
              </a:rPr>
              <a:t>Bổ sung </a:t>
            </a:r>
            <a:r>
              <a:rPr lang="en-US" sz="2000" b="1" smtClean="0">
                <a:solidFill>
                  <a:srgbClr val="0070C0"/>
                </a:solidFill>
                <a:latin typeface="Courier New" panose="02070309020205020404" pitchFamily="49" charset="0"/>
                <a:cs typeface="Courier New" panose="02070309020205020404" pitchFamily="49" charset="0"/>
              </a:rPr>
              <a:t>a</a:t>
            </a:r>
            <a:r>
              <a:rPr lang="en-US" sz="2000" b="1" baseline="-25000" smtClean="0">
                <a:solidFill>
                  <a:srgbClr val="0070C0"/>
                </a:solidFill>
                <a:latin typeface="Courier New" panose="02070309020205020404" pitchFamily="49" charset="0"/>
                <a:cs typeface="Courier New" panose="02070309020205020404" pitchFamily="49" charset="0"/>
              </a:rPr>
              <a:t>i</a:t>
            </a:r>
            <a:r>
              <a:rPr lang="en-US" sz="2000" b="1" smtClean="0">
                <a:solidFill>
                  <a:srgbClr val="0070C0"/>
                </a:solidFill>
                <a:latin typeface="Courier New" panose="02070309020205020404" pitchFamily="49" charset="0"/>
                <a:cs typeface="Courier New" panose="02070309020205020404" pitchFamily="49" charset="0"/>
              </a:rPr>
              <a:t> </a:t>
            </a:r>
            <a:r>
              <a:rPr lang="en-US" sz="2000" smtClean="0">
                <a:solidFill>
                  <a:srgbClr val="0070C0"/>
                </a:solidFill>
                <a:latin typeface="Arial" panose="020B0604020202020204" pitchFamily="34" charset="0"/>
                <a:cs typeface="Arial" panose="020B0604020202020204" pitchFamily="34" charset="0"/>
              </a:rPr>
              <a:t>vào</a:t>
            </a:r>
            <a:r>
              <a:rPr lang="en-US" sz="2000" b="1" smtClean="0">
                <a:solidFill>
                  <a:srgbClr val="0070C0"/>
                </a:solidFill>
                <a:latin typeface="Courier New" panose="02070309020205020404" pitchFamily="49" charset="0"/>
                <a:cs typeface="Courier New" panose="02070309020205020404" pitchFamily="49" charset="0"/>
              </a:rPr>
              <a:t> up</a:t>
            </a:r>
            <a:endParaRPr lang="en-US" sz="2000" b="1">
              <a:solidFill>
                <a:srgbClr val="0070C0"/>
              </a:solidFill>
              <a:latin typeface="Courier New" panose="02070309020205020404" pitchFamily="49" charset="0"/>
              <a:cs typeface="Courier New" panose="02070309020205020404" pitchFamily="49" charset="0"/>
            </a:endParaRPr>
          </a:p>
        </p:txBody>
      </p:sp>
      <p:sp>
        <p:nvSpPr>
          <p:cNvPr id="65" name="Rectangle 64"/>
          <p:cNvSpPr/>
          <p:nvPr/>
        </p:nvSpPr>
        <p:spPr>
          <a:xfrm>
            <a:off x="900521" y="4398278"/>
            <a:ext cx="3930884" cy="400110"/>
          </a:xfrm>
          <a:prstGeom prst="rect">
            <a:avLst/>
          </a:prstGeom>
        </p:spPr>
        <p:txBody>
          <a:bodyPr wrap="none">
            <a:spAutoFit/>
          </a:bodyPr>
          <a:lstStyle/>
          <a:p>
            <a:r>
              <a:rPr lang="en-US" sz="2000" smtClean="0">
                <a:solidFill>
                  <a:srgbClr val="7030A0"/>
                </a:solidFill>
                <a:latin typeface="Arial" panose="020B0604020202020204" pitchFamily="34" charset="0"/>
                <a:ea typeface="Calibri" panose="020F0502020204030204" pitchFamily="34" charset="0"/>
                <a:cs typeface="Arial" panose="020B0604020202020204" pitchFamily="34" charset="0"/>
              </a:rPr>
              <a:t>Xây </a:t>
            </a:r>
            <a:r>
              <a:rPr lang="en-US" sz="2000">
                <a:solidFill>
                  <a:srgbClr val="7030A0"/>
                </a:solidFill>
                <a:latin typeface="Arial" panose="020B0604020202020204" pitchFamily="34" charset="0"/>
                <a:ea typeface="Calibri" panose="020F0502020204030204" pitchFamily="34" charset="0"/>
                <a:cs typeface="Arial" panose="020B0604020202020204" pitchFamily="34" charset="0"/>
              </a:rPr>
              <a:t>dựng phần </a:t>
            </a:r>
            <a:r>
              <a:rPr lang="en-US" sz="2000" smtClean="0">
                <a:solidFill>
                  <a:srgbClr val="7030A0"/>
                </a:solidFill>
                <a:latin typeface="Arial" panose="020B0604020202020204" pitchFamily="34" charset="0"/>
                <a:ea typeface="Calibri" panose="020F0502020204030204" pitchFamily="34" charset="0"/>
                <a:cs typeface="Arial" panose="020B0604020202020204" pitchFamily="34" charset="0"/>
              </a:rPr>
              <a:t>dưới </a:t>
            </a:r>
            <a:r>
              <a:rPr lang="en-US" sz="2000">
                <a:solidFill>
                  <a:srgbClr val="7030A0"/>
                </a:solidFill>
                <a:latin typeface="Arial" panose="020B0604020202020204" pitchFamily="34" charset="0"/>
                <a:ea typeface="Calibri" panose="020F0502020204030204" pitchFamily="34" charset="0"/>
                <a:cs typeface="Arial" panose="020B0604020202020204" pitchFamily="34" charset="0"/>
              </a:rPr>
              <a:t>của bao </a:t>
            </a:r>
            <a:r>
              <a:rPr lang="en-US" sz="2000" smtClean="0">
                <a:solidFill>
                  <a:srgbClr val="7030A0"/>
                </a:solidFill>
                <a:latin typeface="Arial" panose="020B0604020202020204" pitchFamily="34" charset="0"/>
                <a:ea typeface="Calibri" panose="020F0502020204030204" pitchFamily="34" charset="0"/>
                <a:cs typeface="Arial" panose="020B0604020202020204" pitchFamily="34" charset="0"/>
              </a:rPr>
              <a:t>lồi:</a:t>
            </a:r>
            <a:endParaRPr lang="en-US" sz="2000">
              <a:solidFill>
                <a:srgbClr val="7030A0"/>
              </a:solidFill>
              <a:latin typeface="Arial" panose="020B0604020202020204" pitchFamily="34" charset="0"/>
              <a:cs typeface="Arial" panose="020B0604020202020204" pitchFamily="34" charset="0"/>
            </a:endParaRPr>
          </a:p>
        </p:txBody>
      </p:sp>
      <p:sp>
        <p:nvSpPr>
          <p:cNvPr id="66" name="TextBox 65"/>
          <p:cNvSpPr txBox="1"/>
          <p:nvPr/>
        </p:nvSpPr>
        <p:spPr>
          <a:xfrm>
            <a:off x="4974779" y="4425929"/>
            <a:ext cx="1868920" cy="369332"/>
          </a:xfrm>
          <a:prstGeom prst="rect">
            <a:avLst/>
          </a:prstGeom>
          <a:noFill/>
        </p:spPr>
        <p:txBody>
          <a:bodyPr wrap="square" rtlCol="0">
            <a:spAutoFit/>
          </a:bodyPr>
          <a:lstStyle/>
          <a:p>
            <a:r>
              <a:rPr lang="en-US" smtClean="0">
                <a:latin typeface="Arial" panose="020B0604020202020204" pitchFamily="34" charset="0"/>
                <a:cs typeface="Arial" panose="020B0604020202020204" pitchFamily="34" charset="0"/>
              </a:rPr>
              <a:t>Xử lý tương tự.</a:t>
            </a:r>
            <a:endParaRPr lang="en-US">
              <a:latin typeface="Arial" panose="020B0604020202020204" pitchFamily="34" charset="0"/>
              <a:cs typeface="Arial" panose="020B0604020202020204" pitchFamily="34" charset="0"/>
            </a:endParaRPr>
          </a:p>
        </p:txBody>
      </p:sp>
      <p:sp>
        <p:nvSpPr>
          <p:cNvPr id="67" name="Rectangle 66"/>
          <p:cNvSpPr/>
          <p:nvPr/>
        </p:nvSpPr>
        <p:spPr>
          <a:xfrm>
            <a:off x="867814" y="4874352"/>
            <a:ext cx="965329" cy="400110"/>
          </a:xfrm>
          <a:prstGeom prst="rect">
            <a:avLst/>
          </a:prstGeom>
        </p:spPr>
        <p:txBody>
          <a:bodyPr wrap="none">
            <a:spAutoFit/>
          </a:bodyPr>
          <a:lstStyle/>
          <a:p>
            <a:pPr algn="just">
              <a:spcAft>
                <a:spcPts val="600"/>
              </a:spcAft>
            </a:pPr>
            <a:r>
              <a:rPr lang="en-US" sz="2000" i="1">
                <a:solidFill>
                  <a:srgbClr val="FF0000"/>
                </a:solidFill>
                <a:latin typeface="Arial" panose="020B0604020202020204" pitchFamily="34" charset="0"/>
                <a:ea typeface="Calibri" panose="020F0502020204030204" pitchFamily="34" charset="0"/>
                <a:cs typeface="Arial" panose="020B0604020202020204" pitchFamily="34" charset="0"/>
              </a:rPr>
              <a:t>Lưu ý:</a:t>
            </a:r>
            <a:r>
              <a:rPr lang="en-US" sz="2000" i="1">
                <a:latin typeface="Arial" panose="020B0604020202020204" pitchFamily="34" charset="0"/>
                <a:ea typeface="Calibri" panose="020F0502020204030204" pitchFamily="34" charset="0"/>
                <a:cs typeface="Arial" panose="020B0604020202020204" pitchFamily="34" charset="0"/>
              </a:rPr>
              <a:t> </a:t>
            </a:r>
            <a:endParaRPr lang="en-US" sz="2000">
              <a:effectLst/>
              <a:latin typeface="Arial" panose="020B0604020202020204" pitchFamily="34" charset="0"/>
              <a:ea typeface="Calibri" panose="020F0502020204030204" pitchFamily="34" charset="0"/>
              <a:cs typeface="Arial" panose="020B0604020202020204" pitchFamily="34" charset="0"/>
            </a:endParaRPr>
          </a:p>
        </p:txBody>
      </p:sp>
      <p:sp>
        <p:nvSpPr>
          <p:cNvPr id="68" name="Rectangle 67"/>
          <p:cNvSpPr/>
          <p:nvPr/>
        </p:nvSpPr>
        <p:spPr>
          <a:xfrm>
            <a:off x="1976425" y="4899893"/>
            <a:ext cx="5787162" cy="400110"/>
          </a:xfrm>
          <a:prstGeom prst="rect">
            <a:avLst/>
          </a:prstGeom>
        </p:spPr>
        <p:txBody>
          <a:bodyPr wrap="none">
            <a:spAutoFit/>
          </a:bodyPr>
          <a:lstStyle/>
          <a:p>
            <a:r>
              <a:rPr lang="en-US" sz="2000" smtClean="0">
                <a:latin typeface="Times New Roman" panose="02020603050405020304" pitchFamily="18" charset="0"/>
                <a:ea typeface="Calibri" panose="020F0502020204030204" pitchFamily="34" charset="0"/>
              </a:rPr>
              <a:t>Không </a:t>
            </a:r>
            <a:r>
              <a:rPr lang="en-US" sz="2000">
                <a:latin typeface="Times New Roman" panose="02020603050405020304" pitchFamily="18" charset="0"/>
                <a:ea typeface="Calibri" panose="020F0502020204030204" pitchFamily="34" charset="0"/>
              </a:rPr>
              <a:t>cần xây dựng tường minh các tập </a:t>
            </a:r>
            <a:r>
              <a:rPr lang="en-US" sz="2000" b="1">
                <a:latin typeface="Courier New" panose="02070309020205020404" pitchFamily="49" charset="0"/>
                <a:ea typeface="Calibri" panose="020F0502020204030204" pitchFamily="34" charset="0"/>
                <a:cs typeface="Courier New" panose="02070309020205020404" pitchFamily="49" charset="0"/>
              </a:rPr>
              <a:t>S</a:t>
            </a:r>
            <a:r>
              <a:rPr lang="en-US" sz="2000" b="1" baseline="-25000">
                <a:latin typeface="Courier New" panose="02070309020205020404" pitchFamily="49" charset="0"/>
                <a:ea typeface="Calibri" panose="020F0502020204030204" pitchFamily="34" charset="0"/>
                <a:cs typeface="Courier New" panose="02070309020205020404" pitchFamily="49" charset="0"/>
              </a:rPr>
              <a:t>up</a:t>
            </a:r>
            <a:r>
              <a:rPr lang="en-US" sz="2000">
                <a:latin typeface="Times New Roman" panose="02020603050405020304" pitchFamily="18" charset="0"/>
                <a:ea typeface="Calibri" panose="020F0502020204030204" pitchFamily="34" charset="0"/>
              </a:rPr>
              <a:t> và </a:t>
            </a:r>
            <a:r>
              <a:rPr lang="en-US" sz="2000" b="1">
                <a:latin typeface="Courier New" panose="02070309020205020404" pitchFamily="49" charset="0"/>
                <a:ea typeface="Calibri" panose="020F0502020204030204" pitchFamily="34" charset="0"/>
                <a:cs typeface="Courier New" panose="02070309020205020404" pitchFamily="49" charset="0"/>
              </a:rPr>
              <a:t>S</a:t>
            </a:r>
            <a:r>
              <a:rPr lang="en-US" sz="2000" b="1" baseline="-25000">
                <a:latin typeface="Courier New" panose="02070309020205020404" pitchFamily="49" charset="0"/>
                <a:ea typeface="Calibri" panose="020F0502020204030204" pitchFamily="34" charset="0"/>
                <a:cs typeface="Courier New" panose="02070309020205020404" pitchFamily="49" charset="0"/>
              </a:rPr>
              <a:t>down</a:t>
            </a:r>
            <a:r>
              <a:rPr lang="en-US" sz="2000">
                <a:latin typeface="Times New Roman" panose="02020603050405020304" pitchFamily="18" charset="0"/>
                <a:ea typeface="Calibri" panose="020F0502020204030204" pitchFamily="34" charset="0"/>
              </a:rPr>
              <a:t>,</a:t>
            </a:r>
            <a:endParaRPr lang="en-US" sz="2000"/>
          </a:p>
        </p:txBody>
      </p:sp>
      <p:sp>
        <p:nvSpPr>
          <p:cNvPr id="69" name="Rectangle 68"/>
          <p:cNvSpPr/>
          <p:nvPr/>
        </p:nvSpPr>
        <p:spPr>
          <a:xfrm>
            <a:off x="1951363" y="5271338"/>
            <a:ext cx="7773082" cy="400110"/>
          </a:xfrm>
          <a:prstGeom prst="rect">
            <a:avLst/>
          </a:prstGeom>
        </p:spPr>
        <p:txBody>
          <a:bodyPr wrap="square">
            <a:spAutoFit/>
          </a:bodyPr>
          <a:lstStyle/>
          <a:p>
            <a:r>
              <a:rPr lang="en-US" sz="2000" b="1">
                <a:latin typeface="Courier New" panose="02070309020205020404" pitchFamily="49" charset="0"/>
                <a:ea typeface="Calibri" panose="020F0502020204030204" pitchFamily="34" charset="0"/>
                <a:cs typeface="Courier New" panose="02070309020205020404" pitchFamily="49" charset="0"/>
              </a:rPr>
              <a:t>S</a:t>
            </a:r>
            <a:r>
              <a:rPr lang="en-US" sz="2000">
                <a:latin typeface="Times New Roman" panose="02020603050405020304" pitchFamily="18" charset="0"/>
                <a:ea typeface="Calibri" panose="020F0502020204030204" pitchFamily="34" charset="0"/>
              </a:rPr>
              <a:t> là diện tích có dấu của tam giác ABC theo trình tự liệt kê </a:t>
            </a:r>
            <a:r>
              <a:rPr lang="en-US" sz="2000" b="1">
                <a:latin typeface="Courier New" panose="02070309020205020404" pitchFamily="49" charset="0"/>
                <a:ea typeface="Calibri" panose="020F0502020204030204" pitchFamily="34" charset="0"/>
                <a:cs typeface="Courier New" panose="02070309020205020404" pitchFamily="49" charset="0"/>
              </a:rPr>
              <a:t>A</a:t>
            </a:r>
            <a:r>
              <a:rPr lang="en-US" sz="2000">
                <a:latin typeface="Times New Roman" panose="02020603050405020304" pitchFamily="18" charset="0"/>
                <a:ea typeface="Calibri" panose="020F0502020204030204" pitchFamily="34" charset="0"/>
              </a:rPr>
              <a:t> → </a:t>
            </a:r>
            <a:r>
              <a:rPr lang="en-US" sz="2000" b="1">
                <a:latin typeface="Courier New" panose="02070309020205020404" pitchFamily="49" charset="0"/>
                <a:ea typeface="Calibri" panose="020F0502020204030204" pitchFamily="34" charset="0"/>
                <a:cs typeface="Courier New" panose="02070309020205020404" pitchFamily="49" charset="0"/>
              </a:rPr>
              <a:t>B</a:t>
            </a:r>
            <a:r>
              <a:rPr lang="en-US" sz="2000">
                <a:latin typeface="Times New Roman" panose="02020603050405020304" pitchFamily="18" charset="0"/>
                <a:ea typeface="Calibri" panose="020F0502020204030204" pitchFamily="34" charset="0"/>
              </a:rPr>
              <a:t> → </a:t>
            </a:r>
            <a:r>
              <a:rPr lang="en-US" sz="2000" b="1">
                <a:latin typeface="Courier New" panose="02070309020205020404" pitchFamily="49" charset="0"/>
                <a:ea typeface="Calibri" panose="020F0502020204030204" pitchFamily="34" charset="0"/>
                <a:cs typeface="Courier New" panose="02070309020205020404" pitchFamily="49" charset="0"/>
              </a:rPr>
              <a:t>C</a:t>
            </a:r>
          </a:p>
        </p:txBody>
      </p:sp>
      <p:sp>
        <p:nvSpPr>
          <p:cNvPr id="70" name="Rectangle 69"/>
          <p:cNvSpPr/>
          <p:nvPr/>
        </p:nvSpPr>
        <p:spPr>
          <a:xfrm>
            <a:off x="2532360" y="5694495"/>
            <a:ext cx="6519734" cy="461665"/>
          </a:xfrm>
          <a:prstGeom prst="rect">
            <a:avLst/>
          </a:prstGeom>
        </p:spPr>
        <p:txBody>
          <a:bodyPr wrap="none">
            <a:spAutoFit/>
          </a:bodyPr>
          <a:lstStyle/>
          <a:p>
            <a:r>
              <a:rPr lang="en-US" sz="2400" b="1">
                <a:latin typeface="Courier New" panose="02070309020205020404" pitchFamily="49" charset="0"/>
                <a:ea typeface="Calibri" panose="020F0502020204030204" pitchFamily="34" charset="0"/>
              </a:rPr>
              <a:t>2×S = x</a:t>
            </a:r>
            <a:r>
              <a:rPr lang="en-US" sz="2400" b="1" baseline="-25000">
                <a:latin typeface="Courier New" panose="02070309020205020404" pitchFamily="49" charset="0"/>
                <a:ea typeface="Calibri" panose="020F0502020204030204" pitchFamily="34" charset="0"/>
              </a:rPr>
              <a:t>a</a:t>
            </a:r>
            <a:r>
              <a:rPr lang="en-US" sz="2400" b="1">
                <a:latin typeface="Courier New" panose="02070309020205020404" pitchFamily="49" charset="0"/>
                <a:ea typeface="Calibri" panose="020F0502020204030204" pitchFamily="34" charset="0"/>
              </a:rPr>
              <a:t>×(y</a:t>
            </a:r>
            <a:r>
              <a:rPr lang="en-US" sz="2400" b="1" baseline="-25000">
                <a:latin typeface="Courier New" panose="02070309020205020404" pitchFamily="49" charset="0"/>
                <a:ea typeface="Calibri" panose="020F0502020204030204" pitchFamily="34" charset="0"/>
              </a:rPr>
              <a:t>b</a:t>
            </a:r>
            <a:r>
              <a:rPr lang="en-US" sz="2400" b="1">
                <a:latin typeface="Courier New" panose="02070309020205020404" pitchFamily="49" charset="0"/>
                <a:ea typeface="Calibri" panose="020F0502020204030204" pitchFamily="34" charset="0"/>
              </a:rPr>
              <a:t>-y</a:t>
            </a:r>
            <a:r>
              <a:rPr lang="en-US" sz="2400" b="1" baseline="-25000">
                <a:latin typeface="Courier New" panose="02070309020205020404" pitchFamily="49" charset="0"/>
                <a:ea typeface="Calibri" panose="020F0502020204030204" pitchFamily="34" charset="0"/>
              </a:rPr>
              <a:t>c</a:t>
            </a:r>
            <a:r>
              <a:rPr lang="en-US" sz="2400" b="1">
                <a:latin typeface="Courier New" panose="02070309020205020404" pitchFamily="49" charset="0"/>
                <a:ea typeface="Calibri" panose="020F0502020204030204" pitchFamily="34" charset="0"/>
              </a:rPr>
              <a:t>)+x</a:t>
            </a:r>
            <a:r>
              <a:rPr lang="en-US" sz="2400" b="1" baseline="-25000">
                <a:latin typeface="Courier New" panose="02070309020205020404" pitchFamily="49" charset="0"/>
                <a:ea typeface="Calibri" panose="020F0502020204030204" pitchFamily="34" charset="0"/>
              </a:rPr>
              <a:t>b</a:t>
            </a:r>
            <a:r>
              <a:rPr lang="en-US" sz="2400" b="1">
                <a:latin typeface="Courier New" panose="02070309020205020404" pitchFamily="49" charset="0"/>
                <a:ea typeface="Calibri" panose="020F0502020204030204" pitchFamily="34" charset="0"/>
              </a:rPr>
              <a:t>×(y</a:t>
            </a:r>
            <a:r>
              <a:rPr lang="en-US" sz="2400" b="1" baseline="-25000">
                <a:latin typeface="Courier New" panose="02070309020205020404" pitchFamily="49" charset="0"/>
                <a:ea typeface="Calibri" panose="020F0502020204030204" pitchFamily="34" charset="0"/>
              </a:rPr>
              <a:t>c</a:t>
            </a:r>
            <a:r>
              <a:rPr lang="en-US" sz="2400" b="1">
                <a:latin typeface="Courier New" panose="02070309020205020404" pitchFamily="49" charset="0"/>
                <a:ea typeface="Calibri" panose="020F0502020204030204" pitchFamily="34" charset="0"/>
              </a:rPr>
              <a:t>-y</a:t>
            </a:r>
            <a:r>
              <a:rPr lang="en-US" sz="2400" b="1" baseline="-25000">
                <a:latin typeface="Courier New" panose="02070309020205020404" pitchFamily="49" charset="0"/>
                <a:ea typeface="Calibri" panose="020F0502020204030204" pitchFamily="34" charset="0"/>
              </a:rPr>
              <a:t>a</a:t>
            </a:r>
            <a:r>
              <a:rPr lang="en-US" sz="2400" b="1">
                <a:latin typeface="Courier New" panose="02070309020205020404" pitchFamily="49" charset="0"/>
                <a:ea typeface="Calibri" panose="020F0502020204030204" pitchFamily="34" charset="0"/>
              </a:rPr>
              <a:t>)+x</a:t>
            </a:r>
            <a:r>
              <a:rPr lang="en-US" sz="2400" b="1" baseline="-25000">
                <a:latin typeface="Courier New" panose="02070309020205020404" pitchFamily="49" charset="0"/>
                <a:ea typeface="Calibri" panose="020F0502020204030204" pitchFamily="34" charset="0"/>
              </a:rPr>
              <a:t>c</a:t>
            </a:r>
            <a:r>
              <a:rPr lang="en-US" sz="2400" b="1">
                <a:latin typeface="Courier New" panose="02070309020205020404" pitchFamily="49" charset="0"/>
                <a:ea typeface="Calibri" panose="020F0502020204030204" pitchFamily="34" charset="0"/>
              </a:rPr>
              <a:t>×(y</a:t>
            </a:r>
            <a:r>
              <a:rPr lang="en-US" sz="2400" b="1" baseline="-25000">
                <a:latin typeface="Courier New" panose="02070309020205020404" pitchFamily="49" charset="0"/>
                <a:ea typeface="Calibri" panose="020F0502020204030204" pitchFamily="34" charset="0"/>
              </a:rPr>
              <a:t>a</a:t>
            </a:r>
            <a:r>
              <a:rPr lang="en-US" sz="2400" b="1">
                <a:latin typeface="Courier New" panose="02070309020205020404" pitchFamily="49" charset="0"/>
                <a:ea typeface="Calibri" panose="020F0502020204030204" pitchFamily="34" charset="0"/>
              </a:rPr>
              <a:t>-y</a:t>
            </a:r>
            <a:r>
              <a:rPr lang="en-US" sz="2400" b="1" baseline="-25000">
                <a:latin typeface="Courier New" panose="02070309020205020404" pitchFamily="49" charset="0"/>
                <a:ea typeface="Calibri" panose="020F0502020204030204" pitchFamily="34" charset="0"/>
              </a:rPr>
              <a:t>b</a:t>
            </a:r>
            <a:r>
              <a:rPr lang="en-US" sz="2400" b="1">
                <a:latin typeface="Courier New" panose="02070309020205020404" pitchFamily="49" charset="0"/>
                <a:ea typeface="Calibri" panose="020F0502020204030204" pitchFamily="34" charset="0"/>
              </a:rPr>
              <a:t>)</a:t>
            </a:r>
            <a:endParaRPr lang="en-US" sz="2400"/>
          </a:p>
        </p:txBody>
      </p:sp>
      <p:pic>
        <p:nvPicPr>
          <p:cNvPr id="59" name="Picture 58"/>
          <p:cNvPicPr>
            <a:picLocks noChangeAspect="1"/>
          </p:cNvPicPr>
          <p:nvPr/>
        </p:nvPicPr>
        <p:blipFill>
          <a:blip r:embed="rId3"/>
          <a:stretch>
            <a:fillRect/>
          </a:stretch>
        </p:blipFill>
        <p:spPr>
          <a:xfrm>
            <a:off x="154113" y="6376000"/>
            <a:ext cx="1975275" cy="371888"/>
          </a:xfrm>
          <a:prstGeom prst="rect">
            <a:avLst/>
          </a:prstGeom>
        </p:spPr>
      </p:pic>
      <p:pic>
        <p:nvPicPr>
          <p:cNvPr id="60" name="Picture 4" descr="Related imag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267522" y="5729109"/>
            <a:ext cx="798582" cy="10719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237374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circle(in)">
                                      <p:cBhvr>
                                        <p:cTn id="7" dur="20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circle(in)">
                                      <p:cBhvr>
                                        <p:cTn id="12" dur="20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heel(1)">
                                      <p:cBhvr>
                                        <p:cTn id="17" dur="20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21" presetClass="entr" presetSubtype="1" fill="hold" grpId="0" nodeType="clickEffect">
                                  <p:stCondLst>
                                    <p:cond delay="0"/>
                                  </p:stCondLst>
                                  <p:childTnLst>
                                    <p:set>
                                      <p:cBhvr>
                                        <p:cTn id="21" dur="1" fill="hold">
                                          <p:stCondLst>
                                            <p:cond delay="0"/>
                                          </p:stCondLst>
                                        </p:cTn>
                                        <p:tgtEl>
                                          <p:spTgt spid="62"/>
                                        </p:tgtEl>
                                        <p:attrNameLst>
                                          <p:attrName>style.visibility</p:attrName>
                                        </p:attrNameLst>
                                      </p:cBhvr>
                                      <p:to>
                                        <p:strVal val="visible"/>
                                      </p:to>
                                    </p:set>
                                    <p:animEffect transition="in" filter="wheel(1)">
                                      <p:cBhvr>
                                        <p:cTn id="22" dur="2000"/>
                                        <p:tgtEl>
                                          <p:spTgt spid="62"/>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63"/>
                                        </p:tgtEl>
                                        <p:attrNameLst>
                                          <p:attrName>style.visibility</p:attrName>
                                        </p:attrNameLst>
                                      </p:cBhvr>
                                      <p:to>
                                        <p:strVal val="visible"/>
                                      </p:to>
                                    </p:set>
                                    <p:animEffect transition="in" filter="barn(inVertical)">
                                      <p:cBhvr>
                                        <p:cTn id="27" dur="500"/>
                                        <p:tgtEl>
                                          <p:spTgt spid="63"/>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grpId="0" nodeType="clickEffect">
                                  <p:stCondLst>
                                    <p:cond delay="0"/>
                                  </p:stCondLst>
                                  <p:childTnLst>
                                    <p:set>
                                      <p:cBhvr>
                                        <p:cTn id="31" dur="1" fill="hold">
                                          <p:stCondLst>
                                            <p:cond delay="0"/>
                                          </p:stCondLst>
                                        </p:cTn>
                                        <p:tgtEl>
                                          <p:spTgt spid="64"/>
                                        </p:tgtEl>
                                        <p:attrNameLst>
                                          <p:attrName>style.visibility</p:attrName>
                                        </p:attrNameLst>
                                      </p:cBhvr>
                                      <p:to>
                                        <p:strVal val="visible"/>
                                      </p:to>
                                    </p:set>
                                    <p:animEffect transition="in" filter="circle(in)">
                                      <p:cBhvr>
                                        <p:cTn id="32" dur="2000"/>
                                        <p:tgtEl>
                                          <p:spTgt spid="64"/>
                                        </p:tgtEl>
                                      </p:cBhvr>
                                    </p:animEffect>
                                  </p:childTnLst>
                                </p:cTn>
                              </p:par>
                            </p:childTnLst>
                          </p:cTn>
                        </p:par>
                      </p:childTnLst>
                    </p:cTn>
                  </p:par>
                  <p:par>
                    <p:cTn id="33" fill="hold">
                      <p:stCondLst>
                        <p:cond delay="indefinite"/>
                      </p:stCondLst>
                      <p:childTnLst>
                        <p:par>
                          <p:cTn id="34" fill="hold">
                            <p:stCondLst>
                              <p:cond delay="0"/>
                            </p:stCondLst>
                            <p:childTnLst>
                              <p:par>
                                <p:cTn id="35" presetID="6" presetClass="entr" presetSubtype="16" fill="hold" grpId="0" nodeType="clickEffect">
                                  <p:stCondLst>
                                    <p:cond delay="0"/>
                                  </p:stCondLst>
                                  <p:childTnLst>
                                    <p:set>
                                      <p:cBhvr>
                                        <p:cTn id="36" dur="1" fill="hold">
                                          <p:stCondLst>
                                            <p:cond delay="0"/>
                                          </p:stCondLst>
                                        </p:cTn>
                                        <p:tgtEl>
                                          <p:spTgt spid="65"/>
                                        </p:tgtEl>
                                        <p:attrNameLst>
                                          <p:attrName>style.visibility</p:attrName>
                                        </p:attrNameLst>
                                      </p:cBhvr>
                                      <p:to>
                                        <p:strVal val="visible"/>
                                      </p:to>
                                    </p:set>
                                    <p:animEffect transition="in" filter="circle(in)">
                                      <p:cBhvr>
                                        <p:cTn id="37" dur="2000"/>
                                        <p:tgtEl>
                                          <p:spTgt spid="65"/>
                                        </p:tgtEl>
                                      </p:cBhvr>
                                    </p:animEffect>
                                  </p:childTnLst>
                                </p:cTn>
                              </p:par>
                            </p:childTnLst>
                          </p:cTn>
                        </p:par>
                      </p:childTnLst>
                    </p:cTn>
                  </p:par>
                  <p:par>
                    <p:cTn id="38" fill="hold">
                      <p:stCondLst>
                        <p:cond delay="indefinite"/>
                      </p:stCondLst>
                      <p:childTnLst>
                        <p:par>
                          <p:cTn id="39" fill="hold">
                            <p:stCondLst>
                              <p:cond delay="0"/>
                            </p:stCondLst>
                            <p:childTnLst>
                              <p:par>
                                <p:cTn id="40" presetID="21" presetClass="entr" presetSubtype="1" fill="hold" grpId="0" nodeType="clickEffect">
                                  <p:stCondLst>
                                    <p:cond delay="0"/>
                                  </p:stCondLst>
                                  <p:childTnLst>
                                    <p:set>
                                      <p:cBhvr>
                                        <p:cTn id="41" dur="1" fill="hold">
                                          <p:stCondLst>
                                            <p:cond delay="0"/>
                                          </p:stCondLst>
                                        </p:cTn>
                                        <p:tgtEl>
                                          <p:spTgt spid="66"/>
                                        </p:tgtEl>
                                        <p:attrNameLst>
                                          <p:attrName>style.visibility</p:attrName>
                                        </p:attrNameLst>
                                      </p:cBhvr>
                                      <p:to>
                                        <p:strVal val="visible"/>
                                      </p:to>
                                    </p:set>
                                    <p:animEffect transition="in" filter="wheel(1)">
                                      <p:cBhvr>
                                        <p:cTn id="42" dur="2000"/>
                                        <p:tgtEl>
                                          <p:spTgt spid="66"/>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grpId="0" nodeType="clickEffect">
                                  <p:stCondLst>
                                    <p:cond delay="0"/>
                                  </p:stCondLst>
                                  <p:childTnLst>
                                    <p:set>
                                      <p:cBhvr>
                                        <p:cTn id="46" dur="1" fill="hold">
                                          <p:stCondLst>
                                            <p:cond delay="0"/>
                                          </p:stCondLst>
                                        </p:cTn>
                                        <p:tgtEl>
                                          <p:spTgt spid="67"/>
                                        </p:tgtEl>
                                        <p:attrNameLst>
                                          <p:attrName>style.visibility</p:attrName>
                                        </p:attrNameLst>
                                      </p:cBhvr>
                                      <p:to>
                                        <p:strVal val="visible"/>
                                      </p:to>
                                    </p:set>
                                    <p:animEffect transition="in" filter="barn(inVertical)">
                                      <p:cBhvr>
                                        <p:cTn id="47" dur="500"/>
                                        <p:tgtEl>
                                          <p:spTgt spid="67"/>
                                        </p:tgtEl>
                                      </p:cBhvr>
                                    </p:animEffect>
                                  </p:childTnLst>
                                </p:cTn>
                              </p:par>
                            </p:childTnLst>
                          </p:cTn>
                        </p:par>
                      </p:childTnLst>
                    </p:cTn>
                  </p:par>
                  <p:par>
                    <p:cTn id="48" fill="hold">
                      <p:stCondLst>
                        <p:cond delay="indefinite"/>
                      </p:stCondLst>
                      <p:childTnLst>
                        <p:par>
                          <p:cTn id="49" fill="hold">
                            <p:stCondLst>
                              <p:cond delay="0"/>
                            </p:stCondLst>
                            <p:childTnLst>
                              <p:par>
                                <p:cTn id="50" presetID="42" presetClass="entr" presetSubtype="0" fill="hold" grpId="0" nodeType="clickEffect">
                                  <p:stCondLst>
                                    <p:cond delay="0"/>
                                  </p:stCondLst>
                                  <p:childTnLst>
                                    <p:set>
                                      <p:cBhvr>
                                        <p:cTn id="51" dur="1" fill="hold">
                                          <p:stCondLst>
                                            <p:cond delay="0"/>
                                          </p:stCondLst>
                                        </p:cTn>
                                        <p:tgtEl>
                                          <p:spTgt spid="68"/>
                                        </p:tgtEl>
                                        <p:attrNameLst>
                                          <p:attrName>style.visibility</p:attrName>
                                        </p:attrNameLst>
                                      </p:cBhvr>
                                      <p:to>
                                        <p:strVal val="visible"/>
                                      </p:to>
                                    </p:set>
                                    <p:animEffect transition="in" filter="fade">
                                      <p:cBhvr>
                                        <p:cTn id="52" dur="1000"/>
                                        <p:tgtEl>
                                          <p:spTgt spid="68"/>
                                        </p:tgtEl>
                                      </p:cBhvr>
                                    </p:animEffect>
                                    <p:anim calcmode="lin" valueType="num">
                                      <p:cBhvr>
                                        <p:cTn id="53" dur="1000" fill="hold"/>
                                        <p:tgtEl>
                                          <p:spTgt spid="68"/>
                                        </p:tgtEl>
                                        <p:attrNameLst>
                                          <p:attrName>ppt_x</p:attrName>
                                        </p:attrNameLst>
                                      </p:cBhvr>
                                      <p:tavLst>
                                        <p:tav tm="0">
                                          <p:val>
                                            <p:strVal val="#ppt_x"/>
                                          </p:val>
                                        </p:tav>
                                        <p:tav tm="100000">
                                          <p:val>
                                            <p:strVal val="#ppt_x"/>
                                          </p:val>
                                        </p:tav>
                                      </p:tavLst>
                                    </p:anim>
                                    <p:anim calcmode="lin" valueType="num">
                                      <p:cBhvr>
                                        <p:cTn id="54" dur="1000" fill="hold"/>
                                        <p:tgtEl>
                                          <p:spTgt spid="68"/>
                                        </p:tgtEl>
                                        <p:attrNameLst>
                                          <p:attrName>ppt_y</p:attrName>
                                        </p:attrNameLst>
                                      </p:cBhvr>
                                      <p:tavLst>
                                        <p:tav tm="0">
                                          <p:val>
                                            <p:strVal val="#ppt_y+.1"/>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42" presetClass="entr" presetSubtype="0" fill="hold" grpId="0" nodeType="clickEffect">
                                  <p:stCondLst>
                                    <p:cond delay="0"/>
                                  </p:stCondLst>
                                  <p:childTnLst>
                                    <p:set>
                                      <p:cBhvr>
                                        <p:cTn id="58" dur="1" fill="hold">
                                          <p:stCondLst>
                                            <p:cond delay="0"/>
                                          </p:stCondLst>
                                        </p:cTn>
                                        <p:tgtEl>
                                          <p:spTgt spid="69"/>
                                        </p:tgtEl>
                                        <p:attrNameLst>
                                          <p:attrName>style.visibility</p:attrName>
                                        </p:attrNameLst>
                                      </p:cBhvr>
                                      <p:to>
                                        <p:strVal val="visible"/>
                                      </p:to>
                                    </p:set>
                                    <p:animEffect transition="in" filter="fade">
                                      <p:cBhvr>
                                        <p:cTn id="59" dur="1000"/>
                                        <p:tgtEl>
                                          <p:spTgt spid="69"/>
                                        </p:tgtEl>
                                      </p:cBhvr>
                                    </p:animEffect>
                                    <p:anim calcmode="lin" valueType="num">
                                      <p:cBhvr>
                                        <p:cTn id="60" dur="1000" fill="hold"/>
                                        <p:tgtEl>
                                          <p:spTgt spid="69"/>
                                        </p:tgtEl>
                                        <p:attrNameLst>
                                          <p:attrName>ppt_x</p:attrName>
                                        </p:attrNameLst>
                                      </p:cBhvr>
                                      <p:tavLst>
                                        <p:tav tm="0">
                                          <p:val>
                                            <p:strVal val="#ppt_x"/>
                                          </p:val>
                                        </p:tav>
                                        <p:tav tm="100000">
                                          <p:val>
                                            <p:strVal val="#ppt_x"/>
                                          </p:val>
                                        </p:tav>
                                      </p:tavLst>
                                    </p:anim>
                                    <p:anim calcmode="lin" valueType="num">
                                      <p:cBhvr>
                                        <p:cTn id="61" dur="1000" fill="hold"/>
                                        <p:tgtEl>
                                          <p:spTgt spid="69"/>
                                        </p:tgtEl>
                                        <p:attrNameLst>
                                          <p:attrName>ppt_y</p:attrName>
                                        </p:attrNameLst>
                                      </p:cBhvr>
                                      <p:tavLst>
                                        <p:tav tm="0">
                                          <p:val>
                                            <p:strVal val="#ppt_y+.1"/>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21" presetClass="entr" presetSubtype="1" fill="hold" grpId="0" nodeType="clickEffect">
                                  <p:stCondLst>
                                    <p:cond delay="0"/>
                                  </p:stCondLst>
                                  <p:childTnLst>
                                    <p:set>
                                      <p:cBhvr>
                                        <p:cTn id="65" dur="1" fill="hold">
                                          <p:stCondLst>
                                            <p:cond delay="0"/>
                                          </p:stCondLst>
                                        </p:cTn>
                                        <p:tgtEl>
                                          <p:spTgt spid="70"/>
                                        </p:tgtEl>
                                        <p:attrNameLst>
                                          <p:attrName>style.visibility</p:attrName>
                                        </p:attrNameLst>
                                      </p:cBhvr>
                                      <p:to>
                                        <p:strVal val="visible"/>
                                      </p:to>
                                    </p:set>
                                    <p:animEffect transition="in" filter="wheel(1)">
                                      <p:cBhvr>
                                        <p:cTn id="66" dur="2000"/>
                                        <p:tgtEl>
                                          <p:spTgt spid="70"/>
                                        </p:tgtEl>
                                      </p:cBhvr>
                                    </p:animEffect>
                                  </p:childTnLst>
                                </p:cTn>
                              </p:par>
                            </p:childTnLst>
                          </p:cTn>
                        </p:par>
                      </p:childTnLst>
                    </p:cTn>
                  </p:par>
                  <p:par>
                    <p:cTn id="67" fill="hold">
                      <p:stCondLst>
                        <p:cond delay="indefinite"/>
                      </p:stCondLst>
                      <p:childTnLst>
                        <p:par>
                          <p:cTn id="68" fill="hold">
                            <p:stCondLst>
                              <p:cond delay="0"/>
                            </p:stCondLst>
                            <p:childTnLst>
                              <p:par>
                                <p:cTn id="69" presetID="53" presetClass="entr" presetSubtype="16" fill="hold" nodeType="clickEffect">
                                  <p:stCondLst>
                                    <p:cond delay="0"/>
                                  </p:stCondLst>
                                  <p:childTnLst>
                                    <p:set>
                                      <p:cBhvr>
                                        <p:cTn id="70" dur="1" fill="hold">
                                          <p:stCondLst>
                                            <p:cond delay="0"/>
                                          </p:stCondLst>
                                        </p:cTn>
                                        <p:tgtEl>
                                          <p:spTgt spid="60"/>
                                        </p:tgtEl>
                                        <p:attrNameLst>
                                          <p:attrName>style.visibility</p:attrName>
                                        </p:attrNameLst>
                                      </p:cBhvr>
                                      <p:to>
                                        <p:strVal val="visible"/>
                                      </p:to>
                                    </p:set>
                                    <p:anim calcmode="lin" valueType="num">
                                      <p:cBhvr>
                                        <p:cTn id="71" dur="500" fill="hold"/>
                                        <p:tgtEl>
                                          <p:spTgt spid="60"/>
                                        </p:tgtEl>
                                        <p:attrNameLst>
                                          <p:attrName>ppt_w</p:attrName>
                                        </p:attrNameLst>
                                      </p:cBhvr>
                                      <p:tavLst>
                                        <p:tav tm="0">
                                          <p:val>
                                            <p:fltVal val="0"/>
                                          </p:val>
                                        </p:tav>
                                        <p:tav tm="100000">
                                          <p:val>
                                            <p:strVal val="#ppt_w"/>
                                          </p:val>
                                        </p:tav>
                                      </p:tavLst>
                                    </p:anim>
                                    <p:anim calcmode="lin" valueType="num">
                                      <p:cBhvr>
                                        <p:cTn id="72" dur="500" fill="hold"/>
                                        <p:tgtEl>
                                          <p:spTgt spid="60"/>
                                        </p:tgtEl>
                                        <p:attrNameLst>
                                          <p:attrName>ppt_h</p:attrName>
                                        </p:attrNameLst>
                                      </p:cBhvr>
                                      <p:tavLst>
                                        <p:tav tm="0">
                                          <p:val>
                                            <p:fltVal val="0"/>
                                          </p:val>
                                        </p:tav>
                                        <p:tav tm="100000">
                                          <p:val>
                                            <p:strVal val="#ppt_h"/>
                                          </p:val>
                                        </p:tav>
                                      </p:tavLst>
                                    </p:anim>
                                    <p:animEffect transition="in" filter="fade">
                                      <p:cBhvr>
                                        <p:cTn id="73"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animBg="1"/>
      <p:bldP spid="63" grpId="0"/>
      <p:bldP spid="64" grpId="0"/>
      <p:bldP spid="65" grpId="0"/>
      <p:bldP spid="66" grpId="0"/>
      <p:bldP spid="67" grpId="0"/>
      <p:bldP spid="68" grpId="0"/>
      <p:bldP spid="69" grpId="0"/>
      <p:bldP spid="70" grpId="0"/>
    </p:bldLst>
  </p:timing>
</p:sld>
</file>

<file path=ppt/slides/slide31.xml><?xml version="1.0" encoding="utf-8"?>
<p:sld xmlns:a="http://schemas.openxmlformats.org/drawingml/2006/main" xmlns:r="http://schemas.openxmlformats.org/officeDocument/2006/relationships" xmlns:p="http://schemas.openxmlformats.org/presentationml/2006/main">
  <p:cSld>
    <p:bg>
      <p:bgPr>
        <a:gradFill rotWithShape="1">
          <a:gsLst>
            <a:gs pos="0">
              <a:srgbClr val="FBFEDE"/>
            </a:gs>
            <a:gs pos="100000">
              <a:schemeClr val="accent6">
                <a:lumMod val="60000"/>
                <a:lumOff val="40000"/>
              </a:schemeClr>
            </a:gs>
          </a:gsLst>
          <a:lin ang="5400000" scaled="0"/>
        </a:gra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A56C70A-47E8-4D43-BC53-9F5DFA8CEAC7}" type="slidenum">
              <a:rPr lang="en-US" smtClean="0"/>
              <a:t>31</a:t>
            </a:fld>
            <a:endParaRPr lang="en-US"/>
          </a:p>
        </p:txBody>
      </p:sp>
      <p:sp>
        <p:nvSpPr>
          <p:cNvPr id="5" name="Title 1"/>
          <p:cNvSpPr>
            <a:spLocks noGrp="1"/>
          </p:cNvSpPr>
          <p:nvPr>
            <p:ph type="title"/>
          </p:nvPr>
        </p:nvSpPr>
        <p:spPr>
          <a:xfrm>
            <a:off x="0" y="155581"/>
            <a:ext cx="2593922" cy="573201"/>
          </a:xfrm>
        </p:spPr>
        <p:txBody>
          <a:bodyPr>
            <a:normAutofit/>
            <a:scene3d>
              <a:camera prst="orthographicFront"/>
              <a:lightRig rig="harsh" dir="t"/>
            </a:scene3d>
            <a:sp3d extrusionH="57150" prstMaterial="matte">
              <a:bevelT w="63500" h="12700" prst="angle"/>
              <a:contourClr>
                <a:schemeClr val="bg1">
                  <a:lumMod val="65000"/>
                </a:schemeClr>
              </a:contourClr>
            </a:sp3d>
          </a:bodyPr>
          <a:lstStyle/>
          <a:p>
            <a:r>
              <a:rPr lang="en-US" sz="2400" b="1" cap="none" smtClean="0">
                <a:ln/>
                <a:solidFill>
                  <a:schemeClr val="accent3"/>
                </a:solidFill>
                <a:effectLst>
                  <a:reflection blurRad="6350" stA="55000" endA="300" endPos="45500" dir="5400000" sy="-100000" algn="bl" rotWithShape="0"/>
                </a:effectLst>
                <a:latin typeface="Arial" panose="020B0604020202020204" pitchFamily="34" charset="0"/>
                <a:cs typeface="Arial" panose="020B0604020202020204" pitchFamily="34" charset="0"/>
              </a:rPr>
              <a:t>BAO LỒI </a:t>
            </a:r>
            <a:r>
              <a:rPr lang="en-US" sz="1800" b="1" i="1" cap="none" smtClean="0">
                <a:ln/>
                <a:solidFill>
                  <a:schemeClr val="accent4">
                    <a:lumMod val="75000"/>
                  </a:schemeClr>
                </a:solidFill>
                <a:effectLst>
                  <a:reflection blurRad="6350" stA="55000" endA="300" endPos="45500" dir="5400000" sy="-100000" algn="bl" rotWithShape="0"/>
                </a:effectLst>
                <a:latin typeface="Arial" panose="020B0604020202020204" pitchFamily="34" charset="0"/>
                <a:cs typeface="Arial" panose="020B0604020202020204" pitchFamily="34" charset="0"/>
              </a:rPr>
              <a:t>(tiếp)</a:t>
            </a:r>
            <a:endParaRPr lang="en-US" sz="1800" b="1" i="1" cap="none">
              <a:ln/>
              <a:solidFill>
                <a:schemeClr val="accent4">
                  <a:lumMod val="75000"/>
                </a:schemeClr>
              </a:solidFill>
              <a:effectLst>
                <a:reflection blurRad="6350" stA="55000" endA="300" endPos="45500" dir="5400000" sy="-100000" algn="bl" rotWithShape="0"/>
              </a:effectLst>
              <a:latin typeface="Arial" panose="020B0604020202020204" pitchFamily="34" charset="0"/>
              <a:cs typeface="Arial" panose="020B0604020202020204" pitchFamily="34" charset="0"/>
            </a:endParaRPr>
          </a:p>
        </p:txBody>
      </p:sp>
      <p:sp>
        <p:nvSpPr>
          <p:cNvPr id="6" name="TextBox 5"/>
          <p:cNvSpPr txBox="1"/>
          <p:nvPr/>
        </p:nvSpPr>
        <p:spPr>
          <a:xfrm>
            <a:off x="10896118" y="6335112"/>
            <a:ext cx="1056806" cy="367259"/>
          </a:xfrm>
          <a:prstGeom prst="rect">
            <a:avLst/>
          </a:prstGeom>
          <a:noFill/>
        </p:spPr>
        <p:txBody>
          <a:bodyPr wrap="square" rtlCol="0">
            <a:spAutoFit/>
          </a:bodyPr>
          <a:lstStyle/>
          <a:p>
            <a:r>
              <a:rPr lang="en-US" smtClean="0">
                <a:solidFill>
                  <a:srgbClr val="0070C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Bao lồi</a:t>
            </a:r>
            <a:endParaRPr lang="en-US">
              <a:solidFill>
                <a:srgbClr val="0070C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7" name="Rectangle 6"/>
          <p:cNvSpPr/>
          <p:nvPr/>
        </p:nvSpPr>
        <p:spPr>
          <a:xfrm>
            <a:off x="4375867" y="702190"/>
            <a:ext cx="6445857" cy="4247317"/>
          </a:xfrm>
          <a:prstGeom prst="rect">
            <a:avLst/>
          </a:prstGeom>
        </p:spPr>
        <p:txBody>
          <a:bodyPr wrap="square">
            <a:spAutoFit/>
          </a:bodyPr>
          <a:lstStyle/>
          <a:p>
            <a:r>
              <a:rPr lang="en-US">
                <a:solidFill>
                  <a:srgbClr val="00A000"/>
                </a:solidFill>
                <a:latin typeface="Courier New" panose="02070309020205020404" pitchFamily="49" charset="0"/>
                <a:ea typeface="Calibri" panose="020F0502020204030204" pitchFamily="34" charset="0"/>
                <a:cs typeface="Times New Roman" panose="02020603050405020304" pitchFamily="18" charset="0"/>
              </a:rPr>
              <a:t>#include &lt;bits/stdc++.h&gt;</a:t>
            </a:r>
            <a:endParaRPr lang="en-US" sz="2400">
              <a:latin typeface="Calibri" panose="020F0502020204030204" pitchFamily="34" charset="0"/>
              <a:ea typeface="Calibri" panose="020F0502020204030204" pitchFamily="34" charset="0"/>
              <a:cs typeface="Times New Roman" panose="02020603050405020304" pitchFamily="18" charset="0"/>
            </a:endParaRPr>
          </a:p>
          <a:p>
            <a:r>
              <a:rPr lang="en-US">
                <a:solidFill>
                  <a:srgbClr val="00A000"/>
                </a:solidFill>
                <a:latin typeface="Courier New" panose="02070309020205020404" pitchFamily="49" charset="0"/>
                <a:ea typeface="Calibri" panose="020F0502020204030204" pitchFamily="34" charset="0"/>
                <a:cs typeface="Times New Roman" panose="02020603050405020304" pitchFamily="18" charset="0"/>
              </a:rPr>
              <a:t>#define NAME "convex."</a:t>
            </a:r>
            <a:endParaRPr lang="en-US" sz="2400">
              <a:latin typeface="Calibri" panose="020F0502020204030204" pitchFamily="34" charset="0"/>
              <a:ea typeface="Calibri" panose="020F0502020204030204" pitchFamily="34" charset="0"/>
              <a:cs typeface="Times New Roman" panose="02020603050405020304" pitchFamily="18" charset="0"/>
            </a:endParaRPr>
          </a:p>
          <a:p>
            <a:r>
              <a:rPr lang="en-US" b="1">
                <a:solidFill>
                  <a:srgbClr val="0000A0"/>
                </a:solidFill>
                <a:latin typeface="Courier New" panose="02070309020205020404" pitchFamily="49" charset="0"/>
                <a:ea typeface="Calibri" panose="020F0502020204030204" pitchFamily="34" charset="0"/>
                <a:cs typeface="Times New Roman" panose="02020603050405020304" pitchFamily="18" charset="0"/>
              </a:rPr>
              <a:t>using namespace </a:t>
            </a:r>
            <a:r>
              <a:rPr lang="en-US" b="1">
                <a:solidFill>
                  <a:srgbClr val="00A000"/>
                </a:solidFill>
                <a:latin typeface="Courier New" panose="02070309020205020404" pitchFamily="49" charset="0"/>
                <a:ea typeface="Calibri" panose="020F0502020204030204" pitchFamily="34" charset="0"/>
                <a:cs typeface="Times New Roman" panose="02020603050405020304" pitchFamily="18" charset="0"/>
              </a:rPr>
              <a:t>std</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endParaRPr lang="en-US" sz="2400">
              <a:latin typeface="Calibri" panose="020F0502020204030204" pitchFamily="34" charset="0"/>
              <a:ea typeface="Calibri" panose="020F0502020204030204" pitchFamily="34" charset="0"/>
              <a:cs typeface="Times New Roman" panose="02020603050405020304" pitchFamily="18" charset="0"/>
            </a:endParaRPr>
          </a:p>
          <a:p>
            <a:r>
              <a:rPr lang="en-US" b="1">
                <a:solidFill>
                  <a:srgbClr val="0000A0"/>
                </a:solidFill>
                <a:latin typeface="Courier New" panose="02070309020205020404" pitchFamily="49" charset="0"/>
                <a:ea typeface="Calibri" panose="020F0502020204030204" pitchFamily="34" charset="0"/>
                <a:cs typeface="Times New Roman" panose="02020603050405020304" pitchFamily="18" charset="0"/>
              </a:rPr>
              <a:t>typedef </a:t>
            </a:r>
            <a:r>
              <a:rPr lang="en-US" b="1">
                <a:solidFill>
                  <a:srgbClr val="00A000"/>
                </a:solidFill>
                <a:latin typeface="Courier New" panose="02070309020205020404" pitchFamily="49" charset="0"/>
                <a:ea typeface="Calibri" panose="020F0502020204030204" pitchFamily="34" charset="0"/>
                <a:cs typeface="Times New Roman" panose="02020603050405020304" pitchFamily="18" charset="0"/>
              </a:rPr>
              <a:t>pair</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&lt;</a:t>
            </a:r>
            <a:r>
              <a:rPr lang="en-US" b="1">
                <a:solidFill>
                  <a:srgbClr val="0000A0"/>
                </a:solidFill>
                <a:latin typeface="Courier New" panose="02070309020205020404" pitchFamily="49" charset="0"/>
                <a:ea typeface="Calibri" panose="020F0502020204030204" pitchFamily="34" charset="0"/>
                <a:cs typeface="Times New Roman" panose="02020603050405020304" pitchFamily="18" charset="0"/>
              </a:rPr>
              <a:t>double</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b="1">
                <a:solidFill>
                  <a:srgbClr val="0000A0"/>
                </a:solidFill>
                <a:latin typeface="Courier New" panose="02070309020205020404" pitchFamily="49" charset="0"/>
                <a:ea typeface="Calibri" panose="020F0502020204030204" pitchFamily="34" charset="0"/>
                <a:cs typeface="Times New Roman" panose="02020603050405020304" pitchFamily="18" charset="0"/>
              </a:rPr>
              <a:t>double</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&gt; </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pdd</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endParaRPr lang="en-US" sz="2400">
              <a:latin typeface="Calibri" panose="020F0502020204030204" pitchFamily="34" charset="0"/>
              <a:ea typeface="Calibri" panose="020F0502020204030204" pitchFamily="34" charset="0"/>
              <a:cs typeface="Times New Roman" panose="02020603050405020304" pitchFamily="18" charset="0"/>
            </a:endParaRPr>
          </a:p>
          <a:p>
            <a:r>
              <a:rPr lang="en-US" b="1">
                <a:solidFill>
                  <a:srgbClr val="00A000"/>
                </a:solidFill>
                <a:latin typeface="Courier New" panose="02070309020205020404" pitchFamily="49" charset="0"/>
                <a:ea typeface="Calibri" panose="020F0502020204030204" pitchFamily="34" charset="0"/>
                <a:cs typeface="Times New Roman" panose="02020603050405020304" pitchFamily="18" charset="0"/>
              </a:rPr>
              <a:t>ifstream </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fi </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NAME</a:t>
            </a:r>
            <a:r>
              <a:rPr lang="en-US">
                <a:solidFill>
                  <a:srgbClr val="0000FF"/>
                </a:solidFill>
                <a:latin typeface="Courier New" panose="02070309020205020404" pitchFamily="49" charset="0"/>
                <a:ea typeface="Calibri" panose="020F0502020204030204" pitchFamily="34" charset="0"/>
                <a:cs typeface="Times New Roman" panose="02020603050405020304" pitchFamily="18" charset="0"/>
              </a:rPr>
              <a:t>"inp"</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endParaRPr lang="en-US" sz="2400">
              <a:latin typeface="Calibri" panose="020F0502020204030204" pitchFamily="34" charset="0"/>
              <a:ea typeface="Calibri" panose="020F0502020204030204" pitchFamily="34" charset="0"/>
              <a:cs typeface="Times New Roman" panose="02020603050405020304" pitchFamily="18" charset="0"/>
            </a:endParaRPr>
          </a:p>
          <a:p>
            <a:r>
              <a:rPr lang="en-US" b="1">
                <a:solidFill>
                  <a:srgbClr val="00A000"/>
                </a:solidFill>
                <a:latin typeface="Courier New" panose="02070309020205020404" pitchFamily="49" charset="0"/>
                <a:ea typeface="Calibri" panose="020F0502020204030204" pitchFamily="34" charset="0"/>
                <a:cs typeface="Times New Roman" panose="02020603050405020304" pitchFamily="18" charset="0"/>
              </a:rPr>
              <a:t>ofstream </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fo </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NAME</a:t>
            </a:r>
            <a:r>
              <a:rPr lang="en-US">
                <a:solidFill>
                  <a:srgbClr val="0000FF"/>
                </a:solidFill>
                <a:latin typeface="Courier New" panose="02070309020205020404" pitchFamily="49" charset="0"/>
                <a:ea typeface="Calibri" panose="020F0502020204030204" pitchFamily="34" charset="0"/>
                <a:cs typeface="Times New Roman" panose="02020603050405020304" pitchFamily="18" charset="0"/>
              </a:rPr>
              <a:t>"out"</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endParaRPr lang="en-US" sz="2400">
              <a:latin typeface="Calibri" panose="020F0502020204030204" pitchFamily="34" charset="0"/>
              <a:ea typeface="Calibri" panose="020F0502020204030204" pitchFamily="34" charset="0"/>
              <a:cs typeface="Times New Roman" panose="02020603050405020304" pitchFamily="18" charset="0"/>
            </a:endParaRPr>
          </a:p>
          <a:p>
            <a:r>
              <a:rPr lang="en-US" b="1">
                <a:solidFill>
                  <a:srgbClr val="0000A0"/>
                </a:solidFill>
                <a:latin typeface="Courier New" panose="02070309020205020404" pitchFamily="49" charset="0"/>
                <a:ea typeface="Calibri" panose="020F0502020204030204" pitchFamily="34" charset="0"/>
                <a:cs typeface="Times New Roman" panose="02020603050405020304" pitchFamily="18" charset="0"/>
              </a:rPr>
              <a:t>int </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n</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endParaRPr lang="en-US" sz="2400">
              <a:latin typeface="Calibri" panose="020F0502020204030204" pitchFamily="34" charset="0"/>
              <a:ea typeface="Calibri" panose="020F0502020204030204" pitchFamily="34" charset="0"/>
              <a:cs typeface="Times New Roman" panose="02020603050405020304" pitchFamily="18" charset="0"/>
            </a:endParaRPr>
          </a:p>
          <a:p>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 </a:t>
            </a:r>
            <a:endParaRPr lang="en-US" sz="2400">
              <a:latin typeface="Calibri" panose="020F0502020204030204" pitchFamily="34" charset="0"/>
              <a:ea typeface="Calibri" panose="020F0502020204030204" pitchFamily="34" charset="0"/>
              <a:cs typeface="Times New Roman" panose="02020603050405020304" pitchFamily="18" charset="0"/>
            </a:endParaRPr>
          </a:p>
          <a:p>
            <a:r>
              <a:rPr lang="en-US" b="1">
                <a:solidFill>
                  <a:srgbClr val="0000A0"/>
                </a:solidFill>
                <a:latin typeface="Courier New" panose="02070309020205020404" pitchFamily="49" charset="0"/>
                <a:ea typeface="Calibri" panose="020F0502020204030204" pitchFamily="34" charset="0"/>
                <a:cs typeface="Times New Roman" panose="02020603050405020304" pitchFamily="18" charset="0"/>
              </a:rPr>
              <a:t>double </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area</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pdd a</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pdd b</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pdd c</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endParaRPr lang="en-US" sz="2400">
              <a:latin typeface="Calibri" panose="020F0502020204030204" pitchFamily="34" charset="0"/>
              <a:ea typeface="Calibri" panose="020F0502020204030204" pitchFamily="34" charset="0"/>
              <a:cs typeface="Times New Roman" panose="02020603050405020304" pitchFamily="18" charset="0"/>
            </a:endParaRPr>
          </a:p>
          <a:p>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endParaRPr lang="en-US" sz="2400">
              <a:latin typeface="Calibri" panose="020F0502020204030204" pitchFamily="34" charset="0"/>
              <a:ea typeface="Calibri" panose="020F0502020204030204" pitchFamily="34" charset="0"/>
              <a:cs typeface="Times New Roman" panose="02020603050405020304" pitchFamily="18" charset="0"/>
            </a:endParaRPr>
          </a:p>
          <a:p>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    </a:t>
            </a:r>
            <a:r>
              <a:rPr lang="en-US" b="1">
                <a:solidFill>
                  <a:srgbClr val="0000A0"/>
                </a:solidFill>
                <a:latin typeface="Courier New" panose="02070309020205020404" pitchFamily="49" charset="0"/>
                <a:ea typeface="Calibri" panose="020F0502020204030204" pitchFamily="34" charset="0"/>
                <a:cs typeface="Times New Roman" panose="02020603050405020304" pitchFamily="18" charset="0"/>
              </a:rPr>
              <a:t>return </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a</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first</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b</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second</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c</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second</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endParaRPr lang="en-US" sz="2400">
              <a:latin typeface="Calibri" panose="020F0502020204030204" pitchFamily="34" charset="0"/>
              <a:ea typeface="Calibri" panose="020F0502020204030204" pitchFamily="34" charset="0"/>
              <a:cs typeface="Times New Roman" panose="02020603050405020304" pitchFamily="18" charset="0"/>
            </a:endParaRPr>
          </a:p>
          <a:p>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            </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b</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first</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c</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second</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a</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second</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endParaRPr lang="en-US" sz="2400">
              <a:latin typeface="Calibri" panose="020F0502020204030204" pitchFamily="34" charset="0"/>
              <a:ea typeface="Calibri" panose="020F0502020204030204" pitchFamily="34" charset="0"/>
              <a:cs typeface="Times New Roman" panose="02020603050405020304" pitchFamily="18" charset="0"/>
            </a:endParaRPr>
          </a:p>
          <a:p>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            </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c</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first</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a</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second</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b</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second</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endParaRPr lang="en-US" sz="2400">
              <a:latin typeface="Calibri" panose="020F0502020204030204" pitchFamily="34" charset="0"/>
              <a:ea typeface="Calibri" panose="020F0502020204030204" pitchFamily="34" charset="0"/>
              <a:cs typeface="Times New Roman" panose="02020603050405020304" pitchFamily="18" charset="0"/>
            </a:endParaRPr>
          </a:p>
          <a:p>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            );</a:t>
            </a:r>
            <a:endParaRPr lang="en-US" sz="2400">
              <a:latin typeface="Calibri" panose="020F0502020204030204" pitchFamily="34" charset="0"/>
              <a:ea typeface="Calibri" panose="020F0502020204030204" pitchFamily="34" charset="0"/>
              <a:cs typeface="Times New Roman" panose="02020603050405020304" pitchFamily="18" charset="0"/>
            </a:endParaRPr>
          </a:p>
          <a:p>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Rectangle 7"/>
          <p:cNvSpPr/>
          <p:nvPr/>
        </p:nvSpPr>
        <p:spPr>
          <a:xfrm>
            <a:off x="3786934" y="1051633"/>
            <a:ext cx="8165990" cy="2585323"/>
          </a:xfrm>
          <a:prstGeom prst="rect">
            <a:avLst/>
          </a:prstGeom>
        </p:spPr>
        <p:txBody>
          <a:bodyPr wrap="square">
            <a:spAutoFit/>
          </a:bodyPr>
          <a:lstStyle/>
          <a:p>
            <a:r>
              <a:rPr lang="en-US" b="1">
                <a:solidFill>
                  <a:srgbClr val="0000A0"/>
                </a:solidFill>
                <a:latin typeface="Courier New" panose="02070309020205020404" pitchFamily="49" charset="0"/>
                <a:ea typeface="Calibri" panose="020F0502020204030204" pitchFamily="34" charset="0"/>
                <a:cs typeface="Times New Roman" panose="02020603050405020304" pitchFamily="18" charset="0"/>
              </a:rPr>
              <a:t>int </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main</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endParaRPr lang="en-US" sz="2400">
              <a:latin typeface="Calibri" panose="020F0502020204030204" pitchFamily="34" charset="0"/>
              <a:ea typeface="Calibri" panose="020F0502020204030204" pitchFamily="34" charset="0"/>
              <a:cs typeface="Times New Roman" panose="02020603050405020304" pitchFamily="18" charset="0"/>
            </a:endParaRPr>
          </a:p>
          <a:p>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endParaRPr lang="en-US" sz="2400">
              <a:latin typeface="Calibri" panose="020F0502020204030204" pitchFamily="34" charset="0"/>
              <a:ea typeface="Calibri" panose="020F0502020204030204" pitchFamily="34" charset="0"/>
              <a:cs typeface="Times New Roman" panose="02020603050405020304" pitchFamily="18" charset="0"/>
            </a:endParaRPr>
          </a:p>
          <a:p>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    </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fi</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&gt;&gt;</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n</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endParaRPr lang="en-US" sz="2400">
              <a:latin typeface="Calibri" panose="020F0502020204030204" pitchFamily="34" charset="0"/>
              <a:ea typeface="Calibri" panose="020F0502020204030204" pitchFamily="34" charset="0"/>
              <a:cs typeface="Times New Roman" panose="02020603050405020304" pitchFamily="18" charset="0"/>
            </a:endParaRPr>
          </a:p>
          <a:p>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    </a:t>
            </a:r>
            <a:r>
              <a:rPr lang="en-US" b="1">
                <a:solidFill>
                  <a:srgbClr val="00A000"/>
                </a:solidFill>
                <a:latin typeface="Courier New" panose="02070309020205020404" pitchFamily="49" charset="0"/>
                <a:ea typeface="Calibri" panose="020F0502020204030204" pitchFamily="34" charset="0"/>
                <a:cs typeface="Times New Roman" panose="02020603050405020304" pitchFamily="18" charset="0"/>
              </a:rPr>
              <a:t>vector</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&lt;</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pdd</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&gt; </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a</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n</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endParaRPr lang="en-US" sz="2400">
              <a:latin typeface="Calibri" panose="020F0502020204030204" pitchFamily="34" charset="0"/>
              <a:ea typeface="Calibri" panose="020F0502020204030204" pitchFamily="34" charset="0"/>
              <a:cs typeface="Times New Roman" panose="02020603050405020304" pitchFamily="18" charset="0"/>
            </a:endParaRPr>
          </a:p>
          <a:p>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    </a:t>
            </a:r>
            <a:r>
              <a:rPr lang="en-US" b="1">
                <a:solidFill>
                  <a:srgbClr val="00A000"/>
                </a:solidFill>
                <a:latin typeface="Courier New" panose="02070309020205020404" pitchFamily="49" charset="0"/>
                <a:ea typeface="Calibri" panose="020F0502020204030204" pitchFamily="34" charset="0"/>
                <a:cs typeface="Times New Roman" panose="02020603050405020304" pitchFamily="18" charset="0"/>
              </a:rPr>
              <a:t>vector</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&lt;</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pdd</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&gt; </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up</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 </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down</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endParaRPr lang="en-US" sz="2400">
              <a:latin typeface="Calibri" panose="020F0502020204030204" pitchFamily="34" charset="0"/>
              <a:ea typeface="Calibri" panose="020F0502020204030204" pitchFamily="34" charset="0"/>
              <a:cs typeface="Times New Roman" panose="02020603050405020304" pitchFamily="18" charset="0"/>
            </a:endParaRPr>
          </a:p>
          <a:p>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    </a:t>
            </a:r>
            <a:r>
              <a:rPr lang="en-US" b="1">
                <a:solidFill>
                  <a:srgbClr val="0000A0"/>
                </a:solidFill>
                <a:latin typeface="Courier New" panose="02070309020205020404" pitchFamily="49" charset="0"/>
                <a:ea typeface="Calibri" panose="020F0502020204030204" pitchFamily="34" charset="0"/>
                <a:cs typeface="Times New Roman" panose="02020603050405020304" pitchFamily="18" charset="0"/>
              </a:rPr>
              <a:t>for</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b="1">
                <a:solidFill>
                  <a:srgbClr val="0000A0"/>
                </a:solidFill>
                <a:latin typeface="Courier New" panose="02070309020205020404" pitchFamily="49" charset="0"/>
                <a:ea typeface="Calibri" panose="020F0502020204030204" pitchFamily="34" charset="0"/>
                <a:cs typeface="Times New Roman" panose="02020603050405020304" pitchFamily="18" charset="0"/>
              </a:rPr>
              <a:t>int </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i</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a:solidFill>
                  <a:srgbClr val="F000F0"/>
                </a:solidFill>
                <a:latin typeface="Courier New" panose="02070309020205020404" pitchFamily="49" charset="0"/>
                <a:ea typeface="Calibri" panose="020F0502020204030204" pitchFamily="34" charset="0"/>
                <a:cs typeface="Times New Roman" panose="02020603050405020304" pitchFamily="18" charset="0"/>
              </a:rPr>
              <a:t>0</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i</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&lt;</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n</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i</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fi</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&gt;&gt;</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a</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i</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first</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&gt;&gt;</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a</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i</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second</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endParaRPr lang="en-US" sz="2400">
              <a:latin typeface="Calibri" panose="020F0502020204030204" pitchFamily="34" charset="0"/>
              <a:ea typeface="Calibri" panose="020F0502020204030204" pitchFamily="34" charset="0"/>
              <a:cs typeface="Times New Roman" panose="02020603050405020304" pitchFamily="18" charset="0"/>
            </a:endParaRPr>
          </a:p>
          <a:p>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    </a:t>
            </a:r>
            <a:r>
              <a:rPr lang="en-US" b="1">
                <a:solidFill>
                  <a:srgbClr val="00A000"/>
                </a:solidFill>
                <a:latin typeface="Courier New" panose="02070309020205020404" pitchFamily="49" charset="0"/>
                <a:ea typeface="Calibri" panose="020F0502020204030204" pitchFamily="34" charset="0"/>
                <a:cs typeface="Times New Roman" panose="02020603050405020304" pitchFamily="18" charset="0"/>
              </a:rPr>
              <a:t>sort</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a</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b="1">
                <a:solidFill>
                  <a:srgbClr val="00A000"/>
                </a:solidFill>
                <a:latin typeface="Courier New" panose="02070309020205020404" pitchFamily="49" charset="0"/>
                <a:ea typeface="Calibri" panose="020F0502020204030204" pitchFamily="34" charset="0"/>
                <a:cs typeface="Times New Roman" panose="02020603050405020304" pitchFamily="18" charset="0"/>
              </a:rPr>
              <a:t>begin</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a</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b="1">
                <a:solidFill>
                  <a:srgbClr val="00A000"/>
                </a:solidFill>
                <a:latin typeface="Courier New" panose="02070309020205020404" pitchFamily="49" charset="0"/>
                <a:ea typeface="Calibri" panose="020F0502020204030204" pitchFamily="34" charset="0"/>
                <a:cs typeface="Times New Roman" panose="02020603050405020304" pitchFamily="18" charset="0"/>
              </a:rPr>
              <a:t>end</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endParaRPr lang="en-US" sz="2400">
              <a:latin typeface="Calibri" panose="020F0502020204030204" pitchFamily="34" charset="0"/>
              <a:ea typeface="Calibri" panose="020F0502020204030204" pitchFamily="34" charset="0"/>
              <a:cs typeface="Times New Roman" panose="02020603050405020304" pitchFamily="18" charset="0"/>
            </a:endParaRPr>
          </a:p>
          <a:p>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    </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pdd p1</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a</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a:solidFill>
                  <a:srgbClr val="F000F0"/>
                </a:solidFill>
                <a:latin typeface="Courier New" panose="02070309020205020404" pitchFamily="49" charset="0"/>
                <a:ea typeface="Calibri" panose="020F0502020204030204" pitchFamily="34" charset="0"/>
                <a:cs typeface="Times New Roman" panose="02020603050405020304" pitchFamily="18" charset="0"/>
              </a:rPr>
              <a:t>0</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 </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p2</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a</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n</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a:solidFill>
                  <a:srgbClr val="F000F0"/>
                </a:solidFill>
                <a:latin typeface="Courier New" panose="02070309020205020404" pitchFamily="49" charset="0"/>
                <a:ea typeface="Calibri" panose="020F0502020204030204" pitchFamily="34" charset="0"/>
                <a:cs typeface="Times New Roman" panose="02020603050405020304" pitchFamily="18" charset="0"/>
              </a:rPr>
              <a:t>1</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endParaRPr lang="en-US" sz="2400">
              <a:latin typeface="Calibri" panose="020F0502020204030204" pitchFamily="34" charset="0"/>
              <a:ea typeface="Calibri" panose="020F0502020204030204" pitchFamily="34" charset="0"/>
              <a:cs typeface="Times New Roman" panose="02020603050405020304" pitchFamily="18" charset="0"/>
            </a:endParaRPr>
          </a:p>
          <a:p>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    </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up</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b="1">
                <a:solidFill>
                  <a:srgbClr val="00A000"/>
                </a:solidFill>
                <a:latin typeface="Courier New" panose="02070309020205020404" pitchFamily="49" charset="0"/>
                <a:ea typeface="Calibri" panose="020F0502020204030204" pitchFamily="34" charset="0"/>
                <a:cs typeface="Times New Roman" panose="02020603050405020304" pitchFamily="18" charset="0"/>
              </a:rPr>
              <a:t>push_back</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p1</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 </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down</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b="1">
                <a:solidFill>
                  <a:srgbClr val="00A000"/>
                </a:solidFill>
                <a:latin typeface="Courier New" panose="02070309020205020404" pitchFamily="49" charset="0"/>
                <a:ea typeface="Calibri" panose="020F0502020204030204" pitchFamily="34" charset="0"/>
                <a:cs typeface="Times New Roman" panose="02020603050405020304" pitchFamily="18" charset="0"/>
              </a:rPr>
              <a:t>push_back</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p1</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 name="Rectangle 8"/>
          <p:cNvSpPr/>
          <p:nvPr/>
        </p:nvSpPr>
        <p:spPr>
          <a:xfrm>
            <a:off x="1357425" y="563690"/>
            <a:ext cx="10712431" cy="4524315"/>
          </a:xfrm>
          <a:prstGeom prst="rect">
            <a:avLst/>
          </a:prstGeom>
        </p:spPr>
        <p:txBody>
          <a:bodyPr wrap="square">
            <a:spAutoFit/>
          </a:bodyPr>
          <a:lstStyle/>
          <a:p>
            <a:r>
              <a:rPr lang="en-US" dirty="0">
                <a:solidFill>
                  <a:srgbClr val="FF0000"/>
                </a:solidFill>
                <a:latin typeface="Courier New" panose="02070309020205020404" pitchFamily="49" charset="0"/>
                <a:ea typeface="Calibri" panose="020F0502020204030204" pitchFamily="34" charset="0"/>
                <a:cs typeface="Times New Roman" panose="02020603050405020304" pitchFamily="18" charset="0"/>
              </a:rPr>
              <a:t> </a:t>
            </a:r>
            <a:r>
              <a:rPr lang="en-US" b="1" dirty="0">
                <a:solidFill>
                  <a:srgbClr val="0000A0"/>
                </a:solidFill>
                <a:latin typeface="Courier New" panose="02070309020205020404" pitchFamily="49" charset="0"/>
                <a:ea typeface="Calibri" panose="020F0502020204030204" pitchFamily="34" charset="0"/>
                <a:cs typeface="Times New Roman" panose="02020603050405020304" pitchFamily="18" charset="0"/>
              </a:rPr>
              <a:t>for</a:t>
            </a:r>
            <a:r>
              <a:rPr lang="en-US" dirty="0">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b="1" dirty="0" err="1">
                <a:solidFill>
                  <a:srgbClr val="0000A0"/>
                </a:solidFill>
                <a:latin typeface="Courier New" panose="02070309020205020404" pitchFamily="49" charset="0"/>
                <a:ea typeface="Calibri" panose="020F0502020204030204" pitchFamily="34" charset="0"/>
                <a:cs typeface="Times New Roman" panose="02020603050405020304" pitchFamily="18" charset="0"/>
              </a:rPr>
              <a:t>int</a:t>
            </a:r>
            <a:r>
              <a:rPr lang="en-US" b="1" dirty="0">
                <a:solidFill>
                  <a:srgbClr val="0000A0"/>
                </a:solidFill>
                <a:latin typeface="Courier New" panose="02070309020205020404" pitchFamily="49" charset="0"/>
                <a:ea typeface="Calibri" panose="020F0502020204030204" pitchFamily="34" charset="0"/>
                <a:cs typeface="Times New Roman" panose="02020603050405020304" pitchFamily="18" charset="0"/>
              </a:rPr>
              <a:t> </a:t>
            </a:r>
            <a:r>
              <a:rPr lang="en-US" dirty="0" err="1">
                <a:solidFill>
                  <a:srgbClr val="000000"/>
                </a:solidFill>
                <a:latin typeface="Courier New" panose="02070309020205020404" pitchFamily="49" charset="0"/>
                <a:ea typeface="Calibri" panose="020F0502020204030204" pitchFamily="34" charset="0"/>
                <a:cs typeface="Times New Roman" panose="02020603050405020304" pitchFamily="18" charset="0"/>
              </a:rPr>
              <a:t>i</a:t>
            </a:r>
            <a:r>
              <a:rPr lang="en-US" dirty="0">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dirty="0">
                <a:solidFill>
                  <a:srgbClr val="F000F0"/>
                </a:solidFill>
                <a:latin typeface="Courier New" panose="02070309020205020404" pitchFamily="49" charset="0"/>
                <a:ea typeface="Calibri" panose="020F0502020204030204" pitchFamily="34" charset="0"/>
                <a:cs typeface="Times New Roman" panose="02020603050405020304" pitchFamily="18" charset="0"/>
              </a:rPr>
              <a:t>1</a:t>
            </a:r>
            <a:r>
              <a:rPr lang="en-US" dirty="0">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i</a:t>
            </a:r>
            <a:r>
              <a:rPr lang="en-US" dirty="0">
                <a:solidFill>
                  <a:srgbClr val="FF0000"/>
                </a:solidFill>
                <a:latin typeface="Courier New" panose="02070309020205020404" pitchFamily="49" charset="0"/>
                <a:ea typeface="Calibri" panose="020F0502020204030204" pitchFamily="34" charset="0"/>
                <a:cs typeface="Times New Roman" panose="02020603050405020304" pitchFamily="18" charset="0"/>
              </a:rPr>
              <a:t>&lt;</a:t>
            </a:r>
            <a:r>
              <a:rPr lang="en-US" dirty="0" err="1">
                <a:solidFill>
                  <a:srgbClr val="000000"/>
                </a:solidFill>
                <a:latin typeface="Courier New" panose="02070309020205020404" pitchFamily="49" charset="0"/>
                <a:ea typeface="Calibri" panose="020F0502020204030204" pitchFamily="34" charset="0"/>
                <a:cs typeface="Times New Roman" panose="02020603050405020304" pitchFamily="18" charset="0"/>
              </a:rPr>
              <a:t>a</a:t>
            </a:r>
            <a:r>
              <a:rPr lang="en-US" dirty="0" err="1">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b="1" dirty="0" err="1">
                <a:solidFill>
                  <a:srgbClr val="00A000"/>
                </a:solidFill>
                <a:latin typeface="Courier New" panose="02070309020205020404" pitchFamily="49" charset="0"/>
                <a:ea typeface="Calibri" panose="020F0502020204030204" pitchFamily="34" charset="0"/>
                <a:cs typeface="Times New Roman" panose="02020603050405020304" pitchFamily="18" charset="0"/>
              </a:rPr>
              <a:t>size</a:t>
            </a:r>
            <a:r>
              <a:rPr lang="en-US" dirty="0">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dirty="0" err="1">
                <a:solidFill>
                  <a:srgbClr val="000000"/>
                </a:solidFill>
                <a:latin typeface="Courier New" panose="02070309020205020404" pitchFamily="49" charset="0"/>
                <a:ea typeface="Calibri" panose="020F0502020204030204" pitchFamily="34" charset="0"/>
                <a:cs typeface="Times New Roman" panose="02020603050405020304" pitchFamily="18" charset="0"/>
              </a:rPr>
              <a:t>i</a:t>
            </a:r>
            <a:r>
              <a:rPr lang="en-US" dirty="0">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r>
              <a:rPr lang="en-US" dirty="0">
                <a:solidFill>
                  <a:srgbClr val="FF0000"/>
                </a:solidFill>
                <a:latin typeface="Courier New" panose="02070309020205020404" pitchFamily="49" charset="0"/>
                <a:ea typeface="Calibri" panose="020F0502020204030204" pitchFamily="34" charset="0"/>
                <a:cs typeface="Times New Roman" panose="02020603050405020304" pitchFamily="18" charset="0"/>
              </a:rPr>
              <a:t>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r>
              <a:rPr lang="en-US" dirty="0">
                <a:solidFill>
                  <a:srgbClr val="FF0000"/>
                </a:solidFill>
                <a:latin typeface="Courier New" panose="02070309020205020404" pitchFamily="49" charset="0"/>
                <a:ea typeface="Calibri" panose="020F0502020204030204" pitchFamily="34" charset="0"/>
                <a:cs typeface="Times New Roman" panose="02020603050405020304" pitchFamily="18" charset="0"/>
              </a:rPr>
              <a:t>        </a:t>
            </a:r>
            <a:r>
              <a:rPr lang="en-US" b="1" dirty="0">
                <a:solidFill>
                  <a:srgbClr val="0000A0"/>
                </a:solidFill>
                <a:latin typeface="Courier New" panose="02070309020205020404" pitchFamily="49" charset="0"/>
                <a:ea typeface="Calibri" panose="020F0502020204030204" pitchFamily="34" charset="0"/>
                <a:cs typeface="Times New Roman" panose="02020603050405020304" pitchFamily="18" charset="0"/>
              </a:rPr>
              <a:t>if</a:t>
            </a:r>
            <a:r>
              <a:rPr lang="en-US" dirty="0">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dirty="0" err="1">
                <a:solidFill>
                  <a:srgbClr val="000000"/>
                </a:solidFill>
                <a:latin typeface="Courier New" panose="02070309020205020404" pitchFamily="49" charset="0"/>
                <a:ea typeface="Calibri" panose="020F0502020204030204" pitchFamily="34" charset="0"/>
                <a:cs typeface="Times New Roman" panose="02020603050405020304" pitchFamily="18" charset="0"/>
              </a:rPr>
              <a:t>i</a:t>
            </a:r>
            <a:r>
              <a:rPr lang="en-US" dirty="0">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dirty="0" err="1">
                <a:solidFill>
                  <a:srgbClr val="000000"/>
                </a:solidFill>
                <a:latin typeface="Courier New" panose="02070309020205020404" pitchFamily="49" charset="0"/>
                <a:ea typeface="Calibri" panose="020F0502020204030204" pitchFamily="34" charset="0"/>
                <a:cs typeface="Times New Roman" panose="02020603050405020304" pitchFamily="18" charset="0"/>
              </a:rPr>
              <a:t>a</a:t>
            </a:r>
            <a:r>
              <a:rPr lang="en-US" dirty="0" err="1">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b="1" dirty="0" err="1">
                <a:solidFill>
                  <a:srgbClr val="00A000"/>
                </a:solidFill>
                <a:latin typeface="Courier New" panose="02070309020205020404" pitchFamily="49" charset="0"/>
                <a:ea typeface="Calibri" panose="020F0502020204030204" pitchFamily="34" charset="0"/>
                <a:cs typeface="Times New Roman" panose="02020603050405020304" pitchFamily="18" charset="0"/>
              </a:rPr>
              <a:t>size</a:t>
            </a:r>
            <a:r>
              <a:rPr lang="en-US" dirty="0">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dirty="0">
                <a:solidFill>
                  <a:srgbClr val="F000F0"/>
                </a:solidFill>
                <a:latin typeface="Courier New" panose="02070309020205020404" pitchFamily="49" charset="0"/>
                <a:ea typeface="Calibri" panose="020F0502020204030204" pitchFamily="34" charset="0"/>
                <a:cs typeface="Times New Roman" panose="02020603050405020304" pitchFamily="18" charset="0"/>
              </a:rPr>
              <a:t>1 </a:t>
            </a:r>
            <a:r>
              <a:rPr lang="en-US" dirty="0">
                <a:solidFill>
                  <a:srgbClr val="FF0000"/>
                </a:solidFill>
                <a:latin typeface="Courier New" panose="02070309020205020404" pitchFamily="49" charset="0"/>
                <a:ea typeface="Calibri" panose="020F0502020204030204" pitchFamily="34" charset="0"/>
                <a:cs typeface="Times New Roman" panose="02020603050405020304" pitchFamily="18" charset="0"/>
              </a:rPr>
              <a:t>|| </a:t>
            </a:r>
            <a:r>
              <a:rPr lang="en-US"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area</a:t>
            </a:r>
            <a:r>
              <a:rPr lang="en-US" dirty="0">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p1</a:t>
            </a:r>
            <a:r>
              <a:rPr lang="en-US" dirty="0">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a</a:t>
            </a:r>
            <a:r>
              <a:rPr lang="en-US" dirty="0">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dirty="0" err="1">
                <a:solidFill>
                  <a:srgbClr val="000000"/>
                </a:solidFill>
                <a:latin typeface="Courier New" panose="02070309020205020404" pitchFamily="49" charset="0"/>
                <a:ea typeface="Calibri" panose="020F0502020204030204" pitchFamily="34" charset="0"/>
                <a:cs typeface="Times New Roman" panose="02020603050405020304" pitchFamily="18" charset="0"/>
              </a:rPr>
              <a:t>i</a:t>
            </a:r>
            <a:r>
              <a:rPr lang="en-US" dirty="0">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p2</a:t>
            </a:r>
            <a:r>
              <a:rPr lang="en-US" dirty="0">
                <a:solidFill>
                  <a:srgbClr val="FF0000"/>
                </a:solidFill>
                <a:latin typeface="Courier New" panose="02070309020205020404" pitchFamily="49" charset="0"/>
                <a:ea typeface="Calibri" panose="020F0502020204030204" pitchFamily="34" charset="0"/>
                <a:cs typeface="Times New Roman" panose="02020603050405020304" pitchFamily="18" charset="0"/>
              </a:rPr>
              <a:t>)&lt;</a:t>
            </a:r>
            <a:r>
              <a:rPr lang="en-US" dirty="0">
                <a:solidFill>
                  <a:srgbClr val="F000F0"/>
                </a:solidFill>
                <a:latin typeface="Courier New" panose="02070309020205020404" pitchFamily="49" charset="0"/>
                <a:ea typeface="Calibri" panose="020F0502020204030204" pitchFamily="34" charset="0"/>
                <a:cs typeface="Times New Roman" panose="02020603050405020304" pitchFamily="18" charset="0"/>
              </a:rPr>
              <a:t>0</a:t>
            </a:r>
            <a:r>
              <a:rPr lang="en-US" dirty="0">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r>
              <a:rPr lang="en-US" dirty="0">
                <a:solidFill>
                  <a:srgbClr val="FF0000"/>
                </a:solidFill>
                <a:latin typeface="Courier New" panose="02070309020205020404" pitchFamily="49" charset="0"/>
                <a:ea typeface="Calibri" panose="020F0502020204030204" pitchFamily="34" charset="0"/>
                <a:cs typeface="Times New Roman" panose="02020603050405020304" pitchFamily="18" charset="0"/>
              </a:rPr>
              <a:t>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r>
              <a:rPr lang="en-US" dirty="0">
                <a:solidFill>
                  <a:srgbClr val="FF0000"/>
                </a:solidFill>
                <a:latin typeface="Courier New" panose="02070309020205020404" pitchFamily="49" charset="0"/>
                <a:ea typeface="Calibri" panose="020F0502020204030204" pitchFamily="34" charset="0"/>
                <a:cs typeface="Times New Roman" panose="02020603050405020304" pitchFamily="18" charset="0"/>
              </a:rPr>
              <a:t>            </a:t>
            </a:r>
            <a:r>
              <a:rPr lang="en-US" b="1" dirty="0">
                <a:solidFill>
                  <a:srgbClr val="0000A0"/>
                </a:solidFill>
                <a:latin typeface="Courier New" panose="02070309020205020404" pitchFamily="49" charset="0"/>
                <a:ea typeface="Calibri" panose="020F0502020204030204" pitchFamily="34" charset="0"/>
                <a:cs typeface="Times New Roman" panose="02020603050405020304" pitchFamily="18" charset="0"/>
              </a:rPr>
              <a:t>while</a:t>
            </a:r>
            <a:r>
              <a:rPr lang="en-US" dirty="0">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dirty="0" err="1">
                <a:solidFill>
                  <a:srgbClr val="000000"/>
                </a:solidFill>
                <a:latin typeface="Courier New" panose="02070309020205020404" pitchFamily="49" charset="0"/>
                <a:ea typeface="Calibri" panose="020F0502020204030204" pitchFamily="34" charset="0"/>
                <a:cs typeface="Times New Roman" panose="02020603050405020304" pitchFamily="18" charset="0"/>
              </a:rPr>
              <a:t>up</a:t>
            </a:r>
            <a:r>
              <a:rPr lang="en-US" dirty="0" err="1">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b="1" dirty="0" err="1">
                <a:solidFill>
                  <a:srgbClr val="00A000"/>
                </a:solidFill>
                <a:latin typeface="Courier New" panose="02070309020205020404" pitchFamily="49" charset="0"/>
                <a:ea typeface="Calibri" panose="020F0502020204030204" pitchFamily="34" charset="0"/>
                <a:cs typeface="Times New Roman" panose="02020603050405020304" pitchFamily="18" charset="0"/>
              </a:rPr>
              <a:t>size</a:t>
            </a:r>
            <a:r>
              <a:rPr lang="en-US" dirty="0">
                <a:solidFill>
                  <a:srgbClr val="FF0000"/>
                </a:solidFill>
                <a:latin typeface="Courier New" panose="02070309020205020404" pitchFamily="49" charset="0"/>
                <a:ea typeface="Calibri" panose="020F0502020204030204" pitchFamily="34" charset="0"/>
                <a:cs typeface="Times New Roman" panose="02020603050405020304" pitchFamily="18" charset="0"/>
              </a:rPr>
              <a:t>()&gt;=</a:t>
            </a:r>
            <a:r>
              <a:rPr lang="en-US" dirty="0">
                <a:solidFill>
                  <a:srgbClr val="F000F0"/>
                </a:solidFill>
                <a:latin typeface="Courier New" panose="02070309020205020404" pitchFamily="49" charset="0"/>
                <a:ea typeface="Calibri" panose="020F0502020204030204" pitchFamily="34" charset="0"/>
                <a:cs typeface="Times New Roman" panose="02020603050405020304" pitchFamily="18" charset="0"/>
              </a:rPr>
              <a:t>2 </a:t>
            </a:r>
            <a:r>
              <a:rPr lang="en-US" dirty="0">
                <a:solidFill>
                  <a:srgbClr val="FF0000"/>
                </a:solidFill>
                <a:latin typeface="Courier New" panose="02070309020205020404" pitchFamily="49" charset="0"/>
                <a:ea typeface="Calibri" panose="020F0502020204030204" pitchFamily="34" charset="0"/>
                <a:cs typeface="Times New Roman" panose="02020603050405020304" pitchFamily="18" charset="0"/>
              </a:rPr>
              <a:t>&amp;&amp;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r>
              <a:rPr lang="en-US" dirty="0">
                <a:solidFill>
                  <a:srgbClr val="FF0000"/>
                </a:solidFill>
                <a:latin typeface="Courier New" panose="02070309020205020404" pitchFamily="49" charset="0"/>
                <a:ea typeface="Calibri" panose="020F0502020204030204" pitchFamily="34" charset="0"/>
                <a:cs typeface="Times New Roman" panose="02020603050405020304" pitchFamily="18" charset="0"/>
              </a:rPr>
              <a:t>              </a:t>
            </a:r>
            <a:r>
              <a:rPr lang="en-US"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area</a:t>
            </a:r>
            <a:r>
              <a:rPr lang="en-US" dirty="0">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up</a:t>
            </a:r>
            <a:r>
              <a:rPr lang="en-US" dirty="0">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dirty="0" err="1">
                <a:solidFill>
                  <a:srgbClr val="000000"/>
                </a:solidFill>
                <a:latin typeface="Courier New" panose="02070309020205020404" pitchFamily="49" charset="0"/>
                <a:ea typeface="Calibri" panose="020F0502020204030204" pitchFamily="34" charset="0"/>
                <a:cs typeface="Times New Roman" panose="02020603050405020304" pitchFamily="18" charset="0"/>
              </a:rPr>
              <a:t>up</a:t>
            </a:r>
            <a:r>
              <a:rPr lang="en-US" dirty="0" err="1">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b="1" dirty="0" err="1">
                <a:solidFill>
                  <a:srgbClr val="00A000"/>
                </a:solidFill>
                <a:latin typeface="Courier New" panose="02070309020205020404" pitchFamily="49" charset="0"/>
                <a:ea typeface="Calibri" panose="020F0502020204030204" pitchFamily="34" charset="0"/>
                <a:cs typeface="Times New Roman" panose="02020603050405020304" pitchFamily="18" charset="0"/>
              </a:rPr>
              <a:t>size</a:t>
            </a:r>
            <a:r>
              <a:rPr lang="en-US" dirty="0">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dirty="0">
                <a:solidFill>
                  <a:srgbClr val="F000F0"/>
                </a:solidFill>
                <a:latin typeface="Courier New" panose="02070309020205020404" pitchFamily="49" charset="0"/>
                <a:ea typeface="Calibri" panose="020F0502020204030204" pitchFamily="34" charset="0"/>
                <a:cs typeface="Times New Roman" panose="02020603050405020304" pitchFamily="18" charset="0"/>
              </a:rPr>
              <a:t>2</a:t>
            </a:r>
            <a:r>
              <a:rPr lang="en-US" dirty="0">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up</a:t>
            </a:r>
            <a:r>
              <a:rPr lang="en-US" dirty="0">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dirty="0" err="1">
                <a:solidFill>
                  <a:srgbClr val="000000"/>
                </a:solidFill>
                <a:latin typeface="Courier New" panose="02070309020205020404" pitchFamily="49" charset="0"/>
                <a:ea typeface="Calibri" panose="020F0502020204030204" pitchFamily="34" charset="0"/>
                <a:cs typeface="Times New Roman" panose="02020603050405020304" pitchFamily="18" charset="0"/>
              </a:rPr>
              <a:t>up</a:t>
            </a:r>
            <a:r>
              <a:rPr lang="en-US" dirty="0" err="1">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b="1" dirty="0" err="1">
                <a:solidFill>
                  <a:srgbClr val="00A000"/>
                </a:solidFill>
                <a:latin typeface="Courier New" panose="02070309020205020404" pitchFamily="49" charset="0"/>
                <a:ea typeface="Calibri" panose="020F0502020204030204" pitchFamily="34" charset="0"/>
                <a:cs typeface="Times New Roman" panose="02020603050405020304" pitchFamily="18" charset="0"/>
              </a:rPr>
              <a:t>size</a:t>
            </a:r>
            <a:r>
              <a:rPr lang="en-US" dirty="0">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dirty="0">
                <a:solidFill>
                  <a:srgbClr val="F000F0"/>
                </a:solidFill>
                <a:latin typeface="Courier New" panose="02070309020205020404" pitchFamily="49" charset="0"/>
                <a:ea typeface="Calibri" panose="020F0502020204030204" pitchFamily="34" charset="0"/>
                <a:cs typeface="Times New Roman" panose="02020603050405020304" pitchFamily="18" charset="0"/>
              </a:rPr>
              <a:t>1</a:t>
            </a:r>
            <a:r>
              <a:rPr lang="en-US" dirty="0">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a</a:t>
            </a:r>
            <a:r>
              <a:rPr lang="en-US" dirty="0">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dirty="0" err="1">
                <a:solidFill>
                  <a:srgbClr val="000000"/>
                </a:solidFill>
                <a:latin typeface="Courier New" panose="02070309020205020404" pitchFamily="49" charset="0"/>
                <a:ea typeface="Calibri" panose="020F0502020204030204" pitchFamily="34" charset="0"/>
                <a:cs typeface="Times New Roman" panose="02020603050405020304" pitchFamily="18" charset="0"/>
              </a:rPr>
              <a:t>i</a:t>
            </a:r>
            <a:r>
              <a:rPr lang="en-US" dirty="0">
                <a:solidFill>
                  <a:srgbClr val="FF0000"/>
                </a:solidFill>
                <a:latin typeface="Courier New" panose="02070309020205020404" pitchFamily="49" charset="0"/>
                <a:ea typeface="Calibri" panose="020F0502020204030204" pitchFamily="34" charset="0"/>
                <a:cs typeface="Times New Roman" panose="02020603050405020304" pitchFamily="18" charset="0"/>
              </a:rPr>
              <a:t>])&gt;=</a:t>
            </a:r>
            <a:r>
              <a:rPr lang="en-US" dirty="0">
                <a:solidFill>
                  <a:srgbClr val="F000F0"/>
                </a:solidFill>
                <a:latin typeface="Courier New" panose="02070309020205020404" pitchFamily="49" charset="0"/>
                <a:ea typeface="Calibri" panose="020F0502020204030204" pitchFamily="34" charset="0"/>
                <a:cs typeface="Times New Roman" panose="02020603050405020304" pitchFamily="18" charset="0"/>
              </a:rPr>
              <a:t>0</a:t>
            </a:r>
            <a:r>
              <a:rPr lang="en-US" dirty="0">
                <a:solidFill>
                  <a:srgbClr val="FF0000"/>
                </a:solidFill>
                <a:latin typeface="Courier New" panose="02070309020205020404" pitchFamily="49" charset="0"/>
                <a:ea typeface="Calibri" panose="020F0502020204030204" pitchFamily="34" charset="0"/>
                <a:cs typeface="Times New Roman" panose="02020603050405020304" pitchFamily="18" charset="0"/>
              </a:rPr>
              <a:t>) </a:t>
            </a:r>
            <a:r>
              <a:rPr lang="en-US" dirty="0" err="1">
                <a:solidFill>
                  <a:srgbClr val="000000"/>
                </a:solidFill>
                <a:latin typeface="Courier New" panose="02070309020205020404" pitchFamily="49" charset="0"/>
                <a:ea typeface="Calibri" panose="020F0502020204030204" pitchFamily="34" charset="0"/>
                <a:cs typeface="Times New Roman" panose="02020603050405020304" pitchFamily="18" charset="0"/>
              </a:rPr>
              <a:t>up</a:t>
            </a:r>
            <a:r>
              <a:rPr lang="en-US" dirty="0" err="1">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b="1" dirty="0" err="1">
                <a:solidFill>
                  <a:srgbClr val="00A000"/>
                </a:solidFill>
                <a:latin typeface="Courier New" panose="02070309020205020404" pitchFamily="49" charset="0"/>
                <a:ea typeface="Calibri" panose="020F0502020204030204" pitchFamily="34" charset="0"/>
                <a:cs typeface="Times New Roman" panose="02020603050405020304" pitchFamily="18" charset="0"/>
              </a:rPr>
              <a:t>pop_back</a:t>
            </a:r>
            <a:r>
              <a:rPr lang="en-US" dirty="0">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r>
              <a:rPr lang="en-US" dirty="0">
                <a:solidFill>
                  <a:srgbClr val="FF0000"/>
                </a:solidFill>
                <a:latin typeface="Courier New" panose="02070309020205020404" pitchFamily="49" charset="0"/>
                <a:ea typeface="Calibri" panose="020F0502020204030204" pitchFamily="34" charset="0"/>
                <a:cs typeface="Times New Roman" panose="02020603050405020304" pitchFamily="18" charset="0"/>
              </a:rPr>
              <a:t>            </a:t>
            </a:r>
            <a:r>
              <a:rPr lang="en-US" dirty="0" err="1">
                <a:solidFill>
                  <a:srgbClr val="000000"/>
                </a:solidFill>
                <a:latin typeface="Courier New" panose="02070309020205020404" pitchFamily="49" charset="0"/>
                <a:ea typeface="Calibri" panose="020F0502020204030204" pitchFamily="34" charset="0"/>
                <a:cs typeface="Times New Roman" panose="02020603050405020304" pitchFamily="18" charset="0"/>
              </a:rPr>
              <a:t>up</a:t>
            </a:r>
            <a:r>
              <a:rPr lang="en-US" dirty="0" err="1">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b="1" dirty="0" err="1">
                <a:solidFill>
                  <a:srgbClr val="00A000"/>
                </a:solidFill>
                <a:latin typeface="Courier New" panose="02070309020205020404" pitchFamily="49" charset="0"/>
                <a:ea typeface="Calibri" panose="020F0502020204030204" pitchFamily="34" charset="0"/>
                <a:cs typeface="Times New Roman" panose="02020603050405020304" pitchFamily="18" charset="0"/>
              </a:rPr>
              <a:t>push_back</a:t>
            </a:r>
            <a:r>
              <a:rPr lang="en-US" dirty="0">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a</a:t>
            </a:r>
            <a:r>
              <a:rPr lang="en-US" dirty="0">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dirty="0" err="1">
                <a:solidFill>
                  <a:srgbClr val="000000"/>
                </a:solidFill>
                <a:latin typeface="Courier New" panose="02070309020205020404" pitchFamily="49" charset="0"/>
                <a:ea typeface="Calibri" panose="020F0502020204030204" pitchFamily="34" charset="0"/>
                <a:cs typeface="Times New Roman" panose="02020603050405020304" pitchFamily="18" charset="0"/>
              </a:rPr>
              <a:t>i</a:t>
            </a:r>
            <a:r>
              <a:rPr lang="en-US" dirty="0">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r>
              <a:rPr lang="en-US" dirty="0">
                <a:solidFill>
                  <a:srgbClr val="FF0000"/>
                </a:solidFill>
                <a:latin typeface="Courier New" panose="02070309020205020404" pitchFamily="49" charset="0"/>
                <a:ea typeface="Calibri" panose="020F0502020204030204" pitchFamily="34" charset="0"/>
                <a:cs typeface="Times New Roman" panose="02020603050405020304" pitchFamily="18" charset="0"/>
              </a:rPr>
              <a:t>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r>
              <a:rPr lang="en-US" dirty="0">
                <a:solidFill>
                  <a:srgbClr val="FF0000"/>
                </a:solidFill>
                <a:latin typeface="Courier New" panose="02070309020205020404" pitchFamily="49" charset="0"/>
                <a:ea typeface="Calibri" panose="020F0502020204030204" pitchFamily="34" charset="0"/>
                <a:cs typeface="Times New Roman" panose="02020603050405020304" pitchFamily="18" charset="0"/>
              </a:rPr>
              <a:t>        </a:t>
            </a:r>
            <a:r>
              <a:rPr lang="en-US" b="1" dirty="0">
                <a:solidFill>
                  <a:srgbClr val="0000A0"/>
                </a:solidFill>
                <a:latin typeface="Courier New" panose="02070309020205020404" pitchFamily="49" charset="0"/>
                <a:ea typeface="Calibri" panose="020F0502020204030204" pitchFamily="34" charset="0"/>
                <a:cs typeface="Times New Roman" panose="02020603050405020304" pitchFamily="18" charset="0"/>
              </a:rPr>
              <a:t>if</a:t>
            </a:r>
            <a:r>
              <a:rPr lang="en-US" dirty="0">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dirty="0" err="1">
                <a:solidFill>
                  <a:srgbClr val="000000"/>
                </a:solidFill>
                <a:latin typeface="Courier New" panose="02070309020205020404" pitchFamily="49" charset="0"/>
                <a:ea typeface="Calibri" panose="020F0502020204030204" pitchFamily="34" charset="0"/>
                <a:cs typeface="Times New Roman" panose="02020603050405020304" pitchFamily="18" charset="0"/>
              </a:rPr>
              <a:t>i</a:t>
            </a:r>
            <a:r>
              <a:rPr lang="en-US" dirty="0">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dirty="0" err="1">
                <a:solidFill>
                  <a:srgbClr val="000000"/>
                </a:solidFill>
                <a:latin typeface="Courier New" panose="02070309020205020404" pitchFamily="49" charset="0"/>
                <a:ea typeface="Calibri" panose="020F0502020204030204" pitchFamily="34" charset="0"/>
                <a:cs typeface="Times New Roman" panose="02020603050405020304" pitchFamily="18" charset="0"/>
              </a:rPr>
              <a:t>a</a:t>
            </a:r>
            <a:r>
              <a:rPr lang="en-US" dirty="0" err="1">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b="1" dirty="0" err="1">
                <a:solidFill>
                  <a:srgbClr val="00A000"/>
                </a:solidFill>
                <a:latin typeface="Courier New" panose="02070309020205020404" pitchFamily="49" charset="0"/>
                <a:ea typeface="Calibri" panose="020F0502020204030204" pitchFamily="34" charset="0"/>
                <a:cs typeface="Times New Roman" panose="02020603050405020304" pitchFamily="18" charset="0"/>
              </a:rPr>
              <a:t>size</a:t>
            </a:r>
            <a:r>
              <a:rPr lang="en-US" dirty="0">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dirty="0">
                <a:solidFill>
                  <a:srgbClr val="F000F0"/>
                </a:solidFill>
                <a:latin typeface="Courier New" panose="02070309020205020404" pitchFamily="49" charset="0"/>
                <a:ea typeface="Calibri" panose="020F0502020204030204" pitchFamily="34" charset="0"/>
                <a:cs typeface="Times New Roman" panose="02020603050405020304" pitchFamily="18" charset="0"/>
              </a:rPr>
              <a:t>1 </a:t>
            </a:r>
            <a:r>
              <a:rPr lang="en-US" dirty="0">
                <a:solidFill>
                  <a:srgbClr val="FF0000"/>
                </a:solidFill>
                <a:latin typeface="Courier New" panose="02070309020205020404" pitchFamily="49" charset="0"/>
                <a:ea typeface="Calibri" panose="020F0502020204030204" pitchFamily="34" charset="0"/>
                <a:cs typeface="Times New Roman" panose="02020603050405020304" pitchFamily="18" charset="0"/>
              </a:rPr>
              <a:t>|| </a:t>
            </a:r>
            <a:r>
              <a:rPr lang="en-US"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area</a:t>
            </a:r>
            <a:r>
              <a:rPr lang="en-US" dirty="0">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p1</a:t>
            </a:r>
            <a:r>
              <a:rPr lang="en-US" dirty="0">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a</a:t>
            </a:r>
            <a:r>
              <a:rPr lang="en-US" dirty="0">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dirty="0" err="1">
                <a:solidFill>
                  <a:srgbClr val="000000"/>
                </a:solidFill>
                <a:latin typeface="Courier New" panose="02070309020205020404" pitchFamily="49" charset="0"/>
                <a:ea typeface="Calibri" panose="020F0502020204030204" pitchFamily="34" charset="0"/>
                <a:cs typeface="Times New Roman" panose="02020603050405020304" pitchFamily="18" charset="0"/>
              </a:rPr>
              <a:t>i</a:t>
            </a:r>
            <a:r>
              <a:rPr lang="en-US" dirty="0">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p2</a:t>
            </a:r>
            <a:r>
              <a:rPr lang="en-US" dirty="0">
                <a:solidFill>
                  <a:srgbClr val="FF0000"/>
                </a:solidFill>
                <a:latin typeface="Courier New" panose="02070309020205020404" pitchFamily="49" charset="0"/>
                <a:ea typeface="Calibri" panose="020F0502020204030204" pitchFamily="34" charset="0"/>
                <a:cs typeface="Times New Roman" panose="02020603050405020304" pitchFamily="18" charset="0"/>
              </a:rPr>
              <a:t>)&gt;</a:t>
            </a:r>
            <a:r>
              <a:rPr lang="en-US" dirty="0">
                <a:solidFill>
                  <a:srgbClr val="F000F0"/>
                </a:solidFill>
                <a:latin typeface="Courier New" panose="02070309020205020404" pitchFamily="49" charset="0"/>
                <a:ea typeface="Calibri" panose="020F0502020204030204" pitchFamily="34" charset="0"/>
                <a:cs typeface="Times New Roman" panose="02020603050405020304" pitchFamily="18" charset="0"/>
              </a:rPr>
              <a:t>0</a:t>
            </a:r>
            <a:r>
              <a:rPr lang="en-US" dirty="0">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r>
              <a:rPr lang="en-US" dirty="0">
                <a:solidFill>
                  <a:srgbClr val="FF0000"/>
                </a:solidFill>
                <a:latin typeface="Courier New" panose="02070309020205020404" pitchFamily="49" charset="0"/>
                <a:ea typeface="Calibri" panose="020F0502020204030204" pitchFamily="34" charset="0"/>
                <a:cs typeface="Times New Roman" panose="02020603050405020304" pitchFamily="18" charset="0"/>
              </a:rPr>
              <a:t>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r>
              <a:rPr lang="en-US" dirty="0">
                <a:solidFill>
                  <a:srgbClr val="FF0000"/>
                </a:solidFill>
                <a:latin typeface="Courier New" panose="02070309020205020404" pitchFamily="49" charset="0"/>
                <a:ea typeface="Calibri" panose="020F0502020204030204" pitchFamily="34" charset="0"/>
                <a:cs typeface="Times New Roman" panose="02020603050405020304" pitchFamily="18" charset="0"/>
              </a:rPr>
              <a:t>            </a:t>
            </a:r>
            <a:r>
              <a:rPr lang="en-US" b="1" dirty="0">
                <a:solidFill>
                  <a:srgbClr val="0000A0"/>
                </a:solidFill>
                <a:latin typeface="Courier New" panose="02070309020205020404" pitchFamily="49" charset="0"/>
                <a:ea typeface="Calibri" panose="020F0502020204030204" pitchFamily="34" charset="0"/>
                <a:cs typeface="Times New Roman" panose="02020603050405020304" pitchFamily="18" charset="0"/>
              </a:rPr>
              <a:t>while</a:t>
            </a:r>
            <a:r>
              <a:rPr lang="en-US" dirty="0">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dirty="0" err="1">
                <a:solidFill>
                  <a:srgbClr val="000000"/>
                </a:solidFill>
                <a:latin typeface="Courier New" panose="02070309020205020404" pitchFamily="49" charset="0"/>
                <a:ea typeface="Calibri" panose="020F0502020204030204" pitchFamily="34" charset="0"/>
                <a:cs typeface="Times New Roman" panose="02020603050405020304" pitchFamily="18" charset="0"/>
              </a:rPr>
              <a:t>down</a:t>
            </a:r>
            <a:r>
              <a:rPr lang="en-US" dirty="0" err="1">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b="1" dirty="0" err="1">
                <a:solidFill>
                  <a:srgbClr val="00A000"/>
                </a:solidFill>
                <a:latin typeface="Courier New" panose="02070309020205020404" pitchFamily="49" charset="0"/>
                <a:ea typeface="Calibri" panose="020F0502020204030204" pitchFamily="34" charset="0"/>
                <a:cs typeface="Times New Roman" panose="02020603050405020304" pitchFamily="18" charset="0"/>
              </a:rPr>
              <a:t>size</a:t>
            </a:r>
            <a:r>
              <a:rPr lang="en-US" dirty="0">
                <a:solidFill>
                  <a:srgbClr val="FF0000"/>
                </a:solidFill>
                <a:latin typeface="Courier New" panose="02070309020205020404" pitchFamily="49" charset="0"/>
                <a:ea typeface="Calibri" panose="020F0502020204030204" pitchFamily="34" charset="0"/>
                <a:cs typeface="Times New Roman" panose="02020603050405020304" pitchFamily="18" charset="0"/>
              </a:rPr>
              <a:t>()&gt;=</a:t>
            </a:r>
            <a:r>
              <a:rPr lang="en-US" dirty="0">
                <a:solidFill>
                  <a:srgbClr val="F000F0"/>
                </a:solidFill>
                <a:latin typeface="Courier New" panose="02070309020205020404" pitchFamily="49" charset="0"/>
                <a:ea typeface="Calibri" panose="020F0502020204030204" pitchFamily="34" charset="0"/>
                <a:cs typeface="Times New Roman" panose="02020603050405020304" pitchFamily="18" charset="0"/>
              </a:rPr>
              <a:t>2 </a:t>
            </a:r>
            <a:r>
              <a:rPr lang="en-US" dirty="0">
                <a:solidFill>
                  <a:srgbClr val="FF0000"/>
                </a:solidFill>
                <a:latin typeface="Courier New" panose="02070309020205020404" pitchFamily="49" charset="0"/>
                <a:ea typeface="Calibri" panose="020F0502020204030204" pitchFamily="34" charset="0"/>
                <a:cs typeface="Times New Roman" panose="02020603050405020304" pitchFamily="18" charset="0"/>
              </a:rPr>
              <a:t>&amp;&amp;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r>
              <a:rPr lang="en-US" dirty="0">
                <a:solidFill>
                  <a:srgbClr val="FF0000"/>
                </a:solidFill>
                <a:latin typeface="Courier New" panose="02070309020205020404" pitchFamily="49" charset="0"/>
                <a:ea typeface="Calibri" panose="020F0502020204030204" pitchFamily="34" charset="0"/>
                <a:cs typeface="Times New Roman" panose="02020603050405020304" pitchFamily="18" charset="0"/>
              </a:rPr>
              <a:t>              </a:t>
            </a:r>
            <a:r>
              <a:rPr lang="en-US"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area</a:t>
            </a:r>
            <a:r>
              <a:rPr lang="en-US" dirty="0">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down</a:t>
            </a:r>
            <a:r>
              <a:rPr lang="en-US" dirty="0">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dirty="0" err="1">
                <a:solidFill>
                  <a:srgbClr val="000000"/>
                </a:solidFill>
                <a:latin typeface="Courier New" panose="02070309020205020404" pitchFamily="49" charset="0"/>
                <a:ea typeface="Calibri" panose="020F0502020204030204" pitchFamily="34" charset="0"/>
                <a:cs typeface="Times New Roman" panose="02020603050405020304" pitchFamily="18" charset="0"/>
              </a:rPr>
              <a:t>down</a:t>
            </a:r>
            <a:r>
              <a:rPr lang="en-US" dirty="0" err="1">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b="1" dirty="0" err="1">
                <a:solidFill>
                  <a:srgbClr val="00A000"/>
                </a:solidFill>
                <a:latin typeface="Courier New" panose="02070309020205020404" pitchFamily="49" charset="0"/>
                <a:ea typeface="Calibri" panose="020F0502020204030204" pitchFamily="34" charset="0"/>
                <a:cs typeface="Times New Roman" panose="02020603050405020304" pitchFamily="18" charset="0"/>
              </a:rPr>
              <a:t>size</a:t>
            </a:r>
            <a:r>
              <a:rPr lang="en-US" dirty="0">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dirty="0">
                <a:solidFill>
                  <a:srgbClr val="F000F0"/>
                </a:solidFill>
                <a:latin typeface="Courier New" panose="02070309020205020404" pitchFamily="49" charset="0"/>
                <a:ea typeface="Calibri" panose="020F0502020204030204" pitchFamily="34" charset="0"/>
                <a:cs typeface="Times New Roman" panose="02020603050405020304" pitchFamily="18" charset="0"/>
              </a:rPr>
              <a:t>2</a:t>
            </a:r>
            <a:r>
              <a:rPr lang="en-US" dirty="0">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down</a:t>
            </a:r>
            <a:r>
              <a:rPr lang="en-US" dirty="0">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dirty="0" err="1">
                <a:solidFill>
                  <a:srgbClr val="000000"/>
                </a:solidFill>
                <a:latin typeface="Courier New" panose="02070309020205020404" pitchFamily="49" charset="0"/>
                <a:ea typeface="Calibri" panose="020F0502020204030204" pitchFamily="34" charset="0"/>
                <a:cs typeface="Times New Roman" panose="02020603050405020304" pitchFamily="18" charset="0"/>
              </a:rPr>
              <a:t>down</a:t>
            </a:r>
            <a:r>
              <a:rPr lang="en-US" dirty="0" err="1">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b="1" dirty="0" err="1">
                <a:solidFill>
                  <a:srgbClr val="00A000"/>
                </a:solidFill>
                <a:latin typeface="Courier New" panose="02070309020205020404" pitchFamily="49" charset="0"/>
                <a:ea typeface="Calibri" panose="020F0502020204030204" pitchFamily="34" charset="0"/>
                <a:cs typeface="Times New Roman" panose="02020603050405020304" pitchFamily="18" charset="0"/>
              </a:rPr>
              <a:t>size</a:t>
            </a:r>
            <a:r>
              <a:rPr lang="en-US" dirty="0">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dirty="0">
                <a:solidFill>
                  <a:srgbClr val="F000F0"/>
                </a:solidFill>
                <a:latin typeface="Courier New" panose="02070309020205020404" pitchFamily="49" charset="0"/>
                <a:ea typeface="Calibri" panose="020F0502020204030204" pitchFamily="34" charset="0"/>
                <a:cs typeface="Times New Roman" panose="02020603050405020304" pitchFamily="18" charset="0"/>
              </a:rPr>
              <a:t>1</a:t>
            </a:r>
            <a:r>
              <a:rPr lang="en-US" dirty="0">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a</a:t>
            </a:r>
            <a:r>
              <a:rPr lang="en-US" dirty="0">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dirty="0" err="1">
                <a:solidFill>
                  <a:srgbClr val="000000"/>
                </a:solidFill>
                <a:latin typeface="Courier New" panose="02070309020205020404" pitchFamily="49" charset="0"/>
                <a:ea typeface="Calibri" panose="020F0502020204030204" pitchFamily="34" charset="0"/>
                <a:cs typeface="Times New Roman" panose="02020603050405020304" pitchFamily="18" charset="0"/>
              </a:rPr>
              <a:t>i</a:t>
            </a:r>
            <a:r>
              <a:rPr lang="en-US" dirty="0">
                <a:solidFill>
                  <a:srgbClr val="FF0000"/>
                </a:solidFill>
                <a:latin typeface="Courier New" panose="02070309020205020404" pitchFamily="49" charset="0"/>
                <a:ea typeface="Calibri" panose="020F0502020204030204" pitchFamily="34" charset="0"/>
                <a:cs typeface="Times New Roman" panose="02020603050405020304" pitchFamily="18" charset="0"/>
              </a:rPr>
              <a:t>])&lt;</a:t>
            </a:r>
            <a:r>
              <a:rPr lang="en-US" dirty="0">
                <a:solidFill>
                  <a:srgbClr val="F000F0"/>
                </a:solidFill>
                <a:latin typeface="Courier New" panose="02070309020205020404" pitchFamily="49" charset="0"/>
                <a:ea typeface="Calibri" panose="020F0502020204030204" pitchFamily="34" charset="0"/>
                <a:cs typeface="Times New Roman" panose="02020603050405020304" pitchFamily="18" charset="0"/>
              </a:rPr>
              <a:t>0</a:t>
            </a:r>
            <a:r>
              <a:rPr lang="en-US" dirty="0">
                <a:solidFill>
                  <a:srgbClr val="FF0000"/>
                </a:solidFill>
                <a:latin typeface="Courier New" panose="02070309020205020404" pitchFamily="49" charset="0"/>
                <a:ea typeface="Calibri" panose="020F0502020204030204" pitchFamily="34" charset="0"/>
                <a:cs typeface="Times New Roman" panose="02020603050405020304" pitchFamily="18" charset="0"/>
              </a:rPr>
              <a:t>)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r>
              <a:rPr lang="en-US" dirty="0">
                <a:solidFill>
                  <a:srgbClr val="FF0000"/>
                </a:solidFill>
                <a:latin typeface="Courier New" panose="02070309020205020404" pitchFamily="49" charset="0"/>
                <a:ea typeface="Calibri" panose="020F0502020204030204" pitchFamily="34" charset="0"/>
                <a:cs typeface="Times New Roman" panose="02020603050405020304" pitchFamily="18" charset="0"/>
              </a:rPr>
              <a:t>                     </a:t>
            </a:r>
            <a:r>
              <a:rPr lang="en-US" dirty="0" err="1">
                <a:solidFill>
                  <a:srgbClr val="000000"/>
                </a:solidFill>
                <a:latin typeface="Courier New" panose="02070309020205020404" pitchFamily="49" charset="0"/>
                <a:ea typeface="Calibri" panose="020F0502020204030204" pitchFamily="34" charset="0"/>
                <a:cs typeface="Times New Roman" panose="02020603050405020304" pitchFamily="18" charset="0"/>
              </a:rPr>
              <a:t>down</a:t>
            </a:r>
            <a:r>
              <a:rPr lang="en-US" dirty="0" err="1">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b="1" dirty="0" err="1">
                <a:solidFill>
                  <a:srgbClr val="00A000"/>
                </a:solidFill>
                <a:latin typeface="Courier New" panose="02070309020205020404" pitchFamily="49" charset="0"/>
                <a:ea typeface="Calibri" panose="020F0502020204030204" pitchFamily="34" charset="0"/>
                <a:cs typeface="Times New Roman" panose="02020603050405020304" pitchFamily="18" charset="0"/>
              </a:rPr>
              <a:t>pop_back</a:t>
            </a:r>
            <a:r>
              <a:rPr lang="en-US" dirty="0">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r>
              <a:rPr lang="en-US" dirty="0">
                <a:solidFill>
                  <a:srgbClr val="FF0000"/>
                </a:solidFill>
                <a:latin typeface="Courier New" panose="02070309020205020404" pitchFamily="49" charset="0"/>
                <a:ea typeface="Calibri" panose="020F0502020204030204" pitchFamily="34" charset="0"/>
                <a:cs typeface="Times New Roman" panose="02020603050405020304" pitchFamily="18" charset="0"/>
              </a:rPr>
              <a:t>            </a:t>
            </a:r>
            <a:r>
              <a:rPr lang="en-US" dirty="0" err="1">
                <a:solidFill>
                  <a:srgbClr val="000000"/>
                </a:solidFill>
                <a:latin typeface="Courier New" panose="02070309020205020404" pitchFamily="49" charset="0"/>
                <a:ea typeface="Calibri" panose="020F0502020204030204" pitchFamily="34" charset="0"/>
                <a:cs typeface="Times New Roman" panose="02020603050405020304" pitchFamily="18" charset="0"/>
              </a:rPr>
              <a:t>down</a:t>
            </a:r>
            <a:r>
              <a:rPr lang="en-US" dirty="0" err="1">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b="1" dirty="0" err="1">
                <a:solidFill>
                  <a:srgbClr val="00A000"/>
                </a:solidFill>
                <a:latin typeface="Courier New" panose="02070309020205020404" pitchFamily="49" charset="0"/>
                <a:ea typeface="Calibri" panose="020F0502020204030204" pitchFamily="34" charset="0"/>
                <a:cs typeface="Times New Roman" panose="02020603050405020304" pitchFamily="18" charset="0"/>
              </a:rPr>
              <a:t>push_back</a:t>
            </a:r>
            <a:r>
              <a:rPr lang="en-US" dirty="0">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a</a:t>
            </a:r>
            <a:r>
              <a:rPr lang="en-US" dirty="0">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dirty="0" err="1">
                <a:solidFill>
                  <a:srgbClr val="000000"/>
                </a:solidFill>
                <a:latin typeface="Courier New" panose="02070309020205020404" pitchFamily="49" charset="0"/>
                <a:ea typeface="Calibri" panose="020F0502020204030204" pitchFamily="34" charset="0"/>
                <a:cs typeface="Times New Roman" panose="02020603050405020304" pitchFamily="18" charset="0"/>
              </a:rPr>
              <a:t>i</a:t>
            </a:r>
            <a:r>
              <a:rPr lang="en-US" dirty="0">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r>
              <a:rPr lang="en-US" dirty="0">
                <a:solidFill>
                  <a:srgbClr val="FF0000"/>
                </a:solidFill>
                <a:latin typeface="Courier New" panose="02070309020205020404" pitchFamily="49" charset="0"/>
                <a:ea typeface="Calibri" panose="020F0502020204030204" pitchFamily="34" charset="0"/>
                <a:cs typeface="Times New Roman" panose="02020603050405020304" pitchFamily="18" charset="0"/>
              </a:rPr>
              <a:t>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r>
              <a:rPr lang="en-US" dirty="0" smtClean="0">
                <a:solidFill>
                  <a:srgbClr val="FF0000"/>
                </a:solidFill>
                <a:latin typeface="Courier New" panose="02070309020205020404" pitchFamily="49" charset="0"/>
                <a:ea typeface="Calibri" panose="020F0502020204030204" pitchFamily="34" charset="0"/>
                <a:cs typeface="Times New Roman" panose="02020603050405020304" pitchFamily="18" charset="0"/>
              </a:rPr>
              <a:t>    }</a:t>
            </a:r>
            <a:endParaRPr lang="en-US" dirty="0"/>
          </a:p>
        </p:txBody>
      </p:sp>
      <p:sp>
        <p:nvSpPr>
          <p:cNvPr id="10" name="Rectangle 9"/>
          <p:cNvSpPr/>
          <p:nvPr/>
        </p:nvSpPr>
        <p:spPr>
          <a:xfrm>
            <a:off x="1245704" y="4826675"/>
            <a:ext cx="10946296" cy="2031325"/>
          </a:xfrm>
          <a:prstGeom prst="rect">
            <a:avLst/>
          </a:prstGeom>
        </p:spPr>
        <p:txBody>
          <a:bodyPr wrap="square">
            <a:spAutoFit/>
          </a:bodyPr>
          <a:lstStyle/>
          <a:p>
            <a:r>
              <a:rPr lang="en-US" dirty="0">
                <a:solidFill>
                  <a:srgbClr val="FF0000"/>
                </a:solidFill>
                <a:latin typeface="Courier New" panose="02070309020205020404" pitchFamily="49" charset="0"/>
                <a:ea typeface="Calibri" panose="020F0502020204030204" pitchFamily="34" charset="0"/>
                <a:cs typeface="Times New Roman" panose="02020603050405020304" pitchFamily="18" charset="0"/>
              </a:rPr>
              <a:t> </a:t>
            </a:r>
            <a:r>
              <a:rPr lang="en-US" dirty="0" smtClean="0">
                <a:solidFill>
                  <a:srgbClr val="FF0000"/>
                </a:solidFill>
                <a:latin typeface="Courier New" panose="02070309020205020404" pitchFamily="49" charset="0"/>
                <a:ea typeface="Calibri" panose="020F0502020204030204" pitchFamily="34" charset="0"/>
                <a:cs typeface="Times New Roman" panose="02020603050405020304" pitchFamily="18" charset="0"/>
              </a:rPr>
              <a:t>   </a:t>
            </a:r>
            <a:r>
              <a:rPr lang="en-US" dirty="0" err="1" smtClean="0">
                <a:solidFill>
                  <a:srgbClr val="000000"/>
                </a:solidFill>
                <a:latin typeface="Courier New" panose="02070309020205020404" pitchFamily="49" charset="0"/>
                <a:ea typeface="Calibri" panose="020F0502020204030204" pitchFamily="34" charset="0"/>
                <a:cs typeface="Times New Roman" panose="02020603050405020304" pitchFamily="18" charset="0"/>
              </a:rPr>
              <a:t>a</a:t>
            </a:r>
            <a:r>
              <a:rPr lang="en-US" dirty="0" err="1" smtClean="0">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b="1" dirty="0" err="1" smtClean="0">
                <a:solidFill>
                  <a:srgbClr val="00A000"/>
                </a:solidFill>
                <a:latin typeface="Courier New" panose="02070309020205020404" pitchFamily="49" charset="0"/>
                <a:ea typeface="Calibri" panose="020F0502020204030204" pitchFamily="34" charset="0"/>
                <a:cs typeface="Times New Roman" panose="02020603050405020304" pitchFamily="18" charset="0"/>
              </a:rPr>
              <a:t>clear</a:t>
            </a:r>
            <a:r>
              <a:rPr lang="en-US" dirty="0">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r>
              <a:rPr lang="en-US" dirty="0">
                <a:solidFill>
                  <a:srgbClr val="FF0000"/>
                </a:solidFill>
                <a:latin typeface="Courier New" panose="02070309020205020404" pitchFamily="49" charset="0"/>
                <a:ea typeface="Calibri" panose="020F0502020204030204" pitchFamily="34" charset="0"/>
                <a:cs typeface="Times New Roman" panose="02020603050405020304" pitchFamily="18" charset="0"/>
              </a:rPr>
              <a:t>    </a:t>
            </a:r>
            <a:r>
              <a:rPr lang="en-US" b="1" dirty="0">
                <a:solidFill>
                  <a:srgbClr val="0000A0"/>
                </a:solidFill>
                <a:latin typeface="Courier New" panose="02070309020205020404" pitchFamily="49" charset="0"/>
                <a:ea typeface="Calibri" panose="020F0502020204030204" pitchFamily="34" charset="0"/>
                <a:cs typeface="Times New Roman" panose="02020603050405020304" pitchFamily="18" charset="0"/>
              </a:rPr>
              <a:t>for</a:t>
            </a:r>
            <a:r>
              <a:rPr lang="en-US" dirty="0">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b="1" dirty="0" err="1">
                <a:solidFill>
                  <a:srgbClr val="0000A0"/>
                </a:solidFill>
                <a:latin typeface="Courier New" panose="02070309020205020404" pitchFamily="49" charset="0"/>
                <a:ea typeface="Calibri" panose="020F0502020204030204" pitchFamily="34" charset="0"/>
                <a:cs typeface="Times New Roman" panose="02020603050405020304" pitchFamily="18" charset="0"/>
              </a:rPr>
              <a:t>int</a:t>
            </a:r>
            <a:r>
              <a:rPr lang="en-US" b="1" dirty="0">
                <a:solidFill>
                  <a:srgbClr val="0000A0"/>
                </a:solidFill>
                <a:latin typeface="Courier New" panose="02070309020205020404" pitchFamily="49" charset="0"/>
                <a:ea typeface="Calibri" panose="020F0502020204030204" pitchFamily="34" charset="0"/>
                <a:cs typeface="Times New Roman" panose="02020603050405020304" pitchFamily="18" charset="0"/>
              </a:rPr>
              <a:t> </a:t>
            </a:r>
            <a:r>
              <a:rPr lang="en-US" dirty="0" err="1">
                <a:solidFill>
                  <a:srgbClr val="000000"/>
                </a:solidFill>
                <a:latin typeface="Courier New" panose="02070309020205020404" pitchFamily="49" charset="0"/>
                <a:ea typeface="Calibri" panose="020F0502020204030204" pitchFamily="34" charset="0"/>
                <a:cs typeface="Times New Roman" panose="02020603050405020304" pitchFamily="18" charset="0"/>
              </a:rPr>
              <a:t>i</a:t>
            </a:r>
            <a:r>
              <a:rPr lang="en-US" dirty="0">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dirty="0">
                <a:solidFill>
                  <a:srgbClr val="F000F0"/>
                </a:solidFill>
                <a:latin typeface="Courier New" panose="02070309020205020404" pitchFamily="49" charset="0"/>
                <a:ea typeface="Calibri" panose="020F0502020204030204" pitchFamily="34" charset="0"/>
                <a:cs typeface="Times New Roman" panose="02020603050405020304" pitchFamily="18" charset="0"/>
              </a:rPr>
              <a:t>0</a:t>
            </a:r>
            <a:r>
              <a:rPr lang="en-US" dirty="0">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i</a:t>
            </a:r>
            <a:r>
              <a:rPr lang="en-US" dirty="0">
                <a:solidFill>
                  <a:srgbClr val="FF0000"/>
                </a:solidFill>
                <a:latin typeface="Courier New" panose="02070309020205020404" pitchFamily="49" charset="0"/>
                <a:ea typeface="Calibri" panose="020F0502020204030204" pitchFamily="34" charset="0"/>
                <a:cs typeface="Times New Roman" panose="02020603050405020304" pitchFamily="18" charset="0"/>
              </a:rPr>
              <a:t>&lt;</a:t>
            </a:r>
            <a:r>
              <a:rPr lang="en-US" dirty="0" err="1">
                <a:solidFill>
                  <a:srgbClr val="000000"/>
                </a:solidFill>
                <a:latin typeface="Courier New" panose="02070309020205020404" pitchFamily="49" charset="0"/>
                <a:ea typeface="Calibri" panose="020F0502020204030204" pitchFamily="34" charset="0"/>
                <a:cs typeface="Times New Roman" panose="02020603050405020304" pitchFamily="18" charset="0"/>
              </a:rPr>
              <a:t>up</a:t>
            </a:r>
            <a:r>
              <a:rPr lang="en-US" dirty="0" err="1">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b="1" dirty="0" err="1">
                <a:solidFill>
                  <a:srgbClr val="00A000"/>
                </a:solidFill>
                <a:latin typeface="Courier New" panose="02070309020205020404" pitchFamily="49" charset="0"/>
                <a:ea typeface="Calibri" panose="020F0502020204030204" pitchFamily="34" charset="0"/>
                <a:cs typeface="Times New Roman" panose="02020603050405020304" pitchFamily="18" charset="0"/>
              </a:rPr>
              <a:t>size</a:t>
            </a:r>
            <a:r>
              <a:rPr lang="en-US" dirty="0">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dirty="0" err="1">
                <a:solidFill>
                  <a:srgbClr val="000000"/>
                </a:solidFill>
                <a:latin typeface="Courier New" panose="02070309020205020404" pitchFamily="49" charset="0"/>
                <a:ea typeface="Calibri" panose="020F0502020204030204" pitchFamily="34" charset="0"/>
                <a:cs typeface="Times New Roman" panose="02020603050405020304" pitchFamily="18" charset="0"/>
              </a:rPr>
              <a:t>i</a:t>
            </a:r>
            <a:r>
              <a:rPr lang="en-US" dirty="0">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dirty="0" err="1">
                <a:solidFill>
                  <a:srgbClr val="000000"/>
                </a:solidFill>
                <a:latin typeface="Courier New" panose="02070309020205020404" pitchFamily="49" charset="0"/>
                <a:ea typeface="Calibri" panose="020F0502020204030204" pitchFamily="34" charset="0"/>
                <a:cs typeface="Times New Roman" panose="02020603050405020304" pitchFamily="18" charset="0"/>
              </a:rPr>
              <a:t>a</a:t>
            </a:r>
            <a:r>
              <a:rPr lang="en-US" dirty="0" err="1">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b="1" dirty="0" err="1">
                <a:solidFill>
                  <a:srgbClr val="00A000"/>
                </a:solidFill>
                <a:latin typeface="Courier New" panose="02070309020205020404" pitchFamily="49" charset="0"/>
                <a:ea typeface="Calibri" panose="020F0502020204030204" pitchFamily="34" charset="0"/>
                <a:cs typeface="Times New Roman" panose="02020603050405020304" pitchFamily="18" charset="0"/>
              </a:rPr>
              <a:t>push_back</a:t>
            </a:r>
            <a:r>
              <a:rPr lang="en-US" dirty="0">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up</a:t>
            </a:r>
            <a:r>
              <a:rPr lang="en-US" dirty="0">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dirty="0" err="1">
                <a:solidFill>
                  <a:srgbClr val="000000"/>
                </a:solidFill>
                <a:latin typeface="Courier New" panose="02070309020205020404" pitchFamily="49" charset="0"/>
                <a:ea typeface="Calibri" panose="020F0502020204030204" pitchFamily="34" charset="0"/>
                <a:cs typeface="Times New Roman" panose="02020603050405020304" pitchFamily="18" charset="0"/>
              </a:rPr>
              <a:t>i</a:t>
            </a:r>
            <a:r>
              <a:rPr lang="en-US" dirty="0">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r>
              <a:rPr lang="en-US" dirty="0">
                <a:solidFill>
                  <a:srgbClr val="FF0000"/>
                </a:solidFill>
                <a:latin typeface="Courier New" panose="02070309020205020404" pitchFamily="49" charset="0"/>
                <a:ea typeface="Calibri" panose="020F0502020204030204" pitchFamily="34" charset="0"/>
                <a:cs typeface="Times New Roman" panose="02020603050405020304" pitchFamily="18" charset="0"/>
              </a:rPr>
              <a:t>    </a:t>
            </a:r>
            <a:r>
              <a:rPr lang="en-US" b="1" dirty="0">
                <a:solidFill>
                  <a:srgbClr val="0000A0"/>
                </a:solidFill>
                <a:latin typeface="Courier New" panose="02070309020205020404" pitchFamily="49" charset="0"/>
                <a:ea typeface="Calibri" panose="020F0502020204030204" pitchFamily="34" charset="0"/>
                <a:cs typeface="Times New Roman" panose="02020603050405020304" pitchFamily="18" charset="0"/>
              </a:rPr>
              <a:t>for</a:t>
            </a:r>
            <a:r>
              <a:rPr lang="en-US" dirty="0">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b="1" dirty="0" err="1">
                <a:solidFill>
                  <a:srgbClr val="0000A0"/>
                </a:solidFill>
                <a:latin typeface="Courier New" panose="02070309020205020404" pitchFamily="49" charset="0"/>
                <a:ea typeface="Calibri" panose="020F0502020204030204" pitchFamily="34" charset="0"/>
                <a:cs typeface="Times New Roman" panose="02020603050405020304" pitchFamily="18" charset="0"/>
              </a:rPr>
              <a:t>int</a:t>
            </a:r>
            <a:r>
              <a:rPr lang="en-US" b="1" dirty="0">
                <a:solidFill>
                  <a:srgbClr val="0000A0"/>
                </a:solidFill>
                <a:latin typeface="Courier New" panose="02070309020205020404" pitchFamily="49" charset="0"/>
                <a:ea typeface="Calibri" panose="020F0502020204030204" pitchFamily="34" charset="0"/>
                <a:cs typeface="Times New Roman" panose="02020603050405020304" pitchFamily="18" charset="0"/>
              </a:rPr>
              <a:t> </a:t>
            </a:r>
            <a:r>
              <a:rPr lang="en-US" dirty="0" err="1">
                <a:solidFill>
                  <a:srgbClr val="000000"/>
                </a:solidFill>
                <a:latin typeface="Courier New" panose="02070309020205020404" pitchFamily="49" charset="0"/>
                <a:ea typeface="Calibri" panose="020F0502020204030204" pitchFamily="34" charset="0"/>
                <a:cs typeface="Times New Roman" panose="02020603050405020304" pitchFamily="18" charset="0"/>
              </a:rPr>
              <a:t>i</a:t>
            </a:r>
            <a:r>
              <a:rPr lang="en-US" dirty="0">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dirty="0" err="1">
                <a:solidFill>
                  <a:srgbClr val="000000"/>
                </a:solidFill>
                <a:latin typeface="Courier New" panose="02070309020205020404" pitchFamily="49" charset="0"/>
                <a:ea typeface="Calibri" panose="020F0502020204030204" pitchFamily="34" charset="0"/>
                <a:cs typeface="Times New Roman" panose="02020603050405020304" pitchFamily="18" charset="0"/>
              </a:rPr>
              <a:t>down</a:t>
            </a:r>
            <a:r>
              <a:rPr lang="en-US" dirty="0" err="1">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b="1" dirty="0" err="1">
                <a:solidFill>
                  <a:srgbClr val="00A000"/>
                </a:solidFill>
                <a:latin typeface="Courier New" panose="02070309020205020404" pitchFamily="49" charset="0"/>
                <a:ea typeface="Calibri" panose="020F0502020204030204" pitchFamily="34" charset="0"/>
                <a:cs typeface="Times New Roman" panose="02020603050405020304" pitchFamily="18" charset="0"/>
              </a:rPr>
              <a:t>size</a:t>
            </a:r>
            <a:r>
              <a:rPr lang="en-US" dirty="0">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dirty="0">
                <a:solidFill>
                  <a:srgbClr val="F000F0"/>
                </a:solidFill>
                <a:latin typeface="Courier New" panose="02070309020205020404" pitchFamily="49" charset="0"/>
                <a:ea typeface="Calibri" panose="020F0502020204030204" pitchFamily="34" charset="0"/>
                <a:cs typeface="Times New Roman" panose="02020603050405020304" pitchFamily="18" charset="0"/>
              </a:rPr>
              <a:t>2</a:t>
            </a:r>
            <a:r>
              <a:rPr lang="en-US" dirty="0">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i</a:t>
            </a:r>
            <a:r>
              <a:rPr lang="en-US" dirty="0">
                <a:solidFill>
                  <a:srgbClr val="FF0000"/>
                </a:solidFill>
                <a:latin typeface="Courier New" panose="02070309020205020404" pitchFamily="49" charset="0"/>
                <a:ea typeface="Calibri" panose="020F0502020204030204" pitchFamily="34" charset="0"/>
                <a:cs typeface="Times New Roman" panose="02020603050405020304" pitchFamily="18" charset="0"/>
              </a:rPr>
              <a:t>&gt;</a:t>
            </a:r>
            <a:r>
              <a:rPr lang="en-US" dirty="0">
                <a:solidFill>
                  <a:srgbClr val="F000F0"/>
                </a:solidFill>
                <a:latin typeface="Courier New" panose="02070309020205020404" pitchFamily="49" charset="0"/>
                <a:ea typeface="Calibri" panose="020F0502020204030204" pitchFamily="34" charset="0"/>
                <a:cs typeface="Times New Roman" panose="02020603050405020304" pitchFamily="18" charset="0"/>
              </a:rPr>
              <a:t>0</a:t>
            </a:r>
            <a:r>
              <a:rPr lang="en-US" dirty="0">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dirty="0" err="1">
                <a:solidFill>
                  <a:srgbClr val="000000"/>
                </a:solidFill>
                <a:latin typeface="Courier New" panose="02070309020205020404" pitchFamily="49" charset="0"/>
                <a:ea typeface="Calibri" panose="020F0502020204030204" pitchFamily="34" charset="0"/>
                <a:cs typeface="Times New Roman" panose="02020603050405020304" pitchFamily="18" charset="0"/>
              </a:rPr>
              <a:t>i</a:t>
            </a:r>
            <a:r>
              <a:rPr lang="en-US" dirty="0">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dirty="0" err="1">
                <a:solidFill>
                  <a:srgbClr val="000000"/>
                </a:solidFill>
                <a:latin typeface="Courier New" panose="02070309020205020404" pitchFamily="49" charset="0"/>
                <a:ea typeface="Calibri" panose="020F0502020204030204" pitchFamily="34" charset="0"/>
                <a:cs typeface="Times New Roman" panose="02020603050405020304" pitchFamily="18" charset="0"/>
              </a:rPr>
              <a:t>a</a:t>
            </a:r>
            <a:r>
              <a:rPr lang="en-US" dirty="0" err="1">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b="1" dirty="0" err="1">
                <a:solidFill>
                  <a:srgbClr val="00A000"/>
                </a:solidFill>
                <a:latin typeface="Courier New" panose="02070309020205020404" pitchFamily="49" charset="0"/>
                <a:ea typeface="Calibri" panose="020F0502020204030204" pitchFamily="34" charset="0"/>
                <a:cs typeface="Times New Roman" panose="02020603050405020304" pitchFamily="18" charset="0"/>
              </a:rPr>
              <a:t>push_back</a:t>
            </a:r>
            <a:r>
              <a:rPr lang="en-US" dirty="0">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down</a:t>
            </a:r>
            <a:r>
              <a:rPr lang="en-US" dirty="0">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dirty="0" err="1">
                <a:solidFill>
                  <a:srgbClr val="000000"/>
                </a:solidFill>
                <a:latin typeface="Courier New" panose="02070309020205020404" pitchFamily="49" charset="0"/>
                <a:ea typeface="Calibri" panose="020F0502020204030204" pitchFamily="34" charset="0"/>
                <a:cs typeface="Times New Roman" panose="02020603050405020304" pitchFamily="18" charset="0"/>
              </a:rPr>
              <a:t>i</a:t>
            </a:r>
            <a:r>
              <a:rPr lang="en-US" dirty="0">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r>
              <a:rPr lang="en-US" dirty="0">
                <a:solidFill>
                  <a:srgbClr val="FF0000"/>
                </a:solidFill>
                <a:latin typeface="Courier New" panose="02070309020205020404" pitchFamily="49" charset="0"/>
                <a:ea typeface="Calibri" panose="020F0502020204030204" pitchFamily="34" charset="0"/>
                <a:cs typeface="Times New Roman" panose="02020603050405020304" pitchFamily="18" charset="0"/>
              </a:rPr>
              <a:t>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r>
              <a:rPr lang="en-US" dirty="0">
                <a:solidFill>
                  <a:srgbClr val="FF0000"/>
                </a:solidFill>
                <a:latin typeface="Courier New" panose="02070309020205020404" pitchFamily="49" charset="0"/>
                <a:ea typeface="Calibri" panose="020F0502020204030204" pitchFamily="34" charset="0"/>
                <a:cs typeface="Times New Roman" panose="02020603050405020304" pitchFamily="18" charset="0"/>
              </a:rPr>
              <a:t>    </a:t>
            </a:r>
            <a:r>
              <a:rPr lang="en-US" dirty="0" err="1">
                <a:solidFill>
                  <a:srgbClr val="000000"/>
                </a:solidFill>
                <a:latin typeface="Courier New" panose="02070309020205020404" pitchFamily="49" charset="0"/>
                <a:ea typeface="Calibri" panose="020F0502020204030204" pitchFamily="34" charset="0"/>
                <a:cs typeface="Times New Roman" panose="02020603050405020304" pitchFamily="18" charset="0"/>
              </a:rPr>
              <a:t>fo</a:t>
            </a:r>
            <a:r>
              <a:rPr lang="en-US" dirty="0">
                <a:solidFill>
                  <a:srgbClr val="FF0000"/>
                </a:solidFill>
                <a:latin typeface="Courier New" panose="02070309020205020404" pitchFamily="49" charset="0"/>
                <a:ea typeface="Calibri" panose="020F0502020204030204" pitchFamily="34" charset="0"/>
                <a:cs typeface="Times New Roman" panose="02020603050405020304" pitchFamily="18" charset="0"/>
              </a:rPr>
              <a:t>&lt;&lt;</a:t>
            </a:r>
            <a:r>
              <a:rPr lang="en-US" dirty="0" err="1">
                <a:solidFill>
                  <a:srgbClr val="000000"/>
                </a:solidFill>
                <a:latin typeface="Courier New" panose="02070309020205020404" pitchFamily="49" charset="0"/>
                <a:ea typeface="Calibri" panose="020F0502020204030204" pitchFamily="34" charset="0"/>
                <a:cs typeface="Times New Roman" panose="02020603050405020304" pitchFamily="18" charset="0"/>
              </a:rPr>
              <a:t>a</a:t>
            </a:r>
            <a:r>
              <a:rPr lang="en-US" dirty="0" err="1">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b="1" dirty="0" err="1">
                <a:solidFill>
                  <a:srgbClr val="00A000"/>
                </a:solidFill>
                <a:latin typeface="Courier New" panose="02070309020205020404" pitchFamily="49" charset="0"/>
                <a:ea typeface="Calibri" panose="020F0502020204030204" pitchFamily="34" charset="0"/>
                <a:cs typeface="Times New Roman" panose="02020603050405020304" pitchFamily="18" charset="0"/>
              </a:rPr>
              <a:t>size</a:t>
            </a:r>
            <a:r>
              <a:rPr lang="en-US" dirty="0">
                <a:solidFill>
                  <a:srgbClr val="FF0000"/>
                </a:solidFill>
                <a:latin typeface="Courier New" panose="02070309020205020404" pitchFamily="49" charset="0"/>
                <a:ea typeface="Calibri" panose="020F0502020204030204" pitchFamily="34" charset="0"/>
                <a:cs typeface="Times New Roman" panose="02020603050405020304" pitchFamily="18" charset="0"/>
              </a:rPr>
              <a:t>()&lt;&lt;</a:t>
            </a:r>
            <a:r>
              <a:rPr lang="en-US" dirty="0">
                <a:solidFill>
                  <a:srgbClr val="E0A000"/>
                </a:solidFill>
                <a:latin typeface="Courier New" panose="02070309020205020404" pitchFamily="49" charset="0"/>
                <a:ea typeface="Calibri" panose="020F0502020204030204" pitchFamily="34" charset="0"/>
                <a:cs typeface="Times New Roman" panose="02020603050405020304" pitchFamily="18" charset="0"/>
              </a:rPr>
              <a:t>'\n'</a:t>
            </a:r>
            <a:r>
              <a:rPr lang="en-US" dirty="0">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r>
              <a:rPr lang="en-US" dirty="0">
                <a:solidFill>
                  <a:srgbClr val="FF0000"/>
                </a:solidFill>
                <a:latin typeface="Courier New" panose="02070309020205020404" pitchFamily="49" charset="0"/>
                <a:ea typeface="Calibri" panose="020F0502020204030204" pitchFamily="34" charset="0"/>
                <a:cs typeface="Times New Roman" panose="02020603050405020304" pitchFamily="18" charset="0"/>
              </a:rPr>
              <a:t>    </a:t>
            </a:r>
            <a:r>
              <a:rPr lang="en-US" b="1" dirty="0">
                <a:solidFill>
                  <a:srgbClr val="0000A0"/>
                </a:solidFill>
                <a:latin typeface="Courier New" panose="02070309020205020404" pitchFamily="49" charset="0"/>
                <a:ea typeface="Calibri" panose="020F0502020204030204" pitchFamily="34" charset="0"/>
                <a:cs typeface="Times New Roman" panose="02020603050405020304" pitchFamily="18" charset="0"/>
              </a:rPr>
              <a:t>for</a:t>
            </a:r>
            <a:r>
              <a:rPr lang="en-US" dirty="0">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b="1" dirty="0" err="1">
                <a:solidFill>
                  <a:srgbClr val="0000A0"/>
                </a:solidFill>
                <a:latin typeface="Courier New" panose="02070309020205020404" pitchFamily="49" charset="0"/>
                <a:ea typeface="Calibri" panose="020F0502020204030204" pitchFamily="34" charset="0"/>
                <a:cs typeface="Times New Roman" panose="02020603050405020304" pitchFamily="18" charset="0"/>
              </a:rPr>
              <a:t>int</a:t>
            </a:r>
            <a:r>
              <a:rPr lang="en-US" b="1" dirty="0">
                <a:solidFill>
                  <a:srgbClr val="0000A0"/>
                </a:solidFill>
                <a:latin typeface="Courier New" panose="02070309020205020404" pitchFamily="49" charset="0"/>
                <a:ea typeface="Calibri" panose="020F0502020204030204" pitchFamily="34" charset="0"/>
                <a:cs typeface="Times New Roman" panose="02020603050405020304" pitchFamily="18" charset="0"/>
              </a:rPr>
              <a:t> </a:t>
            </a:r>
            <a:r>
              <a:rPr lang="en-US" dirty="0" err="1">
                <a:solidFill>
                  <a:srgbClr val="000000"/>
                </a:solidFill>
                <a:latin typeface="Courier New" panose="02070309020205020404" pitchFamily="49" charset="0"/>
                <a:ea typeface="Calibri" panose="020F0502020204030204" pitchFamily="34" charset="0"/>
                <a:cs typeface="Times New Roman" panose="02020603050405020304" pitchFamily="18" charset="0"/>
              </a:rPr>
              <a:t>i</a:t>
            </a:r>
            <a:r>
              <a:rPr lang="en-US" dirty="0">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dirty="0">
                <a:solidFill>
                  <a:srgbClr val="F000F0"/>
                </a:solidFill>
                <a:latin typeface="Courier New" panose="02070309020205020404" pitchFamily="49" charset="0"/>
                <a:ea typeface="Calibri" panose="020F0502020204030204" pitchFamily="34" charset="0"/>
                <a:cs typeface="Times New Roman" panose="02020603050405020304" pitchFamily="18" charset="0"/>
              </a:rPr>
              <a:t>0</a:t>
            </a:r>
            <a:r>
              <a:rPr lang="en-US" dirty="0">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i</a:t>
            </a:r>
            <a:r>
              <a:rPr lang="en-US" dirty="0">
                <a:solidFill>
                  <a:srgbClr val="FF0000"/>
                </a:solidFill>
                <a:latin typeface="Courier New" panose="02070309020205020404" pitchFamily="49" charset="0"/>
                <a:ea typeface="Calibri" panose="020F0502020204030204" pitchFamily="34" charset="0"/>
                <a:cs typeface="Times New Roman" panose="02020603050405020304" pitchFamily="18" charset="0"/>
              </a:rPr>
              <a:t>&lt;</a:t>
            </a:r>
            <a:r>
              <a:rPr lang="en-US" dirty="0" err="1">
                <a:solidFill>
                  <a:srgbClr val="000000"/>
                </a:solidFill>
                <a:latin typeface="Courier New" panose="02070309020205020404" pitchFamily="49" charset="0"/>
                <a:ea typeface="Calibri" panose="020F0502020204030204" pitchFamily="34" charset="0"/>
                <a:cs typeface="Times New Roman" panose="02020603050405020304" pitchFamily="18" charset="0"/>
              </a:rPr>
              <a:t>a</a:t>
            </a:r>
            <a:r>
              <a:rPr lang="en-US" dirty="0" err="1">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b="1" dirty="0" err="1">
                <a:solidFill>
                  <a:srgbClr val="00A000"/>
                </a:solidFill>
                <a:latin typeface="Courier New" panose="02070309020205020404" pitchFamily="49" charset="0"/>
                <a:ea typeface="Calibri" panose="020F0502020204030204" pitchFamily="34" charset="0"/>
                <a:cs typeface="Times New Roman" panose="02020603050405020304" pitchFamily="18" charset="0"/>
              </a:rPr>
              <a:t>size</a:t>
            </a:r>
            <a:r>
              <a:rPr lang="en-US" dirty="0">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dirty="0" err="1">
                <a:solidFill>
                  <a:srgbClr val="000000"/>
                </a:solidFill>
                <a:latin typeface="Courier New" panose="02070309020205020404" pitchFamily="49" charset="0"/>
                <a:ea typeface="Calibri" panose="020F0502020204030204" pitchFamily="34" charset="0"/>
                <a:cs typeface="Times New Roman" panose="02020603050405020304" pitchFamily="18" charset="0"/>
              </a:rPr>
              <a:t>i</a:t>
            </a:r>
            <a:r>
              <a:rPr lang="en-US" dirty="0">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dirty="0" err="1">
                <a:solidFill>
                  <a:srgbClr val="000000"/>
                </a:solidFill>
                <a:latin typeface="Courier New" panose="02070309020205020404" pitchFamily="49" charset="0"/>
                <a:ea typeface="Calibri" panose="020F0502020204030204" pitchFamily="34" charset="0"/>
                <a:cs typeface="Times New Roman" panose="02020603050405020304" pitchFamily="18" charset="0"/>
              </a:rPr>
              <a:t>fo</a:t>
            </a:r>
            <a:r>
              <a:rPr lang="en-US" dirty="0">
                <a:solidFill>
                  <a:srgbClr val="FF0000"/>
                </a:solidFill>
                <a:latin typeface="Courier New" panose="02070309020205020404" pitchFamily="49" charset="0"/>
                <a:ea typeface="Calibri" panose="020F0502020204030204" pitchFamily="34" charset="0"/>
                <a:cs typeface="Times New Roman" panose="02020603050405020304" pitchFamily="18" charset="0"/>
              </a:rPr>
              <a:t>&lt;&lt;</a:t>
            </a:r>
            <a:r>
              <a:rPr lang="en-US"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fixed</a:t>
            </a:r>
            <a:r>
              <a:rPr lang="en-US" dirty="0">
                <a:solidFill>
                  <a:srgbClr val="FF0000"/>
                </a:solidFill>
                <a:latin typeface="Courier New" panose="02070309020205020404" pitchFamily="49" charset="0"/>
                <a:ea typeface="Calibri" panose="020F0502020204030204" pitchFamily="34" charset="0"/>
                <a:cs typeface="Times New Roman" panose="02020603050405020304" pitchFamily="18" charset="0"/>
              </a:rPr>
              <a:t>&lt;&lt;</a:t>
            </a:r>
            <a:r>
              <a:rPr lang="en-US"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a</a:t>
            </a:r>
            <a:r>
              <a:rPr lang="en-US" dirty="0">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dirty="0" err="1">
                <a:solidFill>
                  <a:srgbClr val="000000"/>
                </a:solidFill>
                <a:latin typeface="Courier New" panose="02070309020205020404" pitchFamily="49" charset="0"/>
                <a:ea typeface="Calibri" panose="020F0502020204030204" pitchFamily="34" charset="0"/>
                <a:cs typeface="Times New Roman" panose="02020603050405020304" pitchFamily="18" charset="0"/>
              </a:rPr>
              <a:t>i</a:t>
            </a:r>
            <a:r>
              <a:rPr lang="en-US" dirty="0">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first</a:t>
            </a:r>
            <a:r>
              <a:rPr lang="en-US" dirty="0">
                <a:solidFill>
                  <a:srgbClr val="FF0000"/>
                </a:solidFill>
                <a:latin typeface="Courier New" panose="02070309020205020404" pitchFamily="49" charset="0"/>
                <a:ea typeface="Calibri" panose="020F0502020204030204" pitchFamily="34" charset="0"/>
                <a:cs typeface="Times New Roman" panose="02020603050405020304" pitchFamily="18" charset="0"/>
              </a:rPr>
              <a:t>&lt;&lt;</a:t>
            </a:r>
            <a:r>
              <a:rPr lang="en-US" dirty="0">
                <a:solidFill>
                  <a:srgbClr val="E0A000"/>
                </a:solidFill>
                <a:latin typeface="Courier New" panose="02070309020205020404" pitchFamily="49" charset="0"/>
                <a:ea typeface="Calibri" panose="020F0502020204030204" pitchFamily="34" charset="0"/>
                <a:cs typeface="Times New Roman" panose="02020603050405020304" pitchFamily="18" charset="0"/>
              </a:rPr>
              <a:t>' '</a:t>
            </a:r>
            <a:r>
              <a:rPr lang="en-US" dirty="0">
                <a:solidFill>
                  <a:srgbClr val="FF0000"/>
                </a:solidFill>
                <a:latin typeface="Courier New" panose="02070309020205020404" pitchFamily="49" charset="0"/>
                <a:ea typeface="Calibri" panose="020F0502020204030204" pitchFamily="34" charset="0"/>
                <a:cs typeface="Times New Roman" panose="02020603050405020304" pitchFamily="18" charset="0"/>
              </a:rPr>
              <a:t>&lt;&lt;</a:t>
            </a:r>
            <a:r>
              <a:rPr lang="en-US"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a</a:t>
            </a:r>
            <a:r>
              <a:rPr lang="en-US" dirty="0">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dirty="0" err="1">
                <a:solidFill>
                  <a:srgbClr val="000000"/>
                </a:solidFill>
                <a:latin typeface="Courier New" panose="02070309020205020404" pitchFamily="49" charset="0"/>
                <a:ea typeface="Calibri" panose="020F0502020204030204" pitchFamily="34" charset="0"/>
                <a:cs typeface="Times New Roman" panose="02020603050405020304" pitchFamily="18" charset="0"/>
              </a:rPr>
              <a:t>i</a:t>
            </a:r>
            <a:r>
              <a:rPr lang="en-US" dirty="0">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second</a:t>
            </a:r>
            <a:r>
              <a:rPr lang="en-US" dirty="0">
                <a:solidFill>
                  <a:srgbClr val="FF0000"/>
                </a:solidFill>
                <a:latin typeface="Courier New" panose="02070309020205020404" pitchFamily="49" charset="0"/>
                <a:ea typeface="Calibri" panose="020F0502020204030204" pitchFamily="34" charset="0"/>
                <a:cs typeface="Times New Roman" panose="02020603050405020304" pitchFamily="18" charset="0"/>
              </a:rPr>
              <a:t>&lt;&lt;</a:t>
            </a:r>
            <a:r>
              <a:rPr lang="en-US" dirty="0">
                <a:solidFill>
                  <a:srgbClr val="E0A000"/>
                </a:solidFill>
                <a:latin typeface="Courier New" panose="02070309020205020404" pitchFamily="49" charset="0"/>
                <a:ea typeface="Calibri" panose="020F0502020204030204" pitchFamily="34" charset="0"/>
                <a:cs typeface="Times New Roman" panose="02020603050405020304" pitchFamily="18" charset="0"/>
              </a:rPr>
              <a:t>'\n'</a:t>
            </a:r>
            <a:r>
              <a:rPr lang="en-US" dirty="0">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r>
              <a:rPr lang="en-US" dirty="0">
                <a:solidFill>
                  <a:srgbClr val="FF0000"/>
                </a:solidFill>
                <a:latin typeface="Courier New" panose="02070309020205020404" pitchFamily="49" charset="0"/>
                <a:ea typeface="Calibri" panose="020F0502020204030204" pitchFamily="34" charset="0"/>
                <a:cs typeface="Times New Roman" panose="02020603050405020304" pitchFamily="18" charset="0"/>
              </a:rPr>
              <a:t> </a:t>
            </a:r>
            <a:r>
              <a:rPr lang="en-US" dirty="0" smtClean="0">
                <a:solidFill>
                  <a:srgbClr val="FF0000"/>
                </a:solidFill>
                <a:latin typeface="Courier New" panose="02070309020205020404" pitchFamily="49" charset="0"/>
                <a:ea typeface="Calibri" panose="020F0502020204030204" pitchFamily="34" charset="0"/>
              </a:rPr>
              <a:t>}</a:t>
            </a:r>
            <a:endParaRPr lang="en-US" dirty="0"/>
          </a:p>
        </p:txBody>
      </p:sp>
      <p:grpSp>
        <p:nvGrpSpPr>
          <p:cNvPr id="12" name="Group 11"/>
          <p:cNvGrpSpPr/>
          <p:nvPr/>
        </p:nvGrpSpPr>
        <p:grpSpPr>
          <a:xfrm>
            <a:off x="79461" y="4723709"/>
            <a:ext cx="1521186" cy="1118628"/>
            <a:chOff x="-232711" y="5618947"/>
            <a:chExt cx="1521186" cy="1118628"/>
          </a:xfrm>
        </p:grpSpPr>
        <p:grpSp>
          <p:nvGrpSpPr>
            <p:cNvPr id="13" name="Group 12"/>
            <p:cNvGrpSpPr/>
            <p:nvPr/>
          </p:nvGrpSpPr>
          <p:grpSpPr>
            <a:xfrm flipH="1">
              <a:off x="-232711" y="5618947"/>
              <a:ext cx="1521186" cy="933962"/>
              <a:chOff x="0" y="0"/>
              <a:chExt cx="2238451" cy="1682496"/>
            </a:xfrm>
          </p:grpSpPr>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790042" y="1280160"/>
                <a:ext cx="929030" cy="95098"/>
              </a:xfrm>
              <a:prstGeom prst="rect">
                <a:avLst/>
              </a:prstGeom>
            </p:spPr>
          </p:pic>
          <p:pic>
            <p:nvPicPr>
              <p:cNvPr id="16" name="Picture 15" descr="http://2.bp.blogspot.com/-4NerRwOrO3k/TdqSXQSvnoI/AAAAAAAAAAQ/1IC6r05jUFU/s1600/667016Fregate_Lutine_FRANCE.jpg"/>
              <p:cNvPicPr>
                <a:picLocks noChangeAspect="1"/>
              </p:cNvPicPr>
              <p:nvPr/>
            </p:nvPicPr>
            <p:blipFill>
              <a:blip r:embed="rId4" cstate="print">
                <a:extLst>
                  <a:ext uri="{BEBA8EAE-BF5A-486C-A8C5-ECC9F3942E4B}">
                    <a14:imgProps xmlns:a14="http://schemas.microsoft.com/office/drawing/2010/main">
                      <a14:imgLayer r:embed="rId5">
                        <a14:imgEffect>
                          <a14:backgroundRemoval t="5000" b="84375" l="13750" r="82969"/>
                        </a14:imgEffect>
                      </a14:imgLayer>
                    </a14:imgProps>
                  </a:ext>
                  <a:ext uri="{28A0092B-C50C-407E-A947-70E740481C1C}">
                    <a14:useLocalDpi xmlns:a14="http://schemas.microsoft.com/office/drawing/2010/main" val="0"/>
                  </a:ext>
                </a:extLst>
              </a:blip>
              <a:srcRect/>
              <a:stretch>
                <a:fillRect/>
              </a:stretch>
            </p:blipFill>
            <p:spPr bwMode="auto">
              <a:xfrm>
                <a:off x="0" y="0"/>
                <a:ext cx="2238451" cy="1682496"/>
              </a:xfrm>
              <a:prstGeom prst="rect">
                <a:avLst/>
              </a:prstGeom>
              <a:noFill/>
              <a:ln>
                <a:noFill/>
              </a:ln>
            </p:spPr>
          </p:pic>
        </p:grpSp>
        <p:sp>
          <p:nvSpPr>
            <p:cNvPr id="14" name="TextBox 13"/>
            <p:cNvSpPr txBox="1"/>
            <p:nvPr/>
          </p:nvSpPr>
          <p:spPr>
            <a:xfrm>
              <a:off x="176573" y="6368243"/>
              <a:ext cx="843457" cy="369332"/>
            </a:xfrm>
            <a:prstGeom prst="rect">
              <a:avLst/>
            </a:prstGeom>
            <a:noFill/>
          </p:spPr>
          <p:txBody>
            <a:bodyPr wrap="square" rtlCol="0">
              <a:spAutoFit/>
            </a:bodyPr>
            <a:lstStyle/>
            <a:p>
              <a:pPr defTabSz="457200"/>
              <a:r>
                <a:rPr lang="en-US" i="1">
                  <a:solidFill>
                    <a:srgbClr val="FFFF00"/>
                  </a:solidFill>
                  <a:latin typeface="Times New Roman" panose="02020603050405020304" pitchFamily="18" charset="0"/>
                  <a:cs typeface="Times New Roman" panose="02020603050405020304" pitchFamily="18" charset="0"/>
                  <a:hlinkClick r:id="rId6" action="ppaction://hlinksldjump"/>
                </a:rPr>
                <a:t>Menu</a:t>
              </a:r>
              <a:endParaRPr lang="en-US" i="1">
                <a:solidFill>
                  <a:srgbClr val="FFFF00"/>
                </a:solidFill>
                <a:latin typeface="Times New Roman" panose="02020603050405020304" pitchFamily="18" charset="0"/>
                <a:cs typeface="Times New Roman" panose="02020603050405020304" pitchFamily="18" charset="0"/>
              </a:endParaRPr>
            </a:p>
          </p:txBody>
        </p:sp>
      </p:grpSp>
      <p:pic>
        <p:nvPicPr>
          <p:cNvPr id="17" name="Picture 16"/>
          <p:cNvPicPr>
            <a:picLocks noChangeAspect="1"/>
          </p:cNvPicPr>
          <p:nvPr/>
        </p:nvPicPr>
        <p:blipFill>
          <a:blip r:embed="rId7"/>
          <a:stretch>
            <a:fillRect/>
          </a:stretch>
        </p:blipFill>
        <p:spPr>
          <a:xfrm>
            <a:off x="154113" y="6376000"/>
            <a:ext cx="1975275" cy="371888"/>
          </a:xfrm>
          <a:prstGeom prst="rect">
            <a:avLst/>
          </a:prstGeom>
        </p:spPr>
      </p:pic>
      <p:pic>
        <p:nvPicPr>
          <p:cNvPr id="18" name="Picture 4" descr="Related image"/>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1267522" y="5729109"/>
            <a:ext cx="798582" cy="1071923"/>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4" descr="Related image"/>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0285110" y="5729108"/>
            <a:ext cx="798582" cy="1071923"/>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4" descr="Related image"/>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9500539" y="5833702"/>
            <a:ext cx="798582" cy="10719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950049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barn(inVertical)">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barn(inVertical)">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barn(inVertical)">
                                      <p:cBhvr>
                                        <p:cTn id="17" dur="5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barn(inVertical)">
                                      <p:cBhvr>
                                        <p:cTn id="22" dur="500"/>
                                        <p:tgtEl>
                                          <p:spTgt spid="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animEffect transition="in" filter="barn(inVertical)">
                                      <p:cBhvr>
                                        <p:cTn id="27" dur="500"/>
                                        <p:tgtEl>
                                          <p:spTgt spid="7">
                                            <p:txEl>
                                              <p:pRg st="4" end="4"/>
                                            </p:txEl>
                                          </p:spTgt>
                                        </p:tgtEl>
                                      </p:cBhvr>
                                    </p:animEffect>
                                  </p:childTnLst>
                                </p:cTn>
                              </p:par>
                              <p:par>
                                <p:cTn id="28" presetID="16" presetClass="entr" presetSubtype="21" fill="hold" nodeType="withEffect">
                                  <p:stCondLst>
                                    <p:cond delay="0"/>
                                  </p:stCondLst>
                                  <p:childTnLst>
                                    <p:set>
                                      <p:cBhvr>
                                        <p:cTn id="29" dur="1" fill="hold">
                                          <p:stCondLst>
                                            <p:cond delay="0"/>
                                          </p:stCondLst>
                                        </p:cTn>
                                        <p:tgtEl>
                                          <p:spTgt spid="7">
                                            <p:txEl>
                                              <p:pRg st="5" end="5"/>
                                            </p:txEl>
                                          </p:spTgt>
                                        </p:tgtEl>
                                        <p:attrNameLst>
                                          <p:attrName>style.visibility</p:attrName>
                                        </p:attrNameLst>
                                      </p:cBhvr>
                                      <p:to>
                                        <p:strVal val="visible"/>
                                      </p:to>
                                    </p:set>
                                    <p:animEffect transition="in" filter="barn(inVertical)">
                                      <p:cBhvr>
                                        <p:cTn id="30" dur="500"/>
                                        <p:tgtEl>
                                          <p:spTgt spid="7">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6" presetClass="entr" presetSubtype="21" fill="hold" nodeType="clickEffect">
                                  <p:stCondLst>
                                    <p:cond delay="0"/>
                                  </p:stCondLst>
                                  <p:childTnLst>
                                    <p:set>
                                      <p:cBhvr>
                                        <p:cTn id="34" dur="1" fill="hold">
                                          <p:stCondLst>
                                            <p:cond delay="0"/>
                                          </p:stCondLst>
                                        </p:cTn>
                                        <p:tgtEl>
                                          <p:spTgt spid="7">
                                            <p:txEl>
                                              <p:pRg st="6" end="6"/>
                                            </p:txEl>
                                          </p:spTgt>
                                        </p:tgtEl>
                                        <p:attrNameLst>
                                          <p:attrName>style.visibility</p:attrName>
                                        </p:attrNameLst>
                                      </p:cBhvr>
                                      <p:to>
                                        <p:strVal val="visible"/>
                                      </p:to>
                                    </p:set>
                                    <p:animEffect transition="in" filter="barn(inVertical)">
                                      <p:cBhvr>
                                        <p:cTn id="35" dur="500"/>
                                        <p:tgtEl>
                                          <p:spTgt spid="7">
                                            <p:txEl>
                                              <p:pRg st="6" end="6"/>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nodeType="clickEffect">
                                  <p:stCondLst>
                                    <p:cond delay="0"/>
                                  </p:stCondLst>
                                  <p:childTnLst>
                                    <p:set>
                                      <p:cBhvr>
                                        <p:cTn id="39" dur="1" fill="hold">
                                          <p:stCondLst>
                                            <p:cond delay="0"/>
                                          </p:stCondLst>
                                        </p:cTn>
                                        <p:tgtEl>
                                          <p:spTgt spid="7">
                                            <p:txEl>
                                              <p:pRg st="8" end="8"/>
                                            </p:txEl>
                                          </p:spTgt>
                                        </p:tgtEl>
                                        <p:attrNameLst>
                                          <p:attrName>style.visibility</p:attrName>
                                        </p:attrNameLst>
                                      </p:cBhvr>
                                      <p:to>
                                        <p:strVal val="visible"/>
                                      </p:to>
                                    </p:set>
                                    <p:anim calcmode="lin" valueType="num">
                                      <p:cBhvr additive="base">
                                        <p:cTn id="40" dur="500" fill="hold"/>
                                        <p:tgtEl>
                                          <p:spTgt spid="7">
                                            <p:txEl>
                                              <p:pRg st="8" end="8"/>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7">
                                            <p:txEl>
                                              <p:pRg st="8" end="8"/>
                                            </p:txEl>
                                          </p:spTgt>
                                        </p:tgtEl>
                                        <p:attrNameLst>
                                          <p:attrName>ppt_y</p:attrName>
                                        </p:attrNameLst>
                                      </p:cBhvr>
                                      <p:tavLst>
                                        <p:tav tm="0">
                                          <p:val>
                                            <p:strVal val="1+#ppt_h/2"/>
                                          </p:val>
                                        </p:tav>
                                        <p:tav tm="100000">
                                          <p:val>
                                            <p:strVal val="#ppt_y"/>
                                          </p:val>
                                        </p:tav>
                                      </p:tavLst>
                                    </p:anim>
                                  </p:childTnLst>
                                </p:cTn>
                              </p:par>
                              <p:par>
                                <p:cTn id="42" presetID="2" presetClass="entr" presetSubtype="4" fill="hold" nodeType="withEffect">
                                  <p:stCondLst>
                                    <p:cond delay="0"/>
                                  </p:stCondLst>
                                  <p:childTnLst>
                                    <p:set>
                                      <p:cBhvr>
                                        <p:cTn id="43" dur="1" fill="hold">
                                          <p:stCondLst>
                                            <p:cond delay="0"/>
                                          </p:stCondLst>
                                        </p:cTn>
                                        <p:tgtEl>
                                          <p:spTgt spid="7">
                                            <p:txEl>
                                              <p:pRg st="9" end="9"/>
                                            </p:txEl>
                                          </p:spTgt>
                                        </p:tgtEl>
                                        <p:attrNameLst>
                                          <p:attrName>style.visibility</p:attrName>
                                        </p:attrNameLst>
                                      </p:cBhvr>
                                      <p:to>
                                        <p:strVal val="visible"/>
                                      </p:to>
                                    </p:set>
                                    <p:anim calcmode="lin" valueType="num">
                                      <p:cBhvr additive="base">
                                        <p:cTn id="44" dur="500" fill="hold"/>
                                        <p:tgtEl>
                                          <p:spTgt spid="7">
                                            <p:txEl>
                                              <p:pRg st="9" end="9"/>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7">
                                            <p:txEl>
                                              <p:pRg st="9" end="9"/>
                                            </p:txEl>
                                          </p:spTgt>
                                        </p:tgtEl>
                                        <p:attrNameLst>
                                          <p:attrName>ppt_y</p:attrName>
                                        </p:attrNameLst>
                                      </p:cBhvr>
                                      <p:tavLst>
                                        <p:tav tm="0">
                                          <p:val>
                                            <p:strVal val="1+#ppt_h/2"/>
                                          </p:val>
                                        </p:tav>
                                        <p:tav tm="100000">
                                          <p:val>
                                            <p:strVal val="#ppt_y"/>
                                          </p:val>
                                        </p:tav>
                                      </p:tavLst>
                                    </p:anim>
                                  </p:childTnLst>
                                </p:cTn>
                              </p:par>
                              <p:par>
                                <p:cTn id="46" presetID="2" presetClass="entr" presetSubtype="4" fill="hold" nodeType="withEffect">
                                  <p:stCondLst>
                                    <p:cond delay="0"/>
                                  </p:stCondLst>
                                  <p:childTnLst>
                                    <p:set>
                                      <p:cBhvr>
                                        <p:cTn id="47" dur="1" fill="hold">
                                          <p:stCondLst>
                                            <p:cond delay="0"/>
                                          </p:stCondLst>
                                        </p:cTn>
                                        <p:tgtEl>
                                          <p:spTgt spid="7">
                                            <p:txEl>
                                              <p:pRg st="14" end="14"/>
                                            </p:txEl>
                                          </p:spTgt>
                                        </p:tgtEl>
                                        <p:attrNameLst>
                                          <p:attrName>style.visibility</p:attrName>
                                        </p:attrNameLst>
                                      </p:cBhvr>
                                      <p:to>
                                        <p:strVal val="visible"/>
                                      </p:to>
                                    </p:set>
                                    <p:anim calcmode="lin" valueType="num">
                                      <p:cBhvr additive="base">
                                        <p:cTn id="48" dur="500" fill="hold"/>
                                        <p:tgtEl>
                                          <p:spTgt spid="7">
                                            <p:txEl>
                                              <p:pRg st="14" end="14"/>
                                            </p:txEl>
                                          </p:spTgt>
                                        </p:tgtEl>
                                        <p:attrNameLst>
                                          <p:attrName>ppt_x</p:attrName>
                                        </p:attrNameLst>
                                      </p:cBhvr>
                                      <p:tavLst>
                                        <p:tav tm="0">
                                          <p:val>
                                            <p:strVal val="#ppt_x"/>
                                          </p:val>
                                        </p:tav>
                                        <p:tav tm="100000">
                                          <p:val>
                                            <p:strVal val="#ppt_x"/>
                                          </p:val>
                                        </p:tav>
                                      </p:tavLst>
                                    </p:anim>
                                    <p:anim calcmode="lin" valueType="num">
                                      <p:cBhvr additive="base">
                                        <p:cTn id="49" dur="500" fill="hold"/>
                                        <p:tgtEl>
                                          <p:spTgt spid="7">
                                            <p:txEl>
                                              <p:pRg st="14" end="14"/>
                                            </p:txEl>
                                          </p:spTgt>
                                        </p:tgtEl>
                                        <p:attrNameLst>
                                          <p:attrName>ppt_y</p:attrName>
                                        </p:attrNameLst>
                                      </p:cBhvr>
                                      <p:tavLst>
                                        <p:tav tm="0">
                                          <p:val>
                                            <p:strVal val="1+#ppt_h/2"/>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6" presetClass="entr" presetSubtype="16" fill="hold" nodeType="clickEffect">
                                  <p:stCondLst>
                                    <p:cond delay="0"/>
                                  </p:stCondLst>
                                  <p:childTnLst>
                                    <p:set>
                                      <p:cBhvr>
                                        <p:cTn id="53" dur="1" fill="hold">
                                          <p:stCondLst>
                                            <p:cond delay="0"/>
                                          </p:stCondLst>
                                        </p:cTn>
                                        <p:tgtEl>
                                          <p:spTgt spid="7">
                                            <p:txEl>
                                              <p:pRg st="10" end="10"/>
                                            </p:txEl>
                                          </p:spTgt>
                                        </p:tgtEl>
                                        <p:attrNameLst>
                                          <p:attrName>style.visibility</p:attrName>
                                        </p:attrNameLst>
                                      </p:cBhvr>
                                      <p:to>
                                        <p:strVal val="visible"/>
                                      </p:to>
                                    </p:set>
                                    <p:animEffect transition="in" filter="circle(in)">
                                      <p:cBhvr>
                                        <p:cTn id="54" dur="2000"/>
                                        <p:tgtEl>
                                          <p:spTgt spid="7">
                                            <p:txEl>
                                              <p:pRg st="10" end="10"/>
                                            </p:txEl>
                                          </p:spTgt>
                                        </p:tgtEl>
                                      </p:cBhvr>
                                    </p:animEffect>
                                  </p:childTnLst>
                                </p:cTn>
                              </p:par>
                              <p:par>
                                <p:cTn id="55" presetID="6" presetClass="entr" presetSubtype="16" fill="hold" nodeType="withEffect">
                                  <p:stCondLst>
                                    <p:cond delay="0"/>
                                  </p:stCondLst>
                                  <p:childTnLst>
                                    <p:set>
                                      <p:cBhvr>
                                        <p:cTn id="56" dur="1" fill="hold">
                                          <p:stCondLst>
                                            <p:cond delay="0"/>
                                          </p:stCondLst>
                                        </p:cTn>
                                        <p:tgtEl>
                                          <p:spTgt spid="7">
                                            <p:txEl>
                                              <p:pRg st="11" end="11"/>
                                            </p:txEl>
                                          </p:spTgt>
                                        </p:tgtEl>
                                        <p:attrNameLst>
                                          <p:attrName>style.visibility</p:attrName>
                                        </p:attrNameLst>
                                      </p:cBhvr>
                                      <p:to>
                                        <p:strVal val="visible"/>
                                      </p:to>
                                    </p:set>
                                    <p:animEffect transition="in" filter="circle(in)">
                                      <p:cBhvr>
                                        <p:cTn id="57" dur="2000"/>
                                        <p:tgtEl>
                                          <p:spTgt spid="7">
                                            <p:txEl>
                                              <p:pRg st="11" end="11"/>
                                            </p:txEl>
                                          </p:spTgt>
                                        </p:tgtEl>
                                      </p:cBhvr>
                                    </p:animEffect>
                                  </p:childTnLst>
                                </p:cTn>
                              </p:par>
                              <p:par>
                                <p:cTn id="58" presetID="6" presetClass="entr" presetSubtype="16" fill="hold" nodeType="withEffect">
                                  <p:stCondLst>
                                    <p:cond delay="0"/>
                                  </p:stCondLst>
                                  <p:childTnLst>
                                    <p:set>
                                      <p:cBhvr>
                                        <p:cTn id="59" dur="1" fill="hold">
                                          <p:stCondLst>
                                            <p:cond delay="0"/>
                                          </p:stCondLst>
                                        </p:cTn>
                                        <p:tgtEl>
                                          <p:spTgt spid="7">
                                            <p:txEl>
                                              <p:pRg st="12" end="12"/>
                                            </p:txEl>
                                          </p:spTgt>
                                        </p:tgtEl>
                                        <p:attrNameLst>
                                          <p:attrName>style.visibility</p:attrName>
                                        </p:attrNameLst>
                                      </p:cBhvr>
                                      <p:to>
                                        <p:strVal val="visible"/>
                                      </p:to>
                                    </p:set>
                                    <p:animEffect transition="in" filter="circle(in)">
                                      <p:cBhvr>
                                        <p:cTn id="60" dur="2000"/>
                                        <p:tgtEl>
                                          <p:spTgt spid="7">
                                            <p:txEl>
                                              <p:pRg st="12" end="12"/>
                                            </p:txEl>
                                          </p:spTgt>
                                        </p:tgtEl>
                                      </p:cBhvr>
                                    </p:animEffect>
                                  </p:childTnLst>
                                </p:cTn>
                              </p:par>
                              <p:par>
                                <p:cTn id="61" presetID="6" presetClass="entr" presetSubtype="16" fill="hold" nodeType="withEffect">
                                  <p:stCondLst>
                                    <p:cond delay="0"/>
                                  </p:stCondLst>
                                  <p:childTnLst>
                                    <p:set>
                                      <p:cBhvr>
                                        <p:cTn id="62" dur="1" fill="hold">
                                          <p:stCondLst>
                                            <p:cond delay="0"/>
                                          </p:stCondLst>
                                        </p:cTn>
                                        <p:tgtEl>
                                          <p:spTgt spid="7">
                                            <p:txEl>
                                              <p:pRg st="13" end="13"/>
                                            </p:txEl>
                                          </p:spTgt>
                                        </p:tgtEl>
                                        <p:attrNameLst>
                                          <p:attrName>style.visibility</p:attrName>
                                        </p:attrNameLst>
                                      </p:cBhvr>
                                      <p:to>
                                        <p:strVal val="visible"/>
                                      </p:to>
                                    </p:set>
                                    <p:animEffect transition="in" filter="circle(in)">
                                      <p:cBhvr>
                                        <p:cTn id="63" dur="2000"/>
                                        <p:tgtEl>
                                          <p:spTgt spid="7">
                                            <p:txEl>
                                              <p:pRg st="13" end="13"/>
                                            </p:txEl>
                                          </p:spTgt>
                                        </p:tgtEl>
                                      </p:cBhvr>
                                    </p:animEffect>
                                  </p:childTnLst>
                                </p:cTn>
                              </p:par>
                            </p:childTnLst>
                          </p:cTn>
                        </p:par>
                      </p:childTnLst>
                    </p:cTn>
                  </p:par>
                  <p:par>
                    <p:cTn id="64" fill="hold">
                      <p:stCondLst>
                        <p:cond delay="indefinite"/>
                      </p:stCondLst>
                      <p:childTnLst>
                        <p:par>
                          <p:cTn id="65" fill="hold">
                            <p:stCondLst>
                              <p:cond delay="0"/>
                            </p:stCondLst>
                            <p:childTnLst>
                              <p:par>
                                <p:cTn id="66" presetID="53" presetClass="entr" presetSubtype="16" fill="hold" nodeType="clickEffect">
                                  <p:stCondLst>
                                    <p:cond delay="0"/>
                                  </p:stCondLst>
                                  <p:childTnLst>
                                    <p:set>
                                      <p:cBhvr>
                                        <p:cTn id="67" dur="1" fill="hold">
                                          <p:stCondLst>
                                            <p:cond delay="0"/>
                                          </p:stCondLst>
                                        </p:cTn>
                                        <p:tgtEl>
                                          <p:spTgt spid="20"/>
                                        </p:tgtEl>
                                        <p:attrNameLst>
                                          <p:attrName>style.visibility</p:attrName>
                                        </p:attrNameLst>
                                      </p:cBhvr>
                                      <p:to>
                                        <p:strVal val="visible"/>
                                      </p:to>
                                    </p:set>
                                    <p:anim calcmode="lin" valueType="num">
                                      <p:cBhvr>
                                        <p:cTn id="68" dur="500" fill="hold"/>
                                        <p:tgtEl>
                                          <p:spTgt spid="20"/>
                                        </p:tgtEl>
                                        <p:attrNameLst>
                                          <p:attrName>ppt_w</p:attrName>
                                        </p:attrNameLst>
                                      </p:cBhvr>
                                      <p:tavLst>
                                        <p:tav tm="0">
                                          <p:val>
                                            <p:fltVal val="0"/>
                                          </p:val>
                                        </p:tav>
                                        <p:tav tm="100000">
                                          <p:val>
                                            <p:strVal val="#ppt_w"/>
                                          </p:val>
                                        </p:tav>
                                      </p:tavLst>
                                    </p:anim>
                                    <p:anim calcmode="lin" valueType="num">
                                      <p:cBhvr>
                                        <p:cTn id="69" dur="500" fill="hold"/>
                                        <p:tgtEl>
                                          <p:spTgt spid="20"/>
                                        </p:tgtEl>
                                        <p:attrNameLst>
                                          <p:attrName>ppt_h</p:attrName>
                                        </p:attrNameLst>
                                      </p:cBhvr>
                                      <p:tavLst>
                                        <p:tav tm="0">
                                          <p:val>
                                            <p:fltVal val="0"/>
                                          </p:val>
                                        </p:tav>
                                        <p:tav tm="100000">
                                          <p:val>
                                            <p:strVal val="#ppt_h"/>
                                          </p:val>
                                        </p:tav>
                                      </p:tavLst>
                                    </p:anim>
                                    <p:animEffect transition="in" filter="fade">
                                      <p:cBhvr>
                                        <p:cTn id="70" dur="500"/>
                                        <p:tgtEl>
                                          <p:spTgt spid="20"/>
                                        </p:tgtEl>
                                      </p:cBhvr>
                                    </p:animEffect>
                                  </p:childTnLst>
                                </p:cTn>
                              </p:par>
                            </p:childTnLst>
                          </p:cTn>
                        </p:par>
                      </p:childTnLst>
                    </p:cTn>
                  </p:par>
                  <p:par>
                    <p:cTn id="71" fill="hold">
                      <p:stCondLst>
                        <p:cond delay="indefinite"/>
                      </p:stCondLst>
                      <p:childTnLst>
                        <p:par>
                          <p:cTn id="72" fill="hold">
                            <p:stCondLst>
                              <p:cond delay="0"/>
                            </p:stCondLst>
                            <p:childTnLst>
                              <p:par>
                                <p:cTn id="73" presetID="31" presetClass="exit" presetSubtype="0" fill="hold" nodeType="clickEffect">
                                  <p:stCondLst>
                                    <p:cond delay="0"/>
                                  </p:stCondLst>
                                  <p:childTnLst>
                                    <p:anim calcmode="lin" valueType="num">
                                      <p:cBhvr>
                                        <p:cTn id="74" dur="1000"/>
                                        <p:tgtEl>
                                          <p:spTgt spid="20"/>
                                        </p:tgtEl>
                                        <p:attrNameLst>
                                          <p:attrName>ppt_w</p:attrName>
                                        </p:attrNameLst>
                                      </p:cBhvr>
                                      <p:tavLst>
                                        <p:tav tm="0">
                                          <p:val>
                                            <p:strVal val="ppt_w"/>
                                          </p:val>
                                        </p:tav>
                                        <p:tav tm="100000">
                                          <p:val>
                                            <p:fltVal val="0"/>
                                          </p:val>
                                        </p:tav>
                                      </p:tavLst>
                                    </p:anim>
                                    <p:anim calcmode="lin" valueType="num">
                                      <p:cBhvr>
                                        <p:cTn id="75" dur="1000"/>
                                        <p:tgtEl>
                                          <p:spTgt spid="20"/>
                                        </p:tgtEl>
                                        <p:attrNameLst>
                                          <p:attrName>ppt_h</p:attrName>
                                        </p:attrNameLst>
                                      </p:cBhvr>
                                      <p:tavLst>
                                        <p:tav tm="0">
                                          <p:val>
                                            <p:strVal val="ppt_h"/>
                                          </p:val>
                                        </p:tav>
                                        <p:tav tm="100000">
                                          <p:val>
                                            <p:fltVal val="0"/>
                                          </p:val>
                                        </p:tav>
                                      </p:tavLst>
                                    </p:anim>
                                    <p:anim calcmode="lin" valueType="num">
                                      <p:cBhvr>
                                        <p:cTn id="76" dur="1000"/>
                                        <p:tgtEl>
                                          <p:spTgt spid="20"/>
                                        </p:tgtEl>
                                        <p:attrNameLst>
                                          <p:attrName>style.rotation</p:attrName>
                                        </p:attrNameLst>
                                      </p:cBhvr>
                                      <p:tavLst>
                                        <p:tav tm="0">
                                          <p:val>
                                            <p:fltVal val="0"/>
                                          </p:val>
                                        </p:tav>
                                        <p:tav tm="100000">
                                          <p:val>
                                            <p:fltVal val="90"/>
                                          </p:val>
                                        </p:tav>
                                      </p:tavLst>
                                    </p:anim>
                                    <p:animEffect transition="out" filter="fade">
                                      <p:cBhvr>
                                        <p:cTn id="77" dur="1000"/>
                                        <p:tgtEl>
                                          <p:spTgt spid="20"/>
                                        </p:tgtEl>
                                      </p:cBhvr>
                                    </p:animEffect>
                                    <p:set>
                                      <p:cBhvr>
                                        <p:cTn id="78" dur="1" fill="hold">
                                          <p:stCondLst>
                                            <p:cond delay="999"/>
                                          </p:stCondLst>
                                        </p:cTn>
                                        <p:tgtEl>
                                          <p:spTgt spid="20"/>
                                        </p:tgtEl>
                                        <p:attrNameLst>
                                          <p:attrName>style.visibility</p:attrName>
                                        </p:attrNameLst>
                                      </p:cBhvr>
                                      <p:to>
                                        <p:strVal val="hidden"/>
                                      </p:to>
                                    </p:set>
                                  </p:childTnLst>
                                </p:cTn>
                              </p:par>
                            </p:childTnLst>
                          </p:cTn>
                        </p:par>
                      </p:childTnLst>
                    </p:cTn>
                  </p:par>
                  <p:par>
                    <p:cTn id="79" fill="hold">
                      <p:stCondLst>
                        <p:cond delay="indefinite"/>
                      </p:stCondLst>
                      <p:childTnLst>
                        <p:par>
                          <p:cTn id="80" fill="hold">
                            <p:stCondLst>
                              <p:cond delay="0"/>
                            </p:stCondLst>
                            <p:childTnLst>
                              <p:par>
                                <p:cTn id="81" presetID="26" presetClass="exit" presetSubtype="0" fill="hold" grpId="0" nodeType="clickEffect">
                                  <p:stCondLst>
                                    <p:cond delay="0"/>
                                  </p:stCondLst>
                                  <p:childTnLst>
                                    <p:animEffect transition="out" filter="wipe(down)">
                                      <p:cBhvr>
                                        <p:cTn id="82" dur="180" accel="50000">
                                          <p:stCondLst>
                                            <p:cond delay="1820"/>
                                          </p:stCondLst>
                                        </p:cTn>
                                        <p:tgtEl>
                                          <p:spTgt spid="7">
                                            <p:txEl>
                                              <p:pRg st="0" end="0"/>
                                            </p:txEl>
                                          </p:spTgt>
                                        </p:tgtEl>
                                      </p:cBhvr>
                                    </p:animEffect>
                                    <p:anim calcmode="lin" valueType="num">
                                      <p:cBhvr>
                                        <p:cTn id="83" dur="1822" tmFilter="0,0; 0.14,0.31; 0.43,0.73; 0.71,0.91; 1.0,1.0">
                                          <p:stCondLst>
                                            <p:cond delay="0"/>
                                          </p:stCondLst>
                                        </p:cTn>
                                        <p:tgtEl>
                                          <p:spTgt spid="7">
                                            <p:txEl>
                                              <p:pRg st="0" end="0"/>
                                            </p:txEl>
                                          </p:spTgt>
                                        </p:tgtEl>
                                        <p:attrNameLst>
                                          <p:attrName>ppt_x</p:attrName>
                                        </p:attrNameLst>
                                      </p:cBhvr>
                                      <p:tavLst>
                                        <p:tav tm="0">
                                          <p:val>
                                            <p:strVal val="ppt_x"/>
                                          </p:val>
                                        </p:tav>
                                        <p:tav tm="100000">
                                          <p:val>
                                            <p:strVal val="#ppt_x+0.25"/>
                                          </p:val>
                                        </p:tav>
                                      </p:tavLst>
                                    </p:anim>
                                    <p:anim calcmode="lin" valueType="num">
                                      <p:cBhvr>
                                        <p:cTn id="84" dur="178">
                                          <p:stCondLst>
                                            <p:cond delay="1822"/>
                                          </p:stCondLst>
                                        </p:cTn>
                                        <p:tgtEl>
                                          <p:spTgt spid="7">
                                            <p:txEl>
                                              <p:pRg st="0" end="0"/>
                                            </p:txEl>
                                          </p:spTgt>
                                        </p:tgtEl>
                                        <p:attrNameLst>
                                          <p:attrName>ppt_x</p:attrName>
                                        </p:attrNameLst>
                                      </p:cBhvr>
                                      <p:tavLst>
                                        <p:tav tm="0">
                                          <p:val>
                                            <p:strVal val="ppt_x"/>
                                          </p:val>
                                        </p:tav>
                                        <p:tav tm="100000">
                                          <p:val>
                                            <p:strVal val="ppt_x"/>
                                          </p:val>
                                        </p:tav>
                                      </p:tavLst>
                                    </p:anim>
                                    <p:anim calcmode="lin" valueType="num">
                                      <p:cBhvr>
                                        <p:cTn id="85" dur="664" tmFilter="0.0,0.0;0.25,0.07;0.50,0.2;0.75,0.467;1.0,1.0">
                                          <p:stCondLst>
                                            <p:cond delay="0"/>
                                          </p:stCondLst>
                                        </p:cTn>
                                        <p:tgtEl>
                                          <p:spTgt spid="7">
                                            <p:txEl>
                                              <p:pRg st="0" end="0"/>
                                            </p:txEl>
                                          </p:spTgt>
                                        </p:tgtEl>
                                        <p:attrNameLst>
                                          <p:attrName>ppt_y</p:attrName>
                                        </p:attrNameLst>
                                      </p:cBhvr>
                                      <p:tavLst>
                                        <p:tav tm="0">
                                          <p:val>
                                            <p:strVal val="ppt_y"/>
                                          </p:val>
                                        </p:tav>
                                        <p:tav tm="5000">
                                          <p:val>
                                            <p:strVal val="ppt_y+0.026"/>
                                          </p:val>
                                        </p:tav>
                                        <p:tav tm="10000">
                                          <p:val>
                                            <p:strVal val="ppt_y+0.052"/>
                                          </p:val>
                                        </p:tav>
                                        <p:tav tm="15000">
                                          <p:val>
                                            <p:strVal val="ppt_y+0.078"/>
                                          </p:val>
                                        </p:tav>
                                        <p:tav tm="20000">
                                          <p:val>
                                            <p:strVal val="ppt_y+0.103"/>
                                          </p:val>
                                        </p:tav>
                                        <p:tav tm="30000">
                                          <p:val>
                                            <p:strVal val="ppt_y+0.151"/>
                                          </p:val>
                                        </p:tav>
                                        <p:tav tm="40000">
                                          <p:val>
                                            <p:strVal val="ppt_y+0.196"/>
                                          </p:val>
                                        </p:tav>
                                        <p:tav tm="50000">
                                          <p:val>
                                            <p:strVal val="ppt_y+0.236"/>
                                          </p:val>
                                        </p:tav>
                                        <p:tav tm="60000">
                                          <p:val>
                                            <p:strVal val="ppt_y+0.270"/>
                                          </p:val>
                                        </p:tav>
                                        <p:tav tm="70000">
                                          <p:val>
                                            <p:strVal val="ppt_y+0.297"/>
                                          </p:val>
                                        </p:tav>
                                        <p:tav tm="80000">
                                          <p:val>
                                            <p:strVal val="ppt_y+0.317"/>
                                          </p:val>
                                        </p:tav>
                                        <p:tav tm="90000">
                                          <p:val>
                                            <p:strVal val="ppt_y+0.329"/>
                                          </p:val>
                                        </p:tav>
                                        <p:tav tm="100000">
                                          <p:val>
                                            <p:strVal val="ppt_y+0.333"/>
                                          </p:val>
                                        </p:tav>
                                      </p:tavLst>
                                    </p:anim>
                                    <p:anim calcmode="lin" valueType="num">
                                      <p:cBhvr>
                                        <p:cTn id="86" dur="664" tmFilter="0, 0; 0.125,0.2665; 0.25,0.4; 0.375,0.465; 0.5,0.5;  0.625,0.535; 0.75,0.6; 0.875,0.7335; 1,1">
                                          <p:stCondLst>
                                            <p:cond delay="664"/>
                                          </p:stCondLst>
                                        </p:cTn>
                                        <p:tgtEl>
                                          <p:spTgt spid="7">
                                            <p:txEl>
                                              <p:pRg st="0" end="0"/>
                                            </p:txEl>
                                          </p:spTgt>
                                        </p:tgtEl>
                                        <p:attrNameLst>
                                          <p:attrName>ppt_y</p:attrName>
                                        </p:attrNameLst>
                                      </p:cBhvr>
                                      <p:tavLst>
                                        <p:tav tm="0">
                                          <p:val>
                                            <p:strVal val="ppt_y"/>
                                          </p:val>
                                        </p:tav>
                                        <p:tav tm="10000">
                                          <p:val>
                                            <p:strVal val="ppt_y-0.034"/>
                                          </p:val>
                                        </p:tav>
                                        <p:tav tm="20000">
                                          <p:val>
                                            <p:strVal val="ppt_y-0.065"/>
                                          </p:val>
                                        </p:tav>
                                        <p:tav tm="30000">
                                          <p:val>
                                            <p:strVal val="ppt_y-0.090"/>
                                          </p:val>
                                        </p:tav>
                                        <p:tav tm="40000">
                                          <p:val>
                                            <p:strVal val="ppt_y-0.106"/>
                                          </p:val>
                                        </p:tav>
                                        <p:tav tm="50000">
                                          <p:val>
                                            <p:strVal val="ppt_y-0.111"/>
                                          </p:val>
                                        </p:tav>
                                        <p:tav tm="60000">
                                          <p:val>
                                            <p:strVal val="ppt_y-0.106"/>
                                          </p:val>
                                        </p:tav>
                                        <p:tav tm="70000">
                                          <p:val>
                                            <p:strVal val="ppt_y-0.090"/>
                                          </p:val>
                                        </p:tav>
                                        <p:tav tm="80000">
                                          <p:val>
                                            <p:strVal val="ppt_y-0.065"/>
                                          </p:val>
                                        </p:tav>
                                        <p:tav tm="90000">
                                          <p:val>
                                            <p:strVal val="ppt_y-0.034"/>
                                          </p:val>
                                        </p:tav>
                                        <p:tav tm="100000">
                                          <p:val>
                                            <p:strVal val="ppt_y"/>
                                          </p:val>
                                        </p:tav>
                                      </p:tavLst>
                                    </p:anim>
                                    <p:anim calcmode="lin" valueType="num">
                                      <p:cBhvr>
                                        <p:cTn id="87" dur="332" tmFilter="0, 0; 0.125,0.2665; 0.25,0.4; 0.375,0.465; 0.5,0.5;  0.625,0.535; 0.75,0.6; 0.875,0.7335; 1,1">
                                          <p:stCondLst>
                                            <p:cond delay="1324"/>
                                          </p:stCondLst>
                                        </p:cTn>
                                        <p:tgtEl>
                                          <p:spTgt spid="7">
                                            <p:txEl>
                                              <p:pRg st="0" end="0"/>
                                            </p:txEl>
                                          </p:spTgt>
                                        </p:tgtEl>
                                        <p:attrNameLst>
                                          <p:attrName>ppt_y</p:attrName>
                                        </p:attrNameLst>
                                      </p:cBhvr>
                                      <p:tavLst>
                                        <p:tav tm="0">
                                          <p:val>
                                            <p:strVal val="ppt_y"/>
                                          </p:val>
                                        </p:tav>
                                        <p:tav tm="10000">
                                          <p:val>
                                            <p:strVal val="ppt_y-0.011"/>
                                          </p:val>
                                        </p:tav>
                                        <p:tav tm="20000">
                                          <p:val>
                                            <p:strVal val="ppt_y-0.022"/>
                                          </p:val>
                                        </p:tav>
                                        <p:tav tm="30000">
                                          <p:val>
                                            <p:strVal val="ppt_y-0.030"/>
                                          </p:val>
                                        </p:tav>
                                        <p:tav tm="40000">
                                          <p:val>
                                            <p:strVal val="ppt_y-0.035"/>
                                          </p:val>
                                        </p:tav>
                                        <p:tav tm="50000">
                                          <p:val>
                                            <p:strVal val="ppt_y-0.037"/>
                                          </p:val>
                                        </p:tav>
                                        <p:tav tm="60000">
                                          <p:val>
                                            <p:strVal val="ppt_y-0.035"/>
                                          </p:val>
                                        </p:tav>
                                        <p:tav tm="70000">
                                          <p:val>
                                            <p:strVal val="ppt_y-0.030"/>
                                          </p:val>
                                        </p:tav>
                                        <p:tav tm="80000">
                                          <p:val>
                                            <p:strVal val="ppt_y-0.022"/>
                                          </p:val>
                                        </p:tav>
                                        <p:tav tm="90000">
                                          <p:val>
                                            <p:strVal val="ppt_y-0.011"/>
                                          </p:val>
                                        </p:tav>
                                        <p:tav tm="100000">
                                          <p:val>
                                            <p:strVal val="ppt_y"/>
                                          </p:val>
                                        </p:tav>
                                      </p:tavLst>
                                    </p:anim>
                                    <p:anim calcmode="lin" valueType="num">
                                      <p:cBhvr>
                                        <p:cTn id="88" dur="164" tmFilter="0, 0; 0.125,0.2665; 0.25,0.4; 0.375,0.465; 0.5,0.5;  0.625,0.535; 0.75,0.6; 0.875,0.7335; 1,1">
                                          <p:stCondLst>
                                            <p:cond delay="1656"/>
                                          </p:stCondLst>
                                        </p:cTn>
                                        <p:tgtEl>
                                          <p:spTgt spid="7">
                                            <p:txEl>
                                              <p:pRg st="0" end="0"/>
                                            </p:txEl>
                                          </p:spTgt>
                                        </p:tgtEl>
                                        <p:attrNameLst>
                                          <p:attrName>ppt_y</p:attrName>
                                        </p:attrNameLst>
                                      </p:cBhvr>
                                      <p:tavLst>
                                        <p:tav tm="0">
                                          <p:val>
                                            <p:strVal val="ppt_y"/>
                                          </p:val>
                                        </p:tav>
                                        <p:tav tm="10000">
                                          <p:val>
                                            <p:strVal val="ppt_y-0.004"/>
                                          </p:val>
                                        </p:tav>
                                        <p:tav tm="20000">
                                          <p:val>
                                            <p:strVal val="ppt_y-0.007"/>
                                          </p:val>
                                        </p:tav>
                                        <p:tav tm="30000">
                                          <p:val>
                                            <p:strVal val="ppt_y-0.010"/>
                                          </p:val>
                                        </p:tav>
                                        <p:tav tm="40000">
                                          <p:val>
                                            <p:strVal val="ppt_y-0.012"/>
                                          </p:val>
                                        </p:tav>
                                        <p:tav tm="50000">
                                          <p:val>
                                            <p:strVal val="ppt_y-0.0123"/>
                                          </p:val>
                                        </p:tav>
                                        <p:tav tm="60000">
                                          <p:val>
                                            <p:strVal val="ppt_y-0.012"/>
                                          </p:val>
                                        </p:tav>
                                        <p:tav tm="70000">
                                          <p:val>
                                            <p:strVal val="ppt_y-0.010"/>
                                          </p:val>
                                        </p:tav>
                                        <p:tav tm="80000">
                                          <p:val>
                                            <p:strVal val="ppt_y-0.007"/>
                                          </p:val>
                                        </p:tav>
                                        <p:tav tm="90000">
                                          <p:val>
                                            <p:strVal val="ppt_y-0.004"/>
                                          </p:val>
                                        </p:tav>
                                        <p:tav tm="100000">
                                          <p:val>
                                            <p:strVal val="ppt_y"/>
                                          </p:val>
                                        </p:tav>
                                      </p:tavLst>
                                    </p:anim>
                                    <p:anim calcmode="lin" valueType="num">
                                      <p:cBhvr>
                                        <p:cTn id="89" dur="180" accel="50000">
                                          <p:stCondLst>
                                            <p:cond delay="1820"/>
                                          </p:stCondLst>
                                        </p:cTn>
                                        <p:tgtEl>
                                          <p:spTgt spid="7">
                                            <p:txEl>
                                              <p:pRg st="0" end="0"/>
                                            </p:txEl>
                                          </p:spTgt>
                                        </p:tgtEl>
                                        <p:attrNameLst>
                                          <p:attrName>ppt_y</p:attrName>
                                        </p:attrNameLst>
                                      </p:cBhvr>
                                      <p:tavLst>
                                        <p:tav tm="0">
                                          <p:val>
                                            <p:strVal val="ppt_y"/>
                                          </p:val>
                                        </p:tav>
                                        <p:tav tm="100000">
                                          <p:val>
                                            <p:strVal val="ppt_y+ppt_h"/>
                                          </p:val>
                                        </p:tav>
                                      </p:tavLst>
                                    </p:anim>
                                    <p:animScale>
                                      <p:cBhvr>
                                        <p:cTn id="90" dur="26">
                                          <p:stCondLst>
                                            <p:cond delay="620"/>
                                          </p:stCondLst>
                                        </p:cTn>
                                        <p:tgtEl>
                                          <p:spTgt spid="7">
                                            <p:txEl>
                                              <p:pRg st="0" end="0"/>
                                            </p:txEl>
                                          </p:spTgt>
                                        </p:tgtEl>
                                      </p:cBhvr>
                                      <p:to x="100000" y="60000"/>
                                    </p:animScale>
                                    <p:animScale>
                                      <p:cBhvr>
                                        <p:cTn id="91" dur="166" decel="50000">
                                          <p:stCondLst>
                                            <p:cond delay="646"/>
                                          </p:stCondLst>
                                        </p:cTn>
                                        <p:tgtEl>
                                          <p:spTgt spid="7">
                                            <p:txEl>
                                              <p:pRg st="0" end="0"/>
                                            </p:txEl>
                                          </p:spTgt>
                                        </p:tgtEl>
                                      </p:cBhvr>
                                      <p:to x="100000" y="100000"/>
                                    </p:animScale>
                                    <p:animScale>
                                      <p:cBhvr>
                                        <p:cTn id="92" dur="26">
                                          <p:stCondLst>
                                            <p:cond delay="1312"/>
                                          </p:stCondLst>
                                        </p:cTn>
                                        <p:tgtEl>
                                          <p:spTgt spid="7">
                                            <p:txEl>
                                              <p:pRg st="0" end="0"/>
                                            </p:txEl>
                                          </p:spTgt>
                                        </p:tgtEl>
                                      </p:cBhvr>
                                      <p:to x="100000" y="80000"/>
                                    </p:animScale>
                                    <p:animScale>
                                      <p:cBhvr>
                                        <p:cTn id="93" dur="166" decel="50000">
                                          <p:stCondLst>
                                            <p:cond delay="1338"/>
                                          </p:stCondLst>
                                        </p:cTn>
                                        <p:tgtEl>
                                          <p:spTgt spid="7">
                                            <p:txEl>
                                              <p:pRg st="0" end="0"/>
                                            </p:txEl>
                                          </p:spTgt>
                                        </p:tgtEl>
                                      </p:cBhvr>
                                      <p:to x="100000" y="100000"/>
                                    </p:animScale>
                                    <p:animScale>
                                      <p:cBhvr>
                                        <p:cTn id="94" dur="26">
                                          <p:stCondLst>
                                            <p:cond delay="1642"/>
                                          </p:stCondLst>
                                        </p:cTn>
                                        <p:tgtEl>
                                          <p:spTgt spid="7">
                                            <p:txEl>
                                              <p:pRg st="0" end="0"/>
                                            </p:txEl>
                                          </p:spTgt>
                                        </p:tgtEl>
                                      </p:cBhvr>
                                      <p:to x="100000" y="90000"/>
                                    </p:animScale>
                                    <p:animScale>
                                      <p:cBhvr>
                                        <p:cTn id="95" dur="166" decel="50000">
                                          <p:stCondLst>
                                            <p:cond delay="1668"/>
                                          </p:stCondLst>
                                        </p:cTn>
                                        <p:tgtEl>
                                          <p:spTgt spid="7">
                                            <p:txEl>
                                              <p:pRg st="0" end="0"/>
                                            </p:txEl>
                                          </p:spTgt>
                                        </p:tgtEl>
                                      </p:cBhvr>
                                      <p:to x="100000" y="100000"/>
                                    </p:animScale>
                                    <p:animScale>
                                      <p:cBhvr>
                                        <p:cTn id="96" dur="26">
                                          <p:stCondLst>
                                            <p:cond delay="1808"/>
                                          </p:stCondLst>
                                        </p:cTn>
                                        <p:tgtEl>
                                          <p:spTgt spid="7">
                                            <p:txEl>
                                              <p:pRg st="0" end="0"/>
                                            </p:txEl>
                                          </p:spTgt>
                                        </p:tgtEl>
                                      </p:cBhvr>
                                      <p:to x="100000" y="95000"/>
                                    </p:animScale>
                                    <p:animScale>
                                      <p:cBhvr>
                                        <p:cTn id="97" dur="166" decel="50000">
                                          <p:stCondLst>
                                            <p:cond delay="1834"/>
                                          </p:stCondLst>
                                        </p:cTn>
                                        <p:tgtEl>
                                          <p:spTgt spid="7">
                                            <p:txEl>
                                              <p:pRg st="0" end="0"/>
                                            </p:txEl>
                                          </p:spTgt>
                                        </p:tgtEl>
                                      </p:cBhvr>
                                      <p:to x="100000" y="100000"/>
                                    </p:animScale>
                                    <p:set>
                                      <p:cBhvr>
                                        <p:cTn id="98" dur="1" fill="hold">
                                          <p:stCondLst>
                                            <p:cond delay="1999"/>
                                          </p:stCondLst>
                                        </p:cTn>
                                        <p:tgtEl>
                                          <p:spTgt spid="7">
                                            <p:txEl>
                                              <p:pRg st="0" end="0"/>
                                            </p:txEl>
                                          </p:spTgt>
                                        </p:tgtEl>
                                        <p:attrNameLst>
                                          <p:attrName>style.visibility</p:attrName>
                                        </p:attrNameLst>
                                      </p:cBhvr>
                                      <p:to>
                                        <p:strVal val="hidden"/>
                                      </p:to>
                                    </p:set>
                                  </p:childTnLst>
                                </p:cTn>
                              </p:par>
                              <p:par>
                                <p:cTn id="99" presetID="26" presetClass="exit" presetSubtype="0" fill="hold" grpId="0" nodeType="withEffect">
                                  <p:stCondLst>
                                    <p:cond delay="0"/>
                                  </p:stCondLst>
                                  <p:childTnLst>
                                    <p:animEffect transition="out" filter="wipe(down)">
                                      <p:cBhvr>
                                        <p:cTn id="100" dur="180" accel="50000">
                                          <p:stCondLst>
                                            <p:cond delay="1820"/>
                                          </p:stCondLst>
                                        </p:cTn>
                                        <p:tgtEl>
                                          <p:spTgt spid="7">
                                            <p:txEl>
                                              <p:pRg st="1" end="1"/>
                                            </p:txEl>
                                          </p:spTgt>
                                        </p:tgtEl>
                                      </p:cBhvr>
                                    </p:animEffect>
                                    <p:anim calcmode="lin" valueType="num">
                                      <p:cBhvr>
                                        <p:cTn id="101" dur="1822" tmFilter="0,0; 0.14,0.31; 0.43,0.73; 0.71,0.91; 1.0,1.0">
                                          <p:stCondLst>
                                            <p:cond delay="0"/>
                                          </p:stCondLst>
                                        </p:cTn>
                                        <p:tgtEl>
                                          <p:spTgt spid="7">
                                            <p:txEl>
                                              <p:pRg st="1" end="1"/>
                                            </p:txEl>
                                          </p:spTgt>
                                        </p:tgtEl>
                                        <p:attrNameLst>
                                          <p:attrName>ppt_x</p:attrName>
                                        </p:attrNameLst>
                                      </p:cBhvr>
                                      <p:tavLst>
                                        <p:tav tm="0">
                                          <p:val>
                                            <p:strVal val="ppt_x"/>
                                          </p:val>
                                        </p:tav>
                                        <p:tav tm="100000">
                                          <p:val>
                                            <p:strVal val="#ppt_x+0.25"/>
                                          </p:val>
                                        </p:tav>
                                      </p:tavLst>
                                    </p:anim>
                                    <p:anim calcmode="lin" valueType="num">
                                      <p:cBhvr>
                                        <p:cTn id="102" dur="178">
                                          <p:stCondLst>
                                            <p:cond delay="1822"/>
                                          </p:stCondLst>
                                        </p:cTn>
                                        <p:tgtEl>
                                          <p:spTgt spid="7">
                                            <p:txEl>
                                              <p:pRg st="1" end="1"/>
                                            </p:txEl>
                                          </p:spTgt>
                                        </p:tgtEl>
                                        <p:attrNameLst>
                                          <p:attrName>ppt_x</p:attrName>
                                        </p:attrNameLst>
                                      </p:cBhvr>
                                      <p:tavLst>
                                        <p:tav tm="0">
                                          <p:val>
                                            <p:strVal val="ppt_x"/>
                                          </p:val>
                                        </p:tav>
                                        <p:tav tm="100000">
                                          <p:val>
                                            <p:strVal val="ppt_x"/>
                                          </p:val>
                                        </p:tav>
                                      </p:tavLst>
                                    </p:anim>
                                    <p:anim calcmode="lin" valueType="num">
                                      <p:cBhvr>
                                        <p:cTn id="103" dur="664" tmFilter="0.0,0.0;0.25,0.07;0.50,0.2;0.75,0.467;1.0,1.0">
                                          <p:stCondLst>
                                            <p:cond delay="0"/>
                                          </p:stCondLst>
                                        </p:cTn>
                                        <p:tgtEl>
                                          <p:spTgt spid="7">
                                            <p:txEl>
                                              <p:pRg st="1" end="1"/>
                                            </p:txEl>
                                          </p:spTgt>
                                        </p:tgtEl>
                                        <p:attrNameLst>
                                          <p:attrName>ppt_y</p:attrName>
                                        </p:attrNameLst>
                                      </p:cBhvr>
                                      <p:tavLst>
                                        <p:tav tm="0">
                                          <p:val>
                                            <p:strVal val="ppt_y"/>
                                          </p:val>
                                        </p:tav>
                                        <p:tav tm="5000">
                                          <p:val>
                                            <p:strVal val="ppt_y+0.026"/>
                                          </p:val>
                                        </p:tav>
                                        <p:tav tm="10000">
                                          <p:val>
                                            <p:strVal val="ppt_y+0.052"/>
                                          </p:val>
                                        </p:tav>
                                        <p:tav tm="15000">
                                          <p:val>
                                            <p:strVal val="ppt_y+0.078"/>
                                          </p:val>
                                        </p:tav>
                                        <p:tav tm="20000">
                                          <p:val>
                                            <p:strVal val="ppt_y+0.103"/>
                                          </p:val>
                                        </p:tav>
                                        <p:tav tm="30000">
                                          <p:val>
                                            <p:strVal val="ppt_y+0.151"/>
                                          </p:val>
                                        </p:tav>
                                        <p:tav tm="40000">
                                          <p:val>
                                            <p:strVal val="ppt_y+0.196"/>
                                          </p:val>
                                        </p:tav>
                                        <p:tav tm="50000">
                                          <p:val>
                                            <p:strVal val="ppt_y+0.236"/>
                                          </p:val>
                                        </p:tav>
                                        <p:tav tm="60000">
                                          <p:val>
                                            <p:strVal val="ppt_y+0.270"/>
                                          </p:val>
                                        </p:tav>
                                        <p:tav tm="70000">
                                          <p:val>
                                            <p:strVal val="ppt_y+0.297"/>
                                          </p:val>
                                        </p:tav>
                                        <p:tav tm="80000">
                                          <p:val>
                                            <p:strVal val="ppt_y+0.317"/>
                                          </p:val>
                                        </p:tav>
                                        <p:tav tm="90000">
                                          <p:val>
                                            <p:strVal val="ppt_y+0.329"/>
                                          </p:val>
                                        </p:tav>
                                        <p:tav tm="100000">
                                          <p:val>
                                            <p:strVal val="ppt_y+0.333"/>
                                          </p:val>
                                        </p:tav>
                                      </p:tavLst>
                                    </p:anim>
                                    <p:anim calcmode="lin" valueType="num">
                                      <p:cBhvr>
                                        <p:cTn id="104" dur="664" tmFilter="0, 0; 0.125,0.2665; 0.25,0.4; 0.375,0.465; 0.5,0.5;  0.625,0.535; 0.75,0.6; 0.875,0.7335; 1,1">
                                          <p:stCondLst>
                                            <p:cond delay="664"/>
                                          </p:stCondLst>
                                        </p:cTn>
                                        <p:tgtEl>
                                          <p:spTgt spid="7">
                                            <p:txEl>
                                              <p:pRg st="1" end="1"/>
                                            </p:txEl>
                                          </p:spTgt>
                                        </p:tgtEl>
                                        <p:attrNameLst>
                                          <p:attrName>ppt_y</p:attrName>
                                        </p:attrNameLst>
                                      </p:cBhvr>
                                      <p:tavLst>
                                        <p:tav tm="0">
                                          <p:val>
                                            <p:strVal val="ppt_y"/>
                                          </p:val>
                                        </p:tav>
                                        <p:tav tm="10000">
                                          <p:val>
                                            <p:strVal val="ppt_y-0.034"/>
                                          </p:val>
                                        </p:tav>
                                        <p:tav tm="20000">
                                          <p:val>
                                            <p:strVal val="ppt_y-0.065"/>
                                          </p:val>
                                        </p:tav>
                                        <p:tav tm="30000">
                                          <p:val>
                                            <p:strVal val="ppt_y-0.090"/>
                                          </p:val>
                                        </p:tav>
                                        <p:tav tm="40000">
                                          <p:val>
                                            <p:strVal val="ppt_y-0.106"/>
                                          </p:val>
                                        </p:tav>
                                        <p:tav tm="50000">
                                          <p:val>
                                            <p:strVal val="ppt_y-0.111"/>
                                          </p:val>
                                        </p:tav>
                                        <p:tav tm="60000">
                                          <p:val>
                                            <p:strVal val="ppt_y-0.106"/>
                                          </p:val>
                                        </p:tav>
                                        <p:tav tm="70000">
                                          <p:val>
                                            <p:strVal val="ppt_y-0.090"/>
                                          </p:val>
                                        </p:tav>
                                        <p:tav tm="80000">
                                          <p:val>
                                            <p:strVal val="ppt_y-0.065"/>
                                          </p:val>
                                        </p:tav>
                                        <p:tav tm="90000">
                                          <p:val>
                                            <p:strVal val="ppt_y-0.034"/>
                                          </p:val>
                                        </p:tav>
                                        <p:tav tm="100000">
                                          <p:val>
                                            <p:strVal val="ppt_y"/>
                                          </p:val>
                                        </p:tav>
                                      </p:tavLst>
                                    </p:anim>
                                    <p:anim calcmode="lin" valueType="num">
                                      <p:cBhvr>
                                        <p:cTn id="105" dur="332" tmFilter="0, 0; 0.125,0.2665; 0.25,0.4; 0.375,0.465; 0.5,0.5;  0.625,0.535; 0.75,0.6; 0.875,0.7335; 1,1">
                                          <p:stCondLst>
                                            <p:cond delay="1324"/>
                                          </p:stCondLst>
                                        </p:cTn>
                                        <p:tgtEl>
                                          <p:spTgt spid="7">
                                            <p:txEl>
                                              <p:pRg st="1" end="1"/>
                                            </p:txEl>
                                          </p:spTgt>
                                        </p:tgtEl>
                                        <p:attrNameLst>
                                          <p:attrName>ppt_y</p:attrName>
                                        </p:attrNameLst>
                                      </p:cBhvr>
                                      <p:tavLst>
                                        <p:tav tm="0">
                                          <p:val>
                                            <p:strVal val="ppt_y"/>
                                          </p:val>
                                        </p:tav>
                                        <p:tav tm="10000">
                                          <p:val>
                                            <p:strVal val="ppt_y-0.011"/>
                                          </p:val>
                                        </p:tav>
                                        <p:tav tm="20000">
                                          <p:val>
                                            <p:strVal val="ppt_y-0.022"/>
                                          </p:val>
                                        </p:tav>
                                        <p:tav tm="30000">
                                          <p:val>
                                            <p:strVal val="ppt_y-0.030"/>
                                          </p:val>
                                        </p:tav>
                                        <p:tav tm="40000">
                                          <p:val>
                                            <p:strVal val="ppt_y-0.035"/>
                                          </p:val>
                                        </p:tav>
                                        <p:tav tm="50000">
                                          <p:val>
                                            <p:strVal val="ppt_y-0.037"/>
                                          </p:val>
                                        </p:tav>
                                        <p:tav tm="60000">
                                          <p:val>
                                            <p:strVal val="ppt_y-0.035"/>
                                          </p:val>
                                        </p:tav>
                                        <p:tav tm="70000">
                                          <p:val>
                                            <p:strVal val="ppt_y-0.030"/>
                                          </p:val>
                                        </p:tav>
                                        <p:tav tm="80000">
                                          <p:val>
                                            <p:strVal val="ppt_y-0.022"/>
                                          </p:val>
                                        </p:tav>
                                        <p:tav tm="90000">
                                          <p:val>
                                            <p:strVal val="ppt_y-0.011"/>
                                          </p:val>
                                        </p:tav>
                                        <p:tav tm="100000">
                                          <p:val>
                                            <p:strVal val="ppt_y"/>
                                          </p:val>
                                        </p:tav>
                                      </p:tavLst>
                                    </p:anim>
                                    <p:anim calcmode="lin" valueType="num">
                                      <p:cBhvr>
                                        <p:cTn id="106" dur="164" tmFilter="0, 0; 0.125,0.2665; 0.25,0.4; 0.375,0.465; 0.5,0.5;  0.625,0.535; 0.75,0.6; 0.875,0.7335; 1,1">
                                          <p:stCondLst>
                                            <p:cond delay="1656"/>
                                          </p:stCondLst>
                                        </p:cTn>
                                        <p:tgtEl>
                                          <p:spTgt spid="7">
                                            <p:txEl>
                                              <p:pRg st="1" end="1"/>
                                            </p:txEl>
                                          </p:spTgt>
                                        </p:tgtEl>
                                        <p:attrNameLst>
                                          <p:attrName>ppt_y</p:attrName>
                                        </p:attrNameLst>
                                      </p:cBhvr>
                                      <p:tavLst>
                                        <p:tav tm="0">
                                          <p:val>
                                            <p:strVal val="ppt_y"/>
                                          </p:val>
                                        </p:tav>
                                        <p:tav tm="10000">
                                          <p:val>
                                            <p:strVal val="ppt_y-0.004"/>
                                          </p:val>
                                        </p:tav>
                                        <p:tav tm="20000">
                                          <p:val>
                                            <p:strVal val="ppt_y-0.007"/>
                                          </p:val>
                                        </p:tav>
                                        <p:tav tm="30000">
                                          <p:val>
                                            <p:strVal val="ppt_y-0.010"/>
                                          </p:val>
                                        </p:tav>
                                        <p:tav tm="40000">
                                          <p:val>
                                            <p:strVal val="ppt_y-0.012"/>
                                          </p:val>
                                        </p:tav>
                                        <p:tav tm="50000">
                                          <p:val>
                                            <p:strVal val="ppt_y-0.0123"/>
                                          </p:val>
                                        </p:tav>
                                        <p:tav tm="60000">
                                          <p:val>
                                            <p:strVal val="ppt_y-0.012"/>
                                          </p:val>
                                        </p:tav>
                                        <p:tav tm="70000">
                                          <p:val>
                                            <p:strVal val="ppt_y-0.010"/>
                                          </p:val>
                                        </p:tav>
                                        <p:tav tm="80000">
                                          <p:val>
                                            <p:strVal val="ppt_y-0.007"/>
                                          </p:val>
                                        </p:tav>
                                        <p:tav tm="90000">
                                          <p:val>
                                            <p:strVal val="ppt_y-0.004"/>
                                          </p:val>
                                        </p:tav>
                                        <p:tav tm="100000">
                                          <p:val>
                                            <p:strVal val="ppt_y"/>
                                          </p:val>
                                        </p:tav>
                                      </p:tavLst>
                                    </p:anim>
                                    <p:anim calcmode="lin" valueType="num">
                                      <p:cBhvr>
                                        <p:cTn id="107" dur="180" accel="50000">
                                          <p:stCondLst>
                                            <p:cond delay="1820"/>
                                          </p:stCondLst>
                                        </p:cTn>
                                        <p:tgtEl>
                                          <p:spTgt spid="7">
                                            <p:txEl>
                                              <p:pRg st="1" end="1"/>
                                            </p:txEl>
                                          </p:spTgt>
                                        </p:tgtEl>
                                        <p:attrNameLst>
                                          <p:attrName>ppt_y</p:attrName>
                                        </p:attrNameLst>
                                      </p:cBhvr>
                                      <p:tavLst>
                                        <p:tav tm="0">
                                          <p:val>
                                            <p:strVal val="ppt_y"/>
                                          </p:val>
                                        </p:tav>
                                        <p:tav tm="100000">
                                          <p:val>
                                            <p:strVal val="ppt_y+ppt_h"/>
                                          </p:val>
                                        </p:tav>
                                      </p:tavLst>
                                    </p:anim>
                                    <p:animScale>
                                      <p:cBhvr>
                                        <p:cTn id="108" dur="26">
                                          <p:stCondLst>
                                            <p:cond delay="620"/>
                                          </p:stCondLst>
                                        </p:cTn>
                                        <p:tgtEl>
                                          <p:spTgt spid="7">
                                            <p:txEl>
                                              <p:pRg st="1" end="1"/>
                                            </p:txEl>
                                          </p:spTgt>
                                        </p:tgtEl>
                                      </p:cBhvr>
                                      <p:to x="100000" y="60000"/>
                                    </p:animScale>
                                    <p:animScale>
                                      <p:cBhvr>
                                        <p:cTn id="109" dur="166" decel="50000">
                                          <p:stCondLst>
                                            <p:cond delay="646"/>
                                          </p:stCondLst>
                                        </p:cTn>
                                        <p:tgtEl>
                                          <p:spTgt spid="7">
                                            <p:txEl>
                                              <p:pRg st="1" end="1"/>
                                            </p:txEl>
                                          </p:spTgt>
                                        </p:tgtEl>
                                      </p:cBhvr>
                                      <p:to x="100000" y="100000"/>
                                    </p:animScale>
                                    <p:animScale>
                                      <p:cBhvr>
                                        <p:cTn id="110" dur="26">
                                          <p:stCondLst>
                                            <p:cond delay="1312"/>
                                          </p:stCondLst>
                                        </p:cTn>
                                        <p:tgtEl>
                                          <p:spTgt spid="7">
                                            <p:txEl>
                                              <p:pRg st="1" end="1"/>
                                            </p:txEl>
                                          </p:spTgt>
                                        </p:tgtEl>
                                      </p:cBhvr>
                                      <p:to x="100000" y="80000"/>
                                    </p:animScale>
                                    <p:animScale>
                                      <p:cBhvr>
                                        <p:cTn id="111" dur="166" decel="50000">
                                          <p:stCondLst>
                                            <p:cond delay="1338"/>
                                          </p:stCondLst>
                                        </p:cTn>
                                        <p:tgtEl>
                                          <p:spTgt spid="7">
                                            <p:txEl>
                                              <p:pRg st="1" end="1"/>
                                            </p:txEl>
                                          </p:spTgt>
                                        </p:tgtEl>
                                      </p:cBhvr>
                                      <p:to x="100000" y="100000"/>
                                    </p:animScale>
                                    <p:animScale>
                                      <p:cBhvr>
                                        <p:cTn id="112" dur="26">
                                          <p:stCondLst>
                                            <p:cond delay="1642"/>
                                          </p:stCondLst>
                                        </p:cTn>
                                        <p:tgtEl>
                                          <p:spTgt spid="7">
                                            <p:txEl>
                                              <p:pRg st="1" end="1"/>
                                            </p:txEl>
                                          </p:spTgt>
                                        </p:tgtEl>
                                      </p:cBhvr>
                                      <p:to x="100000" y="90000"/>
                                    </p:animScale>
                                    <p:animScale>
                                      <p:cBhvr>
                                        <p:cTn id="113" dur="166" decel="50000">
                                          <p:stCondLst>
                                            <p:cond delay="1668"/>
                                          </p:stCondLst>
                                        </p:cTn>
                                        <p:tgtEl>
                                          <p:spTgt spid="7">
                                            <p:txEl>
                                              <p:pRg st="1" end="1"/>
                                            </p:txEl>
                                          </p:spTgt>
                                        </p:tgtEl>
                                      </p:cBhvr>
                                      <p:to x="100000" y="100000"/>
                                    </p:animScale>
                                    <p:animScale>
                                      <p:cBhvr>
                                        <p:cTn id="114" dur="26">
                                          <p:stCondLst>
                                            <p:cond delay="1808"/>
                                          </p:stCondLst>
                                        </p:cTn>
                                        <p:tgtEl>
                                          <p:spTgt spid="7">
                                            <p:txEl>
                                              <p:pRg st="1" end="1"/>
                                            </p:txEl>
                                          </p:spTgt>
                                        </p:tgtEl>
                                      </p:cBhvr>
                                      <p:to x="100000" y="95000"/>
                                    </p:animScale>
                                    <p:animScale>
                                      <p:cBhvr>
                                        <p:cTn id="115" dur="166" decel="50000">
                                          <p:stCondLst>
                                            <p:cond delay="1834"/>
                                          </p:stCondLst>
                                        </p:cTn>
                                        <p:tgtEl>
                                          <p:spTgt spid="7">
                                            <p:txEl>
                                              <p:pRg st="1" end="1"/>
                                            </p:txEl>
                                          </p:spTgt>
                                        </p:tgtEl>
                                      </p:cBhvr>
                                      <p:to x="100000" y="100000"/>
                                    </p:animScale>
                                    <p:set>
                                      <p:cBhvr>
                                        <p:cTn id="116" dur="1" fill="hold">
                                          <p:stCondLst>
                                            <p:cond delay="1999"/>
                                          </p:stCondLst>
                                        </p:cTn>
                                        <p:tgtEl>
                                          <p:spTgt spid="7">
                                            <p:txEl>
                                              <p:pRg st="1" end="1"/>
                                            </p:txEl>
                                          </p:spTgt>
                                        </p:tgtEl>
                                        <p:attrNameLst>
                                          <p:attrName>style.visibility</p:attrName>
                                        </p:attrNameLst>
                                      </p:cBhvr>
                                      <p:to>
                                        <p:strVal val="hidden"/>
                                      </p:to>
                                    </p:set>
                                  </p:childTnLst>
                                </p:cTn>
                              </p:par>
                              <p:par>
                                <p:cTn id="117" presetID="26" presetClass="exit" presetSubtype="0" fill="hold" grpId="0" nodeType="withEffect">
                                  <p:stCondLst>
                                    <p:cond delay="0"/>
                                  </p:stCondLst>
                                  <p:childTnLst>
                                    <p:animEffect transition="out" filter="wipe(down)">
                                      <p:cBhvr>
                                        <p:cTn id="118" dur="180" accel="50000">
                                          <p:stCondLst>
                                            <p:cond delay="1820"/>
                                          </p:stCondLst>
                                        </p:cTn>
                                        <p:tgtEl>
                                          <p:spTgt spid="7">
                                            <p:txEl>
                                              <p:pRg st="2" end="2"/>
                                            </p:txEl>
                                          </p:spTgt>
                                        </p:tgtEl>
                                      </p:cBhvr>
                                    </p:animEffect>
                                    <p:anim calcmode="lin" valueType="num">
                                      <p:cBhvr>
                                        <p:cTn id="119" dur="1822" tmFilter="0,0; 0.14,0.31; 0.43,0.73; 0.71,0.91; 1.0,1.0">
                                          <p:stCondLst>
                                            <p:cond delay="0"/>
                                          </p:stCondLst>
                                        </p:cTn>
                                        <p:tgtEl>
                                          <p:spTgt spid="7">
                                            <p:txEl>
                                              <p:pRg st="2" end="2"/>
                                            </p:txEl>
                                          </p:spTgt>
                                        </p:tgtEl>
                                        <p:attrNameLst>
                                          <p:attrName>ppt_x</p:attrName>
                                        </p:attrNameLst>
                                      </p:cBhvr>
                                      <p:tavLst>
                                        <p:tav tm="0">
                                          <p:val>
                                            <p:strVal val="ppt_x"/>
                                          </p:val>
                                        </p:tav>
                                        <p:tav tm="100000">
                                          <p:val>
                                            <p:strVal val="#ppt_x+0.25"/>
                                          </p:val>
                                        </p:tav>
                                      </p:tavLst>
                                    </p:anim>
                                    <p:anim calcmode="lin" valueType="num">
                                      <p:cBhvr>
                                        <p:cTn id="120" dur="178">
                                          <p:stCondLst>
                                            <p:cond delay="1822"/>
                                          </p:stCondLst>
                                        </p:cTn>
                                        <p:tgtEl>
                                          <p:spTgt spid="7">
                                            <p:txEl>
                                              <p:pRg st="2" end="2"/>
                                            </p:txEl>
                                          </p:spTgt>
                                        </p:tgtEl>
                                        <p:attrNameLst>
                                          <p:attrName>ppt_x</p:attrName>
                                        </p:attrNameLst>
                                      </p:cBhvr>
                                      <p:tavLst>
                                        <p:tav tm="0">
                                          <p:val>
                                            <p:strVal val="ppt_x"/>
                                          </p:val>
                                        </p:tav>
                                        <p:tav tm="100000">
                                          <p:val>
                                            <p:strVal val="ppt_x"/>
                                          </p:val>
                                        </p:tav>
                                      </p:tavLst>
                                    </p:anim>
                                    <p:anim calcmode="lin" valueType="num">
                                      <p:cBhvr>
                                        <p:cTn id="121" dur="664" tmFilter="0.0,0.0;0.25,0.07;0.50,0.2;0.75,0.467;1.0,1.0">
                                          <p:stCondLst>
                                            <p:cond delay="0"/>
                                          </p:stCondLst>
                                        </p:cTn>
                                        <p:tgtEl>
                                          <p:spTgt spid="7">
                                            <p:txEl>
                                              <p:pRg st="2" end="2"/>
                                            </p:txEl>
                                          </p:spTgt>
                                        </p:tgtEl>
                                        <p:attrNameLst>
                                          <p:attrName>ppt_y</p:attrName>
                                        </p:attrNameLst>
                                      </p:cBhvr>
                                      <p:tavLst>
                                        <p:tav tm="0">
                                          <p:val>
                                            <p:strVal val="ppt_y"/>
                                          </p:val>
                                        </p:tav>
                                        <p:tav tm="5000">
                                          <p:val>
                                            <p:strVal val="ppt_y+0.026"/>
                                          </p:val>
                                        </p:tav>
                                        <p:tav tm="10000">
                                          <p:val>
                                            <p:strVal val="ppt_y+0.052"/>
                                          </p:val>
                                        </p:tav>
                                        <p:tav tm="15000">
                                          <p:val>
                                            <p:strVal val="ppt_y+0.078"/>
                                          </p:val>
                                        </p:tav>
                                        <p:tav tm="20000">
                                          <p:val>
                                            <p:strVal val="ppt_y+0.103"/>
                                          </p:val>
                                        </p:tav>
                                        <p:tav tm="30000">
                                          <p:val>
                                            <p:strVal val="ppt_y+0.151"/>
                                          </p:val>
                                        </p:tav>
                                        <p:tav tm="40000">
                                          <p:val>
                                            <p:strVal val="ppt_y+0.196"/>
                                          </p:val>
                                        </p:tav>
                                        <p:tav tm="50000">
                                          <p:val>
                                            <p:strVal val="ppt_y+0.236"/>
                                          </p:val>
                                        </p:tav>
                                        <p:tav tm="60000">
                                          <p:val>
                                            <p:strVal val="ppt_y+0.270"/>
                                          </p:val>
                                        </p:tav>
                                        <p:tav tm="70000">
                                          <p:val>
                                            <p:strVal val="ppt_y+0.297"/>
                                          </p:val>
                                        </p:tav>
                                        <p:tav tm="80000">
                                          <p:val>
                                            <p:strVal val="ppt_y+0.317"/>
                                          </p:val>
                                        </p:tav>
                                        <p:tav tm="90000">
                                          <p:val>
                                            <p:strVal val="ppt_y+0.329"/>
                                          </p:val>
                                        </p:tav>
                                        <p:tav tm="100000">
                                          <p:val>
                                            <p:strVal val="ppt_y+0.333"/>
                                          </p:val>
                                        </p:tav>
                                      </p:tavLst>
                                    </p:anim>
                                    <p:anim calcmode="lin" valueType="num">
                                      <p:cBhvr>
                                        <p:cTn id="122" dur="664" tmFilter="0, 0; 0.125,0.2665; 0.25,0.4; 0.375,0.465; 0.5,0.5;  0.625,0.535; 0.75,0.6; 0.875,0.7335; 1,1">
                                          <p:stCondLst>
                                            <p:cond delay="664"/>
                                          </p:stCondLst>
                                        </p:cTn>
                                        <p:tgtEl>
                                          <p:spTgt spid="7">
                                            <p:txEl>
                                              <p:pRg st="2" end="2"/>
                                            </p:txEl>
                                          </p:spTgt>
                                        </p:tgtEl>
                                        <p:attrNameLst>
                                          <p:attrName>ppt_y</p:attrName>
                                        </p:attrNameLst>
                                      </p:cBhvr>
                                      <p:tavLst>
                                        <p:tav tm="0">
                                          <p:val>
                                            <p:strVal val="ppt_y"/>
                                          </p:val>
                                        </p:tav>
                                        <p:tav tm="10000">
                                          <p:val>
                                            <p:strVal val="ppt_y-0.034"/>
                                          </p:val>
                                        </p:tav>
                                        <p:tav tm="20000">
                                          <p:val>
                                            <p:strVal val="ppt_y-0.065"/>
                                          </p:val>
                                        </p:tav>
                                        <p:tav tm="30000">
                                          <p:val>
                                            <p:strVal val="ppt_y-0.090"/>
                                          </p:val>
                                        </p:tav>
                                        <p:tav tm="40000">
                                          <p:val>
                                            <p:strVal val="ppt_y-0.106"/>
                                          </p:val>
                                        </p:tav>
                                        <p:tav tm="50000">
                                          <p:val>
                                            <p:strVal val="ppt_y-0.111"/>
                                          </p:val>
                                        </p:tav>
                                        <p:tav tm="60000">
                                          <p:val>
                                            <p:strVal val="ppt_y-0.106"/>
                                          </p:val>
                                        </p:tav>
                                        <p:tav tm="70000">
                                          <p:val>
                                            <p:strVal val="ppt_y-0.090"/>
                                          </p:val>
                                        </p:tav>
                                        <p:tav tm="80000">
                                          <p:val>
                                            <p:strVal val="ppt_y-0.065"/>
                                          </p:val>
                                        </p:tav>
                                        <p:tav tm="90000">
                                          <p:val>
                                            <p:strVal val="ppt_y-0.034"/>
                                          </p:val>
                                        </p:tav>
                                        <p:tav tm="100000">
                                          <p:val>
                                            <p:strVal val="ppt_y"/>
                                          </p:val>
                                        </p:tav>
                                      </p:tavLst>
                                    </p:anim>
                                    <p:anim calcmode="lin" valueType="num">
                                      <p:cBhvr>
                                        <p:cTn id="123" dur="332" tmFilter="0, 0; 0.125,0.2665; 0.25,0.4; 0.375,0.465; 0.5,0.5;  0.625,0.535; 0.75,0.6; 0.875,0.7335; 1,1">
                                          <p:stCondLst>
                                            <p:cond delay="1324"/>
                                          </p:stCondLst>
                                        </p:cTn>
                                        <p:tgtEl>
                                          <p:spTgt spid="7">
                                            <p:txEl>
                                              <p:pRg st="2" end="2"/>
                                            </p:txEl>
                                          </p:spTgt>
                                        </p:tgtEl>
                                        <p:attrNameLst>
                                          <p:attrName>ppt_y</p:attrName>
                                        </p:attrNameLst>
                                      </p:cBhvr>
                                      <p:tavLst>
                                        <p:tav tm="0">
                                          <p:val>
                                            <p:strVal val="ppt_y"/>
                                          </p:val>
                                        </p:tav>
                                        <p:tav tm="10000">
                                          <p:val>
                                            <p:strVal val="ppt_y-0.011"/>
                                          </p:val>
                                        </p:tav>
                                        <p:tav tm="20000">
                                          <p:val>
                                            <p:strVal val="ppt_y-0.022"/>
                                          </p:val>
                                        </p:tav>
                                        <p:tav tm="30000">
                                          <p:val>
                                            <p:strVal val="ppt_y-0.030"/>
                                          </p:val>
                                        </p:tav>
                                        <p:tav tm="40000">
                                          <p:val>
                                            <p:strVal val="ppt_y-0.035"/>
                                          </p:val>
                                        </p:tav>
                                        <p:tav tm="50000">
                                          <p:val>
                                            <p:strVal val="ppt_y-0.037"/>
                                          </p:val>
                                        </p:tav>
                                        <p:tav tm="60000">
                                          <p:val>
                                            <p:strVal val="ppt_y-0.035"/>
                                          </p:val>
                                        </p:tav>
                                        <p:tav tm="70000">
                                          <p:val>
                                            <p:strVal val="ppt_y-0.030"/>
                                          </p:val>
                                        </p:tav>
                                        <p:tav tm="80000">
                                          <p:val>
                                            <p:strVal val="ppt_y-0.022"/>
                                          </p:val>
                                        </p:tav>
                                        <p:tav tm="90000">
                                          <p:val>
                                            <p:strVal val="ppt_y-0.011"/>
                                          </p:val>
                                        </p:tav>
                                        <p:tav tm="100000">
                                          <p:val>
                                            <p:strVal val="ppt_y"/>
                                          </p:val>
                                        </p:tav>
                                      </p:tavLst>
                                    </p:anim>
                                    <p:anim calcmode="lin" valueType="num">
                                      <p:cBhvr>
                                        <p:cTn id="124" dur="164" tmFilter="0, 0; 0.125,0.2665; 0.25,0.4; 0.375,0.465; 0.5,0.5;  0.625,0.535; 0.75,0.6; 0.875,0.7335; 1,1">
                                          <p:stCondLst>
                                            <p:cond delay="1656"/>
                                          </p:stCondLst>
                                        </p:cTn>
                                        <p:tgtEl>
                                          <p:spTgt spid="7">
                                            <p:txEl>
                                              <p:pRg st="2" end="2"/>
                                            </p:txEl>
                                          </p:spTgt>
                                        </p:tgtEl>
                                        <p:attrNameLst>
                                          <p:attrName>ppt_y</p:attrName>
                                        </p:attrNameLst>
                                      </p:cBhvr>
                                      <p:tavLst>
                                        <p:tav tm="0">
                                          <p:val>
                                            <p:strVal val="ppt_y"/>
                                          </p:val>
                                        </p:tav>
                                        <p:tav tm="10000">
                                          <p:val>
                                            <p:strVal val="ppt_y-0.004"/>
                                          </p:val>
                                        </p:tav>
                                        <p:tav tm="20000">
                                          <p:val>
                                            <p:strVal val="ppt_y-0.007"/>
                                          </p:val>
                                        </p:tav>
                                        <p:tav tm="30000">
                                          <p:val>
                                            <p:strVal val="ppt_y-0.010"/>
                                          </p:val>
                                        </p:tav>
                                        <p:tav tm="40000">
                                          <p:val>
                                            <p:strVal val="ppt_y-0.012"/>
                                          </p:val>
                                        </p:tav>
                                        <p:tav tm="50000">
                                          <p:val>
                                            <p:strVal val="ppt_y-0.0123"/>
                                          </p:val>
                                        </p:tav>
                                        <p:tav tm="60000">
                                          <p:val>
                                            <p:strVal val="ppt_y-0.012"/>
                                          </p:val>
                                        </p:tav>
                                        <p:tav tm="70000">
                                          <p:val>
                                            <p:strVal val="ppt_y-0.010"/>
                                          </p:val>
                                        </p:tav>
                                        <p:tav tm="80000">
                                          <p:val>
                                            <p:strVal val="ppt_y-0.007"/>
                                          </p:val>
                                        </p:tav>
                                        <p:tav tm="90000">
                                          <p:val>
                                            <p:strVal val="ppt_y-0.004"/>
                                          </p:val>
                                        </p:tav>
                                        <p:tav tm="100000">
                                          <p:val>
                                            <p:strVal val="ppt_y"/>
                                          </p:val>
                                        </p:tav>
                                      </p:tavLst>
                                    </p:anim>
                                    <p:anim calcmode="lin" valueType="num">
                                      <p:cBhvr>
                                        <p:cTn id="125" dur="180" accel="50000">
                                          <p:stCondLst>
                                            <p:cond delay="1820"/>
                                          </p:stCondLst>
                                        </p:cTn>
                                        <p:tgtEl>
                                          <p:spTgt spid="7">
                                            <p:txEl>
                                              <p:pRg st="2" end="2"/>
                                            </p:txEl>
                                          </p:spTgt>
                                        </p:tgtEl>
                                        <p:attrNameLst>
                                          <p:attrName>ppt_y</p:attrName>
                                        </p:attrNameLst>
                                      </p:cBhvr>
                                      <p:tavLst>
                                        <p:tav tm="0">
                                          <p:val>
                                            <p:strVal val="ppt_y"/>
                                          </p:val>
                                        </p:tav>
                                        <p:tav tm="100000">
                                          <p:val>
                                            <p:strVal val="ppt_y+ppt_h"/>
                                          </p:val>
                                        </p:tav>
                                      </p:tavLst>
                                    </p:anim>
                                    <p:animScale>
                                      <p:cBhvr>
                                        <p:cTn id="126" dur="26">
                                          <p:stCondLst>
                                            <p:cond delay="620"/>
                                          </p:stCondLst>
                                        </p:cTn>
                                        <p:tgtEl>
                                          <p:spTgt spid="7">
                                            <p:txEl>
                                              <p:pRg st="2" end="2"/>
                                            </p:txEl>
                                          </p:spTgt>
                                        </p:tgtEl>
                                      </p:cBhvr>
                                      <p:to x="100000" y="60000"/>
                                    </p:animScale>
                                    <p:animScale>
                                      <p:cBhvr>
                                        <p:cTn id="127" dur="166" decel="50000">
                                          <p:stCondLst>
                                            <p:cond delay="646"/>
                                          </p:stCondLst>
                                        </p:cTn>
                                        <p:tgtEl>
                                          <p:spTgt spid="7">
                                            <p:txEl>
                                              <p:pRg st="2" end="2"/>
                                            </p:txEl>
                                          </p:spTgt>
                                        </p:tgtEl>
                                      </p:cBhvr>
                                      <p:to x="100000" y="100000"/>
                                    </p:animScale>
                                    <p:animScale>
                                      <p:cBhvr>
                                        <p:cTn id="128" dur="26">
                                          <p:stCondLst>
                                            <p:cond delay="1312"/>
                                          </p:stCondLst>
                                        </p:cTn>
                                        <p:tgtEl>
                                          <p:spTgt spid="7">
                                            <p:txEl>
                                              <p:pRg st="2" end="2"/>
                                            </p:txEl>
                                          </p:spTgt>
                                        </p:tgtEl>
                                      </p:cBhvr>
                                      <p:to x="100000" y="80000"/>
                                    </p:animScale>
                                    <p:animScale>
                                      <p:cBhvr>
                                        <p:cTn id="129" dur="166" decel="50000">
                                          <p:stCondLst>
                                            <p:cond delay="1338"/>
                                          </p:stCondLst>
                                        </p:cTn>
                                        <p:tgtEl>
                                          <p:spTgt spid="7">
                                            <p:txEl>
                                              <p:pRg st="2" end="2"/>
                                            </p:txEl>
                                          </p:spTgt>
                                        </p:tgtEl>
                                      </p:cBhvr>
                                      <p:to x="100000" y="100000"/>
                                    </p:animScale>
                                    <p:animScale>
                                      <p:cBhvr>
                                        <p:cTn id="130" dur="26">
                                          <p:stCondLst>
                                            <p:cond delay="1642"/>
                                          </p:stCondLst>
                                        </p:cTn>
                                        <p:tgtEl>
                                          <p:spTgt spid="7">
                                            <p:txEl>
                                              <p:pRg st="2" end="2"/>
                                            </p:txEl>
                                          </p:spTgt>
                                        </p:tgtEl>
                                      </p:cBhvr>
                                      <p:to x="100000" y="90000"/>
                                    </p:animScale>
                                    <p:animScale>
                                      <p:cBhvr>
                                        <p:cTn id="131" dur="166" decel="50000">
                                          <p:stCondLst>
                                            <p:cond delay="1668"/>
                                          </p:stCondLst>
                                        </p:cTn>
                                        <p:tgtEl>
                                          <p:spTgt spid="7">
                                            <p:txEl>
                                              <p:pRg st="2" end="2"/>
                                            </p:txEl>
                                          </p:spTgt>
                                        </p:tgtEl>
                                      </p:cBhvr>
                                      <p:to x="100000" y="100000"/>
                                    </p:animScale>
                                    <p:animScale>
                                      <p:cBhvr>
                                        <p:cTn id="132" dur="26">
                                          <p:stCondLst>
                                            <p:cond delay="1808"/>
                                          </p:stCondLst>
                                        </p:cTn>
                                        <p:tgtEl>
                                          <p:spTgt spid="7">
                                            <p:txEl>
                                              <p:pRg st="2" end="2"/>
                                            </p:txEl>
                                          </p:spTgt>
                                        </p:tgtEl>
                                      </p:cBhvr>
                                      <p:to x="100000" y="95000"/>
                                    </p:animScale>
                                    <p:animScale>
                                      <p:cBhvr>
                                        <p:cTn id="133" dur="166" decel="50000">
                                          <p:stCondLst>
                                            <p:cond delay="1834"/>
                                          </p:stCondLst>
                                        </p:cTn>
                                        <p:tgtEl>
                                          <p:spTgt spid="7">
                                            <p:txEl>
                                              <p:pRg st="2" end="2"/>
                                            </p:txEl>
                                          </p:spTgt>
                                        </p:tgtEl>
                                      </p:cBhvr>
                                      <p:to x="100000" y="100000"/>
                                    </p:animScale>
                                    <p:set>
                                      <p:cBhvr>
                                        <p:cTn id="134" dur="1" fill="hold">
                                          <p:stCondLst>
                                            <p:cond delay="1999"/>
                                          </p:stCondLst>
                                        </p:cTn>
                                        <p:tgtEl>
                                          <p:spTgt spid="7">
                                            <p:txEl>
                                              <p:pRg st="2" end="2"/>
                                            </p:txEl>
                                          </p:spTgt>
                                        </p:tgtEl>
                                        <p:attrNameLst>
                                          <p:attrName>style.visibility</p:attrName>
                                        </p:attrNameLst>
                                      </p:cBhvr>
                                      <p:to>
                                        <p:strVal val="hidden"/>
                                      </p:to>
                                    </p:set>
                                  </p:childTnLst>
                                </p:cTn>
                              </p:par>
                              <p:par>
                                <p:cTn id="135" presetID="26" presetClass="exit" presetSubtype="0" fill="hold" grpId="0" nodeType="withEffect">
                                  <p:stCondLst>
                                    <p:cond delay="0"/>
                                  </p:stCondLst>
                                  <p:childTnLst>
                                    <p:animEffect transition="out" filter="wipe(down)">
                                      <p:cBhvr>
                                        <p:cTn id="136" dur="180" accel="50000">
                                          <p:stCondLst>
                                            <p:cond delay="1820"/>
                                          </p:stCondLst>
                                        </p:cTn>
                                        <p:tgtEl>
                                          <p:spTgt spid="7">
                                            <p:txEl>
                                              <p:pRg st="3" end="3"/>
                                            </p:txEl>
                                          </p:spTgt>
                                        </p:tgtEl>
                                      </p:cBhvr>
                                    </p:animEffect>
                                    <p:anim calcmode="lin" valueType="num">
                                      <p:cBhvr>
                                        <p:cTn id="137" dur="1822" tmFilter="0,0; 0.14,0.31; 0.43,0.73; 0.71,0.91; 1.0,1.0">
                                          <p:stCondLst>
                                            <p:cond delay="0"/>
                                          </p:stCondLst>
                                        </p:cTn>
                                        <p:tgtEl>
                                          <p:spTgt spid="7">
                                            <p:txEl>
                                              <p:pRg st="3" end="3"/>
                                            </p:txEl>
                                          </p:spTgt>
                                        </p:tgtEl>
                                        <p:attrNameLst>
                                          <p:attrName>ppt_x</p:attrName>
                                        </p:attrNameLst>
                                      </p:cBhvr>
                                      <p:tavLst>
                                        <p:tav tm="0">
                                          <p:val>
                                            <p:strVal val="ppt_x"/>
                                          </p:val>
                                        </p:tav>
                                        <p:tav tm="100000">
                                          <p:val>
                                            <p:strVal val="#ppt_x+0.25"/>
                                          </p:val>
                                        </p:tav>
                                      </p:tavLst>
                                    </p:anim>
                                    <p:anim calcmode="lin" valueType="num">
                                      <p:cBhvr>
                                        <p:cTn id="138" dur="178">
                                          <p:stCondLst>
                                            <p:cond delay="1822"/>
                                          </p:stCondLst>
                                        </p:cTn>
                                        <p:tgtEl>
                                          <p:spTgt spid="7">
                                            <p:txEl>
                                              <p:pRg st="3" end="3"/>
                                            </p:txEl>
                                          </p:spTgt>
                                        </p:tgtEl>
                                        <p:attrNameLst>
                                          <p:attrName>ppt_x</p:attrName>
                                        </p:attrNameLst>
                                      </p:cBhvr>
                                      <p:tavLst>
                                        <p:tav tm="0">
                                          <p:val>
                                            <p:strVal val="ppt_x"/>
                                          </p:val>
                                        </p:tav>
                                        <p:tav tm="100000">
                                          <p:val>
                                            <p:strVal val="ppt_x"/>
                                          </p:val>
                                        </p:tav>
                                      </p:tavLst>
                                    </p:anim>
                                    <p:anim calcmode="lin" valueType="num">
                                      <p:cBhvr>
                                        <p:cTn id="139" dur="664" tmFilter="0.0,0.0;0.25,0.07;0.50,0.2;0.75,0.467;1.0,1.0">
                                          <p:stCondLst>
                                            <p:cond delay="0"/>
                                          </p:stCondLst>
                                        </p:cTn>
                                        <p:tgtEl>
                                          <p:spTgt spid="7">
                                            <p:txEl>
                                              <p:pRg st="3" end="3"/>
                                            </p:txEl>
                                          </p:spTgt>
                                        </p:tgtEl>
                                        <p:attrNameLst>
                                          <p:attrName>ppt_y</p:attrName>
                                        </p:attrNameLst>
                                      </p:cBhvr>
                                      <p:tavLst>
                                        <p:tav tm="0">
                                          <p:val>
                                            <p:strVal val="ppt_y"/>
                                          </p:val>
                                        </p:tav>
                                        <p:tav tm="5000">
                                          <p:val>
                                            <p:strVal val="ppt_y+0.026"/>
                                          </p:val>
                                        </p:tav>
                                        <p:tav tm="10000">
                                          <p:val>
                                            <p:strVal val="ppt_y+0.052"/>
                                          </p:val>
                                        </p:tav>
                                        <p:tav tm="15000">
                                          <p:val>
                                            <p:strVal val="ppt_y+0.078"/>
                                          </p:val>
                                        </p:tav>
                                        <p:tav tm="20000">
                                          <p:val>
                                            <p:strVal val="ppt_y+0.103"/>
                                          </p:val>
                                        </p:tav>
                                        <p:tav tm="30000">
                                          <p:val>
                                            <p:strVal val="ppt_y+0.151"/>
                                          </p:val>
                                        </p:tav>
                                        <p:tav tm="40000">
                                          <p:val>
                                            <p:strVal val="ppt_y+0.196"/>
                                          </p:val>
                                        </p:tav>
                                        <p:tav tm="50000">
                                          <p:val>
                                            <p:strVal val="ppt_y+0.236"/>
                                          </p:val>
                                        </p:tav>
                                        <p:tav tm="60000">
                                          <p:val>
                                            <p:strVal val="ppt_y+0.270"/>
                                          </p:val>
                                        </p:tav>
                                        <p:tav tm="70000">
                                          <p:val>
                                            <p:strVal val="ppt_y+0.297"/>
                                          </p:val>
                                        </p:tav>
                                        <p:tav tm="80000">
                                          <p:val>
                                            <p:strVal val="ppt_y+0.317"/>
                                          </p:val>
                                        </p:tav>
                                        <p:tav tm="90000">
                                          <p:val>
                                            <p:strVal val="ppt_y+0.329"/>
                                          </p:val>
                                        </p:tav>
                                        <p:tav tm="100000">
                                          <p:val>
                                            <p:strVal val="ppt_y+0.333"/>
                                          </p:val>
                                        </p:tav>
                                      </p:tavLst>
                                    </p:anim>
                                    <p:anim calcmode="lin" valueType="num">
                                      <p:cBhvr>
                                        <p:cTn id="140" dur="664" tmFilter="0, 0; 0.125,0.2665; 0.25,0.4; 0.375,0.465; 0.5,0.5;  0.625,0.535; 0.75,0.6; 0.875,0.7335; 1,1">
                                          <p:stCondLst>
                                            <p:cond delay="664"/>
                                          </p:stCondLst>
                                        </p:cTn>
                                        <p:tgtEl>
                                          <p:spTgt spid="7">
                                            <p:txEl>
                                              <p:pRg st="3" end="3"/>
                                            </p:txEl>
                                          </p:spTgt>
                                        </p:tgtEl>
                                        <p:attrNameLst>
                                          <p:attrName>ppt_y</p:attrName>
                                        </p:attrNameLst>
                                      </p:cBhvr>
                                      <p:tavLst>
                                        <p:tav tm="0">
                                          <p:val>
                                            <p:strVal val="ppt_y"/>
                                          </p:val>
                                        </p:tav>
                                        <p:tav tm="10000">
                                          <p:val>
                                            <p:strVal val="ppt_y-0.034"/>
                                          </p:val>
                                        </p:tav>
                                        <p:tav tm="20000">
                                          <p:val>
                                            <p:strVal val="ppt_y-0.065"/>
                                          </p:val>
                                        </p:tav>
                                        <p:tav tm="30000">
                                          <p:val>
                                            <p:strVal val="ppt_y-0.090"/>
                                          </p:val>
                                        </p:tav>
                                        <p:tav tm="40000">
                                          <p:val>
                                            <p:strVal val="ppt_y-0.106"/>
                                          </p:val>
                                        </p:tav>
                                        <p:tav tm="50000">
                                          <p:val>
                                            <p:strVal val="ppt_y-0.111"/>
                                          </p:val>
                                        </p:tav>
                                        <p:tav tm="60000">
                                          <p:val>
                                            <p:strVal val="ppt_y-0.106"/>
                                          </p:val>
                                        </p:tav>
                                        <p:tav tm="70000">
                                          <p:val>
                                            <p:strVal val="ppt_y-0.090"/>
                                          </p:val>
                                        </p:tav>
                                        <p:tav tm="80000">
                                          <p:val>
                                            <p:strVal val="ppt_y-0.065"/>
                                          </p:val>
                                        </p:tav>
                                        <p:tav tm="90000">
                                          <p:val>
                                            <p:strVal val="ppt_y-0.034"/>
                                          </p:val>
                                        </p:tav>
                                        <p:tav tm="100000">
                                          <p:val>
                                            <p:strVal val="ppt_y"/>
                                          </p:val>
                                        </p:tav>
                                      </p:tavLst>
                                    </p:anim>
                                    <p:anim calcmode="lin" valueType="num">
                                      <p:cBhvr>
                                        <p:cTn id="141" dur="332" tmFilter="0, 0; 0.125,0.2665; 0.25,0.4; 0.375,0.465; 0.5,0.5;  0.625,0.535; 0.75,0.6; 0.875,0.7335; 1,1">
                                          <p:stCondLst>
                                            <p:cond delay="1324"/>
                                          </p:stCondLst>
                                        </p:cTn>
                                        <p:tgtEl>
                                          <p:spTgt spid="7">
                                            <p:txEl>
                                              <p:pRg st="3" end="3"/>
                                            </p:txEl>
                                          </p:spTgt>
                                        </p:tgtEl>
                                        <p:attrNameLst>
                                          <p:attrName>ppt_y</p:attrName>
                                        </p:attrNameLst>
                                      </p:cBhvr>
                                      <p:tavLst>
                                        <p:tav tm="0">
                                          <p:val>
                                            <p:strVal val="ppt_y"/>
                                          </p:val>
                                        </p:tav>
                                        <p:tav tm="10000">
                                          <p:val>
                                            <p:strVal val="ppt_y-0.011"/>
                                          </p:val>
                                        </p:tav>
                                        <p:tav tm="20000">
                                          <p:val>
                                            <p:strVal val="ppt_y-0.022"/>
                                          </p:val>
                                        </p:tav>
                                        <p:tav tm="30000">
                                          <p:val>
                                            <p:strVal val="ppt_y-0.030"/>
                                          </p:val>
                                        </p:tav>
                                        <p:tav tm="40000">
                                          <p:val>
                                            <p:strVal val="ppt_y-0.035"/>
                                          </p:val>
                                        </p:tav>
                                        <p:tav tm="50000">
                                          <p:val>
                                            <p:strVal val="ppt_y-0.037"/>
                                          </p:val>
                                        </p:tav>
                                        <p:tav tm="60000">
                                          <p:val>
                                            <p:strVal val="ppt_y-0.035"/>
                                          </p:val>
                                        </p:tav>
                                        <p:tav tm="70000">
                                          <p:val>
                                            <p:strVal val="ppt_y-0.030"/>
                                          </p:val>
                                        </p:tav>
                                        <p:tav tm="80000">
                                          <p:val>
                                            <p:strVal val="ppt_y-0.022"/>
                                          </p:val>
                                        </p:tav>
                                        <p:tav tm="90000">
                                          <p:val>
                                            <p:strVal val="ppt_y-0.011"/>
                                          </p:val>
                                        </p:tav>
                                        <p:tav tm="100000">
                                          <p:val>
                                            <p:strVal val="ppt_y"/>
                                          </p:val>
                                        </p:tav>
                                      </p:tavLst>
                                    </p:anim>
                                    <p:anim calcmode="lin" valueType="num">
                                      <p:cBhvr>
                                        <p:cTn id="142" dur="164" tmFilter="0, 0; 0.125,0.2665; 0.25,0.4; 0.375,0.465; 0.5,0.5;  0.625,0.535; 0.75,0.6; 0.875,0.7335; 1,1">
                                          <p:stCondLst>
                                            <p:cond delay="1656"/>
                                          </p:stCondLst>
                                        </p:cTn>
                                        <p:tgtEl>
                                          <p:spTgt spid="7">
                                            <p:txEl>
                                              <p:pRg st="3" end="3"/>
                                            </p:txEl>
                                          </p:spTgt>
                                        </p:tgtEl>
                                        <p:attrNameLst>
                                          <p:attrName>ppt_y</p:attrName>
                                        </p:attrNameLst>
                                      </p:cBhvr>
                                      <p:tavLst>
                                        <p:tav tm="0">
                                          <p:val>
                                            <p:strVal val="ppt_y"/>
                                          </p:val>
                                        </p:tav>
                                        <p:tav tm="10000">
                                          <p:val>
                                            <p:strVal val="ppt_y-0.004"/>
                                          </p:val>
                                        </p:tav>
                                        <p:tav tm="20000">
                                          <p:val>
                                            <p:strVal val="ppt_y-0.007"/>
                                          </p:val>
                                        </p:tav>
                                        <p:tav tm="30000">
                                          <p:val>
                                            <p:strVal val="ppt_y-0.010"/>
                                          </p:val>
                                        </p:tav>
                                        <p:tav tm="40000">
                                          <p:val>
                                            <p:strVal val="ppt_y-0.012"/>
                                          </p:val>
                                        </p:tav>
                                        <p:tav tm="50000">
                                          <p:val>
                                            <p:strVal val="ppt_y-0.0123"/>
                                          </p:val>
                                        </p:tav>
                                        <p:tav tm="60000">
                                          <p:val>
                                            <p:strVal val="ppt_y-0.012"/>
                                          </p:val>
                                        </p:tav>
                                        <p:tav tm="70000">
                                          <p:val>
                                            <p:strVal val="ppt_y-0.010"/>
                                          </p:val>
                                        </p:tav>
                                        <p:tav tm="80000">
                                          <p:val>
                                            <p:strVal val="ppt_y-0.007"/>
                                          </p:val>
                                        </p:tav>
                                        <p:tav tm="90000">
                                          <p:val>
                                            <p:strVal val="ppt_y-0.004"/>
                                          </p:val>
                                        </p:tav>
                                        <p:tav tm="100000">
                                          <p:val>
                                            <p:strVal val="ppt_y"/>
                                          </p:val>
                                        </p:tav>
                                      </p:tavLst>
                                    </p:anim>
                                    <p:anim calcmode="lin" valueType="num">
                                      <p:cBhvr>
                                        <p:cTn id="143" dur="180" accel="50000">
                                          <p:stCondLst>
                                            <p:cond delay="1820"/>
                                          </p:stCondLst>
                                        </p:cTn>
                                        <p:tgtEl>
                                          <p:spTgt spid="7">
                                            <p:txEl>
                                              <p:pRg st="3" end="3"/>
                                            </p:txEl>
                                          </p:spTgt>
                                        </p:tgtEl>
                                        <p:attrNameLst>
                                          <p:attrName>ppt_y</p:attrName>
                                        </p:attrNameLst>
                                      </p:cBhvr>
                                      <p:tavLst>
                                        <p:tav tm="0">
                                          <p:val>
                                            <p:strVal val="ppt_y"/>
                                          </p:val>
                                        </p:tav>
                                        <p:tav tm="100000">
                                          <p:val>
                                            <p:strVal val="ppt_y+ppt_h"/>
                                          </p:val>
                                        </p:tav>
                                      </p:tavLst>
                                    </p:anim>
                                    <p:animScale>
                                      <p:cBhvr>
                                        <p:cTn id="144" dur="26">
                                          <p:stCondLst>
                                            <p:cond delay="620"/>
                                          </p:stCondLst>
                                        </p:cTn>
                                        <p:tgtEl>
                                          <p:spTgt spid="7">
                                            <p:txEl>
                                              <p:pRg st="3" end="3"/>
                                            </p:txEl>
                                          </p:spTgt>
                                        </p:tgtEl>
                                      </p:cBhvr>
                                      <p:to x="100000" y="60000"/>
                                    </p:animScale>
                                    <p:animScale>
                                      <p:cBhvr>
                                        <p:cTn id="145" dur="166" decel="50000">
                                          <p:stCondLst>
                                            <p:cond delay="646"/>
                                          </p:stCondLst>
                                        </p:cTn>
                                        <p:tgtEl>
                                          <p:spTgt spid="7">
                                            <p:txEl>
                                              <p:pRg st="3" end="3"/>
                                            </p:txEl>
                                          </p:spTgt>
                                        </p:tgtEl>
                                      </p:cBhvr>
                                      <p:to x="100000" y="100000"/>
                                    </p:animScale>
                                    <p:animScale>
                                      <p:cBhvr>
                                        <p:cTn id="146" dur="26">
                                          <p:stCondLst>
                                            <p:cond delay="1312"/>
                                          </p:stCondLst>
                                        </p:cTn>
                                        <p:tgtEl>
                                          <p:spTgt spid="7">
                                            <p:txEl>
                                              <p:pRg st="3" end="3"/>
                                            </p:txEl>
                                          </p:spTgt>
                                        </p:tgtEl>
                                      </p:cBhvr>
                                      <p:to x="100000" y="80000"/>
                                    </p:animScale>
                                    <p:animScale>
                                      <p:cBhvr>
                                        <p:cTn id="147" dur="166" decel="50000">
                                          <p:stCondLst>
                                            <p:cond delay="1338"/>
                                          </p:stCondLst>
                                        </p:cTn>
                                        <p:tgtEl>
                                          <p:spTgt spid="7">
                                            <p:txEl>
                                              <p:pRg st="3" end="3"/>
                                            </p:txEl>
                                          </p:spTgt>
                                        </p:tgtEl>
                                      </p:cBhvr>
                                      <p:to x="100000" y="100000"/>
                                    </p:animScale>
                                    <p:animScale>
                                      <p:cBhvr>
                                        <p:cTn id="148" dur="26">
                                          <p:stCondLst>
                                            <p:cond delay="1642"/>
                                          </p:stCondLst>
                                        </p:cTn>
                                        <p:tgtEl>
                                          <p:spTgt spid="7">
                                            <p:txEl>
                                              <p:pRg st="3" end="3"/>
                                            </p:txEl>
                                          </p:spTgt>
                                        </p:tgtEl>
                                      </p:cBhvr>
                                      <p:to x="100000" y="90000"/>
                                    </p:animScale>
                                    <p:animScale>
                                      <p:cBhvr>
                                        <p:cTn id="149" dur="166" decel="50000">
                                          <p:stCondLst>
                                            <p:cond delay="1668"/>
                                          </p:stCondLst>
                                        </p:cTn>
                                        <p:tgtEl>
                                          <p:spTgt spid="7">
                                            <p:txEl>
                                              <p:pRg st="3" end="3"/>
                                            </p:txEl>
                                          </p:spTgt>
                                        </p:tgtEl>
                                      </p:cBhvr>
                                      <p:to x="100000" y="100000"/>
                                    </p:animScale>
                                    <p:animScale>
                                      <p:cBhvr>
                                        <p:cTn id="150" dur="26">
                                          <p:stCondLst>
                                            <p:cond delay="1808"/>
                                          </p:stCondLst>
                                        </p:cTn>
                                        <p:tgtEl>
                                          <p:spTgt spid="7">
                                            <p:txEl>
                                              <p:pRg st="3" end="3"/>
                                            </p:txEl>
                                          </p:spTgt>
                                        </p:tgtEl>
                                      </p:cBhvr>
                                      <p:to x="100000" y="95000"/>
                                    </p:animScale>
                                    <p:animScale>
                                      <p:cBhvr>
                                        <p:cTn id="151" dur="166" decel="50000">
                                          <p:stCondLst>
                                            <p:cond delay="1834"/>
                                          </p:stCondLst>
                                        </p:cTn>
                                        <p:tgtEl>
                                          <p:spTgt spid="7">
                                            <p:txEl>
                                              <p:pRg st="3" end="3"/>
                                            </p:txEl>
                                          </p:spTgt>
                                        </p:tgtEl>
                                      </p:cBhvr>
                                      <p:to x="100000" y="100000"/>
                                    </p:animScale>
                                    <p:set>
                                      <p:cBhvr>
                                        <p:cTn id="152" dur="1" fill="hold">
                                          <p:stCondLst>
                                            <p:cond delay="1999"/>
                                          </p:stCondLst>
                                        </p:cTn>
                                        <p:tgtEl>
                                          <p:spTgt spid="7">
                                            <p:txEl>
                                              <p:pRg st="3" end="3"/>
                                            </p:txEl>
                                          </p:spTgt>
                                        </p:tgtEl>
                                        <p:attrNameLst>
                                          <p:attrName>style.visibility</p:attrName>
                                        </p:attrNameLst>
                                      </p:cBhvr>
                                      <p:to>
                                        <p:strVal val="hidden"/>
                                      </p:to>
                                    </p:set>
                                  </p:childTnLst>
                                </p:cTn>
                              </p:par>
                              <p:par>
                                <p:cTn id="153" presetID="26" presetClass="exit" presetSubtype="0" fill="hold" grpId="0" nodeType="withEffect">
                                  <p:stCondLst>
                                    <p:cond delay="0"/>
                                  </p:stCondLst>
                                  <p:childTnLst>
                                    <p:animEffect transition="out" filter="wipe(down)">
                                      <p:cBhvr>
                                        <p:cTn id="154" dur="180" accel="50000">
                                          <p:stCondLst>
                                            <p:cond delay="1820"/>
                                          </p:stCondLst>
                                        </p:cTn>
                                        <p:tgtEl>
                                          <p:spTgt spid="7">
                                            <p:txEl>
                                              <p:pRg st="4" end="4"/>
                                            </p:txEl>
                                          </p:spTgt>
                                        </p:tgtEl>
                                      </p:cBhvr>
                                    </p:animEffect>
                                    <p:anim calcmode="lin" valueType="num">
                                      <p:cBhvr>
                                        <p:cTn id="155" dur="1822" tmFilter="0,0; 0.14,0.31; 0.43,0.73; 0.71,0.91; 1.0,1.0">
                                          <p:stCondLst>
                                            <p:cond delay="0"/>
                                          </p:stCondLst>
                                        </p:cTn>
                                        <p:tgtEl>
                                          <p:spTgt spid="7">
                                            <p:txEl>
                                              <p:pRg st="4" end="4"/>
                                            </p:txEl>
                                          </p:spTgt>
                                        </p:tgtEl>
                                        <p:attrNameLst>
                                          <p:attrName>ppt_x</p:attrName>
                                        </p:attrNameLst>
                                      </p:cBhvr>
                                      <p:tavLst>
                                        <p:tav tm="0">
                                          <p:val>
                                            <p:strVal val="ppt_x"/>
                                          </p:val>
                                        </p:tav>
                                        <p:tav tm="100000">
                                          <p:val>
                                            <p:strVal val="#ppt_x+0.25"/>
                                          </p:val>
                                        </p:tav>
                                      </p:tavLst>
                                    </p:anim>
                                    <p:anim calcmode="lin" valueType="num">
                                      <p:cBhvr>
                                        <p:cTn id="156" dur="178">
                                          <p:stCondLst>
                                            <p:cond delay="1822"/>
                                          </p:stCondLst>
                                        </p:cTn>
                                        <p:tgtEl>
                                          <p:spTgt spid="7">
                                            <p:txEl>
                                              <p:pRg st="4" end="4"/>
                                            </p:txEl>
                                          </p:spTgt>
                                        </p:tgtEl>
                                        <p:attrNameLst>
                                          <p:attrName>ppt_x</p:attrName>
                                        </p:attrNameLst>
                                      </p:cBhvr>
                                      <p:tavLst>
                                        <p:tav tm="0">
                                          <p:val>
                                            <p:strVal val="ppt_x"/>
                                          </p:val>
                                        </p:tav>
                                        <p:tav tm="100000">
                                          <p:val>
                                            <p:strVal val="ppt_x"/>
                                          </p:val>
                                        </p:tav>
                                      </p:tavLst>
                                    </p:anim>
                                    <p:anim calcmode="lin" valueType="num">
                                      <p:cBhvr>
                                        <p:cTn id="157" dur="664" tmFilter="0.0,0.0;0.25,0.07;0.50,0.2;0.75,0.467;1.0,1.0">
                                          <p:stCondLst>
                                            <p:cond delay="0"/>
                                          </p:stCondLst>
                                        </p:cTn>
                                        <p:tgtEl>
                                          <p:spTgt spid="7">
                                            <p:txEl>
                                              <p:pRg st="4" end="4"/>
                                            </p:txEl>
                                          </p:spTgt>
                                        </p:tgtEl>
                                        <p:attrNameLst>
                                          <p:attrName>ppt_y</p:attrName>
                                        </p:attrNameLst>
                                      </p:cBhvr>
                                      <p:tavLst>
                                        <p:tav tm="0">
                                          <p:val>
                                            <p:strVal val="ppt_y"/>
                                          </p:val>
                                        </p:tav>
                                        <p:tav tm="5000">
                                          <p:val>
                                            <p:strVal val="ppt_y+0.026"/>
                                          </p:val>
                                        </p:tav>
                                        <p:tav tm="10000">
                                          <p:val>
                                            <p:strVal val="ppt_y+0.052"/>
                                          </p:val>
                                        </p:tav>
                                        <p:tav tm="15000">
                                          <p:val>
                                            <p:strVal val="ppt_y+0.078"/>
                                          </p:val>
                                        </p:tav>
                                        <p:tav tm="20000">
                                          <p:val>
                                            <p:strVal val="ppt_y+0.103"/>
                                          </p:val>
                                        </p:tav>
                                        <p:tav tm="30000">
                                          <p:val>
                                            <p:strVal val="ppt_y+0.151"/>
                                          </p:val>
                                        </p:tav>
                                        <p:tav tm="40000">
                                          <p:val>
                                            <p:strVal val="ppt_y+0.196"/>
                                          </p:val>
                                        </p:tav>
                                        <p:tav tm="50000">
                                          <p:val>
                                            <p:strVal val="ppt_y+0.236"/>
                                          </p:val>
                                        </p:tav>
                                        <p:tav tm="60000">
                                          <p:val>
                                            <p:strVal val="ppt_y+0.270"/>
                                          </p:val>
                                        </p:tav>
                                        <p:tav tm="70000">
                                          <p:val>
                                            <p:strVal val="ppt_y+0.297"/>
                                          </p:val>
                                        </p:tav>
                                        <p:tav tm="80000">
                                          <p:val>
                                            <p:strVal val="ppt_y+0.317"/>
                                          </p:val>
                                        </p:tav>
                                        <p:tav tm="90000">
                                          <p:val>
                                            <p:strVal val="ppt_y+0.329"/>
                                          </p:val>
                                        </p:tav>
                                        <p:tav tm="100000">
                                          <p:val>
                                            <p:strVal val="ppt_y+0.333"/>
                                          </p:val>
                                        </p:tav>
                                      </p:tavLst>
                                    </p:anim>
                                    <p:anim calcmode="lin" valueType="num">
                                      <p:cBhvr>
                                        <p:cTn id="158" dur="664" tmFilter="0, 0; 0.125,0.2665; 0.25,0.4; 0.375,0.465; 0.5,0.5;  0.625,0.535; 0.75,0.6; 0.875,0.7335; 1,1">
                                          <p:stCondLst>
                                            <p:cond delay="664"/>
                                          </p:stCondLst>
                                        </p:cTn>
                                        <p:tgtEl>
                                          <p:spTgt spid="7">
                                            <p:txEl>
                                              <p:pRg st="4" end="4"/>
                                            </p:txEl>
                                          </p:spTgt>
                                        </p:tgtEl>
                                        <p:attrNameLst>
                                          <p:attrName>ppt_y</p:attrName>
                                        </p:attrNameLst>
                                      </p:cBhvr>
                                      <p:tavLst>
                                        <p:tav tm="0">
                                          <p:val>
                                            <p:strVal val="ppt_y"/>
                                          </p:val>
                                        </p:tav>
                                        <p:tav tm="10000">
                                          <p:val>
                                            <p:strVal val="ppt_y-0.034"/>
                                          </p:val>
                                        </p:tav>
                                        <p:tav tm="20000">
                                          <p:val>
                                            <p:strVal val="ppt_y-0.065"/>
                                          </p:val>
                                        </p:tav>
                                        <p:tav tm="30000">
                                          <p:val>
                                            <p:strVal val="ppt_y-0.090"/>
                                          </p:val>
                                        </p:tav>
                                        <p:tav tm="40000">
                                          <p:val>
                                            <p:strVal val="ppt_y-0.106"/>
                                          </p:val>
                                        </p:tav>
                                        <p:tav tm="50000">
                                          <p:val>
                                            <p:strVal val="ppt_y-0.111"/>
                                          </p:val>
                                        </p:tav>
                                        <p:tav tm="60000">
                                          <p:val>
                                            <p:strVal val="ppt_y-0.106"/>
                                          </p:val>
                                        </p:tav>
                                        <p:tav tm="70000">
                                          <p:val>
                                            <p:strVal val="ppt_y-0.090"/>
                                          </p:val>
                                        </p:tav>
                                        <p:tav tm="80000">
                                          <p:val>
                                            <p:strVal val="ppt_y-0.065"/>
                                          </p:val>
                                        </p:tav>
                                        <p:tav tm="90000">
                                          <p:val>
                                            <p:strVal val="ppt_y-0.034"/>
                                          </p:val>
                                        </p:tav>
                                        <p:tav tm="100000">
                                          <p:val>
                                            <p:strVal val="ppt_y"/>
                                          </p:val>
                                        </p:tav>
                                      </p:tavLst>
                                    </p:anim>
                                    <p:anim calcmode="lin" valueType="num">
                                      <p:cBhvr>
                                        <p:cTn id="159" dur="332" tmFilter="0, 0; 0.125,0.2665; 0.25,0.4; 0.375,0.465; 0.5,0.5;  0.625,0.535; 0.75,0.6; 0.875,0.7335; 1,1">
                                          <p:stCondLst>
                                            <p:cond delay="1324"/>
                                          </p:stCondLst>
                                        </p:cTn>
                                        <p:tgtEl>
                                          <p:spTgt spid="7">
                                            <p:txEl>
                                              <p:pRg st="4" end="4"/>
                                            </p:txEl>
                                          </p:spTgt>
                                        </p:tgtEl>
                                        <p:attrNameLst>
                                          <p:attrName>ppt_y</p:attrName>
                                        </p:attrNameLst>
                                      </p:cBhvr>
                                      <p:tavLst>
                                        <p:tav tm="0">
                                          <p:val>
                                            <p:strVal val="ppt_y"/>
                                          </p:val>
                                        </p:tav>
                                        <p:tav tm="10000">
                                          <p:val>
                                            <p:strVal val="ppt_y-0.011"/>
                                          </p:val>
                                        </p:tav>
                                        <p:tav tm="20000">
                                          <p:val>
                                            <p:strVal val="ppt_y-0.022"/>
                                          </p:val>
                                        </p:tav>
                                        <p:tav tm="30000">
                                          <p:val>
                                            <p:strVal val="ppt_y-0.030"/>
                                          </p:val>
                                        </p:tav>
                                        <p:tav tm="40000">
                                          <p:val>
                                            <p:strVal val="ppt_y-0.035"/>
                                          </p:val>
                                        </p:tav>
                                        <p:tav tm="50000">
                                          <p:val>
                                            <p:strVal val="ppt_y-0.037"/>
                                          </p:val>
                                        </p:tav>
                                        <p:tav tm="60000">
                                          <p:val>
                                            <p:strVal val="ppt_y-0.035"/>
                                          </p:val>
                                        </p:tav>
                                        <p:tav tm="70000">
                                          <p:val>
                                            <p:strVal val="ppt_y-0.030"/>
                                          </p:val>
                                        </p:tav>
                                        <p:tav tm="80000">
                                          <p:val>
                                            <p:strVal val="ppt_y-0.022"/>
                                          </p:val>
                                        </p:tav>
                                        <p:tav tm="90000">
                                          <p:val>
                                            <p:strVal val="ppt_y-0.011"/>
                                          </p:val>
                                        </p:tav>
                                        <p:tav tm="100000">
                                          <p:val>
                                            <p:strVal val="ppt_y"/>
                                          </p:val>
                                        </p:tav>
                                      </p:tavLst>
                                    </p:anim>
                                    <p:anim calcmode="lin" valueType="num">
                                      <p:cBhvr>
                                        <p:cTn id="160" dur="164" tmFilter="0, 0; 0.125,0.2665; 0.25,0.4; 0.375,0.465; 0.5,0.5;  0.625,0.535; 0.75,0.6; 0.875,0.7335; 1,1">
                                          <p:stCondLst>
                                            <p:cond delay="1656"/>
                                          </p:stCondLst>
                                        </p:cTn>
                                        <p:tgtEl>
                                          <p:spTgt spid="7">
                                            <p:txEl>
                                              <p:pRg st="4" end="4"/>
                                            </p:txEl>
                                          </p:spTgt>
                                        </p:tgtEl>
                                        <p:attrNameLst>
                                          <p:attrName>ppt_y</p:attrName>
                                        </p:attrNameLst>
                                      </p:cBhvr>
                                      <p:tavLst>
                                        <p:tav tm="0">
                                          <p:val>
                                            <p:strVal val="ppt_y"/>
                                          </p:val>
                                        </p:tav>
                                        <p:tav tm="10000">
                                          <p:val>
                                            <p:strVal val="ppt_y-0.004"/>
                                          </p:val>
                                        </p:tav>
                                        <p:tav tm="20000">
                                          <p:val>
                                            <p:strVal val="ppt_y-0.007"/>
                                          </p:val>
                                        </p:tav>
                                        <p:tav tm="30000">
                                          <p:val>
                                            <p:strVal val="ppt_y-0.010"/>
                                          </p:val>
                                        </p:tav>
                                        <p:tav tm="40000">
                                          <p:val>
                                            <p:strVal val="ppt_y-0.012"/>
                                          </p:val>
                                        </p:tav>
                                        <p:tav tm="50000">
                                          <p:val>
                                            <p:strVal val="ppt_y-0.0123"/>
                                          </p:val>
                                        </p:tav>
                                        <p:tav tm="60000">
                                          <p:val>
                                            <p:strVal val="ppt_y-0.012"/>
                                          </p:val>
                                        </p:tav>
                                        <p:tav tm="70000">
                                          <p:val>
                                            <p:strVal val="ppt_y-0.010"/>
                                          </p:val>
                                        </p:tav>
                                        <p:tav tm="80000">
                                          <p:val>
                                            <p:strVal val="ppt_y-0.007"/>
                                          </p:val>
                                        </p:tav>
                                        <p:tav tm="90000">
                                          <p:val>
                                            <p:strVal val="ppt_y-0.004"/>
                                          </p:val>
                                        </p:tav>
                                        <p:tav tm="100000">
                                          <p:val>
                                            <p:strVal val="ppt_y"/>
                                          </p:val>
                                        </p:tav>
                                      </p:tavLst>
                                    </p:anim>
                                    <p:anim calcmode="lin" valueType="num">
                                      <p:cBhvr>
                                        <p:cTn id="161" dur="180" accel="50000">
                                          <p:stCondLst>
                                            <p:cond delay="1820"/>
                                          </p:stCondLst>
                                        </p:cTn>
                                        <p:tgtEl>
                                          <p:spTgt spid="7">
                                            <p:txEl>
                                              <p:pRg st="4" end="4"/>
                                            </p:txEl>
                                          </p:spTgt>
                                        </p:tgtEl>
                                        <p:attrNameLst>
                                          <p:attrName>ppt_y</p:attrName>
                                        </p:attrNameLst>
                                      </p:cBhvr>
                                      <p:tavLst>
                                        <p:tav tm="0">
                                          <p:val>
                                            <p:strVal val="ppt_y"/>
                                          </p:val>
                                        </p:tav>
                                        <p:tav tm="100000">
                                          <p:val>
                                            <p:strVal val="ppt_y+ppt_h"/>
                                          </p:val>
                                        </p:tav>
                                      </p:tavLst>
                                    </p:anim>
                                    <p:animScale>
                                      <p:cBhvr>
                                        <p:cTn id="162" dur="26">
                                          <p:stCondLst>
                                            <p:cond delay="620"/>
                                          </p:stCondLst>
                                        </p:cTn>
                                        <p:tgtEl>
                                          <p:spTgt spid="7">
                                            <p:txEl>
                                              <p:pRg st="4" end="4"/>
                                            </p:txEl>
                                          </p:spTgt>
                                        </p:tgtEl>
                                      </p:cBhvr>
                                      <p:to x="100000" y="60000"/>
                                    </p:animScale>
                                    <p:animScale>
                                      <p:cBhvr>
                                        <p:cTn id="163" dur="166" decel="50000">
                                          <p:stCondLst>
                                            <p:cond delay="646"/>
                                          </p:stCondLst>
                                        </p:cTn>
                                        <p:tgtEl>
                                          <p:spTgt spid="7">
                                            <p:txEl>
                                              <p:pRg st="4" end="4"/>
                                            </p:txEl>
                                          </p:spTgt>
                                        </p:tgtEl>
                                      </p:cBhvr>
                                      <p:to x="100000" y="100000"/>
                                    </p:animScale>
                                    <p:animScale>
                                      <p:cBhvr>
                                        <p:cTn id="164" dur="26">
                                          <p:stCondLst>
                                            <p:cond delay="1312"/>
                                          </p:stCondLst>
                                        </p:cTn>
                                        <p:tgtEl>
                                          <p:spTgt spid="7">
                                            <p:txEl>
                                              <p:pRg st="4" end="4"/>
                                            </p:txEl>
                                          </p:spTgt>
                                        </p:tgtEl>
                                      </p:cBhvr>
                                      <p:to x="100000" y="80000"/>
                                    </p:animScale>
                                    <p:animScale>
                                      <p:cBhvr>
                                        <p:cTn id="165" dur="166" decel="50000">
                                          <p:stCondLst>
                                            <p:cond delay="1338"/>
                                          </p:stCondLst>
                                        </p:cTn>
                                        <p:tgtEl>
                                          <p:spTgt spid="7">
                                            <p:txEl>
                                              <p:pRg st="4" end="4"/>
                                            </p:txEl>
                                          </p:spTgt>
                                        </p:tgtEl>
                                      </p:cBhvr>
                                      <p:to x="100000" y="100000"/>
                                    </p:animScale>
                                    <p:animScale>
                                      <p:cBhvr>
                                        <p:cTn id="166" dur="26">
                                          <p:stCondLst>
                                            <p:cond delay="1642"/>
                                          </p:stCondLst>
                                        </p:cTn>
                                        <p:tgtEl>
                                          <p:spTgt spid="7">
                                            <p:txEl>
                                              <p:pRg st="4" end="4"/>
                                            </p:txEl>
                                          </p:spTgt>
                                        </p:tgtEl>
                                      </p:cBhvr>
                                      <p:to x="100000" y="90000"/>
                                    </p:animScale>
                                    <p:animScale>
                                      <p:cBhvr>
                                        <p:cTn id="167" dur="166" decel="50000">
                                          <p:stCondLst>
                                            <p:cond delay="1668"/>
                                          </p:stCondLst>
                                        </p:cTn>
                                        <p:tgtEl>
                                          <p:spTgt spid="7">
                                            <p:txEl>
                                              <p:pRg st="4" end="4"/>
                                            </p:txEl>
                                          </p:spTgt>
                                        </p:tgtEl>
                                      </p:cBhvr>
                                      <p:to x="100000" y="100000"/>
                                    </p:animScale>
                                    <p:animScale>
                                      <p:cBhvr>
                                        <p:cTn id="168" dur="26">
                                          <p:stCondLst>
                                            <p:cond delay="1808"/>
                                          </p:stCondLst>
                                        </p:cTn>
                                        <p:tgtEl>
                                          <p:spTgt spid="7">
                                            <p:txEl>
                                              <p:pRg st="4" end="4"/>
                                            </p:txEl>
                                          </p:spTgt>
                                        </p:tgtEl>
                                      </p:cBhvr>
                                      <p:to x="100000" y="95000"/>
                                    </p:animScale>
                                    <p:animScale>
                                      <p:cBhvr>
                                        <p:cTn id="169" dur="166" decel="50000">
                                          <p:stCondLst>
                                            <p:cond delay="1834"/>
                                          </p:stCondLst>
                                        </p:cTn>
                                        <p:tgtEl>
                                          <p:spTgt spid="7">
                                            <p:txEl>
                                              <p:pRg st="4" end="4"/>
                                            </p:txEl>
                                          </p:spTgt>
                                        </p:tgtEl>
                                      </p:cBhvr>
                                      <p:to x="100000" y="100000"/>
                                    </p:animScale>
                                    <p:set>
                                      <p:cBhvr>
                                        <p:cTn id="170" dur="1" fill="hold">
                                          <p:stCondLst>
                                            <p:cond delay="1999"/>
                                          </p:stCondLst>
                                        </p:cTn>
                                        <p:tgtEl>
                                          <p:spTgt spid="7">
                                            <p:txEl>
                                              <p:pRg st="4" end="4"/>
                                            </p:txEl>
                                          </p:spTgt>
                                        </p:tgtEl>
                                        <p:attrNameLst>
                                          <p:attrName>style.visibility</p:attrName>
                                        </p:attrNameLst>
                                      </p:cBhvr>
                                      <p:to>
                                        <p:strVal val="hidden"/>
                                      </p:to>
                                    </p:set>
                                  </p:childTnLst>
                                </p:cTn>
                              </p:par>
                              <p:par>
                                <p:cTn id="171" presetID="26" presetClass="exit" presetSubtype="0" fill="hold" grpId="0" nodeType="withEffect">
                                  <p:stCondLst>
                                    <p:cond delay="0"/>
                                  </p:stCondLst>
                                  <p:childTnLst>
                                    <p:animEffect transition="out" filter="wipe(down)">
                                      <p:cBhvr>
                                        <p:cTn id="172" dur="180" accel="50000">
                                          <p:stCondLst>
                                            <p:cond delay="1820"/>
                                          </p:stCondLst>
                                        </p:cTn>
                                        <p:tgtEl>
                                          <p:spTgt spid="7">
                                            <p:txEl>
                                              <p:pRg st="5" end="5"/>
                                            </p:txEl>
                                          </p:spTgt>
                                        </p:tgtEl>
                                      </p:cBhvr>
                                    </p:animEffect>
                                    <p:anim calcmode="lin" valueType="num">
                                      <p:cBhvr>
                                        <p:cTn id="173" dur="1822" tmFilter="0,0; 0.14,0.31; 0.43,0.73; 0.71,0.91; 1.0,1.0">
                                          <p:stCondLst>
                                            <p:cond delay="0"/>
                                          </p:stCondLst>
                                        </p:cTn>
                                        <p:tgtEl>
                                          <p:spTgt spid="7">
                                            <p:txEl>
                                              <p:pRg st="5" end="5"/>
                                            </p:txEl>
                                          </p:spTgt>
                                        </p:tgtEl>
                                        <p:attrNameLst>
                                          <p:attrName>ppt_x</p:attrName>
                                        </p:attrNameLst>
                                      </p:cBhvr>
                                      <p:tavLst>
                                        <p:tav tm="0">
                                          <p:val>
                                            <p:strVal val="ppt_x"/>
                                          </p:val>
                                        </p:tav>
                                        <p:tav tm="100000">
                                          <p:val>
                                            <p:strVal val="#ppt_x+0.25"/>
                                          </p:val>
                                        </p:tav>
                                      </p:tavLst>
                                    </p:anim>
                                    <p:anim calcmode="lin" valueType="num">
                                      <p:cBhvr>
                                        <p:cTn id="174" dur="178">
                                          <p:stCondLst>
                                            <p:cond delay="1822"/>
                                          </p:stCondLst>
                                        </p:cTn>
                                        <p:tgtEl>
                                          <p:spTgt spid="7">
                                            <p:txEl>
                                              <p:pRg st="5" end="5"/>
                                            </p:txEl>
                                          </p:spTgt>
                                        </p:tgtEl>
                                        <p:attrNameLst>
                                          <p:attrName>ppt_x</p:attrName>
                                        </p:attrNameLst>
                                      </p:cBhvr>
                                      <p:tavLst>
                                        <p:tav tm="0">
                                          <p:val>
                                            <p:strVal val="ppt_x"/>
                                          </p:val>
                                        </p:tav>
                                        <p:tav tm="100000">
                                          <p:val>
                                            <p:strVal val="ppt_x"/>
                                          </p:val>
                                        </p:tav>
                                      </p:tavLst>
                                    </p:anim>
                                    <p:anim calcmode="lin" valueType="num">
                                      <p:cBhvr>
                                        <p:cTn id="175" dur="664" tmFilter="0.0,0.0;0.25,0.07;0.50,0.2;0.75,0.467;1.0,1.0">
                                          <p:stCondLst>
                                            <p:cond delay="0"/>
                                          </p:stCondLst>
                                        </p:cTn>
                                        <p:tgtEl>
                                          <p:spTgt spid="7">
                                            <p:txEl>
                                              <p:pRg st="5" end="5"/>
                                            </p:txEl>
                                          </p:spTgt>
                                        </p:tgtEl>
                                        <p:attrNameLst>
                                          <p:attrName>ppt_y</p:attrName>
                                        </p:attrNameLst>
                                      </p:cBhvr>
                                      <p:tavLst>
                                        <p:tav tm="0">
                                          <p:val>
                                            <p:strVal val="ppt_y"/>
                                          </p:val>
                                        </p:tav>
                                        <p:tav tm="5000">
                                          <p:val>
                                            <p:strVal val="ppt_y+0.026"/>
                                          </p:val>
                                        </p:tav>
                                        <p:tav tm="10000">
                                          <p:val>
                                            <p:strVal val="ppt_y+0.052"/>
                                          </p:val>
                                        </p:tav>
                                        <p:tav tm="15000">
                                          <p:val>
                                            <p:strVal val="ppt_y+0.078"/>
                                          </p:val>
                                        </p:tav>
                                        <p:tav tm="20000">
                                          <p:val>
                                            <p:strVal val="ppt_y+0.103"/>
                                          </p:val>
                                        </p:tav>
                                        <p:tav tm="30000">
                                          <p:val>
                                            <p:strVal val="ppt_y+0.151"/>
                                          </p:val>
                                        </p:tav>
                                        <p:tav tm="40000">
                                          <p:val>
                                            <p:strVal val="ppt_y+0.196"/>
                                          </p:val>
                                        </p:tav>
                                        <p:tav tm="50000">
                                          <p:val>
                                            <p:strVal val="ppt_y+0.236"/>
                                          </p:val>
                                        </p:tav>
                                        <p:tav tm="60000">
                                          <p:val>
                                            <p:strVal val="ppt_y+0.270"/>
                                          </p:val>
                                        </p:tav>
                                        <p:tav tm="70000">
                                          <p:val>
                                            <p:strVal val="ppt_y+0.297"/>
                                          </p:val>
                                        </p:tav>
                                        <p:tav tm="80000">
                                          <p:val>
                                            <p:strVal val="ppt_y+0.317"/>
                                          </p:val>
                                        </p:tav>
                                        <p:tav tm="90000">
                                          <p:val>
                                            <p:strVal val="ppt_y+0.329"/>
                                          </p:val>
                                        </p:tav>
                                        <p:tav tm="100000">
                                          <p:val>
                                            <p:strVal val="ppt_y+0.333"/>
                                          </p:val>
                                        </p:tav>
                                      </p:tavLst>
                                    </p:anim>
                                    <p:anim calcmode="lin" valueType="num">
                                      <p:cBhvr>
                                        <p:cTn id="176" dur="664" tmFilter="0, 0; 0.125,0.2665; 0.25,0.4; 0.375,0.465; 0.5,0.5;  0.625,0.535; 0.75,0.6; 0.875,0.7335; 1,1">
                                          <p:stCondLst>
                                            <p:cond delay="664"/>
                                          </p:stCondLst>
                                        </p:cTn>
                                        <p:tgtEl>
                                          <p:spTgt spid="7">
                                            <p:txEl>
                                              <p:pRg st="5" end="5"/>
                                            </p:txEl>
                                          </p:spTgt>
                                        </p:tgtEl>
                                        <p:attrNameLst>
                                          <p:attrName>ppt_y</p:attrName>
                                        </p:attrNameLst>
                                      </p:cBhvr>
                                      <p:tavLst>
                                        <p:tav tm="0">
                                          <p:val>
                                            <p:strVal val="ppt_y"/>
                                          </p:val>
                                        </p:tav>
                                        <p:tav tm="10000">
                                          <p:val>
                                            <p:strVal val="ppt_y-0.034"/>
                                          </p:val>
                                        </p:tav>
                                        <p:tav tm="20000">
                                          <p:val>
                                            <p:strVal val="ppt_y-0.065"/>
                                          </p:val>
                                        </p:tav>
                                        <p:tav tm="30000">
                                          <p:val>
                                            <p:strVal val="ppt_y-0.090"/>
                                          </p:val>
                                        </p:tav>
                                        <p:tav tm="40000">
                                          <p:val>
                                            <p:strVal val="ppt_y-0.106"/>
                                          </p:val>
                                        </p:tav>
                                        <p:tav tm="50000">
                                          <p:val>
                                            <p:strVal val="ppt_y-0.111"/>
                                          </p:val>
                                        </p:tav>
                                        <p:tav tm="60000">
                                          <p:val>
                                            <p:strVal val="ppt_y-0.106"/>
                                          </p:val>
                                        </p:tav>
                                        <p:tav tm="70000">
                                          <p:val>
                                            <p:strVal val="ppt_y-0.090"/>
                                          </p:val>
                                        </p:tav>
                                        <p:tav tm="80000">
                                          <p:val>
                                            <p:strVal val="ppt_y-0.065"/>
                                          </p:val>
                                        </p:tav>
                                        <p:tav tm="90000">
                                          <p:val>
                                            <p:strVal val="ppt_y-0.034"/>
                                          </p:val>
                                        </p:tav>
                                        <p:tav tm="100000">
                                          <p:val>
                                            <p:strVal val="ppt_y"/>
                                          </p:val>
                                        </p:tav>
                                      </p:tavLst>
                                    </p:anim>
                                    <p:anim calcmode="lin" valueType="num">
                                      <p:cBhvr>
                                        <p:cTn id="177" dur="332" tmFilter="0, 0; 0.125,0.2665; 0.25,0.4; 0.375,0.465; 0.5,0.5;  0.625,0.535; 0.75,0.6; 0.875,0.7335; 1,1">
                                          <p:stCondLst>
                                            <p:cond delay="1324"/>
                                          </p:stCondLst>
                                        </p:cTn>
                                        <p:tgtEl>
                                          <p:spTgt spid="7">
                                            <p:txEl>
                                              <p:pRg st="5" end="5"/>
                                            </p:txEl>
                                          </p:spTgt>
                                        </p:tgtEl>
                                        <p:attrNameLst>
                                          <p:attrName>ppt_y</p:attrName>
                                        </p:attrNameLst>
                                      </p:cBhvr>
                                      <p:tavLst>
                                        <p:tav tm="0">
                                          <p:val>
                                            <p:strVal val="ppt_y"/>
                                          </p:val>
                                        </p:tav>
                                        <p:tav tm="10000">
                                          <p:val>
                                            <p:strVal val="ppt_y-0.011"/>
                                          </p:val>
                                        </p:tav>
                                        <p:tav tm="20000">
                                          <p:val>
                                            <p:strVal val="ppt_y-0.022"/>
                                          </p:val>
                                        </p:tav>
                                        <p:tav tm="30000">
                                          <p:val>
                                            <p:strVal val="ppt_y-0.030"/>
                                          </p:val>
                                        </p:tav>
                                        <p:tav tm="40000">
                                          <p:val>
                                            <p:strVal val="ppt_y-0.035"/>
                                          </p:val>
                                        </p:tav>
                                        <p:tav tm="50000">
                                          <p:val>
                                            <p:strVal val="ppt_y-0.037"/>
                                          </p:val>
                                        </p:tav>
                                        <p:tav tm="60000">
                                          <p:val>
                                            <p:strVal val="ppt_y-0.035"/>
                                          </p:val>
                                        </p:tav>
                                        <p:tav tm="70000">
                                          <p:val>
                                            <p:strVal val="ppt_y-0.030"/>
                                          </p:val>
                                        </p:tav>
                                        <p:tav tm="80000">
                                          <p:val>
                                            <p:strVal val="ppt_y-0.022"/>
                                          </p:val>
                                        </p:tav>
                                        <p:tav tm="90000">
                                          <p:val>
                                            <p:strVal val="ppt_y-0.011"/>
                                          </p:val>
                                        </p:tav>
                                        <p:tav tm="100000">
                                          <p:val>
                                            <p:strVal val="ppt_y"/>
                                          </p:val>
                                        </p:tav>
                                      </p:tavLst>
                                    </p:anim>
                                    <p:anim calcmode="lin" valueType="num">
                                      <p:cBhvr>
                                        <p:cTn id="178" dur="164" tmFilter="0, 0; 0.125,0.2665; 0.25,0.4; 0.375,0.465; 0.5,0.5;  0.625,0.535; 0.75,0.6; 0.875,0.7335; 1,1">
                                          <p:stCondLst>
                                            <p:cond delay="1656"/>
                                          </p:stCondLst>
                                        </p:cTn>
                                        <p:tgtEl>
                                          <p:spTgt spid="7">
                                            <p:txEl>
                                              <p:pRg st="5" end="5"/>
                                            </p:txEl>
                                          </p:spTgt>
                                        </p:tgtEl>
                                        <p:attrNameLst>
                                          <p:attrName>ppt_y</p:attrName>
                                        </p:attrNameLst>
                                      </p:cBhvr>
                                      <p:tavLst>
                                        <p:tav tm="0">
                                          <p:val>
                                            <p:strVal val="ppt_y"/>
                                          </p:val>
                                        </p:tav>
                                        <p:tav tm="10000">
                                          <p:val>
                                            <p:strVal val="ppt_y-0.004"/>
                                          </p:val>
                                        </p:tav>
                                        <p:tav tm="20000">
                                          <p:val>
                                            <p:strVal val="ppt_y-0.007"/>
                                          </p:val>
                                        </p:tav>
                                        <p:tav tm="30000">
                                          <p:val>
                                            <p:strVal val="ppt_y-0.010"/>
                                          </p:val>
                                        </p:tav>
                                        <p:tav tm="40000">
                                          <p:val>
                                            <p:strVal val="ppt_y-0.012"/>
                                          </p:val>
                                        </p:tav>
                                        <p:tav tm="50000">
                                          <p:val>
                                            <p:strVal val="ppt_y-0.0123"/>
                                          </p:val>
                                        </p:tav>
                                        <p:tav tm="60000">
                                          <p:val>
                                            <p:strVal val="ppt_y-0.012"/>
                                          </p:val>
                                        </p:tav>
                                        <p:tav tm="70000">
                                          <p:val>
                                            <p:strVal val="ppt_y-0.010"/>
                                          </p:val>
                                        </p:tav>
                                        <p:tav tm="80000">
                                          <p:val>
                                            <p:strVal val="ppt_y-0.007"/>
                                          </p:val>
                                        </p:tav>
                                        <p:tav tm="90000">
                                          <p:val>
                                            <p:strVal val="ppt_y-0.004"/>
                                          </p:val>
                                        </p:tav>
                                        <p:tav tm="100000">
                                          <p:val>
                                            <p:strVal val="ppt_y"/>
                                          </p:val>
                                        </p:tav>
                                      </p:tavLst>
                                    </p:anim>
                                    <p:anim calcmode="lin" valueType="num">
                                      <p:cBhvr>
                                        <p:cTn id="179" dur="180" accel="50000">
                                          <p:stCondLst>
                                            <p:cond delay="1820"/>
                                          </p:stCondLst>
                                        </p:cTn>
                                        <p:tgtEl>
                                          <p:spTgt spid="7">
                                            <p:txEl>
                                              <p:pRg st="5" end="5"/>
                                            </p:txEl>
                                          </p:spTgt>
                                        </p:tgtEl>
                                        <p:attrNameLst>
                                          <p:attrName>ppt_y</p:attrName>
                                        </p:attrNameLst>
                                      </p:cBhvr>
                                      <p:tavLst>
                                        <p:tav tm="0">
                                          <p:val>
                                            <p:strVal val="ppt_y"/>
                                          </p:val>
                                        </p:tav>
                                        <p:tav tm="100000">
                                          <p:val>
                                            <p:strVal val="ppt_y+ppt_h"/>
                                          </p:val>
                                        </p:tav>
                                      </p:tavLst>
                                    </p:anim>
                                    <p:animScale>
                                      <p:cBhvr>
                                        <p:cTn id="180" dur="26">
                                          <p:stCondLst>
                                            <p:cond delay="620"/>
                                          </p:stCondLst>
                                        </p:cTn>
                                        <p:tgtEl>
                                          <p:spTgt spid="7">
                                            <p:txEl>
                                              <p:pRg st="5" end="5"/>
                                            </p:txEl>
                                          </p:spTgt>
                                        </p:tgtEl>
                                      </p:cBhvr>
                                      <p:to x="100000" y="60000"/>
                                    </p:animScale>
                                    <p:animScale>
                                      <p:cBhvr>
                                        <p:cTn id="181" dur="166" decel="50000">
                                          <p:stCondLst>
                                            <p:cond delay="646"/>
                                          </p:stCondLst>
                                        </p:cTn>
                                        <p:tgtEl>
                                          <p:spTgt spid="7">
                                            <p:txEl>
                                              <p:pRg st="5" end="5"/>
                                            </p:txEl>
                                          </p:spTgt>
                                        </p:tgtEl>
                                      </p:cBhvr>
                                      <p:to x="100000" y="100000"/>
                                    </p:animScale>
                                    <p:animScale>
                                      <p:cBhvr>
                                        <p:cTn id="182" dur="26">
                                          <p:stCondLst>
                                            <p:cond delay="1312"/>
                                          </p:stCondLst>
                                        </p:cTn>
                                        <p:tgtEl>
                                          <p:spTgt spid="7">
                                            <p:txEl>
                                              <p:pRg st="5" end="5"/>
                                            </p:txEl>
                                          </p:spTgt>
                                        </p:tgtEl>
                                      </p:cBhvr>
                                      <p:to x="100000" y="80000"/>
                                    </p:animScale>
                                    <p:animScale>
                                      <p:cBhvr>
                                        <p:cTn id="183" dur="166" decel="50000">
                                          <p:stCondLst>
                                            <p:cond delay="1338"/>
                                          </p:stCondLst>
                                        </p:cTn>
                                        <p:tgtEl>
                                          <p:spTgt spid="7">
                                            <p:txEl>
                                              <p:pRg st="5" end="5"/>
                                            </p:txEl>
                                          </p:spTgt>
                                        </p:tgtEl>
                                      </p:cBhvr>
                                      <p:to x="100000" y="100000"/>
                                    </p:animScale>
                                    <p:animScale>
                                      <p:cBhvr>
                                        <p:cTn id="184" dur="26">
                                          <p:stCondLst>
                                            <p:cond delay="1642"/>
                                          </p:stCondLst>
                                        </p:cTn>
                                        <p:tgtEl>
                                          <p:spTgt spid="7">
                                            <p:txEl>
                                              <p:pRg st="5" end="5"/>
                                            </p:txEl>
                                          </p:spTgt>
                                        </p:tgtEl>
                                      </p:cBhvr>
                                      <p:to x="100000" y="90000"/>
                                    </p:animScale>
                                    <p:animScale>
                                      <p:cBhvr>
                                        <p:cTn id="185" dur="166" decel="50000">
                                          <p:stCondLst>
                                            <p:cond delay="1668"/>
                                          </p:stCondLst>
                                        </p:cTn>
                                        <p:tgtEl>
                                          <p:spTgt spid="7">
                                            <p:txEl>
                                              <p:pRg st="5" end="5"/>
                                            </p:txEl>
                                          </p:spTgt>
                                        </p:tgtEl>
                                      </p:cBhvr>
                                      <p:to x="100000" y="100000"/>
                                    </p:animScale>
                                    <p:animScale>
                                      <p:cBhvr>
                                        <p:cTn id="186" dur="26">
                                          <p:stCondLst>
                                            <p:cond delay="1808"/>
                                          </p:stCondLst>
                                        </p:cTn>
                                        <p:tgtEl>
                                          <p:spTgt spid="7">
                                            <p:txEl>
                                              <p:pRg st="5" end="5"/>
                                            </p:txEl>
                                          </p:spTgt>
                                        </p:tgtEl>
                                      </p:cBhvr>
                                      <p:to x="100000" y="95000"/>
                                    </p:animScale>
                                    <p:animScale>
                                      <p:cBhvr>
                                        <p:cTn id="187" dur="166" decel="50000">
                                          <p:stCondLst>
                                            <p:cond delay="1834"/>
                                          </p:stCondLst>
                                        </p:cTn>
                                        <p:tgtEl>
                                          <p:spTgt spid="7">
                                            <p:txEl>
                                              <p:pRg st="5" end="5"/>
                                            </p:txEl>
                                          </p:spTgt>
                                        </p:tgtEl>
                                      </p:cBhvr>
                                      <p:to x="100000" y="100000"/>
                                    </p:animScale>
                                    <p:set>
                                      <p:cBhvr>
                                        <p:cTn id="188" dur="1" fill="hold">
                                          <p:stCondLst>
                                            <p:cond delay="1999"/>
                                          </p:stCondLst>
                                        </p:cTn>
                                        <p:tgtEl>
                                          <p:spTgt spid="7">
                                            <p:txEl>
                                              <p:pRg st="5" end="5"/>
                                            </p:txEl>
                                          </p:spTgt>
                                        </p:tgtEl>
                                        <p:attrNameLst>
                                          <p:attrName>style.visibility</p:attrName>
                                        </p:attrNameLst>
                                      </p:cBhvr>
                                      <p:to>
                                        <p:strVal val="hidden"/>
                                      </p:to>
                                    </p:set>
                                  </p:childTnLst>
                                </p:cTn>
                              </p:par>
                              <p:par>
                                <p:cTn id="189" presetID="26" presetClass="exit" presetSubtype="0" fill="hold" grpId="0" nodeType="withEffect">
                                  <p:stCondLst>
                                    <p:cond delay="0"/>
                                  </p:stCondLst>
                                  <p:childTnLst>
                                    <p:animEffect transition="out" filter="wipe(down)">
                                      <p:cBhvr>
                                        <p:cTn id="190" dur="180" accel="50000">
                                          <p:stCondLst>
                                            <p:cond delay="1820"/>
                                          </p:stCondLst>
                                        </p:cTn>
                                        <p:tgtEl>
                                          <p:spTgt spid="7">
                                            <p:txEl>
                                              <p:pRg st="6" end="6"/>
                                            </p:txEl>
                                          </p:spTgt>
                                        </p:tgtEl>
                                      </p:cBhvr>
                                    </p:animEffect>
                                    <p:anim calcmode="lin" valueType="num">
                                      <p:cBhvr>
                                        <p:cTn id="191" dur="1822" tmFilter="0,0; 0.14,0.31; 0.43,0.73; 0.71,0.91; 1.0,1.0">
                                          <p:stCondLst>
                                            <p:cond delay="0"/>
                                          </p:stCondLst>
                                        </p:cTn>
                                        <p:tgtEl>
                                          <p:spTgt spid="7">
                                            <p:txEl>
                                              <p:pRg st="6" end="6"/>
                                            </p:txEl>
                                          </p:spTgt>
                                        </p:tgtEl>
                                        <p:attrNameLst>
                                          <p:attrName>ppt_x</p:attrName>
                                        </p:attrNameLst>
                                      </p:cBhvr>
                                      <p:tavLst>
                                        <p:tav tm="0">
                                          <p:val>
                                            <p:strVal val="ppt_x"/>
                                          </p:val>
                                        </p:tav>
                                        <p:tav tm="100000">
                                          <p:val>
                                            <p:strVal val="#ppt_x+0.25"/>
                                          </p:val>
                                        </p:tav>
                                      </p:tavLst>
                                    </p:anim>
                                    <p:anim calcmode="lin" valueType="num">
                                      <p:cBhvr>
                                        <p:cTn id="192" dur="178">
                                          <p:stCondLst>
                                            <p:cond delay="1822"/>
                                          </p:stCondLst>
                                        </p:cTn>
                                        <p:tgtEl>
                                          <p:spTgt spid="7">
                                            <p:txEl>
                                              <p:pRg st="6" end="6"/>
                                            </p:txEl>
                                          </p:spTgt>
                                        </p:tgtEl>
                                        <p:attrNameLst>
                                          <p:attrName>ppt_x</p:attrName>
                                        </p:attrNameLst>
                                      </p:cBhvr>
                                      <p:tavLst>
                                        <p:tav tm="0">
                                          <p:val>
                                            <p:strVal val="ppt_x"/>
                                          </p:val>
                                        </p:tav>
                                        <p:tav tm="100000">
                                          <p:val>
                                            <p:strVal val="ppt_x"/>
                                          </p:val>
                                        </p:tav>
                                      </p:tavLst>
                                    </p:anim>
                                    <p:anim calcmode="lin" valueType="num">
                                      <p:cBhvr>
                                        <p:cTn id="193" dur="664" tmFilter="0.0,0.0;0.25,0.07;0.50,0.2;0.75,0.467;1.0,1.0">
                                          <p:stCondLst>
                                            <p:cond delay="0"/>
                                          </p:stCondLst>
                                        </p:cTn>
                                        <p:tgtEl>
                                          <p:spTgt spid="7">
                                            <p:txEl>
                                              <p:pRg st="6" end="6"/>
                                            </p:txEl>
                                          </p:spTgt>
                                        </p:tgtEl>
                                        <p:attrNameLst>
                                          <p:attrName>ppt_y</p:attrName>
                                        </p:attrNameLst>
                                      </p:cBhvr>
                                      <p:tavLst>
                                        <p:tav tm="0">
                                          <p:val>
                                            <p:strVal val="ppt_y"/>
                                          </p:val>
                                        </p:tav>
                                        <p:tav tm="5000">
                                          <p:val>
                                            <p:strVal val="ppt_y+0.026"/>
                                          </p:val>
                                        </p:tav>
                                        <p:tav tm="10000">
                                          <p:val>
                                            <p:strVal val="ppt_y+0.052"/>
                                          </p:val>
                                        </p:tav>
                                        <p:tav tm="15000">
                                          <p:val>
                                            <p:strVal val="ppt_y+0.078"/>
                                          </p:val>
                                        </p:tav>
                                        <p:tav tm="20000">
                                          <p:val>
                                            <p:strVal val="ppt_y+0.103"/>
                                          </p:val>
                                        </p:tav>
                                        <p:tav tm="30000">
                                          <p:val>
                                            <p:strVal val="ppt_y+0.151"/>
                                          </p:val>
                                        </p:tav>
                                        <p:tav tm="40000">
                                          <p:val>
                                            <p:strVal val="ppt_y+0.196"/>
                                          </p:val>
                                        </p:tav>
                                        <p:tav tm="50000">
                                          <p:val>
                                            <p:strVal val="ppt_y+0.236"/>
                                          </p:val>
                                        </p:tav>
                                        <p:tav tm="60000">
                                          <p:val>
                                            <p:strVal val="ppt_y+0.270"/>
                                          </p:val>
                                        </p:tav>
                                        <p:tav tm="70000">
                                          <p:val>
                                            <p:strVal val="ppt_y+0.297"/>
                                          </p:val>
                                        </p:tav>
                                        <p:tav tm="80000">
                                          <p:val>
                                            <p:strVal val="ppt_y+0.317"/>
                                          </p:val>
                                        </p:tav>
                                        <p:tav tm="90000">
                                          <p:val>
                                            <p:strVal val="ppt_y+0.329"/>
                                          </p:val>
                                        </p:tav>
                                        <p:tav tm="100000">
                                          <p:val>
                                            <p:strVal val="ppt_y+0.333"/>
                                          </p:val>
                                        </p:tav>
                                      </p:tavLst>
                                    </p:anim>
                                    <p:anim calcmode="lin" valueType="num">
                                      <p:cBhvr>
                                        <p:cTn id="194" dur="664" tmFilter="0, 0; 0.125,0.2665; 0.25,0.4; 0.375,0.465; 0.5,0.5;  0.625,0.535; 0.75,0.6; 0.875,0.7335; 1,1">
                                          <p:stCondLst>
                                            <p:cond delay="664"/>
                                          </p:stCondLst>
                                        </p:cTn>
                                        <p:tgtEl>
                                          <p:spTgt spid="7">
                                            <p:txEl>
                                              <p:pRg st="6" end="6"/>
                                            </p:txEl>
                                          </p:spTgt>
                                        </p:tgtEl>
                                        <p:attrNameLst>
                                          <p:attrName>ppt_y</p:attrName>
                                        </p:attrNameLst>
                                      </p:cBhvr>
                                      <p:tavLst>
                                        <p:tav tm="0">
                                          <p:val>
                                            <p:strVal val="ppt_y"/>
                                          </p:val>
                                        </p:tav>
                                        <p:tav tm="10000">
                                          <p:val>
                                            <p:strVal val="ppt_y-0.034"/>
                                          </p:val>
                                        </p:tav>
                                        <p:tav tm="20000">
                                          <p:val>
                                            <p:strVal val="ppt_y-0.065"/>
                                          </p:val>
                                        </p:tav>
                                        <p:tav tm="30000">
                                          <p:val>
                                            <p:strVal val="ppt_y-0.090"/>
                                          </p:val>
                                        </p:tav>
                                        <p:tav tm="40000">
                                          <p:val>
                                            <p:strVal val="ppt_y-0.106"/>
                                          </p:val>
                                        </p:tav>
                                        <p:tav tm="50000">
                                          <p:val>
                                            <p:strVal val="ppt_y-0.111"/>
                                          </p:val>
                                        </p:tav>
                                        <p:tav tm="60000">
                                          <p:val>
                                            <p:strVal val="ppt_y-0.106"/>
                                          </p:val>
                                        </p:tav>
                                        <p:tav tm="70000">
                                          <p:val>
                                            <p:strVal val="ppt_y-0.090"/>
                                          </p:val>
                                        </p:tav>
                                        <p:tav tm="80000">
                                          <p:val>
                                            <p:strVal val="ppt_y-0.065"/>
                                          </p:val>
                                        </p:tav>
                                        <p:tav tm="90000">
                                          <p:val>
                                            <p:strVal val="ppt_y-0.034"/>
                                          </p:val>
                                        </p:tav>
                                        <p:tav tm="100000">
                                          <p:val>
                                            <p:strVal val="ppt_y"/>
                                          </p:val>
                                        </p:tav>
                                      </p:tavLst>
                                    </p:anim>
                                    <p:anim calcmode="lin" valueType="num">
                                      <p:cBhvr>
                                        <p:cTn id="195" dur="332" tmFilter="0, 0; 0.125,0.2665; 0.25,0.4; 0.375,0.465; 0.5,0.5;  0.625,0.535; 0.75,0.6; 0.875,0.7335; 1,1">
                                          <p:stCondLst>
                                            <p:cond delay="1324"/>
                                          </p:stCondLst>
                                        </p:cTn>
                                        <p:tgtEl>
                                          <p:spTgt spid="7">
                                            <p:txEl>
                                              <p:pRg st="6" end="6"/>
                                            </p:txEl>
                                          </p:spTgt>
                                        </p:tgtEl>
                                        <p:attrNameLst>
                                          <p:attrName>ppt_y</p:attrName>
                                        </p:attrNameLst>
                                      </p:cBhvr>
                                      <p:tavLst>
                                        <p:tav tm="0">
                                          <p:val>
                                            <p:strVal val="ppt_y"/>
                                          </p:val>
                                        </p:tav>
                                        <p:tav tm="10000">
                                          <p:val>
                                            <p:strVal val="ppt_y-0.011"/>
                                          </p:val>
                                        </p:tav>
                                        <p:tav tm="20000">
                                          <p:val>
                                            <p:strVal val="ppt_y-0.022"/>
                                          </p:val>
                                        </p:tav>
                                        <p:tav tm="30000">
                                          <p:val>
                                            <p:strVal val="ppt_y-0.030"/>
                                          </p:val>
                                        </p:tav>
                                        <p:tav tm="40000">
                                          <p:val>
                                            <p:strVal val="ppt_y-0.035"/>
                                          </p:val>
                                        </p:tav>
                                        <p:tav tm="50000">
                                          <p:val>
                                            <p:strVal val="ppt_y-0.037"/>
                                          </p:val>
                                        </p:tav>
                                        <p:tav tm="60000">
                                          <p:val>
                                            <p:strVal val="ppt_y-0.035"/>
                                          </p:val>
                                        </p:tav>
                                        <p:tav tm="70000">
                                          <p:val>
                                            <p:strVal val="ppt_y-0.030"/>
                                          </p:val>
                                        </p:tav>
                                        <p:tav tm="80000">
                                          <p:val>
                                            <p:strVal val="ppt_y-0.022"/>
                                          </p:val>
                                        </p:tav>
                                        <p:tav tm="90000">
                                          <p:val>
                                            <p:strVal val="ppt_y-0.011"/>
                                          </p:val>
                                        </p:tav>
                                        <p:tav tm="100000">
                                          <p:val>
                                            <p:strVal val="ppt_y"/>
                                          </p:val>
                                        </p:tav>
                                      </p:tavLst>
                                    </p:anim>
                                    <p:anim calcmode="lin" valueType="num">
                                      <p:cBhvr>
                                        <p:cTn id="196" dur="164" tmFilter="0, 0; 0.125,0.2665; 0.25,0.4; 0.375,0.465; 0.5,0.5;  0.625,0.535; 0.75,0.6; 0.875,0.7335; 1,1">
                                          <p:stCondLst>
                                            <p:cond delay="1656"/>
                                          </p:stCondLst>
                                        </p:cTn>
                                        <p:tgtEl>
                                          <p:spTgt spid="7">
                                            <p:txEl>
                                              <p:pRg st="6" end="6"/>
                                            </p:txEl>
                                          </p:spTgt>
                                        </p:tgtEl>
                                        <p:attrNameLst>
                                          <p:attrName>ppt_y</p:attrName>
                                        </p:attrNameLst>
                                      </p:cBhvr>
                                      <p:tavLst>
                                        <p:tav tm="0">
                                          <p:val>
                                            <p:strVal val="ppt_y"/>
                                          </p:val>
                                        </p:tav>
                                        <p:tav tm="10000">
                                          <p:val>
                                            <p:strVal val="ppt_y-0.004"/>
                                          </p:val>
                                        </p:tav>
                                        <p:tav tm="20000">
                                          <p:val>
                                            <p:strVal val="ppt_y-0.007"/>
                                          </p:val>
                                        </p:tav>
                                        <p:tav tm="30000">
                                          <p:val>
                                            <p:strVal val="ppt_y-0.010"/>
                                          </p:val>
                                        </p:tav>
                                        <p:tav tm="40000">
                                          <p:val>
                                            <p:strVal val="ppt_y-0.012"/>
                                          </p:val>
                                        </p:tav>
                                        <p:tav tm="50000">
                                          <p:val>
                                            <p:strVal val="ppt_y-0.0123"/>
                                          </p:val>
                                        </p:tav>
                                        <p:tav tm="60000">
                                          <p:val>
                                            <p:strVal val="ppt_y-0.012"/>
                                          </p:val>
                                        </p:tav>
                                        <p:tav tm="70000">
                                          <p:val>
                                            <p:strVal val="ppt_y-0.010"/>
                                          </p:val>
                                        </p:tav>
                                        <p:tav tm="80000">
                                          <p:val>
                                            <p:strVal val="ppt_y-0.007"/>
                                          </p:val>
                                        </p:tav>
                                        <p:tav tm="90000">
                                          <p:val>
                                            <p:strVal val="ppt_y-0.004"/>
                                          </p:val>
                                        </p:tav>
                                        <p:tav tm="100000">
                                          <p:val>
                                            <p:strVal val="ppt_y"/>
                                          </p:val>
                                        </p:tav>
                                      </p:tavLst>
                                    </p:anim>
                                    <p:anim calcmode="lin" valueType="num">
                                      <p:cBhvr>
                                        <p:cTn id="197" dur="180" accel="50000">
                                          <p:stCondLst>
                                            <p:cond delay="1820"/>
                                          </p:stCondLst>
                                        </p:cTn>
                                        <p:tgtEl>
                                          <p:spTgt spid="7">
                                            <p:txEl>
                                              <p:pRg st="6" end="6"/>
                                            </p:txEl>
                                          </p:spTgt>
                                        </p:tgtEl>
                                        <p:attrNameLst>
                                          <p:attrName>ppt_y</p:attrName>
                                        </p:attrNameLst>
                                      </p:cBhvr>
                                      <p:tavLst>
                                        <p:tav tm="0">
                                          <p:val>
                                            <p:strVal val="ppt_y"/>
                                          </p:val>
                                        </p:tav>
                                        <p:tav tm="100000">
                                          <p:val>
                                            <p:strVal val="ppt_y+ppt_h"/>
                                          </p:val>
                                        </p:tav>
                                      </p:tavLst>
                                    </p:anim>
                                    <p:animScale>
                                      <p:cBhvr>
                                        <p:cTn id="198" dur="26">
                                          <p:stCondLst>
                                            <p:cond delay="620"/>
                                          </p:stCondLst>
                                        </p:cTn>
                                        <p:tgtEl>
                                          <p:spTgt spid="7">
                                            <p:txEl>
                                              <p:pRg st="6" end="6"/>
                                            </p:txEl>
                                          </p:spTgt>
                                        </p:tgtEl>
                                      </p:cBhvr>
                                      <p:to x="100000" y="60000"/>
                                    </p:animScale>
                                    <p:animScale>
                                      <p:cBhvr>
                                        <p:cTn id="199" dur="166" decel="50000">
                                          <p:stCondLst>
                                            <p:cond delay="646"/>
                                          </p:stCondLst>
                                        </p:cTn>
                                        <p:tgtEl>
                                          <p:spTgt spid="7">
                                            <p:txEl>
                                              <p:pRg st="6" end="6"/>
                                            </p:txEl>
                                          </p:spTgt>
                                        </p:tgtEl>
                                      </p:cBhvr>
                                      <p:to x="100000" y="100000"/>
                                    </p:animScale>
                                    <p:animScale>
                                      <p:cBhvr>
                                        <p:cTn id="200" dur="26">
                                          <p:stCondLst>
                                            <p:cond delay="1312"/>
                                          </p:stCondLst>
                                        </p:cTn>
                                        <p:tgtEl>
                                          <p:spTgt spid="7">
                                            <p:txEl>
                                              <p:pRg st="6" end="6"/>
                                            </p:txEl>
                                          </p:spTgt>
                                        </p:tgtEl>
                                      </p:cBhvr>
                                      <p:to x="100000" y="80000"/>
                                    </p:animScale>
                                    <p:animScale>
                                      <p:cBhvr>
                                        <p:cTn id="201" dur="166" decel="50000">
                                          <p:stCondLst>
                                            <p:cond delay="1338"/>
                                          </p:stCondLst>
                                        </p:cTn>
                                        <p:tgtEl>
                                          <p:spTgt spid="7">
                                            <p:txEl>
                                              <p:pRg st="6" end="6"/>
                                            </p:txEl>
                                          </p:spTgt>
                                        </p:tgtEl>
                                      </p:cBhvr>
                                      <p:to x="100000" y="100000"/>
                                    </p:animScale>
                                    <p:animScale>
                                      <p:cBhvr>
                                        <p:cTn id="202" dur="26">
                                          <p:stCondLst>
                                            <p:cond delay="1642"/>
                                          </p:stCondLst>
                                        </p:cTn>
                                        <p:tgtEl>
                                          <p:spTgt spid="7">
                                            <p:txEl>
                                              <p:pRg st="6" end="6"/>
                                            </p:txEl>
                                          </p:spTgt>
                                        </p:tgtEl>
                                      </p:cBhvr>
                                      <p:to x="100000" y="90000"/>
                                    </p:animScale>
                                    <p:animScale>
                                      <p:cBhvr>
                                        <p:cTn id="203" dur="166" decel="50000">
                                          <p:stCondLst>
                                            <p:cond delay="1668"/>
                                          </p:stCondLst>
                                        </p:cTn>
                                        <p:tgtEl>
                                          <p:spTgt spid="7">
                                            <p:txEl>
                                              <p:pRg st="6" end="6"/>
                                            </p:txEl>
                                          </p:spTgt>
                                        </p:tgtEl>
                                      </p:cBhvr>
                                      <p:to x="100000" y="100000"/>
                                    </p:animScale>
                                    <p:animScale>
                                      <p:cBhvr>
                                        <p:cTn id="204" dur="26">
                                          <p:stCondLst>
                                            <p:cond delay="1808"/>
                                          </p:stCondLst>
                                        </p:cTn>
                                        <p:tgtEl>
                                          <p:spTgt spid="7">
                                            <p:txEl>
                                              <p:pRg st="6" end="6"/>
                                            </p:txEl>
                                          </p:spTgt>
                                        </p:tgtEl>
                                      </p:cBhvr>
                                      <p:to x="100000" y="95000"/>
                                    </p:animScale>
                                    <p:animScale>
                                      <p:cBhvr>
                                        <p:cTn id="205" dur="166" decel="50000">
                                          <p:stCondLst>
                                            <p:cond delay="1834"/>
                                          </p:stCondLst>
                                        </p:cTn>
                                        <p:tgtEl>
                                          <p:spTgt spid="7">
                                            <p:txEl>
                                              <p:pRg st="6" end="6"/>
                                            </p:txEl>
                                          </p:spTgt>
                                        </p:tgtEl>
                                      </p:cBhvr>
                                      <p:to x="100000" y="100000"/>
                                    </p:animScale>
                                    <p:set>
                                      <p:cBhvr>
                                        <p:cTn id="206" dur="1" fill="hold">
                                          <p:stCondLst>
                                            <p:cond delay="1999"/>
                                          </p:stCondLst>
                                        </p:cTn>
                                        <p:tgtEl>
                                          <p:spTgt spid="7">
                                            <p:txEl>
                                              <p:pRg st="6" end="6"/>
                                            </p:txEl>
                                          </p:spTgt>
                                        </p:tgtEl>
                                        <p:attrNameLst>
                                          <p:attrName>style.visibility</p:attrName>
                                        </p:attrNameLst>
                                      </p:cBhvr>
                                      <p:to>
                                        <p:strVal val="hidden"/>
                                      </p:to>
                                    </p:set>
                                  </p:childTnLst>
                                </p:cTn>
                              </p:par>
                              <p:par>
                                <p:cTn id="207" presetID="26" presetClass="exit" presetSubtype="0" fill="hold" grpId="0" nodeType="withEffect">
                                  <p:stCondLst>
                                    <p:cond delay="0"/>
                                  </p:stCondLst>
                                  <p:childTnLst>
                                    <p:animEffect transition="out" filter="wipe(down)">
                                      <p:cBhvr>
                                        <p:cTn id="208" dur="180" accel="50000">
                                          <p:stCondLst>
                                            <p:cond delay="1820"/>
                                          </p:stCondLst>
                                        </p:cTn>
                                        <p:tgtEl>
                                          <p:spTgt spid="7">
                                            <p:txEl>
                                              <p:pRg st="7" end="7"/>
                                            </p:txEl>
                                          </p:spTgt>
                                        </p:tgtEl>
                                      </p:cBhvr>
                                    </p:animEffect>
                                    <p:anim calcmode="lin" valueType="num">
                                      <p:cBhvr>
                                        <p:cTn id="209" dur="1822" tmFilter="0,0; 0.14,0.31; 0.43,0.73; 0.71,0.91; 1.0,1.0">
                                          <p:stCondLst>
                                            <p:cond delay="0"/>
                                          </p:stCondLst>
                                        </p:cTn>
                                        <p:tgtEl>
                                          <p:spTgt spid="7">
                                            <p:txEl>
                                              <p:pRg st="7" end="7"/>
                                            </p:txEl>
                                          </p:spTgt>
                                        </p:tgtEl>
                                        <p:attrNameLst>
                                          <p:attrName>ppt_x</p:attrName>
                                        </p:attrNameLst>
                                      </p:cBhvr>
                                      <p:tavLst>
                                        <p:tav tm="0">
                                          <p:val>
                                            <p:strVal val="ppt_x"/>
                                          </p:val>
                                        </p:tav>
                                        <p:tav tm="100000">
                                          <p:val>
                                            <p:strVal val="#ppt_x+0.25"/>
                                          </p:val>
                                        </p:tav>
                                      </p:tavLst>
                                    </p:anim>
                                    <p:anim calcmode="lin" valueType="num">
                                      <p:cBhvr>
                                        <p:cTn id="210" dur="178">
                                          <p:stCondLst>
                                            <p:cond delay="1822"/>
                                          </p:stCondLst>
                                        </p:cTn>
                                        <p:tgtEl>
                                          <p:spTgt spid="7">
                                            <p:txEl>
                                              <p:pRg st="7" end="7"/>
                                            </p:txEl>
                                          </p:spTgt>
                                        </p:tgtEl>
                                        <p:attrNameLst>
                                          <p:attrName>ppt_x</p:attrName>
                                        </p:attrNameLst>
                                      </p:cBhvr>
                                      <p:tavLst>
                                        <p:tav tm="0">
                                          <p:val>
                                            <p:strVal val="ppt_x"/>
                                          </p:val>
                                        </p:tav>
                                        <p:tav tm="100000">
                                          <p:val>
                                            <p:strVal val="ppt_x"/>
                                          </p:val>
                                        </p:tav>
                                      </p:tavLst>
                                    </p:anim>
                                    <p:anim calcmode="lin" valueType="num">
                                      <p:cBhvr>
                                        <p:cTn id="211" dur="664" tmFilter="0.0,0.0;0.25,0.07;0.50,0.2;0.75,0.467;1.0,1.0">
                                          <p:stCondLst>
                                            <p:cond delay="0"/>
                                          </p:stCondLst>
                                        </p:cTn>
                                        <p:tgtEl>
                                          <p:spTgt spid="7">
                                            <p:txEl>
                                              <p:pRg st="7" end="7"/>
                                            </p:txEl>
                                          </p:spTgt>
                                        </p:tgtEl>
                                        <p:attrNameLst>
                                          <p:attrName>ppt_y</p:attrName>
                                        </p:attrNameLst>
                                      </p:cBhvr>
                                      <p:tavLst>
                                        <p:tav tm="0">
                                          <p:val>
                                            <p:strVal val="ppt_y"/>
                                          </p:val>
                                        </p:tav>
                                        <p:tav tm="5000">
                                          <p:val>
                                            <p:strVal val="ppt_y+0.026"/>
                                          </p:val>
                                        </p:tav>
                                        <p:tav tm="10000">
                                          <p:val>
                                            <p:strVal val="ppt_y+0.052"/>
                                          </p:val>
                                        </p:tav>
                                        <p:tav tm="15000">
                                          <p:val>
                                            <p:strVal val="ppt_y+0.078"/>
                                          </p:val>
                                        </p:tav>
                                        <p:tav tm="20000">
                                          <p:val>
                                            <p:strVal val="ppt_y+0.103"/>
                                          </p:val>
                                        </p:tav>
                                        <p:tav tm="30000">
                                          <p:val>
                                            <p:strVal val="ppt_y+0.151"/>
                                          </p:val>
                                        </p:tav>
                                        <p:tav tm="40000">
                                          <p:val>
                                            <p:strVal val="ppt_y+0.196"/>
                                          </p:val>
                                        </p:tav>
                                        <p:tav tm="50000">
                                          <p:val>
                                            <p:strVal val="ppt_y+0.236"/>
                                          </p:val>
                                        </p:tav>
                                        <p:tav tm="60000">
                                          <p:val>
                                            <p:strVal val="ppt_y+0.270"/>
                                          </p:val>
                                        </p:tav>
                                        <p:tav tm="70000">
                                          <p:val>
                                            <p:strVal val="ppt_y+0.297"/>
                                          </p:val>
                                        </p:tav>
                                        <p:tav tm="80000">
                                          <p:val>
                                            <p:strVal val="ppt_y+0.317"/>
                                          </p:val>
                                        </p:tav>
                                        <p:tav tm="90000">
                                          <p:val>
                                            <p:strVal val="ppt_y+0.329"/>
                                          </p:val>
                                        </p:tav>
                                        <p:tav tm="100000">
                                          <p:val>
                                            <p:strVal val="ppt_y+0.333"/>
                                          </p:val>
                                        </p:tav>
                                      </p:tavLst>
                                    </p:anim>
                                    <p:anim calcmode="lin" valueType="num">
                                      <p:cBhvr>
                                        <p:cTn id="212" dur="664" tmFilter="0, 0; 0.125,0.2665; 0.25,0.4; 0.375,0.465; 0.5,0.5;  0.625,0.535; 0.75,0.6; 0.875,0.7335; 1,1">
                                          <p:stCondLst>
                                            <p:cond delay="664"/>
                                          </p:stCondLst>
                                        </p:cTn>
                                        <p:tgtEl>
                                          <p:spTgt spid="7">
                                            <p:txEl>
                                              <p:pRg st="7" end="7"/>
                                            </p:txEl>
                                          </p:spTgt>
                                        </p:tgtEl>
                                        <p:attrNameLst>
                                          <p:attrName>ppt_y</p:attrName>
                                        </p:attrNameLst>
                                      </p:cBhvr>
                                      <p:tavLst>
                                        <p:tav tm="0">
                                          <p:val>
                                            <p:strVal val="ppt_y"/>
                                          </p:val>
                                        </p:tav>
                                        <p:tav tm="10000">
                                          <p:val>
                                            <p:strVal val="ppt_y-0.034"/>
                                          </p:val>
                                        </p:tav>
                                        <p:tav tm="20000">
                                          <p:val>
                                            <p:strVal val="ppt_y-0.065"/>
                                          </p:val>
                                        </p:tav>
                                        <p:tav tm="30000">
                                          <p:val>
                                            <p:strVal val="ppt_y-0.090"/>
                                          </p:val>
                                        </p:tav>
                                        <p:tav tm="40000">
                                          <p:val>
                                            <p:strVal val="ppt_y-0.106"/>
                                          </p:val>
                                        </p:tav>
                                        <p:tav tm="50000">
                                          <p:val>
                                            <p:strVal val="ppt_y-0.111"/>
                                          </p:val>
                                        </p:tav>
                                        <p:tav tm="60000">
                                          <p:val>
                                            <p:strVal val="ppt_y-0.106"/>
                                          </p:val>
                                        </p:tav>
                                        <p:tav tm="70000">
                                          <p:val>
                                            <p:strVal val="ppt_y-0.090"/>
                                          </p:val>
                                        </p:tav>
                                        <p:tav tm="80000">
                                          <p:val>
                                            <p:strVal val="ppt_y-0.065"/>
                                          </p:val>
                                        </p:tav>
                                        <p:tav tm="90000">
                                          <p:val>
                                            <p:strVal val="ppt_y-0.034"/>
                                          </p:val>
                                        </p:tav>
                                        <p:tav tm="100000">
                                          <p:val>
                                            <p:strVal val="ppt_y"/>
                                          </p:val>
                                        </p:tav>
                                      </p:tavLst>
                                    </p:anim>
                                    <p:anim calcmode="lin" valueType="num">
                                      <p:cBhvr>
                                        <p:cTn id="213" dur="332" tmFilter="0, 0; 0.125,0.2665; 0.25,0.4; 0.375,0.465; 0.5,0.5;  0.625,0.535; 0.75,0.6; 0.875,0.7335; 1,1">
                                          <p:stCondLst>
                                            <p:cond delay="1324"/>
                                          </p:stCondLst>
                                        </p:cTn>
                                        <p:tgtEl>
                                          <p:spTgt spid="7">
                                            <p:txEl>
                                              <p:pRg st="7" end="7"/>
                                            </p:txEl>
                                          </p:spTgt>
                                        </p:tgtEl>
                                        <p:attrNameLst>
                                          <p:attrName>ppt_y</p:attrName>
                                        </p:attrNameLst>
                                      </p:cBhvr>
                                      <p:tavLst>
                                        <p:tav tm="0">
                                          <p:val>
                                            <p:strVal val="ppt_y"/>
                                          </p:val>
                                        </p:tav>
                                        <p:tav tm="10000">
                                          <p:val>
                                            <p:strVal val="ppt_y-0.011"/>
                                          </p:val>
                                        </p:tav>
                                        <p:tav tm="20000">
                                          <p:val>
                                            <p:strVal val="ppt_y-0.022"/>
                                          </p:val>
                                        </p:tav>
                                        <p:tav tm="30000">
                                          <p:val>
                                            <p:strVal val="ppt_y-0.030"/>
                                          </p:val>
                                        </p:tav>
                                        <p:tav tm="40000">
                                          <p:val>
                                            <p:strVal val="ppt_y-0.035"/>
                                          </p:val>
                                        </p:tav>
                                        <p:tav tm="50000">
                                          <p:val>
                                            <p:strVal val="ppt_y-0.037"/>
                                          </p:val>
                                        </p:tav>
                                        <p:tav tm="60000">
                                          <p:val>
                                            <p:strVal val="ppt_y-0.035"/>
                                          </p:val>
                                        </p:tav>
                                        <p:tav tm="70000">
                                          <p:val>
                                            <p:strVal val="ppt_y-0.030"/>
                                          </p:val>
                                        </p:tav>
                                        <p:tav tm="80000">
                                          <p:val>
                                            <p:strVal val="ppt_y-0.022"/>
                                          </p:val>
                                        </p:tav>
                                        <p:tav tm="90000">
                                          <p:val>
                                            <p:strVal val="ppt_y-0.011"/>
                                          </p:val>
                                        </p:tav>
                                        <p:tav tm="100000">
                                          <p:val>
                                            <p:strVal val="ppt_y"/>
                                          </p:val>
                                        </p:tav>
                                      </p:tavLst>
                                    </p:anim>
                                    <p:anim calcmode="lin" valueType="num">
                                      <p:cBhvr>
                                        <p:cTn id="214" dur="164" tmFilter="0, 0; 0.125,0.2665; 0.25,0.4; 0.375,0.465; 0.5,0.5;  0.625,0.535; 0.75,0.6; 0.875,0.7335; 1,1">
                                          <p:stCondLst>
                                            <p:cond delay="1656"/>
                                          </p:stCondLst>
                                        </p:cTn>
                                        <p:tgtEl>
                                          <p:spTgt spid="7">
                                            <p:txEl>
                                              <p:pRg st="7" end="7"/>
                                            </p:txEl>
                                          </p:spTgt>
                                        </p:tgtEl>
                                        <p:attrNameLst>
                                          <p:attrName>ppt_y</p:attrName>
                                        </p:attrNameLst>
                                      </p:cBhvr>
                                      <p:tavLst>
                                        <p:tav tm="0">
                                          <p:val>
                                            <p:strVal val="ppt_y"/>
                                          </p:val>
                                        </p:tav>
                                        <p:tav tm="10000">
                                          <p:val>
                                            <p:strVal val="ppt_y-0.004"/>
                                          </p:val>
                                        </p:tav>
                                        <p:tav tm="20000">
                                          <p:val>
                                            <p:strVal val="ppt_y-0.007"/>
                                          </p:val>
                                        </p:tav>
                                        <p:tav tm="30000">
                                          <p:val>
                                            <p:strVal val="ppt_y-0.010"/>
                                          </p:val>
                                        </p:tav>
                                        <p:tav tm="40000">
                                          <p:val>
                                            <p:strVal val="ppt_y-0.012"/>
                                          </p:val>
                                        </p:tav>
                                        <p:tav tm="50000">
                                          <p:val>
                                            <p:strVal val="ppt_y-0.0123"/>
                                          </p:val>
                                        </p:tav>
                                        <p:tav tm="60000">
                                          <p:val>
                                            <p:strVal val="ppt_y-0.012"/>
                                          </p:val>
                                        </p:tav>
                                        <p:tav tm="70000">
                                          <p:val>
                                            <p:strVal val="ppt_y-0.010"/>
                                          </p:val>
                                        </p:tav>
                                        <p:tav tm="80000">
                                          <p:val>
                                            <p:strVal val="ppt_y-0.007"/>
                                          </p:val>
                                        </p:tav>
                                        <p:tav tm="90000">
                                          <p:val>
                                            <p:strVal val="ppt_y-0.004"/>
                                          </p:val>
                                        </p:tav>
                                        <p:tav tm="100000">
                                          <p:val>
                                            <p:strVal val="ppt_y"/>
                                          </p:val>
                                        </p:tav>
                                      </p:tavLst>
                                    </p:anim>
                                    <p:anim calcmode="lin" valueType="num">
                                      <p:cBhvr>
                                        <p:cTn id="215" dur="180" accel="50000">
                                          <p:stCondLst>
                                            <p:cond delay="1820"/>
                                          </p:stCondLst>
                                        </p:cTn>
                                        <p:tgtEl>
                                          <p:spTgt spid="7">
                                            <p:txEl>
                                              <p:pRg st="7" end="7"/>
                                            </p:txEl>
                                          </p:spTgt>
                                        </p:tgtEl>
                                        <p:attrNameLst>
                                          <p:attrName>ppt_y</p:attrName>
                                        </p:attrNameLst>
                                      </p:cBhvr>
                                      <p:tavLst>
                                        <p:tav tm="0">
                                          <p:val>
                                            <p:strVal val="ppt_y"/>
                                          </p:val>
                                        </p:tav>
                                        <p:tav tm="100000">
                                          <p:val>
                                            <p:strVal val="ppt_y+ppt_h"/>
                                          </p:val>
                                        </p:tav>
                                      </p:tavLst>
                                    </p:anim>
                                    <p:animScale>
                                      <p:cBhvr>
                                        <p:cTn id="216" dur="26">
                                          <p:stCondLst>
                                            <p:cond delay="620"/>
                                          </p:stCondLst>
                                        </p:cTn>
                                        <p:tgtEl>
                                          <p:spTgt spid="7">
                                            <p:txEl>
                                              <p:pRg st="7" end="7"/>
                                            </p:txEl>
                                          </p:spTgt>
                                        </p:tgtEl>
                                      </p:cBhvr>
                                      <p:to x="100000" y="60000"/>
                                    </p:animScale>
                                    <p:animScale>
                                      <p:cBhvr>
                                        <p:cTn id="217" dur="166" decel="50000">
                                          <p:stCondLst>
                                            <p:cond delay="646"/>
                                          </p:stCondLst>
                                        </p:cTn>
                                        <p:tgtEl>
                                          <p:spTgt spid="7">
                                            <p:txEl>
                                              <p:pRg st="7" end="7"/>
                                            </p:txEl>
                                          </p:spTgt>
                                        </p:tgtEl>
                                      </p:cBhvr>
                                      <p:to x="100000" y="100000"/>
                                    </p:animScale>
                                    <p:animScale>
                                      <p:cBhvr>
                                        <p:cTn id="218" dur="26">
                                          <p:stCondLst>
                                            <p:cond delay="1312"/>
                                          </p:stCondLst>
                                        </p:cTn>
                                        <p:tgtEl>
                                          <p:spTgt spid="7">
                                            <p:txEl>
                                              <p:pRg st="7" end="7"/>
                                            </p:txEl>
                                          </p:spTgt>
                                        </p:tgtEl>
                                      </p:cBhvr>
                                      <p:to x="100000" y="80000"/>
                                    </p:animScale>
                                    <p:animScale>
                                      <p:cBhvr>
                                        <p:cTn id="219" dur="166" decel="50000">
                                          <p:stCondLst>
                                            <p:cond delay="1338"/>
                                          </p:stCondLst>
                                        </p:cTn>
                                        <p:tgtEl>
                                          <p:spTgt spid="7">
                                            <p:txEl>
                                              <p:pRg st="7" end="7"/>
                                            </p:txEl>
                                          </p:spTgt>
                                        </p:tgtEl>
                                      </p:cBhvr>
                                      <p:to x="100000" y="100000"/>
                                    </p:animScale>
                                    <p:animScale>
                                      <p:cBhvr>
                                        <p:cTn id="220" dur="26">
                                          <p:stCondLst>
                                            <p:cond delay="1642"/>
                                          </p:stCondLst>
                                        </p:cTn>
                                        <p:tgtEl>
                                          <p:spTgt spid="7">
                                            <p:txEl>
                                              <p:pRg st="7" end="7"/>
                                            </p:txEl>
                                          </p:spTgt>
                                        </p:tgtEl>
                                      </p:cBhvr>
                                      <p:to x="100000" y="90000"/>
                                    </p:animScale>
                                    <p:animScale>
                                      <p:cBhvr>
                                        <p:cTn id="221" dur="166" decel="50000">
                                          <p:stCondLst>
                                            <p:cond delay="1668"/>
                                          </p:stCondLst>
                                        </p:cTn>
                                        <p:tgtEl>
                                          <p:spTgt spid="7">
                                            <p:txEl>
                                              <p:pRg st="7" end="7"/>
                                            </p:txEl>
                                          </p:spTgt>
                                        </p:tgtEl>
                                      </p:cBhvr>
                                      <p:to x="100000" y="100000"/>
                                    </p:animScale>
                                    <p:animScale>
                                      <p:cBhvr>
                                        <p:cTn id="222" dur="26">
                                          <p:stCondLst>
                                            <p:cond delay="1808"/>
                                          </p:stCondLst>
                                        </p:cTn>
                                        <p:tgtEl>
                                          <p:spTgt spid="7">
                                            <p:txEl>
                                              <p:pRg st="7" end="7"/>
                                            </p:txEl>
                                          </p:spTgt>
                                        </p:tgtEl>
                                      </p:cBhvr>
                                      <p:to x="100000" y="95000"/>
                                    </p:animScale>
                                    <p:animScale>
                                      <p:cBhvr>
                                        <p:cTn id="223" dur="166" decel="50000">
                                          <p:stCondLst>
                                            <p:cond delay="1834"/>
                                          </p:stCondLst>
                                        </p:cTn>
                                        <p:tgtEl>
                                          <p:spTgt spid="7">
                                            <p:txEl>
                                              <p:pRg st="7" end="7"/>
                                            </p:txEl>
                                          </p:spTgt>
                                        </p:tgtEl>
                                      </p:cBhvr>
                                      <p:to x="100000" y="100000"/>
                                    </p:animScale>
                                    <p:set>
                                      <p:cBhvr>
                                        <p:cTn id="224" dur="1" fill="hold">
                                          <p:stCondLst>
                                            <p:cond delay="1999"/>
                                          </p:stCondLst>
                                        </p:cTn>
                                        <p:tgtEl>
                                          <p:spTgt spid="7">
                                            <p:txEl>
                                              <p:pRg st="7" end="7"/>
                                            </p:txEl>
                                          </p:spTgt>
                                        </p:tgtEl>
                                        <p:attrNameLst>
                                          <p:attrName>style.visibility</p:attrName>
                                        </p:attrNameLst>
                                      </p:cBhvr>
                                      <p:to>
                                        <p:strVal val="hidden"/>
                                      </p:to>
                                    </p:set>
                                  </p:childTnLst>
                                </p:cTn>
                              </p:par>
                              <p:par>
                                <p:cTn id="225" presetID="26" presetClass="exit" presetSubtype="0" fill="hold" grpId="0" nodeType="withEffect">
                                  <p:stCondLst>
                                    <p:cond delay="0"/>
                                  </p:stCondLst>
                                  <p:childTnLst>
                                    <p:animEffect transition="out" filter="wipe(down)">
                                      <p:cBhvr>
                                        <p:cTn id="226" dur="180" accel="50000">
                                          <p:stCondLst>
                                            <p:cond delay="1820"/>
                                          </p:stCondLst>
                                        </p:cTn>
                                        <p:tgtEl>
                                          <p:spTgt spid="7">
                                            <p:txEl>
                                              <p:pRg st="8" end="8"/>
                                            </p:txEl>
                                          </p:spTgt>
                                        </p:tgtEl>
                                      </p:cBhvr>
                                    </p:animEffect>
                                    <p:anim calcmode="lin" valueType="num">
                                      <p:cBhvr>
                                        <p:cTn id="227" dur="1822" tmFilter="0,0; 0.14,0.31; 0.43,0.73; 0.71,0.91; 1.0,1.0">
                                          <p:stCondLst>
                                            <p:cond delay="0"/>
                                          </p:stCondLst>
                                        </p:cTn>
                                        <p:tgtEl>
                                          <p:spTgt spid="7">
                                            <p:txEl>
                                              <p:pRg st="8" end="8"/>
                                            </p:txEl>
                                          </p:spTgt>
                                        </p:tgtEl>
                                        <p:attrNameLst>
                                          <p:attrName>ppt_x</p:attrName>
                                        </p:attrNameLst>
                                      </p:cBhvr>
                                      <p:tavLst>
                                        <p:tav tm="0">
                                          <p:val>
                                            <p:strVal val="ppt_x"/>
                                          </p:val>
                                        </p:tav>
                                        <p:tav tm="100000">
                                          <p:val>
                                            <p:strVal val="#ppt_x+0.25"/>
                                          </p:val>
                                        </p:tav>
                                      </p:tavLst>
                                    </p:anim>
                                    <p:anim calcmode="lin" valueType="num">
                                      <p:cBhvr>
                                        <p:cTn id="228" dur="178">
                                          <p:stCondLst>
                                            <p:cond delay="1822"/>
                                          </p:stCondLst>
                                        </p:cTn>
                                        <p:tgtEl>
                                          <p:spTgt spid="7">
                                            <p:txEl>
                                              <p:pRg st="8" end="8"/>
                                            </p:txEl>
                                          </p:spTgt>
                                        </p:tgtEl>
                                        <p:attrNameLst>
                                          <p:attrName>ppt_x</p:attrName>
                                        </p:attrNameLst>
                                      </p:cBhvr>
                                      <p:tavLst>
                                        <p:tav tm="0">
                                          <p:val>
                                            <p:strVal val="ppt_x"/>
                                          </p:val>
                                        </p:tav>
                                        <p:tav tm="100000">
                                          <p:val>
                                            <p:strVal val="ppt_x"/>
                                          </p:val>
                                        </p:tav>
                                      </p:tavLst>
                                    </p:anim>
                                    <p:anim calcmode="lin" valueType="num">
                                      <p:cBhvr>
                                        <p:cTn id="229" dur="664" tmFilter="0.0,0.0;0.25,0.07;0.50,0.2;0.75,0.467;1.0,1.0">
                                          <p:stCondLst>
                                            <p:cond delay="0"/>
                                          </p:stCondLst>
                                        </p:cTn>
                                        <p:tgtEl>
                                          <p:spTgt spid="7">
                                            <p:txEl>
                                              <p:pRg st="8" end="8"/>
                                            </p:txEl>
                                          </p:spTgt>
                                        </p:tgtEl>
                                        <p:attrNameLst>
                                          <p:attrName>ppt_y</p:attrName>
                                        </p:attrNameLst>
                                      </p:cBhvr>
                                      <p:tavLst>
                                        <p:tav tm="0">
                                          <p:val>
                                            <p:strVal val="ppt_y"/>
                                          </p:val>
                                        </p:tav>
                                        <p:tav tm="5000">
                                          <p:val>
                                            <p:strVal val="ppt_y+0.026"/>
                                          </p:val>
                                        </p:tav>
                                        <p:tav tm="10000">
                                          <p:val>
                                            <p:strVal val="ppt_y+0.052"/>
                                          </p:val>
                                        </p:tav>
                                        <p:tav tm="15000">
                                          <p:val>
                                            <p:strVal val="ppt_y+0.078"/>
                                          </p:val>
                                        </p:tav>
                                        <p:tav tm="20000">
                                          <p:val>
                                            <p:strVal val="ppt_y+0.103"/>
                                          </p:val>
                                        </p:tav>
                                        <p:tav tm="30000">
                                          <p:val>
                                            <p:strVal val="ppt_y+0.151"/>
                                          </p:val>
                                        </p:tav>
                                        <p:tav tm="40000">
                                          <p:val>
                                            <p:strVal val="ppt_y+0.196"/>
                                          </p:val>
                                        </p:tav>
                                        <p:tav tm="50000">
                                          <p:val>
                                            <p:strVal val="ppt_y+0.236"/>
                                          </p:val>
                                        </p:tav>
                                        <p:tav tm="60000">
                                          <p:val>
                                            <p:strVal val="ppt_y+0.270"/>
                                          </p:val>
                                        </p:tav>
                                        <p:tav tm="70000">
                                          <p:val>
                                            <p:strVal val="ppt_y+0.297"/>
                                          </p:val>
                                        </p:tav>
                                        <p:tav tm="80000">
                                          <p:val>
                                            <p:strVal val="ppt_y+0.317"/>
                                          </p:val>
                                        </p:tav>
                                        <p:tav tm="90000">
                                          <p:val>
                                            <p:strVal val="ppt_y+0.329"/>
                                          </p:val>
                                        </p:tav>
                                        <p:tav tm="100000">
                                          <p:val>
                                            <p:strVal val="ppt_y+0.333"/>
                                          </p:val>
                                        </p:tav>
                                      </p:tavLst>
                                    </p:anim>
                                    <p:anim calcmode="lin" valueType="num">
                                      <p:cBhvr>
                                        <p:cTn id="230" dur="664" tmFilter="0, 0; 0.125,0.2665; 0.25,0.4; 0.375,0.465; 0.5,0.5;  0.625,0.535; 0.75,0.6; 0.875,0.7335; 1,1">
                                          <p:stCondLst>
                                            <p:cond delay="664"/>
                                          </p:stCondLst>
                                        </p:cTn>
                                        <p:tgtEl>
                                          <p:spTgt spid="7">
                                            <p:txEl>
                                              <p:pRg st="8" end="8"/>
                                            </p:txEl>
                                          </p:spTgt>
                                        </p:tgtEl>
                                        <p:attrNameLst>
                                          <p:attrName>ppt_y</p:attrName>
                                        </p:attrNameLst>
                                      </p:cBhvr>
                                      <p:tavLst>
                                        <p:tav tm="0">
                                          <p:val>
                                            <p:strVal val="ppt_y"/>
                                          </p:val>
                                        </p:tav>
                                        <p:tav tm="10000">
                                          <p:val>
                                            <p:strVal val="ppt_y-0.034"/>
                                          </p:val>
                                        </p:tav>
                                        <p:tav tm="20000">
                                          <p:val>
                                            <p:strVal val="ppt_y-0.065"/>
                                          </p:val>
                                        </p:tav>
                                        <p:tav tm="30000">
                                          <p:val>
                                            <p:strVal val="ppt_y-0.090"/>
                                          </p:val>
                                        </p:tav>
                                        <p:tav tm="40000">
                                          <p:val>
                                            <p:strVal val="ppt_y-0.106"/>
                                          </p:val>
                                        </p:tav>
                                        <p:tav tm="50000">
                                          <p:val>
                                            <p:strVal val="ppt_y-0.111"/>
                                          </p:val>
                                        </p:tav>
                                        <p:tav tm="60000">
                                          <p:val>
                                            <p:strVal val="ppt_y-0.106"/>
                                          </p:val>
                                        </p:tav>
                                        <p:tav tm="70000">
                                          <p:val>
                                            <p:strVal val="ppt_y-0.090"/>
                                          </p:val>
                                        </p:tav>
                                        <p:tav tm="80000">
                                          <p:val>
                                            <p:strVal val="ppt_y-0.065"/>
                                          </p:val>
                                        </p:tav>
                                        <p:tav tm="90000">
                                          <p:val>
                                            <p:strVal val="ppt_y-0.034"/>
                                          </p:val>
                                        </p:tav>
                                        <p:tav tm="100000">
                                          <p:val>
                                            <p:strVal val="ppt_y"/>
                                          </p:val>
                                        </p:tav>
                                      </p:tavLst>
                                    </p:anim>
                                    <p:anim calcmode="lin" valueType="num">
                                      <p:cBhvr>
                                        <p:cTn id="231" dur="332" tmFilter="0, 0; 0.125,0.2665; 0.25,0.4; 0.375,0.465; 0.5,0.5;  0.625,0.535; 0.75,0.6; 0.875,0.7335; 1,1">
                                          <p:stCondLst>
                                            <p:cond delay="1324"/>
                                          </p:stCondLst>
                                        </p:cTn>
                                        <p:tgtEl>
                                          <p:spTgt spid="7">
                                            <p:txEl>
                                              <p:pRg st="8" end="8"/>
                                            </p:txEl>
                                          </p:spTgt>
                                        </p:tgtEl>
                                        <p:attrNameLst>
                                          <p:attrName>ppt_y</p:attrName>
                                        </p:attrNameLst>
                                      </p:cBhvr>
                                      <p:tavLst>
                                        <p:tav tm="0">
                                          <p:val>
                                            <p:strVal val="ppt_y"/>
                                          </p:val>
                                        </p:tav>
                                        <p:tav tm="10000">
                                          <p:val>
                                            <p:strVal val="ppt_y-0.011"/>
                                          </p:val>
                                        </p:tav>
                                        <p:tav tm="20000">
                                          <p:val>
                                            <p:strVal val="ppt_y-0.022"/>
                                          </p:val>
                                        </p:tav>
                                        <p:tav tm="30000">
                                          <p:val>
                                            <p:strVal val="ppt_y-0.030"/>
                                          </p:val>
                                        </p:tav>
                                        <p:tav tm="40000">
                                          <p:val>
                                            <p:strVal val="ppt_y-0.035"/>
                                          </p:val>
                                        </p:tav>
                                        <p:tav tm="50000">
                                          <p:val>
                                            <p:strVal val="ppt_y-0.037"/>
                                          </p:val>
                                        </p:tav>
                                        <p:tav tm="60000">
                                          <p:val>
                                            <p:strVal val="ppt_y-0.035"/>
                                          </p:val>
                                        </p:tav>
                                        <p:tav tm="70000">
                                          <p:val>
                                            <p:strVal val="ppt_y-0.030"/>
                                          </p:val>
                                        </p:tav>
                                        <p:tav tm="80000">
                                          <p:val>
                                            <p:strVal val="ppt_y-0.022"/>
                                          </p:val>
                                        </p:tav>
                                        <p:tav tm="90000">
                                          <p:val>
                                            <p:strVal val="ppt_y-0.011"/>
                                          </p:val>
                                        </p:tav>
                                        <p:tav tm="100000">
                                          <p:val>
                                            <p:strVal val="ppt_y"/>
                                          </p:val>
                                        </p:tav>
                                      </p:tavLst>
                                    </p:anim>
                                    <p:anim calcmode="lin" valueType="num">
                                      <p:cBhvr>
                                        <p:cTn id="232" dur="164" tmFilter="0, 0; 0.125,0.2665; 0.25,0.4; 0.375,0.465; 0.5,0.5;  0.625,0.535; 0.75,0.6; 0.875,0.7335; 1,1">
                                          <p:stCondLst>
                                            <p:cond delay="1656"/>
                                          </p:stCondLst>
                                        </p:cTn>
                                        <p:tgtEl>
                                          <p:spTgt spid="7">
                                            <p:txEl>
                                              <p:pRg st="8" end="8"/>
                                            </p:txEl>
                                          </p:spTgt>
                                        </p:tgtEl>
                                        <p:attrNameLst>
                                          <p:attrName>ppt_y</p:attrName>
                                        </p:attrNameLst>
                                      </p:cBhvr>
                                      <p:tavLst>
                                        <p:tav tm="0">
                                          <p:val>
                                            <p:strVal val="ppt_y"/>
                                          </p:val>
                                        </p:tav>
                                        <p:tav tm="10000">
                                          <p:val>
                                            <p:strVal val="ppt_y-0.004"/>
                                          </p:val>
                                        </p:tav>
                                        <p:tav tm="20000">
                                          <p:val>
                                            <p:strVal val="ppt_y-0.007"/>
                                          </p:val>
                                        </p:tav>
                                        <p:tav tm="30000">
                                          <p:val>
                                            <p:strVal val="ppt_y-0.010"/>
                                          </p:val>
                                        </p:tav>
                                        <p:tav tm="40000">
                                          <p:val>
                                            <p:strVal val="ppt_y-0.012"/>
                                          </p:val>
                                        </p:tav>
                                        <p:tav tm="50000">
                                          <p:val>
                                            <p:strVal val="ppt_y-0.0123"/>
                                          </p:val>
                                        </p:tav>
                                        <p:tav tm="60000">
                                          <p:val>
                                            <p:strVal val="ppt_y-0.012"/>
                                          </p:val>
                                        </p:tav>
                                        <p:tav tm="70000">
                                          <p:val>
                                            <p:strVal val="ppt_y-0.010"/>
                                          </p:val>
                                        </p:tav>
                                        <p:tav tm="80000">
                                          <p:val>
                                            <p:strVal val="ppt_y-0.007"/>
                                          </p:val>
                                        </p:tav>
                                        <p:tav tm="90000">
                                          <p:val>
                                            <p:strVal val="ppt_y-0.004"/>
                                          </p:val>
                                        </p:tav>
                                        <p:tav tm="100000">
                                          <p:val>
                                            <p:strVal val="ppt_y"/>
                                          </p:val>
                                        </p:tav>
                                      </p:tavLst>
                                    </p:anim>
                                    <p:anim calcmode="lin" valueType="num">
                                      <p:cBhvr>
                                        <p:cTn id="233" dur="180" accel="50000">
                                          <p:stCondLst>
                                            <p:cond delay="1820"/>
                                          </p:stCondLst>
                                        </p:cTn>
                                        <p:tgtEl>
                                          <p:spTgt spid="7">
                                            <p:txEl>
                                              <p:pRg st="8" end="8"/>
                                            </p:txEl>
                                          </p:spTgt>
                                        </p:tgtEl>
                                        <p:attrNameLst>
                                          <p:attrName>ppt_y</p:attrName>
                                        </p:attrNameLst>
                                      </p:cBhvr>
                                      <p:tavLst>
                                        <p:tav tm="0">
                                          <p:val>
                                            <p:strVal val="ppt_y"/>
                                          </p:val>
                                        </p:tav>
                                        <p:tav tm="100000">
                                          <p:val>
                                            <p:strVal val="ppt_y+ppt_h"/>
                                          </p:val>
                                        </p:tav>
                                      </p:tavLst>
                                    </p:anim>
                                    <p:animScale>
                                      <p:cBhvr>
                                        <p:cTn id="234" dur="26">
                                          <p:stCondLst>
                                            <p:cond delay="620"/>
                                          </p:stCondLst>
                                        </p:cTn>
                                        <p:tgtEl>
                                          <p:spTgt spid="7">
                                            <p:txEl>
                                              <p:pRg st="8" end="8"/>
                                            </p:txEl>
                                          </p:spTgt>
                                        </p:tgtEl>
                                      </p:cBhvr>
                                      <p:to x="100000" y="60000"/>
                                    </p:animScale>
                                    <p:animScale>
                                      <p:cBhvr>
                                        <p:cTn id="235" dur="166" decel="50000">
                                          <p:stCondLst>
                                            <p:cond delay="646"/>
                                          </p:stCondLst>
                                        </p:cTn>
                                        <p:tgtEl>
                                          <p:spTgt spid="7">
                                            <p:txEl>
                                              <p:pRg st="8" end="8"/>
                                            </p:txEl>
                                          </p:spTgt>
                                        </p:tgtEl>
                                      </p:cBhvr>
                                      <p:to x="100000" y="100000"/>
                                    </p:animScale>
                                    <p:animScale>
                                      <p:cBhvr>
                                        <p:cTn id="236" dur="26">
                                          <p:stCondLst>
                                            <p:cond delay="1312"/>
                                          </p:stCondLst>
                                        </p:cTn>
                                        <p:tgtEl>
                                          <p:spTgt spid="7">
                                            <p:txEl>
                                              <p:pRg st="8" end="8"/>
                                            </p:txEl>
                                          </p:spTgt>
                                        </p:tgtEl>
                                      </p:cBhvr>
                                      <p:to x="100000" y="80000"/>
                                    </p:animScale>
                                    <p:animScale>
                                      <p:cBhvr>
                                        <p:cTn id="237" dur="166" decel="50000">
                                          <p:stCondLst>
                                            <p:cond delay="1338"/>
                                          </p:stCondLst>
                                        </p:cTn>
                                        <p:tgtEl>
                                          <p:spTgt spid="7">
                                            <p:txEl>
                                              <p:pRg st="8" end="8"/>
                                            </p:txEl>
                                          </p:spTgt>
                                        </p:tgtEl>
                                      </p:cBhvr>
                                      <p:to x="100000" y="100000"/>
                                    </p:animScale>
                                    <p:animScale>
                                      <p:cBhvr>
                                        <p:cTn id="238" dur="26">
                                          <p:stCondLst>
                                            <p:cond delay="1642"/>
                                          </p:stCondLst>
                                        </p:cTn>
                                        <p:tgtEl>
                                          <p:spTgt spid="7">
                                            <p:txEl>
                                              <p:pRg st="8" end="8"/>
                                            </p:txEl>
                                          </p:spTgt>
                                        </p:tgtEl>
                                      </p:cBhvr>
                                      <p:to x="100000" y="90000"/>
                                    </p:animScale>
                                    <p:animScale>
                                      <p:cBhvr>
                                        <p:cTn id="239" dur="166" decel="50000">
                                          <p:stCondLst>
                                            <p:cond delay="1668"/>
                                          </p:stCondLst>
                                        </p:cTn>
                                        <p:tgtEl>
                                          <p:spTgt spid="7">
                                            <p:txEl>
                                              <p:pRg st="8" end="8"/>
                                            </p:txEl>
                                          </p:spTgt>
                                        </p:tgtEl>
                                      </p:cBhvr>
                                      <p:to x="100000" y="100000"/>
                                    </p:animScale>
                                    <p:animScale>
                                      <p:cBhvr>
                                        <p:cTn id="240" dur="26">
                                          <p:stCondLst>
                                            <p:cond delay="1808"/>
                                          </p:stCondLst>
                                        </p:cTn>
                                        <p:tgtEl>
                                          <p:spTgt spid="7">
                                            <p:txEl>
                                              <p:pRg st="8" end="8"/>
                                            </p:txEl>
                                          </p:spTgt>
                                        </p:tgtEl>
                                      </p:cBhvr>
                                      <p:to x="100000" y="95000"/>
                                    </p:animScale>
                                    <p:animScale>
                                      <p:cBhvr>
                                        <p:cTn id="241" dur="166" decel="50000">
                                          <p:stCondLst>
                                            <p:cond delay="1834"/>
                                          </p:stCondLst>
                                        </p:cTn>
                                        <p:tgtEl>
                                          <p:spTgt spid="7">
                                            <p:txEl>
                                              <p:pRg st="8" end="8"/>
                                            </p:txEl>
                                          </p:spTgt>
                                        </p:tgtEl>
                                      </p:cBhvr>
                                      <p:to x="100000" y="100000"/>
                                    </p:animScale>
                                    <p:set>
                                      <p:cBhvr>
                                        <p:cTn id="242" dur="1" fill="hold">
                                          <p:stCondLst>
                                            <p:cond delay="1999"/>
                                          </p:stCondLst>
                                        </p:cTn>
                                        <p:tgtEl>
                                          <p:spTgt spid="7">
                                            <p:txEl>
                                              <p:pRg st="8" end="8"/>
                                            </p:txEl>
                                          </p:spTgt>
                                        </p:tgtEl>
                                        <p:attrNameLst>
                                          <p:attrName>style.visibility</p:attrName>
                                        </p:attrNameLst>
                                      </p:cBhvr>
                                      <p:to>
                                        <p:strVal val="hidden"/>
                                      </p:to>
                                    </p:set>
                                  </p:childTnLst>
                                </p:cTn>
                              </p:par>
                              <p:par>
                                <p:cTn id="243" presetID="26" presetClass="exit" presetSubtype="0" fill="hold" grpId="0" nodeType="withEffect">
                                  <p:stCondLst>
                                    <p:cond delay="0"/>
                                  </p:stCondLst>
                                  <p:childTnLst>
                                    <p:animEffect transition="out" filter="wipe(down)">
                                      <p:cBhvr>
                                        <p:cTn id="244" dur="180" accel="50000">
                                          <p:stCondLst>
                                            <p:cond delay="1820"/>
                                          </p:stCondLst>
                                        </p:cTn>
                                        <p:tgtEl>
                                          <p:spTgt spid="7">
                                            <p:txEl>
                                              <p:pRg st="9" end="9"/>
                                            </p:txEl>
                                          </p:spTgt>
                                        </p:tgtEl>
                                      </p:cBhvr>
                                    </p:animEffect>
                                    <p:anim calcmode="lin" valueType="num">
                                      <p:cBhvr>
                                        <p:cTn id="245" dur="1822" tmFilter="0,0; 0.14,0.31; 0.43,0.73; 0.71,0.91; 1.0,1.0">
                                          <p:stCondLst>
                                            <p:cond delay="0"/>
                                          </p:stCondLst>
                                        </p:cTn>
                                        <p:tgtEl>
                                          <p:spTgt spid="7">
                                            <p:txEl>
                                              <p:pRg st="9" end="9"/>
                                            </p:txEl>
                                          </p:spTgt>
                                        </p:tgtEl>
                                        <p:attrNameLst>
                                          <p:attrName>ppt_x</p:attrName>
                                        </p:attrNameLst>
                                      </p:cBhvr>
                                      <p:tavLst>
                                        <p:tav tm="0">
                                          <p:val>
                                            <p:strVal val="ppt_x"/>
                                          </p:val>
                                        </p:tav>
                                        <p:tav tm="100000">
                                          <p:val>
                                            <p:strVal val="#ppt_x+0.25"/>
                                          </p:val>
                                        </p:tav>
                                      </p:tavLst>
                                    </p:anim>
                                    <p:anim calcmode="lin" valueType="num">
                                      <p:cBhvr>
                                        <p:cTn id="246" dur="178">
                                          <p:stCondLst>
                                            <p:cond delay="1822"/>
                                          </p:stCondLst>
                                        </p:cTn>
                                        <p:tgtEl>
                                          <p:spTgt spid="7">
                                            <p:txEl>
                                              <p:pRg st="9" end="9"/>
                                            </p:txEl>
                                          </p:spTgt>
                                        </p:tgtEl>
                                        <p:attrNameLst>
                                          <p:attrName>ppt_x</p:attrName>
                                        </p:attrNameLst>
                                      </p:cBhvr>
                                      <p:tavLst>
                                        <p:tav tm="0">
                                          <p:val>
                                            <p:strVal val="ppt_x"/>
                                          </p:val>
                                        </p:tav>
                                        <p:tav tm="100000">
                                          <p:val>
                                            <p:strVal val="ppt_x"/>
                                          </p:val>
                                        </p:tav>
                                      </p:tavLst>
                                    </p:anim>
                                    <p:anim calcmode="lin" valueType="num">
                                      <p:cBhvr>
                                        <p:cTn id="247" dur="664" tmFilter="0.0,0.0;0.25,0.07;0.50,0.2;0.75,0.467;1.0,1.0">
                                          <p:stCondLst>
                                            <p:cond delay="0"/>
                                          </p:stCondLst>
                                        </p:cTn>
                                        <p:tgtEl>
                                          <p:spTgt spid="7">
                                            <p:txEl>
                                              <p:pRg st="9" end="9"/>
                                            </p:txEl>
                                          </p:spTgt>
                                        </p:tgtEl>
                                        <p:attrNameLst>
                                          <p:attrName>ppt_y</p:attrName>
                                        </p:attrNameLst>
                                      </p:cBhvr>
                                      <p:tavLst>
                                        <p:tav tm="0">
                                          <p:val>
                                            <p:strVal val="ppt_y"/>
                                          </p:val>
                                        </p:tav>
                                        <p:tav tm="5000">
                                          <p:val>
                                            <p:strVal val="ppt_y+0.026"/>
                                          </p:val>
                                        </p:tav>
                                        <p:tav tm="10000">
                                          <p:val>
                                            <p:strVal val="ppt_y+0.052"/>
                                          </p:val>
                                        </p:tav>
                                        <p:tav tm="15000">
                                          <p:val>
                                            <p:strVal val="ppt_y+0.078"/>
                                          </p:val>
                                        </p:tav>
                                        <p:tav tm="20000">
                                          <p:val>
                                            <p:strVal val="ppt_y+0.103"/>
                                          </p:val>
                                        </p:tav>
                                        <p:tav tm="30000">
                                          <p:val>
                                            <p:strVal val="ppt_y+0.151"/>
                                          </p:val>
                                        </p:tav>
                                        <p:tav tm="40000">
                                          <p:val>
                                            <p:strVal val="ppt_y+0.196"/>
                                          </p:val>
                                        </p:tav>
                                        <p:tav tm="50000">
                                          <p:val>
                                            <p:strVal val="ppt_y+0.236"/>
                                          </p:val>
                                        </p:tav>
                                        <p:tav tm="60000">
                                          <p:val>
                                            <p:strVal val="ppt_y+0.270"/>
                                          </p:val>
                                        </p:tav>
                                        <p:tav tm="70000">
                                          <p:val>
                                            <p:strVal val="ppt_y+0.297"/>
                                          </p:val>
                                        </p:tav>
                                        <p:tav tm="80000">
                                          <p:val>
                                            <p:strVal val="ppt_y+0.317"/>
                                          </p:val>
                                        </p:tav>
                                        <p:tav tm="90000">
                                          <p:val>
                                            <p:strVal val="ppt_y+0.329"/>
                                          </p:val>
                                        </p:tav>
                                        <p:tav tm="100000">
                                          <p:val>
                                            <p:strVal val="ppt_y+0.333"/>
                                          </p:val>
                                        </p:tav>
                                      </p:tavLst>
                                    </p:anim>
                                    <p:anim calcmode="lin" valueType="num">
                                      <p:cBhvr>
                                        <p:cTn id="248" dur="664" tmFilter="0, 0; 0.125,0.2665; 0.25,0.4; 0.375,0.465; 0.5,0.5;  0.625,0.535; 0.75,0.6; 0.875,0.7335; 1,1">
                                          <p:stCondLst>
                                            <p:cond delay="664"/>
                                          </p:stCondLst>
                                        </p:cTn>
                                        <p:tgtEl>
                                          <p:spTgt spid="7">
                                            <p:txEl>
                                              <p:pRg st="9" end="9"/>
                                            </p:txEl>
                                          </p:spTgt>
                                        </p:tgtEl>
                                        <p:attrNameLst>
                                          <p:attrName>ppt_y</p:attrName>
                                        </p:attrNameLst>
                                      </p:cBhvr>
                                      <p:tavLst>
                                        <p:tav tm="0">
                                          <p:val>
                                            <p:strVal val="ppt_y"/>
                                          </p:val>
                                        </p:tav>
                                        <p:tav tm="10000">
                                          <p:val>
                                            <p:strVal val="ppt_y-0.034"/>
                                          </p:val>
                                        </p:tav>
                                        <p:tav tm="20000">
                                          <p:val>
                                            <p:strVal val="ppt_y-0.065"/>
                                          </p:val>
                                        </p:tav>
                                        <p:tav tm="30000">
                                          <p:val>
                                            <p:strVal val="ppt_y-0.090"/>
                                          </p:val>
                                        </p:tav>
                                        <p:tav tm="40000">
                                          <p:val>
                                            <p:strVal val="ppt_y-0.106"/>
                                          </p:val>
                                        </p:tav>
                                        <p:tav tm="50000">
                                          <p:val>
                                            <p:strVal val="ppt_y-0.111"/>
                                          </p:val>
                                        </p:tav>
                                        <p:tav tm="60000">
                                          <p:val>
                                            <p:strVal val="ppt_y-0.106"/>
                                          </p:val>
                                        </p:tav>
                                        <p:tav tm="70000">
                                          <p:val>
                                            <p:strVal val="ppt_y-0.090"/>
                                          </p:val>
                                        </p:tav>
                                        <p:tav tm="80000">
                                          <p:val>
                                            <p:strVal val="ppt_y-0.065"/>
                                          </p:val>
                                        </p:tav>
                                        <p:tav tm="90000">
                                          <p:val>
                                            <p:strVal val="ppt_y-0.034"/>
                                          </p:val>
                                        </p:tav>
                                        <p:tav tm="100000">
                                          <p:val>
                                            <p:strVal val="ppt_y"/>
                                          </p:val>
                                        </p:tav>
                                      </p:tavLst>
                                    </p:anim>
                                    <p:anim calcmode="lin" valueType="num">
                                      <p:cBhvr>
                                        <p:cTn id="249" dur="332" tmFilter="0, 0; 0.125,0.2665; 0.25,0.4; 0.375,0.465; 0.5,0.5;  0.625,0.535; 0.75,0.6; 0.875,0.7335; 1,1">
                                          <p:stCondLst>
                                            <p:cond delay="1324"/>
                                          </p:stCondLst>
                                        </p:cTn>
                                        <p:tgtEl>
                                          <p:spTgt spid="7">
                                            <p:txEl>
                                              <p:pRg st="9" end="9"/>
                                            </p:txEl>
                                          </p:spTgt>
                                        </p:tgtEl>
                                        <p:attrNameLst>
                                          <p:attrName>ppt_y</p:attrName>
                                        </p:attrNameLst>
                                      </p:cBhvr>
                                      <p:tavLst>
                                        <p:tav tm="0">
                                          <p:val>
                                            <p:strVal val="ppt_y"/>
                                          </p:val>
                                        </p:tav>
                                        <p:tav tm="10000">
                                          <p:val>
                                            <p:strVal val="ppt_y-0.011"/>
                                          </p:val>
                                        </p:tav>
                                        <p:tav tm="20000">
                                          <p:val>
                                            <p:strVal val="ppt_y-0.022"/>
                                          </p:val>
                                        </p:tav>
                                        <p:tav tm="30000">
                                          <p:val>
                                            <p:strVal val="ppt_y-0.030"/>
                                          </p:val>
                                        </p:tav>
                                        <p:tav tm="40000">
                                          <p:val>
                                            <p:strVal val="ppt_y-0.035"/>
                                          </p:val>
                                        </p:tav>
                                        <p:tav tm="50000">
                                          <p:val>
                                            <p:strVal val="ppt_y-0.037"/>
                                          </p:val>
                                        </p:tav>
                                        <p:tav tm="60000">
                                          <p:val>
                                            <p:strVal val="ppt_y-0.035"/>
                                          </p:val>
                                        </p:tav>
                                        <p:tav tm="70000">
                                          <p:val>
                                            <p:strVal val="ppt_y-0.030"/>
                                          </p:val>
                                        </p:tav>
                                        <p:tav tm="80000">
                                          <p:val>
                                            <p:strVal val="ppt_y-0.022"/>
                                          </p:val>
                                        </p:tav>
                                        <p:tav tm="90000">
                                          <p:val>
                                            <p:strVal val="ppt_y-0.011"/>
                                          </p:val>
                                        </p:tav>
                                        <p:tav tm="100000">
                                          <p:val>
                                            <p:strVal val="ppt_y"/>
                                          </p:val>
                                        </p:tav>
                                      </p:tavLst>
                                    </p:anim>
                                    <p:anim calcmode="lin" valueType="num">
                                      <p:cBhvr>
                                        <p:cTn id="250" dur="164" tmFilter="0, 0; 0.125,0.2665; 0.25,0.4; 0.375,0.465; 0.5,0.5;  0.625,0.535; 0.75,0.6; 0.875,0.7335; 1,1">
                                          <p:stCondLst>
                                            <p:cond delay="1656"/>
                                          </p:stCondLst>
                                        </p:cTn>
                                        <p:tgtEl>
                                          <p:spTgt spid="7">
                                            <p:txEl>
                                              <p:pRg st="9" end="9"/>
                                            </p:txEl>
                                          </p:spTgt>
                                        </p:tgtEl>
                                        <p:attrNameLst>
                                          <p:attrName>ppt_y</p:attrName>
                                        </p:attrNameLst>
                                      </p:cBhvr>
                                      <p:tavLst>
                                        <p:tav tm="0">
                                          <p:val>
                                            <p:strVal val="ppt_y"/>
                                          </p:val>
                                        </p:tav>
                                        <p:tav tm="10000">
                                          <p:val>
                                            <p:strVal val="ppt_y-0.004"/>
                                          </p:val>
                                        </p:tav>
                                        <p:tav tm="20000">
                                          <p:val>
                                            <p:strVal val="ppt_y-0.007"/>
                                          </p:val>
                                        </p:tav>
                                        <p:tav tm="30000">
                                          <p:val>
                                            <p:strVal val="ppt_y-0.010"/>
                                          </p:val>
                                        </p:tav>
                                        <p:tav tm="40000">
                                          <p:val>
                                            <p:strVal val="ppt_y-0.012"/>
                                          </p:val>
                                        </p:tav>
                                        <p:tav tm="50000">
                                          <p:val>
                                            <p:strVal val="ppt_y-0.0123"/>
                                          </p:val>
                                        </p:tav>
                                        <p:tav tm="60000">
                                          <p:val>
                                            <p:strVal val="ppt_y-0.012"/>
                                          </p:val>
                                        </p:tav>
                                        <p:tav tm="70000">
                                          <p:val>
                                            <p:strVal val="ppt_y-0.010"/>
                                          </p:val>
                                        </p:tav>
                                        <p:tav tm="80000">
                                          <p:val>
                                            <p:strVal val="ppt_y-0.007"/>
                                          </p:val>
                                        </p:tav>
                                        <p:tav tm="90000">
                                          <p:val>
                                            <p:strVal val="ppt_y-0.004"/>
                                          </p:val>
                                        </p:tav>
                                        <p:tav tm="100000">
                                          <p:val>
                                            <p:strVal val="ppt_y"/>
                                          </p:val>
                                        </p:tav>
                                      </p:tavLst>
                                    </p:anim>
                                    <p:anim calcmode="lin" valueType="num">
                                      <p:cBhvr>
                                        <p:cTn id="251" dur="180" accel="50000">
                                          <p:stCondLst>
                                            <p:cond delay="1820"/>
                                          </p:stCondLst>
                                        </p:cTn>
                                        <p:tgtEl>
                                          <p:spTgt spid="7">
                                            <p:txEl>
                                              <p:pRg st="9" end="9"/>
                                            </p:txEl>
                                          </p:spTgt>
                                        </p:tgtEl>
                                        <p:attrNameLst>
                                          <p:attrName>ppt_y</p:attrName>
                                        </p:attrNameLst>
                                      </p:cBhvr>
                                      <p:tavLst>
                                        <p:tav tm="0">
                                          <p:val>
                                            <p:strVal val="ppt_y"/>
                                          </p:val>
                                        </p:tav>
                                        <p:tav tm="100000">
                                          <p:val>
                                            <p:strVal val="ppt_y+ppt_h"/>
                                          </p:val>
                                        </p:tav>
                                      </p:tavLst>
                                    </p:anim>
                                    <p:animScale>
                                      <p:cBhvr>
                                        <p:cTn id="252" dur="26">
                                          <p:stCondLst>
                                            <p:cond delay="620"/>
                                          </p:stCondLst>
                                        </p:cTn>
                                        <p:tgtEl>
                                          <p:spTgt spid="7">
                                            <p:txEl>
                                              <p:pRg st="9" end="9"/>
                                            </p:txEl>
                                          </p:spTgt>
                                        </p:tgtEl>
                                      </p:cBhvr>
                                      <p:to x="100000" y="60000"/>
                                    </p:animScale>
                                    <p:animScale>
                                      <p:cBhvr>
                                        <p:cTn id="253" dur="166" decel="50000">
                                          <p:stCondLst>
                                            <p:cond delay="646"/>
                                          </p:stCondLst>
                                        </p:cTn>
                                        <p:tgtEl>
                                          <p:spTgt spid="7">
                                            <p:txEl>
                                              <p:pRg st="9" end="9"/>
                                            </p:txEl>
                                          </p:spTgt>
                                        </p:tgtEl>
                                      </p:cBhvr>
                                      <p:to x="100000" y="100000"/>
                                    </p:animScale>
                                    <p:animScale>
                                      <p:cBhvr>
                                        <p:cTn id="254" dur="26">
                                          <p:stCondLst>
                                            <p:cond delay="1312"/>
                                          </p:stCondLst>
                                        </p:cTn>
                                        <p:tgtEl>
                                          <p:spTgt spid="7">
                                            <p:txEl>
                                              <p:pRg st="9" end="9"/>
                                            </p:txEl>
                                          </p:spTgt>
                                        </p:tgtEl>
                                      </p:cBhvr>
                                      <p:to x="100000" y="80000"/>
                                    </p:animScale>
                                    <p:animScale>
                                      <p:cBhvr>
                                        <p:cTn id="255" dur="166" decel="50000">
                                          <p:stCondLst>
                                            <p:cond delay="1338"/>
                                          </p:stCondLst>
                                        </p:cTn>
                                        <p:tgtEl>
                                          <p:spTgt spid="7">
                                            <p:txEl>
                                              <p:pRg st="9" end="9"/>
                                            </p:txEl>
                                          </p:spTgt>
                                        </p:tgtEl>
                                      </p:cBhvr>
                                      <p:to x="100000" y="100000"/>
                                    </p:animScale>
                                    <p:animScale>
                                      <p:cBhvr>
                                        <p:cTn id="256" dur="26">
                                          <p:stCondLst>
                                            <p:cond delay="1642"/>
                                          </p:stCondLst>
                                        </p:cTn>
                                        <p:tgtEl>
                                          <p:spTgt spid="7">
                                            <p:txEl>
                                              <p:pRg st="9" end="9"/>
                                            </p:txEl>
                                          </p:spTgt>
                                        </p:tgtEl>
                                      </p:cBhvr>
                                      <p:to x="100000" y="90000"/>
                                    </p:animScale>
                                    <p:animScale>
                                      <p:cBhvr>
                                        <p:cTn id="257" dur="166" decel="50000">
                                          <p:stCondLst>
                                            <p:cond delay="1668"/>
                                          </p:stCondLst>
                                        </p:cTn>
                                        <p:tgtEl>
                                          <p:spTgt spid="7">
                                            <p:txEl>
                                              <p:pRg st="9" end="9"/>
                                            </p:txEl>
                                          </p:spTgt>
                                        </p:tgtEl>
                                      </p:cBhvr>
                                      <p:to x="100000" y="100000"/>
                                    </p:animScale>
                                    <p:animScale>
                                      <p:cBhvr>
                                        <p:cTn id="258" dur="26">
                                          <p:stCondLst>
                                            <p:cond delay="1808"/>
                                          </p:stCondLst>
                                        </p:cTn>
                                        <p:tgtEl>
                                          <p:spTgt spid="7">
                                            <p:txEl>
                                              <p:pRg st="9" end="9"/>
                                            </p:txEl>
                                          </p:spTgt>
                                        </p:tgtEl>
                                      </p:cBhvr>
                                      <p:to x="100000" y="95000"/>
                                    </p:animScale>
                                    <p:animScale>
                                      <p:cBhvr>
                                        <p:cTn id="259" dur="166" decel="50000">
                                          <p:stCondLst>
                                            <p:cond delay="1834"/>
                                          </p:stCondLst>
                                        </p:cTn>
                                        <p:tgtEl>
                                          <p:spTgt spid="7">
                                            <p:txEl>
                                              <p:pRg st="9" end="9"/>
                                            </p:txEl>
                                          </p:spTgt>
                                        </p:tgtEl>
                                      </p:cBhvr>
                                      <p:to x="100000" y="100000"/>
                                    </p:animScale>
                                    <p:set>
                                      <p:cBhvr>
                                        <p:cTn id="260" dur="1" fill="hold">
                                          <p:stCondLst>
                                            <p:cond delay="1999"/>
                                          </p:stCondLst>
                                        </p:cTn>
                                        <p:tgtEl>
                                          <p:spTgt spid="7">
                                            <p:txEl>
                                              <p:pRg st="9" end="9"/>
                                            </p:txEl>
                                          </p:spTgt>
                                        </p:tgtEl>
                                        <p:attrNameLst>
                                          <p:attrName>style.visibility</p:attrName>
                                        </p:attrNameLst>
                                      </p:cBhvr>
                                      <p:to>
                                        <p:strVal val="hidden"/>
                                      </p:to>
                                    </p:set>
                                  </p:childTnLst>
                                </p:cTn>
                              </p:par>
                              <p:par>
                                <p:cTn id="261" presetID="26" presetClass="exit" presetSubtype="0" fill="hold" grpId="0" nodeType="withEffect">
                                  <p:stCondLst>
                                    <p:cond delay="0"/>
                                  </p:stCondLst>
                                  <p:childTnLst>
                                    <p:animEffect transition="out" filter="wipe(down)">
                                      <p:cBhvr>
                                        <p:cTn id="262" dur="180" accel="50000">
                                          <p:stCondLst>
                                            <p:cond delay="1820"/>
                                          </p:stCondLst>
                                        </p:cTn>
                                        <p:tgtEl>
                                          <p:spTgt spid="7">
                                            <p:txEl>
                                              <p:pRg st="10" end="10"/>
                                            </p:txEl>
                                          </p:spTgt>
                                        </p:tgtEl>
                                      </p:cBhvr>
                                    </p:animEffect>
                                    <p:anim calcmode="lin" valueType="num">
                                      <p:cBhvr>
                                        <p:cTn id="263" dur="1822" tmFilter="0,0; 0.14,0.31; 0.43,0.73; 0.71,0.91; 1.0,1.0">
                                          <p:stCondLst>
                                            <p:cond delay="0"/>
                                          </p:stCondLst>
                                        </p:cTn>
                                        <p:tgtEl>
                                          <p:spTgt spid="7">
                                            <p:txEl>
                                              <p:pRg st="10" end="10"/>
                                            </p:txEl>
                                          </p:spTgt>
                                        </p:tgtEl>
                                        <p:attrNameLst>
                                          <p:attrName>ppt_x</p:attrName>
                                        </p:attrNameLst>
                                      </p:cBhvr>
                                      <p:tavLst>
                                        <p:tav tm="0">
                                          <p:val>
                                            <p:strVal val="ppt_x"/>
                                          </p:val>
                                        </p:tav>
                                        <p:tav tm="100000">
                                          <p:val>
                                            <p:strVal val="#ppt_x+0.25"/>
                                          </p:val>
                                        </p:tav>
                                      </p:tavLst>
                                    </p:anim>
                                    <p:anim calcmode="lin" valueType="num">
                                      <p:cBhvr>
                                        <p:cTn id="264" dur="178">
                                          <p:stCondLst>
                                            <p:cond delay="1822"/>
                                          </p:stCondLst>
                                        </p:cTn>
                                        <p:tgtEl>
                                          <p:spTgt spid="7">
                                            <p:txEl>
                                              <p:pRg st="10" end="10"/>
                                            </p:txEl>
                                          </p:spTgt>
                                        </p:tgtEl>
                                        <p:attrNameLst>
                                          <p:attrName>ppt_x</p:attrName>
                                        </p:attrNameLst>
                                      </p:cBhvr>
                                      <p:tavLst>
                                        <p:tav tm="0">
                                          <p:val>
                                            <p:strVal val="ppt_x"/>
                                          </p:val>
                                        </p:tav>
                                        <p:tav tm="100000">
                                          <p:val>
                                            <p:strVal val="ppt_x"/>
                                          </p:val>
                                        </p:tav>
                                      </p:tavLst>
                                    </p:anim>
                                    <p:anim calcmode="lin" valueType="num">
                                      <p:cBhvr>
                                        <p:cTn id="265" dur="664" tmFilter="0.0,0.0;0.25,0.07;0.50,0.2;0.75,0.467;1.0,1.0">
                                          <p:stCondLst>
                                            <p:cond delay="0"/>
                                          </p:stCondLst>
                                        </p:cTn>
                                        <p:tgtEl>
                                          <p:spTgt spid="7">
                                            <p:txEl>
                                              <p:pRg st="10" end="10"/>
                                            </p:txEl>
                                          </p:spTgt>
                                        </p:tgtEl>
                                        <p:attrNameLst>
                                          <p:attrName>ppt_y</p:attrName>
                                        </p:attrNameLst>
                                      </p:cBhvr>
                                      <p:tavLst>
                                        <p:tav tm="0">
                                          <p:val>
                                            <p:strVal val="ppt_y"/>
                                          </p:val>
                                        </p:tav>
                                        <p:tav tm="5000">
                                          <p:val>
                                            <p:strVal val="ppt_y+0.026"/>
                                          </p:val>
                                        </p:tav>
                                        <p:tav tm="10000">
                                          <p:val>
                                            <p:strVal val="ppt_y+0.052"/>
                                          </p:val>
                                        </p:tav>
                                        <p:tav tm="15000">
                                          <p:val>
                                            <p:strVal val="ppt_y+0.078"/>
                                          </p:val>
                                        </p:tav>
                                        <p:tav tm="20000">
                                          <p:val>
                                            <p:strVal val="ppt_y+0.103"/>
                                          </p:val>
                                        </p:tav>
                                        <p:tav tm="30000">
                                          <p:val>
                                            <p:strVal val="ppt_y+0.151"/>
                                          </p:val>
                                        </p:tav>
                                        <p:tav tm="40000">
                                          <p:val>
                                            <p:strVal val="ppt_y+0.196"/>
                                          </p:val>
                                        </p:tav>
                                        <p:tav tm="50000">
                                          <p:val>
                                            <p:strVal val="ppt_y+0.236"/>
                                          </p:val>
                                        </p:tav>
                                        <p:tav tm="60000">
                                          <p:val>
                                            <p:strVal val="ppt_y+0.270"/>
                                          </p:val>
                                        </p:tav>
                                        <p:tav tm="70000">
                                          <p:val>
                                            <p:strVal val="ppt_y+0.297"/>
                                          </p:val>
                                        </p:tav>
                                        <p:tav tm="80000">
                                          <p:val>
                                            <p:strVal val="ppt_y+0.317"/>
                                          </p:val>
                                        </p:tav>
                                        <p:tav tm="90000">
                                          <p:val>
                                            <p:strVal val="ppt_y+0.329"/>
                                          </p:val>
                                        </p:tav>
                                        <p:tav tm="100000">
                                          <p:val>
                                            <p:strVal val="ppt_y+0.333"/>
                                          </p:val>
                                        </p:tav>
                                      </p:tavLst>
                                    </p:anim>
                                    <p:anim calcmode="lin" valueType="num">
                                      <p:cBhvr>
                                        <p:cTn id="266" dur="664" tmFilter="0, 0; 0.125,0.2665; 0.25,0.4; 0.375,0.465; 0.5,0.5;  0.625,0.535; 0.75,0.6; 0.875,0.7335; 1,1">
                                          <p:stCondLst>
                                            <p:cond delay="664"/>
                                          </p:stCondLst>
                                        </p:cTn>
                                        <p:tgtEl>
                                          <p:spTgt spid="7">
                                            <p:txEl>
                                              <p:pRg st="10" end="10"/>
                                            </p:txEl>
                                          </p:spTgt>
                                        </p:tgtEl>
                                        <p:attrNameLst>
                                          <p:attrName>ppt_y</p:attrName>
                                        </p:attrNameLst>
                                      </p:cBhvr>
                                      <p:tavLst>
                                        <p:tav tm="0">
                                          <p:val>
                                            <p:strVal val="ppt_y"/>
                                          </p:val>
                                        </p:tav>
                                        <p:tav tm="10000">
                                          <p:val>
                                            <p:strVal val="ppt_y-0.034"/>
                                          </p:val>
                                        </p:tav>
                                        <p:tav tm="20000">
                                          <p:val>
                                            <p:strVal val="ppt_y-0.065"/>
                                          </p:val>
                                        </p:tav>
                                        <p:tav tm="30000">
                                          <p:val>
                                            <p:strVal val="ppt_y-0.090"/>
                                          </p:val>
                                        </p:tav>
                                        <p:tav tm="40000">
                                          <p:val>
                                            <p:strVal val="ppt_y-0.106"/>
                                          </p:val>
                                        </p:tav>
                                        <p:tav tm="50000">
                                          <p:val>
                                            <p:strVal val="ppt_y-0.111"/>
                                          </p:val>
                                        </p:tav>
                                        <p:tav tm="60000">
                                          <p:val>
                                            <p:strVal val="ppt_y-0.106"/>
                                          </p:val>
                                        </p:tav>
                                        <p:tav tm="70000">
                                          <p:val>
                                            <p:strVal val="ppt_y-0.090"/>
                                          </p:val>
                                        </p:tav>
                                        <p:tav tm="80000">
                                          <p:val>
                                            <p:strVal val="ppt_y-0.065"/>
                                          </p:val>
                                        </p:tav>
                                        <p:tav tm="90000">
                                          <p:val>
                                            <p:strVal val="ppt_y-0.034"/>
                                          </p:val>
                                        </p:tav>
                                        <p:tav tm="100000">
                                          <p:val>
                                            <p:strVal val="ppt_y"/>
                                          </p:val>
                                        </p:tav>
                                      </p:tavLst>
                                    </p:anim>
                                    <p:anim calcmode="lin" valueType="num">
                                      <p:cBhvr>
                                        <p:cTn id="267" dur="332" tmFilter="0, 0; 0.125,0.2665; 0.25,0.4; 0.375,0.465; 0.5,0.5;  0.625,0.535; 0.75,0.6; 0.875,0.7335; 1,1">
                                          <p:stCondLst>
                                            <p:cond delay="1324"/>
                                          </p:stCondLst>
                                        </p:cTn>
                                        <p:tgtEl>
                                          <p:spTgt spid="7">
                                            <p:txEl>
                                              <p:pRg st="10" end="10"/>
                                            </p:txEl>
                                          </p:spTgt>
                                        </p:tgtEl>
                                        <p:attrNameLst>
                                          <p:attrName>ppt_y</p:attrName>
                                        </p:attrNameLst>
                                      </p:cBhvr>
                                      <p:tavLst>
                                        <p:tav tm="0">
                                          <p:val>
                                            <p:strVal val="ppt_y"/>
                                          </p:val>
                                        </p:tav>
                                        <p:tav tm="10000">
                                          <p:val>
                                            <p:strVal val="ppt_y-0.011"/>
                                          </p:val>
                                        </p:tav>
                                        <p:tav tm="20000">
                                          <p:val>
                                            <p:strVal val="ppt_y-0.022"/>
                                          </p:val>
                                        </p:tav>
                                        <p:tav tm="30000">
                                          <p:val>
                                            <p:strVal val="ppt_y-0.030"/>
                                          </p:val>
                                        </p:tav>
                                        <p:tav tm="40000">
                                          <p:val>
                                            <p:strVal val="ppt_y-0.035"/>
                                          </p:val>
                                        </p:tav>
                                        <p:tav tm="50000">
                                          <p:val>
                                            <p:strVal val="ppt_y-0.037"/>
                                          </p:val>
                                        </p:tav>
                                        <p:tav tm="60000">
                                          <p:val>
                                            <p:strVal val="ppt_y-0.035"/>
                                          </p:val>
                                        </p:tav>
                                        <p:tav tm="70000">
                                          <p:val>
                                            <p:strVal val="ppt_y-0.030"/>
                                          </p:val>
                                        </p:tav>
                                        <p:tav tm="80000">
                                          <p:val>
                                            <p:strVal val="ppt_y-0.022"/>
                                          </p:val>
                                        </p:tav>
                                        <p:tav tm="90000">
                                          <p:val>
                                            <p:strVal val="ppt_y-0.011"/>
                                          </p:val>
                                        </p:tav>
                                        <p:tav tm="100000">
                                          <p:val>
                                            <p:strVal val="ppt_y"/>
                                          </p:val>
                                        </p:tav>
                                      </p:tavLst>
                                    </p:anim>
                                    <p:anim calcmode="lin" valueType="num">
                                      <p:cBhvr>
                                        <p:cTn id="268" dur="164" tmFilter="0, 0; 0.125,0.2665; 0.25,0.4; 0.375,0.465; 0.5,0.5;  0.625,0.535; 0.75,0.6; 0.875,0.7335; 1,1">
                                          <p:stCondLst>
                                            <p:cond delay="1656"/>
                                          </p:stCondLst>
                                        </p:cTn>
                                        <p:tgtEl>
                                          <p:spTgt spid="7">
                                            <p:txEl>
                                              <p:pRg st="10" end="10"/>
                                            </p:txEl>
                                          </p:spTgt>
                                        </p:tgtEl>
                                        <p:attrNameLst>
                                          <p:attrName>ppt_y</p:attrName>
                                        </p:attrNameLst>
                                      </p:cBhvr>
                                      <p:tavLst>
                                        <p:tav tm="0">
                                          <p:val>
                                            <p:strVal val="ppt_y"/>
                                          </p:val>
                                        </p:tav>
                                        <p:tav tm="10000">
                                          <p:val>
                                            <p:strVal val="ppt_y-0.004"/>
                                          </p:val>
                                        </p:tav>
                                        <p:tav tm="20000">
                                          <p:val>
                                            <p:strVal val="ppt_y-0.007"/>
                                          </p:val>
                                        </p:tav>
                                        <p:tav tm="30000">
                                          <p:val>
                                            <p:strVal val="ppt_y-0.010"/>
                                          </p:val>
                                        </p:tav>
                                        <p:tav tm="40000">
                                          <p:val>
                                            <p:strVal val="ppt_y-0.012"/>
                                          </p:val>
                                        </p:tav>
                                        <p:tav tm="50000">
                                          <p:val>
                                            <p:strVal val="ppt_y-0.0123"/>
                                          </p:val>
                                        </p:tav>
                                        <p:tav tm="60000">
                                          <p:val>
                                            <p:strVal val="ppt_y-0.012"/>
                                          </p:val>
                                        </p:tav>
                                        <p:tav tm="70000">
                                          <p:val>
                                            <p:strVal val="ppt_y-0.010"/>
                                          </p:val>
                                        </p:tav>
                                        <p:tav tm="80000">
                                          <p:val>
                                            <p:strVal val="ppt_y-0.007"/>
                                          </p:val>
                                        </p:tav>
                                        <p:tav tm="90000">
                                          <p:val>
                                            <p:strVal val="ppt_y-0.004"/>
                                          </p:val>
                                        </p:tav>
                                        <p:tav tm="100000">
                                          <p:val>
                                            <p:strVal val="ppt_y"/>
                                          </p:val>
                                        </p:tav>
                                      </p:tavLst>
                                    </p:anim>
                                    <p:anim calcmode="lin" valueType="num">
                                      <p:cBhvr>
                                        <p:cTn id="269" dur="180" accel="50000">
                                          <p:stCondLst>
                                            <p:cond delay="1820"/>
                                          </p:stCondLst>
                                        </p:cTn>
                                        <p:tgtEl>
                                          <p:spTgt spid="7">
                                            <p:txEl>
                                              <p:pRg st="10" end="10"/>
                                            </p:txEl>
                                          </p:spTgt>
                                        </p:tgtEl>
                                        <p:attrNameLst>
                                          <p:attrName>ppt_y</p:attrName>
                                        </p:attrNameLst>
                                      </p:cBhvr>
                                      <p:tavLst>
                                        <p:tav tm="0">
                                          <p:val>
                                            <p:strVal val="ppt_y"/>
                                          </p:val>
                                        </p:tav>
                                        <p:tav tm="100000">
                                          <p:val>
                                            <p:strVal val="ppt_y+ppt_h"/>
                                          </p:val>
                                        </p:tav>
                                      </p:tavLst>
                                    </p:anim>
                                    <p:animScale>
                                      <p:cBhvr>
                                        <p:cTn id="270" dur="26">
                                          <p:stCondLst>
                                            <p:cond delay="620"/>
                                          </p:stCondLst>
                                        </p:cTn>
                                        <p:tgtEl>
                                          <p:spTgt spid="7">
                                            <p:txEl>
                                              <p:pRg st="10" end="10"/>
                                            </p:txEl>
                                          </p:spTgt>
                                        </p:tgtEl>
                                      </p:cBhvr>
                                      <p:to x="100000" y="60000"/>
                                    </p:animScale>
                                    <p:animScale>
                                      <p:cBhvr>
                                        <p:cTn id="271" dur="166" decel="50000">
                                          <p:stCondLst>
                                            <p:cond delay="646"/>
                                          </p:stCondLst>
                                        </p:cTn>
                                        <p:tgtEl>
                                          <p:spTgt spid="7">
                                            <p:txEl>
                                              <p:pRg st="10" end="10"/>
                                            </p:txEl>
                                          </p:spTgt>
                                        </p:tgtEl>
                                      </p:cBhvr>
                                      <p:to x="100000" y="100000"/>
                                    </p:animScale>
                                    <p:animScale>
                                      <p:cBhvr>
                                        <p:cTn id="272" dur="26">
                                          <p:stCondLst>
                                            <p:cond delay="1312"/>
                                          </p:stCondLst>
                                        </p:cTn>
                                        <p:tgtEl>
                                          <p:spTgt spid="7">
                                            <p:txEl>
                                              <p:pRg st="10" end="10"/>
                                            </p:txEl>
                                          </p:spTgt>
                                        </p:tgtEl>
                                      </p:cBhvr>
                                      <p:to x="100000" y="80000"/>
                                    </p:animScale>
                                    <p:animScale>
                                      <p:cBhvr>
                                        <p:cTn id="273" dur="166" decel="50000">
                                          <p:stCondLst>
                                            <p:cond delay="1338"/>
                                          </p:stCondLst>
                                        </p:cTn>
                                        <p:tgtEl>
                                          <p:spTgt spid="7">
                                            <p:txEl>
                                              <p:pRg st="10" end="10"/>
                                            </p:txEl>
                                          </p:spTgt>
                                        </p:tgtEl>
                                      </p:cBhvr>
                                      <p:to x="100000" y="100000"/>
                                    </p:animScale>
                                    <p:animScale>
                                      <p:cBhvr>
                                        <p:cTn id="274" dur="26">
                                          <p:stCondLst>
                                            <p:cond delay="1642"/>
                                          </p:stCondLst>
                                        </p:cTn>
                                        <p:tgtEl>
                                          <p:spTgt spid="7">
                                            <p:txEl>
                                              <p:pRg st="10" end="10"/>
                                            </p:txEl>
                                          </p:spTgt>
                                        </p:tgtEl>
                                      </p:cBhvr>
                                      <p:to x="100000" y="90000"/>
                                    </p:animScale>
                                    <p:animScale>
                                      <p:cBhvr>
                                        <p:cTn id="275" dur="166" decel="50000">
                                          <p:stCondLst>
                                            <p:cond delay="1668"/>
                                          </p:stCondLst>
                                        </p:cTn>
                                        <p:tgtEl>
                                          <p:spTgt spid="7">
                                            <p:txEl>
                                              <p:pRg st="10" end="10"/>
                                            </p:txEl>
                                          </p:spTgt>
                                        </p:tgtEl>
                                      </p:cBhvr>
                                      <p:to x="100000" y="100000"/>
                                    </p:animScale>
                                    <p:animScale>
                                      <p:cBhvr>
                                        <p:cTn id="276" dur="26">
                                          <p:stCondLst>
                                            <p:cond delay="1808"/>
                                          </p:stCondLst>
                                        </p:cTn>
                                        <p:tgtEl>
                                          <p:spTgt spid="7">
                                            <p:txEl>
                                              <p:pRg st="10" end="10"/>
                                            </p:txEl>
                                          </p:spTgt>
                                        </p:tgtEl>
                                      </p:cBhvr>
                                      <p:to x="100000" y="95000"/>
                                    </p:animScale>
                                    <p:animScale>
                                      <p:cBhvr>
                                        <p:cTn id="277" dur="166" decel="50000">
                                          <p:stCondLst>
                                            <p:cond delay="1834"/>
                                          </p:stCondLst>
                                        </p:cTn>
                                        <p:tgtEl>
                                          <p:spTgt spid="7">
                                            <p:txEl>
                                              <p:pRg st="10" end="10"/>
                                            </p:txEl>
                                          </p:spTgt>
                                        </p:tgtEl>
                                      </p:cBhvr>
                                      <p:to x="100000" y="100000"/>
                                    </p:animScale>
                                    <p:set>
                                      <p:cBhvr>
                                        <p:cTn id="278" dur="1" fill="hold">
                                          <p:stCondLst>
                                            <p:cond delay="1999"/>
                                          </p:stCondLst>
                                        </p:cTn>
                                        <p:tgtEl>
                                          <p:spTgt spid="7">
                                            <p:txEl>
                                              <p:pRg st="10" end="10"/>
                                            </p:txEl>
                                          </p:spTgt>
                                        </p:tgtEl>
                                        <p:attrNameLst>
                                          <p:attrName>style.visibility</p:attrName>
                                        </p:attrNameLst>
                                      </p:cBhvr>
                                      <p:to>
                                        <p:strVal val="hidden"/>
                                      </p:to>
                                    </p:set>
                                  </p:childTnLst>
                                </p:cTn>
                              </p:par>
                              <p:par>
                                <p:cTn id="279" presetID="26" presetClass="exit" presetSubtype="0" fill="hold" grpId="0" nodeType="withEffect">
                                  <p:stCondLst>
                                    <p:cond delay="0"/>
                                  </p:stCondLst>
                                  <p:childTnLst>
                                    <p:animEffect transition="out" filter="wipe(down)">
                                      <p:cBhvr>
                                        <p:cTn id="280" dur="180" accel="50000">
                                          <p:stCondLst>
                                            <p:cond delay="1820"/>
                                          </p:stCondLst>
                                        </p:cTn>
                                        <p:tgtEl>
                                          <p:spTgt spid="7">
                                            <p:txEl>
                                              <p:pRg st="11" end="11"/>
                                            </p:txEl>
                                          </p:spTgt>
                                        </p:tgtEl>
                                      </p:cBhvr>
                                    </p:animEffect>
                                    <p:anim calcmode="lin" valueType="num">
                                      <p:cBhvr>
                                        <p:cTn id="281" dur="1822" tmFilter="0,0; 0.14,0.31; 0.43,0.73; 0.71,0.91; 1.0,1.0">
                                          <p:stCondLst>
                                            <p:cond delay="0"/>
                                          </p:stCondLst>
                                        </p:cTn>
                                        <p:tgtEl>
                                          <p:spTgt spid="7">
                                            <p:txEl>
                                              <p:pRg st="11" end="11"/>
                                            </p:txEl>
                                          </p:spTgt>
                                        </p:tgtEl>
                                        <p:attrNameLst>
                                          <p:attrName>ppt_x</p:attrName>
                                        </p:attrNameLst>
                                      </p:cBhvr>
                                      <p:tavLst>
                                        <p:tav tm="0">
                                          <p:val>
                                            <p:strVal val="ppt_x"/>
                                          </p:val>
                                        </p:tav>
                                        <p:tav tm="100000">
                                          <p:val>
                                            <p:strVal val="#ppt_x+0.25"/>
                                          </p:val>
                                        </p:tav>
                                      </p:tavLst>
                                    </p:anim>
                                    <p:anim calcmode="lin" valueType="num">
                                      <p:cBhvr>
                                        <p:cTn id="282" dur="178">
                                          <p:stCondLst>
                                            <p:cond delay="1822"/>
                                          </p:stCondLst>
                                        </p:cTn>
                                        <p:tgtEl>
                                          <p:spTgt spid="7">
                                            <p:txEl>
                                              <p:pRg st="11" end="11"/>
                                            </p:txEl>
                                          </p:spTgt>
                                        </p:tgtEl>
                                        <p:attrNameLst>
                                          <p:attrName>ppt_x</p:attrName>
                                        </p:attrNameLst>
                                      </p:cBhvr>
                                      <p:tavLst>
                                        <p:tav tm="0">
                                          <p:val>
                                            <p:strVal val="ppt_x"/>
                                          </p:val>
                                        </p:tav>
                                        <p:tav tm="100000">
                                          <p:val>
                                            <p:strVal val="ppt_x"/>
                                          </p:val>
                                        </p:tav>
                                      </p:tavLst>
                                    </p:anim>
                                    <p:anim calcmode="lin" valueType="num">
                                      <p:cBhvr>
                                        <p:cTn id="283" dur="664" tmFilter="0.0,0.0;0.25,0.07;0.50,0.2;0.75,0.467;1.0,1.0">
                                          <p:stCondLst>
                                            <p:cond delay="0"/>
                                          </p:stCondLst>
                                        </p:cTn>
                                        <p:tgtEl>
                                          <p:spTgt spid="7">
                                            <p:txEl>
                                              <p:pRg st="11" end="11"/>
                                            </p:txEl>
                                          </p:spTgt>
                                        </p:tgtEl>
                                        <p:attrNameLst>
                                          <p:attrName>ppt_y</p:attrName>
                                        </p:attrNameLst>
                                      </p:cBhvr>
                                      <p:tavLst>
                                        <p:tav tm="0">
                                          <p:val>
                                            <p:strVal val="ppt_y"/>
                                          </p:val>
                                        </p:tav>
                                        <p:tav tm="5000">
                                          <p:val>
                                            <p:strVal val="ppt_y+0.026"/>
                                          </p:val>
                                        </p:tav>
                                        <p:tav tm="10000">
                                          <p:val>
                                            <p:strVal val="ppt_y+0.052"/>
                                          </p:val>
                                        </p:tav>
                                        <p:tav tm="15000">
                                          <p:val>
                                            <p:strVal val="ppt_y+0.078"/>
                                          </p:val>
                                        </p:tav>
                                        <p:tav tm="20000">
                                          <p:val>
                                            <p:strVal val="ppt_y+0.103"/>
                                          </p:val>
                                        </p:tav>
                                        <p:tav tm="30000">
                                          <p:val>
                                            <p:strVal val="ppt_y+0.151"/>
                                          </p:val>
                                        </p:tav>
                                        <p:tav tm="40000">
                                          <p:val>
                                            <p:strVal val="ppt_y+0.196"/>
                                          </p:val>
                                        </p:tav>
                                        <p:tav tm="50000">
                                          <p:val>
                                            <p:strVal val="ppt_y+0.236"/>
                                          </p:val>
                                        </p:tav>
                                        <p:tav tm="60000">
                                          <p:val>
                                            <p:strVal val="ppt_y+0.270"/>
                                          </p:val>
                                        </p:tav>
                                        <p:tav tm="70000">
                                          <p:val>
                                            <p:strVal val="ppt_y+0.297"/>
                                          </p:val>
                                        </p:tav>
                                        <p:tav tm="80000">
                                          <p:val>
                                            <p:strVal val="ppt_y+0.317"/>
                                          </p:val>
                                        </p:tav>
                                        <p:tav tm="90000">
                                          <p:val>
                                            <p:strVal val="ppt_y+0.329"/>
                                          </p:val>
                                        </p:tav>
                                        <p:tav tm="100000">
                                          <p:val>
                                            <p:strVal val="ppt_y+0.333"/>
                                          </p:val>
                                        </p:tav>
                                      </p:tavLst>
                                    </p:anim>
                                    <p:anim calcmode="lin" valueType="num">
                                      <p:cBhvr>
                                        <p:cTn id="284" dur="664" tmFilter="0, 0; 0.125,0.2665; 0.25,0.4; 0.375,0.465; 0.5,0.5;  0.625,0.535; 0.75,0.6; 0.875,0.7335; 1,1">
                                          <p:stCondLst>
                                            <p:cond delay="664"/>
                                          </p:stCondLst>
                                        </p:cTn>
                                        <p:tgtEl>
                                          <p:spTgt spid="7">
                                            <p:txEl>
                                              <p:pRg st="11" end="11"/>
                                            </p:txEl>
                                          </p:spTgt>
                                        </p:tgtEl>
                                        <p:attrNameLst>
                                          <p:attrName>ppt_y</p:attrName>
                                        </p:attrNameLst>
                                      </p:cBhvr>
                                      <p:tavLst>
                                        <p:tav tm="0">
                                          <p:val>
                                            <p:strVal val="ppt_y"/>
                                          </p:val>
                                        </p:tav>
                                        <p:tav tm="10000">
                                          <p:val>
                                            <p:strVal val="ppt_y-0.034"/>
                                          </p:val>
                                        </p:tav>
                                        <p:tav tm="20000">
                                          <p:val>
                                            <p:strVal val="ppt_y-0.065"/>
                                          </p:val>
                                        </p:tav>
                                        <p:tav tm="30000">
                                          <p:val>
                                            <p:strVal val="ppt_y-0.090"/>
                                          </p:val>
                                        </p:tav>
                                        <p:tav tm="40000">
                                          <p:val>
                                            <p:strVal val="ppt_y-0.106"/>
                                          </p:val>
                                        </p:tav>
                                        <p:tav tm="50000">
                                          <p:val>
                                            <p:strVal val="ppt_y-0.111"/>
                                          </p:val>
                                        </p:tav>
                                        <p:tav tm="60000">
                                          <p:val>
                                            <p:strVal val="ppt_y-0.106"/>
                                          </p:val>
                                        </p:tav>
                                        <p:tav tm="70000">
                                          <p:val>
                                            <p:strVal val="ppt_y-0.090"/>
                                          </p:val>
                                        </p:tav>
                                        <p:tav tm="80000">
                                          <p:val>
                                            <p:strVal val="ppt_y-0.065"/>
                                          </p:val>
                                        </p:tav>
                                        <p:tav tm="90000">
                                          <p:val>
                                            <p:strVal val="ppt_y-0.034"/>
                                          </p:val>
                                        </p:tav>
                                        <p:tav tm="100000">
                                          <p:val>
                                            <p:strVal val="ppt_y"/>
                                          </p:val>
                                        </p:tav>
                                      </p:tavLst>
                                    </p:anim>
                                    <p:anim calcmode="lin" valueType="num">
                                      <p:cBhvr>
                                        <p:cTn id="285" dur="332" tmFilter="0, 0; 0.125,0.2665; 0.25,0.4; 0.375,0.465; 0.5,0.5;  0.625,0.535; 0.75,0.6; 0.875,0.7335; 1,1">
                                          <p:stCondLst>
                                            <p:cond delay="1324"/>
                                          </p:stCondLst>
                                        </p:cTn>
                                        <p:tgtEl>
                                          <p:spTgt spid="7">
                                            <p:txEl>
                                              <p:pRg st="11" end="11"/>
                                            </p:txEl>
                                          </p:spTgt>
                                        </p:tgtEl>
                                        <p:attrNameLst>
                                          <p:attrName>ppt_y</p:attrName>
                                        </p:attrNameLst>
                                      </p:cBhvr>
                                      <p:tavLst>
                                        <p:tav tm="0">
                                          <p:val>
                                            <p:strVal val="ppt_y"/>
                                          </p:val>
                                        </p:tav>
                                        <p:tav tm="10000">
                                          <p:val>
                                            <p:strVal val="ppt_y-0.011"/>
                                          </p:val>
                                        </p:tav>
                                        <p:tav tm="20000">
                                          <p:val>
                                            <p:strVal val="ppt_y-0.022"/>
                                          </p:val>
                                        </p:tav>
                                        <p:tav tm="30000">
                                          <p:val>
                                            <p:strVal val="ppt_y-0.030"/>
                                          </p:val>
                                        </p:tav>
                                        <p:tav tm="40000">
                                          <p:val>
                                            <p:strVal val="ppt_y-0.035"/>
                                          </p:val>
                                        </p:tav>
                                        <p:tav tm="50000">
                                          <p:val>
                                            <p:strVal val="ppt_y-0.037"/>
                                          </p:val>
                                        </p:tav>
                                        <p:tav tm="60000">
                                          <p:val>
                                            <p:strVal val="ppt_y-0.035"/>
                                          </p:val>
                                        </p:tav>
                                        <p:tav tm="70000">
                                          <p:val>
                                            <p:strVal val="ppt_y-0.030"/>
                                          </p:val>
                                        </p:tav>
                                        <p:tav tm="80000">
                                          <p:val>
                                            <p:strVal val="ppt_y-0.022"/>
                                          </p:val>
                                        </p:tav>
                                        <p:tav tm="90000">
                                          <p:val>
                                            <p:strVal val="ppt_y-0.011"/>
                                          </p:val>
                                        </p:tav>
                                        <p:tav tm="100000">
                                          <p:val>
                                            <p:strVal val="ppt_y"/>
                                          </p:val>
                                        </p:tav>
                                      </p:tavLst>
                                    </p:anim>
                                    <p:anim calcmode="lin" valueType="num">
                                      <p:cBhvr>
                                        <p:cTn id="286" dur="164" tmFilter="0, 0; 0.125,0.2665; 0.25,0.4; 0.375,0.465; 0.5,0.5;  0.625,0.535; 0.75,0.6; 0.875,0.7335; 1,1">
                                          <p:stCondLst>
                                            <p:cond delay="1656"/>
                                          </p:stCondLst>
                                        </p:cTn>
                                        <p:tgtEl>
                                          <p:spTgt spid="7">
                                            <p:txEl>
                                              <p:pRg st="11" end="11"/>
                                            </p:txEl>
                                          </p:spTgt>
                                        </p:tgtEl>
                                        <p:attrNameLst>
                                          <p:attrName>ppt_y</p:attrName>
                                        </p:attrNameLst>
                                      </p:cBhvr>
                                      <p:tavLst>
                                        <p:tav tm="0">
                                          <p:val>
                                            <p:strVal val="ppt_y"/>
                                          </p:val>
                                        </p:tav>
                                        <p:tav tm="10000">
                                          <p:val>
                                            <p:strVal val="ppt_y-0.004"/>
                                          </p:val>
                                        </p:tav>
                                        <p:tav tm="20000">
                                          <p:val>
                                            <p:strVal val="ppt_y-0.007"/>
                                          </p:val>
                                        </p:tav>
                                        <p:tav tm="30000">
                                          <p:val>
                                            <p:strVal val="ppt_y-0.010"/>
                                          </p:val>
                                        </p:tav>
                                        <p:tav tm="40000">
                                          <p:val>
                                            <p:strVal val="ppt_y-0.012"/>
                                          </p:val>
                                        </p:tav>
                                        <p:tav tm="50000">
                                          <p:val>
                                            <p:strVal val="ppt_y-0.0123"/>
                                          </p:val>
                                        </p:tav>
                                        <p:tav tm="60000">
                                          <p:val>
                                            <p:strVal val="ppt_y-0.012"/>
                                          </p:val>
                                        </p:tav>
                                        <p:tav tm="70000">
                                          <p:val>
                                            <p:strVal val="ppt_y-0.010"/>
                                          </p:val>
                                        </p:tav>
                                        <p:tav tm="80000">
                                          <p:val>
                                            <p:strVal val="ppt_y-0.007"/>
                                          </p:val>
                                        </p:tav>
                                        <p:tav tm="90000">
                                          <p:val>
                                            <p:strVal val="ppt_y-0.004"/>
                                          </p:val>
                                        </p:tav>
                                        <p:tav tm="100000">
                                          <p:val>
                                            <p:strVal val="ppt_y"/>
                                          </p:val>
                                        </p:tav>
                                      </p:tavLst>
                                    </p:anim>
                                    <p:anim calcmode="lin" valueType="num">
                                      <p:cBhvr>
                                        <p:cTn id="287" dur="180" accel="50000">
                                          <p:stCondLst>
                                            <p:cond delay="1820"/>
                                          </p:stCondLst>
                                        </p:cTn>
                                        <p:tgtEl>
                                          <p:spTgt spid="7">
                                            <p:txEl>
                                              <p:pRg st="11" end="11"/>
                                            </p:txEl>
                                          </p:spTgt>
                                        </p:tgtEl>
                                        <p:attrNameLst>
                                          <p:attrName>ppt_y</p:attrName>
                                        </p:attrNameLst>
                                      </p:cBhvr>
                                      <p:tavLst>
                                        <p:tav tm="0">
                                          <p:val>
                                            <p:strVal val="ppt_y"/>
                                          </p:val>
                                        </p:tav>
                                        <p:tav tm="100000">
                                          <p:val>
                                            <p:strVal val="ppt_y+ppt_h"/>
                                          </p:val>
                                        </p:tav>
                                      </p:tavLst>
                                    </p:anim>
                                    <p:animScale>
                                      <p:cBhvr>
                                        <p:cTn id="288" dur="26">
                                          <p:stCondLst>
                                            <p:cond delay="620"/>
                                          </p:stCondLst>
                                        </p:cTn>
                                        <p:tgtEl>
                                          <p:spTgt spid="7">
                                            <p:txEl>
                                              <p:pRg st="11" end="11"/>
                                            </p:txEl>
                                          </p:spTgt>
                                        </p:tgtEl>
                                      </p:cBhvr>
                                      <p:to x="100000" y="60000"/>
                                    </p:animScale>
                                    <p:animScale>
                                      <p:cBhvr>
                                        <p:cTn id="289" dur="166" decel="50000">
                                          <p:stCondLst>
                                            <p:cond delay="646"/>
                                          </p:stCondLst>
                                        </p:cTn>
                                        <p:tgtEl>
                                          <p:spTgt spid="7">
                                            <p:txEl>
                                              <p:pRg st="11" end="11"/>
                                            </p:txEl>
                                          </p:spTgt>
                                        </p:tgtEl>
                                      </p:cBhvr>
                                      <p:to x="100000" y="100000"/>
                                    </p:animScale>
                                    <p:animScale>
                                      <p:cBhvr>
                                        <p:cTn id="290" dur="26">
                                          <p:stCondLst>
                                            <p:cond delay="1312"/>
                                          </p:stCondLst>
                                        </p:cTn>
                                        <p:tgtEl>
                                          <p:spTgt spid="7">
                                            <p:txEl>
                                              <p:pRg st="11" end="11"/>
                                            </p:txEl>
                                          </p:spTgt>
                                        </p:tgtEl>
                                      </p:cBhvr>
                                      <p:to x="100000" y="80000"/>
                                    </p:animScale>
                                    <p:animScale>
                                      <p:cBhvr>
                                        <p:cTn id="291" dur="166" decel="50000">
                                          <p:stCondLst>
                                            <p:cond delay="1338"/>
                                          </p:stCondLst>
                                        </p:cTn>
                                        <p:tgtEl>
                                          <p:spTgt spid="7">
                                            <p:txEl>
                                              <p:pRg st="11" end="11"/>
                                            </p:txEl>
                                          </p:spTgt>
                                        </p:tgtEl>
                                      </p:cBhvr>
                                      <p:to x="100000" y="100000"/>
                                    </p:animScale>
                                    <p:animScale>
                                      <p:cBhvr>
                                        <p:cTn id="292" dur="26">
                                          <p:stCondLst>
                                            <p:cond delay="1642"/>
                                          </p:stCondLst>
                                        </p:cTn>
                                        <p:tgtEl>
                                          <p:spTgt spid="7">
                                            <p:txEl>
                                              <p:pRg st="11" end="11"/>
                                            </p:txEl>
                                          </p:spTgt>
                                        </p:tgtEl>
                                      </p:cBhvr>
                                      <p:to x="100000" y="90000"/>
                                    </p:animScale>
                                    <p:animScale>
                                      <p:cBhvr>
                                        <p:cTn id="293" dur="166" decel="50000">
                                          <p:stCondLst>
                                            <p:cond delay="1668"/>
                                          </p:stCondLst>
                                        </p:cTn>
                                        <p:tgtEl>
                                          <p:spTgt spid="7">
                                            <p:txEl>
                                              <p:pRg st="11" end="11"/>
                                            </p:txEl>
                                          </p:spTgt>
                                        </p:tgtEl>
                                      </p:cBhvr>
                                      <p:to x="100000" y="100000"/>
                                    </p:animScale>
                                    <p:animScale>
                                      <p:cBhvr>
                                        <p:cTn id="294" dur="26">
                                          <p:stCondLst>
                                            <p:cond delay="1808"/>
                                          </p:stCondLst>
                                        </p:cTn>
                                        <p:tgtEl>
                                          <p:spTgt spid="7">
                                            <p:txEl>
                                              <p:pRg st="11" end="11"/>
                                            </p:txEl>
                                          </p:spTgt>
                                        </p:tgtEl>
                                      </p:cBhvr>
                                      <p:to x="100000" y="95000"/>
                                    </p:animScale>
                                    <p:animScale>
                                      <p:cBhvr>
                                        <p:cTn id="295" dur="166" decel="50000">
                                          <p:stCondLst>
                                            <p:cond delay="1834"/>
                                          </p:stCondLst>
                                        </p:cTn>
                                        <p:tgtEl>
                                          <p:spTgt spid="7">
                                            <p:txEl>
                                              <p:pRg st="11" end="11"/>
                                            </p:txEl>
                                          </p:spTgt>
                                        </p:tgtEl>
                                      </p:cBhvr>
                                      <p:to x="100000" y="100000"/>
                                    </p:animScale>
                                    <p:set>
                                      <p:cBhvr>
                                        <p:cTn id="296" dur="1" fill="hold">
                                          <p:stCondLst>
                                            <p:cond delay="1999"/>
                                          </p:stCondLst>
                                        </p:cTn>
                                        <p:tgtEl>
                                          <p:spTgt spid="7">
                                            <p:txEl>
                                              <p:pRg st="11" end="11"/>
                                            </p:txEl>
                                          </p:spTgt>
                                        </p:tgtEl>
                                        <p:attrNameLst>
                                          <p:attrName>style.visibility</p:attrName>
                                        </p:attrNameLst>
                                      </p:cBhvr>
                                      <p:to>
                                        <p:strVal val="hidden"/>
                                      </p:to>
                                    </p:set>
                                  </p:childTnLst>
                                </p:cTn>
                              </p:par>
                              <p:par>
                                <p:cTn id="297" presetID="26" presetClass="exit" presetSubtype="0" fill="hold" grpId="0" nodeType="withEffect">
                                  <p:stCondLst>
                                    <p:cond delay="0"/>
                                  </p:stCondLst>
                                  <p:childTnLst>
                                    <p:animEffect transition="out" filter="wipe(down)">
                                      <p:cBhvr>
                                        <p:cTn id="298" dur="180" accel="50000">
                                          <p:stCondLst>
                                            <p:cond delay="1820"/>
                                          </p:stCondLst>
                                        </p:cTn>
                                        <p:tgtEl>
                                          <p:spTgt spid="7">
                                            <p:txEl>
                                              <p:pRg st="12" end="12"/>
                                            </p:txEl>
                                          </p:spTgt>
                                        </p:tgtEl>
                                      </p:cBhvr>
                                    </p:animEffect>
                                    <p:anim calcmode="lin" valueType="num">
                                      <p:cBhvr>
                                        <p:cTn id="299" dur="1822" tmFilter="0,0; 0.14,0.31; 0.43,0.73; 0.71,0.91; 1.0,1.0">
                                          <p:stCondLst>
                                            <p:cond delay="0"/>
                                          </p:stCondLst>
                                        </p:cTn>
                                        <p:tgtEl>
                                          <p:spTgt spid="7">
                                            <p:txEl>
                                              <p:pRg st="12" end="12"/>
                                            </p:txEl>
                                          </p:spTgt>
                                        </p:tgtEl>
                                        <p:attrNameLst>
                                          <p:attrName>ppt_x</p:attrName>
                                        </p:attrNameLst>
                                      </p:cBhvr>
                                      <p:tavLst>
                                        <p:tav tm="0">
                                          <p:val>
                                            <p:strVal val="ppt_x"/>
                                          </p:val>
                                        </p:tav>
                                        <p:tav tm="100000">
                                          <p:val>
                                            <p:strVal val="#ppt_x+0.25"/>
                                          </p:val>
                                        </p:tav>
                                      </p:tavLst>
                                    </p:anim>
                                    <p:anim calcmode="lin" valueType="num">
                                      <p:cBhvr>
                                        <p:cTn id="300" dur="178">
                                          <p:stCondLst>
                                            <p:cond delay="1822"/>
                                          </p:stCondLst>
                                        </p:cTn>
                                        <p:tgtEl>
                                          <p:spTgt spid="7">
                                            <p:txEl>
                                              <p:pRg st="12" end="12"/>
                                            </p:txEl>
                                          </p:spTgt>
                                        </p:tgtEl>
                                        <p:attrNameLst>
                                          <p:attrName>ppt_x</p:attrName>
                                        </p:attrNameLst>
                                      </p:cBhvr>
                                      <p:tavLst>
                                        <p:tav tm="0">
                                          <p:val>
                                            <p:strVal val="ppt_x"/>
                                          </p:val>
                                        </p:tav>
                                        <p:tav tm="100000">
                                          <p:val>
                                            <p:strVal val="ppt_x"/>
                                          </p:val>
                                        </p:tav>
                                      </p:tavLst>
                                    </p:anim>
                                    <p:anim calcmode="lin" valueType="num">
                                      <p:cBhvr>
                                        <p:cTn id="301" dur="664" tmFilter="0.0,0.0;0.25,0.07;0.50,0.2;0.75,0.467;1.0,1.0">
                                          <p:stCondLst>
                                            <p:cond delay="0"/>
                                          </p:stCondLst>
                                        </p:cTn>
                                        <p:tgtEl>
                                          <p:spTgt spid="7">
                                            <p:txEl>
                                              <p:pRg st="12" end="12"/>
                                            </p:txEl>
                                          </p:spTgt>
                                        </p:tgtEl>
                                        <p:attrNameLst>
                                          <p:attrName>ppt_y</p:attrName>
                                        </p:attrNameLst>
                                      </p:cBhvr>
                                      <p:tavLst>
                                        <p:tav tm="0">
                                          <p:val>
                                            <p:strVal val="ppt_y"/>
                                          </p:val>
                                        </p:tav>
                                        <p:tav tm="5000">
                                          <p:val>
                                            <p:strVal val="ppt_y+0.026"/>
                                          </p:val>
                                        </p:tav>
                                        <p:tav tm="10000">
                                          <p:val>
                                            <p:strVal val="ppt_y+0.052"/>
                                          </p:val>
                                        </p:tav>
                                        <p:tav tm="15000">
                                          <p:val>
                                            <p:strVal val="ppt_y+0.078"/>
                                          </p:val>
                                        </p:tav>
                                        <p:tav tm="20000">
                                          <p:val>
                                            <p:strVal val="ppt_y+0.103"/>
                                          </p:val>
                                        </p:tav>
                                        <p:tav tm="30000">
                                          <p:val>
                                            <p:strVal val="ppt_y+0.151"/>
                                          </p:val>
                                        </p:tav>
                                        <p:tav tm="40000">
                                          <p:val>
                                            <p:strVal val="ppt_y+0.196"/>
                                          </p:val>
                                        </p:tav>
                                        <p:tav tm="50000">
                                          <p:val>
                                            <p:strVal val="ppt_y+0.236"/>
                                          </p:val>
                                        </p:tav>
                                        <p:tav tm="60000">
                                          <p:val>
                                            <p:strVal val="ppt_y+0.270"/>
                                          </p:val>
                                        </p:tav>
                                        <p:tav tm="70000">
                                          <p:val>
                                            <p:strVal val="ppt_y+0.297"/>
                                          </p:val>
                                        </p:tav>
                                        <p:tav tm="80000">
                                          <p:val>
                                            <p:strVal val="ppt_y+0.317"/>
                                          </p:val>
                                        </p:tav>
                                        <p:tav tm="90000">
                                          <p:val>
                                            <p:strVal val="ppt_y+0.329"/>
                                          </p:val>
                                        </p:tav>
                                        <p:tav tm="100000">
                                          <p:val>
                                            <p:strVal val="ppt_y+0.333"/>
                                          </p:val>
                                        </p:tav>
                                      </p:tavLst>
                                    </p:anim>
                                    <p:anim calcmode="lin" valueType="num">
                                      <p:cBhvr>
                                        <p:cTn id="302" dur="664" tmFilter="0, 0; 0.125,0.2665; 0.25,0.4; 0.375,0.465; 0.5,0.5;  0.625,0.535; 0.75,0.6; 0.875,0.7335; 1,1">
                                          <p:stCondLst>
                                            <p:cond delay="664"/>
                                          </p:stCondLst>
                                        </p:cTn>
                                        <p:tgtEl>
                                          <p:spTgt spid="7">
                                            <p:txEl>
                                              <p:pRg st="12" end="12"/>
                                            </p:txEl>
                                          </p:spTgt>
                                        </p:tgtEl>
                                        <p:attrNameLst>
                                          <p:attrName>ppt_y</p:attrName>
                                        </p:attrNameLst>
                                      </p:cBhvr>
                                      <p:tavLst>
                                        <p:tav tm="0">
                                          <p:val>
                                            <p:strVal val="ppt_y"/>
                                          </p:val>
                                        </p:tav>
                                        <p:tav tm="10000">
                                          <p:val>
                                            <p:strVal val="ppt_y-0.034"/>
                                          </p:val>
                                        </p:tav>
                                        <p:tav tm="20000">
                                          <p:val>
                                            <p:strVal val="ppt_y-0.065"/>
                                          </p:val>
                                        </p:tav>
                                        <p:tav tm="30000">
                                          <p:val>
                                            <p:strVal val="ppt_y-0.090"/>
                                          </p:val>
                                        </p:tav>
                                        <p:tav tm="40000">
                                          <p:val>
                                            <p:strVal val="ppt_y-0.106"/>
                                          </p:val>
                                        </p:tav>
                                        <p:tav tm="50000">
                                          <p:val>
                                            <p:strVal val="ppt_y-0.111"/>
                                          </p:val>
                                        </p:tav>
                                        <p:tav tm="60000">
                                          <p:val>
                                            <p:strVal val="ppt_y-0.106"/>
                                          </p:val>
                                        </p:tav>
                                        <p:tav tm="70000">
                                          <p:val>
                                            <p:strVal val="ppt_y-0.090"/>
                                          </p:val>
                                        </p:tav>
                                        <p:tav tm="80000">
                                          <p:val>
                                            <p:strVal val="ppt_y-0.065"/>
                                          </p:val>
                                        </p:tav>
                                        <p:tav tm="90000">
                                          <p:val>
                                            <p:strVal val="ppt_y-0.034"/>
                                          </p:val>
                                        </p:tav>
                                        <p:tav tm="100000">
                                          <p:val>
                                            <p:strVal val="ppt_y"/>
                                          </p:val>
                                        </p:tav>
                                      </p:tavLst>
                                    </p:anim>
                                    <p:anim calcmode="lin" valueType="num">
                                      <p:cBhvr>
                                        <p:cTn id="303" dur="332" tmFilter="0, 0; 0.125,0.2665; 0.25,0.4; 0.375,0.465; 0.5,0.5;  0.625,0.535; 0.75,0.6; 0.875,0.7335; 1,1">
                                          <p:stCondLst>
                                            <p:cond delay="1324"/>
                                          </p:stCondLst>
                                        </p:cTn>
                                        <p:tgtEl>
                                          <p:spTgt spid="7">
                                            <p:txEl>
                                              <p:pRg st="12" end="12"/>
                                            </p:txEl>
                                          </p:spTgt>
                                        </p:tgtEl>
                                        <p:attrNameLst>
                                          <p:attrName>ppt_y</p:attrName>
                                        </p:attrNameLst>
                                      </p:cBhvr>
                                      <p:tavLst>
                                        <p:tav tm="0">
                                          <p:val>
                                            <p:strVal val="ppt_y"/>
                                          </p:val>
                                        </p:tav>
                                        <p:tav tm="10000">
                                          <p:val>
                                            <p:strVal val="ppt_y-0.011"/>
                                          </p:val>
                                        </p:tav>
                                        <p:tav tm="20000">
                                          <p:val>
                                            <p:strVal val="ppt_y-0.022"/>
                                          </p:val>
                                        </p:tav>
                                        <p:tav tm="30000">
                                          <p:val>
                                            <p:strVal val="ppt_y-0.030"/>
                                          </p:val>
                                        </p:tav>
                                        <p:tav tm="40000">
                                          <p:val>
                                            <p:strVal val="ppt_y-0.035"/>
                                          </p:val>
                                        </p:tav>
                                        <p:tav tm="50000">
                                          <p:val>
                                            <p:strVal val="ppt_y-0.037"/>
                                          </p:val>
                                        </p:tav>
                                        <p:tav tm="60000">
                                          <p:val>
                                            <p:strVal val="ppt_y-0.035"/>
                                          </p:val>
                                        </p:tav>
                                        <p:tav tm="70000">
                                          <p:val>
                                            <p:strVal val="ppt_y-0.030"/>
                                          </p:val>
                                        </p:tav>
                                        <p:tav tm="80000">
                                          <p:val>
                                            <p:strVal val="ppt_y-0.022"/>
                                          </p:val>
                                        </p:tav>
                                        <p:tav tm="90000">
                                          <p:val>
                                            <p:strVal val="ppt_y-0.011"/>
                                          </p:val>
                                        </p:tav>
                                        <p:tav tm="100000">
                                          <p:val>
                                            <p:strVal val="ppt_y"/>
                                          </p:val>
                                        </p:tav>
                                      </p:tavLst>
                                    </p:anim>
                                    <p:anim calcmode="lin" valueType="num">
                                      <p:cBhvr>
                                        <p:cTn id="304" dur="164" tmFilter="0, 0; 0.125,0.2665; 0.25,0.4; 0.375,0.465; 0.5,0.5;  0.625,0.535; 0.75,0.6; 0.875,0.7335; 1,1">
                                          <p:stCondLst>
                                            <p:cond delay="1656"/>
                                          </p:stCondLst>
                                        </p:cTn>
                                        <p:tgtEl>
                                          <p:spTgt spid="7">
                                            <p:txEl>
                                              <p:pRg st="12" end="12"/>
                                            </p:txEl>
                                          </p:spTgt>
                                        </p:tgtEl>
                                        <p:attrNameLst>
                                          <p:attrName>ppt_y</p:attrName>
                                        </p:attrNameLst>
                                      </p:cBhvr>
                                      <p:tavLst>
                                        <p:tav tm="0">
                                          <p:val>
                                            <p:strVal val="ppt_y"/>
                                          </p:val>
                                        </p:tav>
                                        <p:tav tm="10000">
                                          <p:val>
                                            <p:strVal val="ppt_y-0.004"/>
                                          </p:val>
                                        </p:tav>
                                        <p:tav tm="20000">
                                          <p:val>
                                            <p:strVal val="ppt_y-0.007"/>
                                          </p:val>
                                        </p:tav>
                                        <p:tav tm="30000">
                                          <p:val>
                                            <p:strVal val="ppt_y-0.010"/>
                                          </p:val>
                                        </p:tav>
                                        <p:tav tm="40000">
                                          <p:val>
                                            <p:strVal val="ppt_y-0.012"/>
                                          </p:val>
                                        </p:tav>
                                        <p:tav tm="50000">
                                          <p:val>
                                            <p:strVal val="ppt_y-0.0123"/>
                                          </p:val>
                                        </p:tav>
                                        <p:tav tm="60000">
                                          <p:val>
                                            <p:strVal val="ppt_y-0.012"/>
                                          </p:val>
                                        </p:tav>
                                        <p:tav tm="70000">
                                          <p:val>
                                            <p:strVal val="ppt_y-0.010"/>
                                          </p:val>
                                        </p:tav>
                                        <p:tav tm="80000">
                                          <p:val>
                                            <p:strVal val="ppt_y-0.007"/>
                                          </p:val>
                                        </p:tav>
                                        <p:tav tm="90000">
                                          <p:val>
                                            <p:strVal val="ppt_y-0.004"/>
                                          </p:val>
                                        </p:tav>
                                        <p:tav tm="100000">
                                          <p:val>
                                            <p:strVal val="ppt_y"/>
                                          </p:val>
                                        </p:tav>
                                      </p:tavLst>
                                    </p:anim>
                                    <p:anim calcmode="lin" valueType="num">
                                      <p:cBhvr>
                                        <p:cTn id="305" dur="180" accel="50000">
                                          <p:stCondLst>
                                            <p:cond delay="1820"/>
                                          </p:stCondLst>
                                        </p:cTn>
                                        <p:tgtEl>
                                          <p:spTgt spid="7">
                                            <p:txEl>
                                              <p:pRg st="12" end="12"/>
                                            </p:txEl>
                                          </p:spTgt>
                                        </p:tgtEl>
                                        <p:attrNameLst>
                                          <p:attrName>ppt_y</p:attrName>
                                        </p:attrNameLst>
                                      </p:cBhvr>
                                      <p:tavLst>
                                        <p:tav tm="0">
                                          <p:val>
                                            <p:strVal val="ppt_y"/>
                                          </p:val>
                                        </p:tav>
                                        <p:tav tm="100000">
                                          <p:val>
                                            <p:strVal val="ppt_y+ppt_h"/>
                                          </p:val>
                                        </p:tav>
                                      </p:tavLst>
                                    </p:anim>
                                    <p:animScale>
                                      <p:cBhvr>
                                        <p:cTn id="306" dur="26">
                                          <p:stCondLst>
                                            <p:cond delay="620"/>
                                          </p:stCondLst>
                                        </p:cTn>
                                        <p:tgtEl>
                                          <p:spTgt spid="7">
                                            <p:txEl>
                                              <p:pRg st="12" end="12"/>
                                            </p:txEl>
                                          </p:spTgt>
                                        </p:tgtEl>
                                      </p:cBhvr>
                                      <p:to x="100000" y="60000"/>
                                    </p:animScale>
                                    <p:animScale>
                                      <p:cBhvr>
                                        <p:cTn id="307" dur="166" decel="50000">
                                          <p:stCondLst>
                                            <p:cond delay="646"/>
                                          </p:stCondLst>
                                        </p:cTn>
                                        <p:tgtEl>
                                          <p:spTgt spid="7">
                                            <p:txEl>
                                              <p:pRg st="12" end="12"/>
                                            </p:txEl>
                                          </p:spTgt>
                                        </p:tgtEl>
                                      </p:cBhvr>
                                      <p:to x="100000" y="100000"/>
                                    </p:animScale>
                                    <p:animScale>
                                      <p:cBhvr>
                                        <p:cTn id="308" dur="26">
                                          <p:stCondLst>
                                            <p:cond delay="1312"/>
                                          </p:stCondLst>
                                        </p:cTn>
                                        <p:tgtEl>
                                          <p:spTgt spid="7">
                                            <p:txEl>
                                              <p:pRg st="12" end="12"/>
                                            </p:txEl>
                                          </p:spTgt>
                                        </p:tgtEl>
                                      </p:cBhvr>
                                      <p:to x="100000" y="80000"/>
                                    </p:animScale>
                                    <p:animScale>
                                      <p:cBhvr>
                                        <p:cTn id="309" dur="166" decel="50000">
                                          <p:stCondLst>
                                            <p:cond delay="1338"/>
                                          </p:stCondLst>
                                        </p:cTn>
                                        <p:tgtEl>
                                          <p:spTgt spid="7">
                                            <p:txEl>
                                              <p:pRg st="12" end="12"/>
                                            </p:txEl>
                                          </p:spTgt>
                                        </p:tgtEl>
                                      </p:cBhvr>
                                      <p:to x="100000" y="100000"/>
                                    </p:animScale>
                                    <p:animScale>
                                      <p:cBhvr>
                                        <p:cTn id="310" dur="26">
                                          <p:stCondLst>
                                            <p:cond delay="1642"/>
                                          </p:stCondLst>
                                        </p:cTn>
                                        <p:tgtEl>
                                          <p:spTgt spid="7">
                                            <p:txEl>
                                              <p:pRg st="12" end="12"/>
                                            </p:txEl>
                                          </p:spTgt>
                                        </p:tgtEl>
                                      </p:cBhvr>
                                      <p:to x="100000" y="90000"/>
                                    </p:animScale>
                                    <p:animScale>
                                      <p:cBhvr>
                                        <p:cTn id="311" dur="166" decel="50000">
                                          <p:stCondLst>
                                            <p:cond delay="1668"/>
                                          </p:stCondLst>
                                        </p:cTn>
                                        <p:tgtEl>
                                          <p:spTgt spid="7">
                                            <p:txEl>
                                              <p:pRg st="12" end="12"/>
                                            </p:txEl>
                                          </p:spTgt>
                                        </p:tgtEl>
                                      </p:cBhvr>
                                      <p:to x="100000" y="100000"/>
                                    </p:animScale>
                                    <p:animScale>
                                      <p:cBhvr>
                                        <p:cTn id="312" dur="26">
                                          <p:stCondLst>
                                            <p:cond delay="1808"/>
                                          </p:stCondLst>
                                        </p:cTn>
                                        <p:tgtEl>
                                          <p:spTgt spid="7">
                                            <p:txEl>
                                              <p:pRg st="12" end="12"/>
                                            </p:txEl>
                                          </p:spTgt>
                                        </p:tgtEl>
                                      </p:cBhvr>
                                      <p:to x="100000" y="95000"/>
                                    </p:animScale>
                                    <p:animScale>
                                      <p:cBhvr>
                                        <p:cTn id="313" dur="166" decel="50000">
                                          <p:stCondLst>
                                            <p:cond delay="1834"/>
                                          </p:stCondLst>
                                        </p:cTn>
                                        <p:tgtEl>
                                          <p:spTgt spid="7">
                                            <p:txEl>
                                              <p:pRg st="12" end="12"/>
                                            </p:txEl>
                                          </p:spTgt>
                                        </p:tgtEl>
                                      </p:cBhvr>
                                      <p:to x="100000" y="100000"/>
                                    </p:animScale>
                                    <p:set>
                                      <p:cBhvr>
                                        <p:cTn id="314" dur="1" fill="hold">
                                          <p:stCondLst>
                                            <p:cond delay="1999"/>
                                          </p:stCondLst>
                                        </p:cTn>
                                        <p:tgtEl>
                                          <p:spTgt spid="7">
                                            <p:txEl>
                                              <p:pRg st="12" end="12"/>
                                            </p:txEl>
                                          </p:spTgt>
                                        </p:tgtEl>
                                        <p:attrNameLst>
                                          <p:attrName>style.visibility</p:attrName>
                                        </p:attrNameLst>
                                      </p:cBhvr>
                                      <p:to>
                                        <p:strVal val="hidden"/>
                                      </p:to>
                                    </p:set>
                                  </p:childTnLst>
                                </p:cTn>
                              </p:par>
                              <p:par>
                                <p:cTn id="315" presetID="26" presetClass="exit" presetSubtype="0" fill="hold" grpId="0" nodeType="withEffect">
                                  <p:stCondLst>
                                    <p:cond delay="0"/>
                                  </p:stCondLst>
                                  <p:childTnLst>
                                    <p:animEffect transition="out" filter="wipe(down)">
                                      <p:cBhvr>
                                        <p:cTn id="316" dur="180" accel="50000">
                                          <p:stCondLst>
                                            <p:cond delay="1820"/>
                                          </p:stCondLst>
                                        </p:cTn>
                                        <p:tgtEl>
                                          <p:spTgt spid="7">
                                            <p:txEl>
                                              <p:pRg st="13" end="13"/>
                                            </p:txEl>
                                          </p:spTgt>
                                        </p:tgtEl>
                                      </p:cBhvr>
                                    </p:animEffect>
                                    <p:anim calcmode="lin" valueType="num">
                                      <p:cBhvr>
                                        <p:cTn id="317" dur="1822" tmFilter="0,0; 0.14,0.31; 0.43,0.73; 0.71,0.91; 1.0,1.0">
                                          <p:stCondLst>
                                            <p:cond delay="0"/>
                                          </p:stCondLst>
                                        </p:cTn>
                                        <p:tgtEl>
                                          <p:spTgt spid="7">
                                            <p:txEl>
                                              <p:pRg st="13" end="13"/>
                                            </p:txEl>
                                          </p:spTgt>
                                        </p:tgtEl>
                                        <p:attrNameLst>
                                          <p:attrName>ppt_x</p:attrName>
                                        </p:attrNameLst>
                                      </p:cBhvr>
                                      <p:tavLst>
                                        <p:tav tm="0">
                                          <p:val>
                                            <p:strVal val="ppt_x"/>
                                          </p:val>
                                        </p:tav>
                                        <p:tav tm="100000">
                                          <p:val>
                                            <p:strVal val="#ppt_x+0.25"/>
                                          </p:val>
                                        </p:tav>
                                      </p:tavLst>
                                    </p:anim>
                                    <p:anim calcmode="lin" valueType="num">
                                      <p:cBhvr>
                                        <p:cTn id="318" dur="178">
                                          <p:stCondLst>
                                            <p:cond delay="1822"/>
                                          </p:stCondLst>
                                        </p:cTn>
                                        <p:tgtEl>
                                          <p:spTgt spid="7">
                                            <p:txEl>
                                              <p:pRg st="13" end="13"/>
                                            </p:txEl>
                                          </p:spTgt>
                                        </p:tgtEl>
                                        <p:attrNameLst>
                                          <p:attrName>ppt_x</p:attrName>
                                        </p:attrNameLst>
                                      </p:cBhvr>
                                      <p:tavLst>
                                        <p:tav tm="0">
                                          <p:val>
                                            <p:strVal val="ppt_x"/>
                                          </p:val>
                                        </p:tav>
                                        <p:tav tm="100000">
                                          <p:val>
                                            <p:strVal val="ppt_x"/>
                                          </p:val>
                                        </p:tav>
                                      </p:tavLst>
                                    </p:anim>
                                    <p:anim calcmode="lin" valueType="num">
                                      <p:cBhvr>
                                        <p:cTn id="319" dur="664" tmFilter="0.0,0.0;0.25,0.07;0.50,0.2;0.75,0.467;1.0,1.0">
                                          <p:stCondLst>
                                            <p:cond delay="0"/>
                                          </p:stCondLst>
                                        </p:cTn>
                                        <p:tgtEl>
                                          <p:spTgt spid="7">
                                            <p:txEl>
                                              <p:pRg st="13" end="13"/>
                                            </p:txEl>
                                          </p:spTgt>
                                        </p:tgtEl>
                                        <p:attrNameLst>
                                          <p:attrName>ppt_y</p:attrName>
                                        </p:attrNameLst>
                                      </p:cBhvr>
                                      <p:tavLst>
                                        <p:tav tm="0">
                                          <p:val>
                                            <p:strVal val="ppt_y"/>
                                          </p:val>
                                        </p:tav>
                                        <p:tav tm="5000">
                                          <p:val>
                                            <p:strVal val="ppt_y+0.026"/>
                                          </p:val>
                                        </p:tav>
                                        <p:tav tm="10000">
                                          <p:val>
                                            <p:strVal val="ppt_y+0.052"/>
                                          </p:val>
                                        </p:tav>
                                        <p:tav tm="15000">
                                          <p:val>
                                            <p:strVal val="ppt_y+0.078"/>
                                          </p:val>
                                        </p:tav>
                                        <p:tav tm="20000">
                                          <p:val>
                                            <p:strVal val="ppt_y+0.103"/>
                                          </p:val>
                                        </p:tav>
                                        <p:tav tm="30000">
                                          <p:val>
                                            <p:strVal val="ppt_y+0.151"/>
                                          </p:val>
                                        </p:tav>
                                        <p:tav tm="40000">
                                          <p:val>
                                            <p:strVal val="ppt_y+0.196"/>
                                          </p:val>
                                        </p:tav>
                                        <p:tav tm="50000">
                                          <p:val>
                                            <p:strVal val="ppt_y+0.236"/>
                                          </p:val>
                                        </p:tav>
                                        <p:tav tm="60000">
                                          <p:val>
                                            <p:strVal val="ppt_y+0.270"/>
                                          </p:val>
                                        </p:tav>
                                        <p:tav tm="70000">
                                          <p:val>
                                            <p:strVal val="ppt_y+0.297"/>
                                          </p:val>
                                        </p:tav>
                                        <p:tav tm="80000">
                                          <p:val>
                                            <p:strVal val="ppt_y+0.317"/>
                                          </p:val>
                                        </p:tav>
                                        <p:tav tm="90000">
                                          <p:val>
                                            <p:strVal val="ppt_y+0.329"/>
                                          </p:val>
                                        </p:tav>
                                        <p:tav tm="100000">
                                          <p:val>
                                            <p:strVal val="ppt_y+0.333"/>
                                          </p:val>
                                        </p:tav>
                                      </p:tavLst>
                                    </p:anim>
                                    <p:anim calcmode="lin" valueType="num">
                                      <p:cBhvr>
                                        <p:cTn id="320" dur="664" tmFilter="0, 0; 0.125,0.2665; 0.25,0.4; 0.375,0.465; 0.5,0.5;  0.625,0.535; 0.75,0.6; 0.875,0.7335; 1,1">
                                          <p:stCondLst>
                                            <p:cond delay="664"/>
                                          </p:stCondLst>
                                        </p:cTn>
                                        <p:tgtEl>
                                          <p:spTgt spid="7">
                                            <p:txEl>
                                              <p:pRg st="13" end="13"/>
                                            </p:txEl>
                                          </p:spTgt>
                                        </p:tgtEl>
                                        <p:attrNameLst>
                                          <p:attrName>ppt_y</p:attrName>
                                        </p:attrNameLst>
                                      </p:cBhvr>
                                      <p:tavLst>
                                        <p:tav tm="0">
                                          <p:val>
                                            <p:strVal val="ppt_y"/>
                                          </p:val>
                                        </p:tav>
                                        <p:tav tm="10000">
                                          <p:val>
                                            <p:strVal val="ppt_y-0.034"/>
                                          </p:val>
                                        </p:tav>
                                        <p:tav tm="20000">
                                          <p:val>
                                            <p:strVal val="ppt_y-0.065"/>
                                          </p:val>
                                        </p:tav>
                                        <p:tav tm="30000">
                                          <p:val>
                                            <p:strVal val="ppt_y-0.090"/>
                                          </p:val>
                                        </p:tav>
                                        <p:tav tm="40000">
                                          <p:val>
                                            <p:strVal val="ppt_y-0.106"/>
                                          </p:val>
                                        </p:tav>
                                        <p:tav tm="50000">
                                          <p:val>
                                            <p:strVal val="ppt_y-0.111"/>
                                          </p:val>
                                        </p:tav>
                                        <p:tav tm="60000">
                                          <p:val>
                                            <p:strVal val="ppt_y-0.106"/>
                                          </p:val>
                                        </p:tav>
                                        <p:tav tm="70000">
                                          <p:val>
                                            <p:strVal val="ppt_y-0.090"/>
                                          </p:val>
                                        </p:tav>
                                        <p:tav tm="80000">
                                          <p:val>
                                            <p:strVal val="ppt_y-0.065"/>
                                          </p:val>
                                        </p:tav>
                                        <p:tav tm="90000">
                                          <p:val>
                                            <p:strVal val="ppt_y-0.034"/>
                                          </p:val>
                                        </p:tav>
                                        <p:tav tm="100000">
                                          <p:val>
                                            <p:strVal val="ppt_y"/>
                                          </p:val>
                                        </p:tav>
                                      </p:tavLst>
                                    </p:anim>
                                    <p:anim calcmode="lin" valueType="num">
                                      <p:cBhvr>
                                        <p:cTn id="321" dur="332" tmFilter="0, 0; 0.125,0.2665; 0.25,0.4; 0.375,0.465; 0.5,0.5;  0.625,0.535; 0.75,0.6; 0.875,0.7335; 1,1">
                                          <p:stCondLst>
                                            <p:cond delay="1324"/>
                                          </p:stCondLst>
                                        </p:cTn>
                                        <p:tgtEl>
                                          <p:spTgt spid="7">
                                            <p:txEl>
                                              <p:pRg st="13" end="13"/>
                                            </p:txEl>
                                          </p:spTgt>
                                        </p:tgtEl>
                                        <p:attrNameLst>
                                          <p:attrName>ppt_y</p:attrName>
                                        </p:attrNameLst>
                                      </p:cBhvr>
                                      <p:tavLst>
                                        <p:tav tm="0">
                                          <p:val>
                                            <p:strVal val="ppt_y"/>
                                          </p:val>
                                        </p:tav>
                                        <p:tav tm="10000">
                                          <p:val>
                                            <p:strVal val="ppt_y-0.011"/>
                                          </p:val>
                                        </p:tav>
                                        <p:tav tm="20000">
                                          <p:val>
                                            <p:strVal val="ppt_y-0.022"/>
                                          </p:val>
                                        </p:tav>
                                        <p:tav tm="30000">
                                          <p:val>
                                            <p:strVal val="ppt_y-0.030"/>
                                          </p:val>
                                        </p:tav>
                                        <p:tav tm="40000">
                                          <p:val>
                                            <p:strVal val="ppt_y-0.035"/>
                                          </p:val>
                                        </p:tav>
                                        <p:tav tm="50000">
                                          <p:val>
                                            <p:strVal val="ppt_y-0.037"/>
                                          </p:val>
                                        </p:tav>
                                        <p:tav tm="60000">
                                          <p:val>
                                            <p:strVal val="ppt_y-0.035"/>
                                          </p:val>
                                        </p:tav>
                                        <p:tav tm="70000">
                                          <p:val>
                                            <p:strVal val="ppt_y-0.030"/>
                                          </p:val>
                                        </p:tav>
                                        <p:tav tm="80000">
                                          <p:val>
                                            <p:strVal val="ppt_y-0.022"/>
                                          </p:val>
                                        </p:tav>
                                        <p:tav tm="90000">
                                          <p:val>
                                            <p:strVal val="ppt_y-0.011"/>
                                          </p:val>
                                        </p:tav>
                                        <p:tav tm="100000">
                                          <p:val>
                                            <p:strVal val="ppt_y"/>
                                          </p:val>
                                        </p:tav>
                                      </p:tavLst>
                                    </p:anim>
                                    <p:anim calcmode="lin" valueType="num">
                                      <p:cBhvr>
                                        <p:cTn id="322" dur="164" tmFilter="0, 0; 0.125,0.2665; 0.25,0.4; 0.375,0.465; 0.5,0.5;  0.625,0.535; 0.75,0.6; 0.875,0.7335; 1,1">
                                          <p:stCondLst>
                                            <p:cond delay="1656"/>
                                          </p:stCondLst>
                                        </p:cTn>
                                        <p:tgtEl>
                                          <p:spTgt spid="7">
                                            <p:txEl>
                                              <p:pRg st="13" end="13"/>
                                            </p:txEl>
                                          </p:spTgt>
                                        </p:tgtEl>
                                        <p:attrNameLst>
                                          <p:attrName>ppt_y</p:attrName>
                                        </p:attrNameLst>
                                      </p:cBhvr>
                                      <p:tavLst>
                                        <p:tav tm="0">
                                          <p:val>
                                            <p:strVal val="ppt_y"/>
                                          </p:val>
                                        </p:tav>
                                        <p:tav tm="10000">
                                          <p:val>
                                            <p:strVal val="ppt_y-0.004"/>
                                          </p:val>
                                        </p:tav>
                                        <p:tav tm="20000">
                                          <p:val>
                                            <p:strVal val="ppt_y-0.007"/>
                                          </p:val>
                                        </p:tav>
                                        <p:tav tm="30000">
                                          <p:val>
                                            <p:strVal val="ppt_y-0.010"/>
                                          </p:val>
                                        </p:tav>
                                        <p:tav tm="40000">
                                          <p:val>
                                            <p:strVal val="ppt_y-0.012"/>
                                          </p:val>
                                        </p:tav>
                                        <p:tav tm="50000">
                                          <p:val>
                                            <p:strVal val="ppt_y-0.0123"/>
                                          </p:val>
                                        </p:tav>
                                        <p:tav tm="60000">
                                          <p:val>
                                            <p:strVal val="ppt_y-0.012"/>
                                          </p:val>
                                        </p:tav>
                                        <p:tav tm="70000">
                                          <p:val>
                                            <p:strVal val="ppt_y-0.010"/>
                                          </p:val>
                                        </p:tav>
                                        <p:tav tm="80000">
                                          <p:val>
                                            <p:strVal val="ppt_y-0.007"/>
                                          </p:val>
                                        </p:tav>
                                        <p:tav tm="90000">
                                          <p:val>
                                            <p:strVal val="ppt_y-0.004"/>
                                          </p:val>
                                        </p:tav>
                                        <p:tav tm="100000">
                                          <p:val>
                                            <p:strVal val="ppt_y"/>
                                          </p:val>
                                        </p:tav>
                                      </p:tavLst>
                                    </p:anim>
                                    <p:anim calcmode="lin" valueType="num">
                                      <p:cBhvr>
                                        <p:cTn id="323" dur="180" accel="50000">
                                          <p:stCondLst>
                                            <p:cond delay="1820"/>
                                          </p:stCondLst>
                                        </p:cTn>
                                        <p:tgtEl>
                                          <p:spTgt spid="7">
                                            <p:txEl>
                                              <p:pRg st="13" end="13"/>
                                            </p:txEl>
                                          </p:spTgt>
                                        </p:tgtEl>
                                        <p:attrNameLst>
                                          <p:attrName>ppt_y</p:attrName>
                                        </p:attrNameLst>
                                      </p:cBhvr>
                                      <p:tavLst>
                                        <p:tav tm="0">
                                          <p:val>
                                            <p:strVal val="ppt_y"/>
                                          </p:val>
                                        </p:tav>
                                        <p:tav tm="100000">
                                          <p:val>
                                            <p:strVal val="ppt_y+ppt_h"/>
                                          </p:val>
                                        </p:tav>
                                      </p:tavLst>
                                    </p:anim>
                                    <p:animScale>
                                      <p:cBhvr>
                                        <p:cTn id="324" dur="26">
                                          <p:stCondLst>
                                            <p:cond delay="620"/>
                                          </p:stCondLst>
                                        </p:cTn>
                                        <p:tgtEl>
                                          <p:spTgt spid="7">
                                            <p:txEl>
                                              <p:pRg st="13" end="13"/>
                                            </p:txEl>
                                          </p:spTgt>
                                        </p:tgtEl>
                                      </p:cBhvr>
                                      <p:to x="100000" y="60000"/>
                                    </p:animScale>
                                    <p:animScale>
                                      <p:cBhvr>
                                        <p:cTn id="325" dur="166" decel="50000">
                                          <p:stCondLst>
                                            <p:cond delay="646"/>
                                          </p:stCondLst>
                                        </p:cTn>
                                        <p:tgtEl>
                                          <p:spTgt spid="7">
                                            <p:txEl>
                                              <p:pRg st="13" end="13"/>
                                            </p:txEl>
                                          </p:spTgt>
                                        </p:tgtEl>
                                      </p:cBhvr>
                                      <p:to x="100000" y="100000"/>
                                    </p:animScale>
                                    <p:animScale>
                                      <p:cBhvr>
                                        <p:cTn id="326" dur="26">
                                          <p:stCondLst>
                                            <p:cond delay="1312"/>
                                          </p:stCondLst>
                                        </p:cTn>
                                        <p:tgtEl>
                                          <p:spTgt spid="7">
                                            <p:txEl>
                                              <p:pRg st="13" end="13"/>
                                            </p:txEl>
                                          </p:spTgt>
                                        </p:tgtEl>
                                      </p:cBhvr>
                                      <p:to x="100000" y="80000"/>
                                    </p:animScale>
                                    <p:animScale>
                                      <p:cBhvr>
                                        <p:cTn id="327" dur="166" decel="50000">
                                          <p:stCondLst>
                                            <p:cond delay="1338"/>
                                          </p:stCondLst>
                                        </p:cTn>
                                        <p:tgtEl>
                                          <p:spTgt spid="7">
                                            <p:txEl>
                                              <p:pRg st="13" end="13"/>
                                            </p:txEl>
                                          </p:spTgt>
                                        </p:tgtEl>
                                      </p:cBhvr>
                                      <p:to x="100000" y="100000"/>
                                    </p:animScale>
                                    <p:animScale>
                                      <p:cBhvr>
                                        <p:cTn id="328" dur="26">
                                          <p:stCondLst>
                                            <p:cond delay="1642"/>
                                          </p:stCondLst>
                                        </p:cTn>
                                        <p:tgtEl>
                                          <p:spTgt spid="7">
                                            <p:txEl>
                                              <p:pRg st="13" end="13"/>
                                            </p:txEl>
                                          </p:spTgt>
                                        </p:tgtEl>
                                      </p:cBhvr>
                                      <p:to x="100000" y="90000"/>
                                    </p:animScale>
                                    <p:animScale>
                                      <p:cBhvr>
                                        <p:cTn id="329" dur="166" decel="50000">
                                          <p:stCondLst>
                                            <p:cond delay="1668"/>
                                          </p:stCondLst>
                                        </p:cTn>
                                        <p:tgtEl>
                                          <p:spTgt spid="7">
                                            <p:txEl>
                                              <p:pRg st="13" end="13"/>
                                            </p:txEl>
                                          </p:spTgt>
                                        </p:tgtEl>
                                      </p:cBhvr>
                                      <p:to x="100000" y="100000"/>
                                    </p:animScale>
                                    <p:animScale>
                                      <p:cBhvr>
                                        <p:cTn id="330" dur="26">
                                          <p:stCondLst>
                                            <p:cond delay="1808"/>
                                          </p:stCondLst>
                                        </p:cTn>
                                        <p:tgtEl>
                                          <p:spTgt spid="7">
                                            <p:txEl>
                                              <p:pRg st="13" end="13"/>
                                            </p:txEl>
                                          </p:spTgt>
                                        </p:tgtEl>
                                      </p:cBhvr>
                                      <p:to x="100000" y="95000"/>
                                    </p:animScale>
                                    <p:animScale>
                                      <p:cBhvr>
                                        <p:cTn id="331" dur="166" decel="50000">
                                          <p:stCondLst>
                                            <p:cond delay="1834"/>
                                          </p:stCondLst>
                                        </p:cTn>
                                        <p:tgtEl>
                                          <p:spTgt spid="7">
                                            <p:txEl>
                                              <p:pRg st="13" end="13"/>
                                            </p:txEl>
                                          </p:spTgt>
                                        </p:tgtEl>
                                      </p:cBhvr>
                                      <p:to x="100000" y="100000"/>
                                    </p:animScale>
                                    <p:set>
                                      <p:cBhvr>
                                        <p:cTn id="332" dur="1" fill="hold">
                                          <p:stCondLst>
                                            <p:cond delay="1999"/>
                                          </p:stCondLst>
                                        </p:cTn>
                                        <p:tgtEl>
                                          <p:spTgt spid="7">
                                            <p:txEl>
                                              <p:pRg st="13" end="13"/>
                                            </p:txEl>
                                          </p:spTgt>
                                        </p:tgtEl>
                                        <p:attrNameLst>
                                          <p:attrName>style.visibility</p:attrName>
                                        </p:attrNameLst>
                                      </p:cBhvr>
                                      <p:to>
                                        <p:strVal val="hidden"/>
                                      </p:to>
                                    </p:set>
                                  </p:childTnLst>
                                </p:cTn>
                              </p:par>
                              <p:par>
                                <p:cTn id="333" presetID="26" presetClass="exit" presetSubtype="0" fill="hold" grpId="0" nodeType="withEffect">
                                  <p:stCondLst>
                                    <p:cond delay="0"/>
                                  </p:stCondLst>
                                  <p:childTnLst>
                                    <p:animEffect transition="out" filter="wipe(down)">
                                      <p:cBhvr>
                                        <p:cTn id="334" dur="180" accel="50000">
                                          <p:stCondLst>
                                            <p:cond delay="1820"/>
                                          </p:stCondLst>
                                        </p:cTn>
                                        <p:tgtEl>
                                          <p:spTgt spid="7">
                                            <p:txEl>
                                              <p:pRg st="14" end="14"/>
                                            </p:txEl>
                                          </p:spTgt>
                                        </p:tgtEl>
                                      </p:cBhvr>
                                    </p:animEffect>
                                    <p:anim calcmode="lin" valueType="num">
                                      <p:cBhvr>
                                        <p:cTn id="335" dur="1822" tmFilter="0,0; 0.14,0.31; 0.43,0.73; 0.71,0.91; 1.0,1.0">
                                          <p:stCondLst>
                                            <p:cond delay="0"/>
                                          </p:stCondLst>
                                        </p:cTn>
                                        <p:tgtEl>
                                          <p:spTgt spid="7">
                                            <p:txEl>
                                              <p:pRg st="14" end="14"/>
                                            </p:txEl>
                                          </p:spTgt>
                                        </p:tgtEl>
                                        <p:attrNameLst>
                                          <p:attrName>ppt_x</p:attrName>
                                        </p:attrNameLst>
                                      </p:cBhvr>
                                      <p:tavLst>
                                        <p:tav tm="0">
                                          <p:val>
                                            <p:strVal val="ppt_x"/>
                                          </p:val>
                                        </p:tav>
                                        <p:tav tm="100000">
                                          <p:val>
                                            <p:strVal val="#ppt_x+0.25"/>
                                          </p:val>
                                        </p:tav>
                                      </p:tavLst>
                                    </p:anim>
                                    <p:anim calcmode="lin" valueType="num">
                                      <p:cBhvr>
                                        <p:cTn id="336" dur="178">
                                          <p:stCondLst>
                                            <p:cond delay="1822"/>
                                          </p:stCondLst>
                                        </p:cTn>
                                        <p:tgtEl>
                                          <p:spTgt spid="7">
                                            <p:txEl>
                                              <p:pRg st="14" end="14"/>
                                            </p:txEl>
                                          </p:spTgt>
                                        </p:tgtEl>
                                        <p:attrNameLst>
                                          <p:attrName>ppt_x</p:attrName>
                                        </p:attrNameLst>
                                      </p:cBhvr>
                                      <p:tavLst>
                                        <p:tav tm="0">
                                          <p:val>
                                            <p:strVal val="ppt_x"/>
                                          </p:val>
                                        </p:tav>
                                        <p:tav tm="100000">
                                          <p:val>
                                            <p:strVal val="ppt_x"/>
                                          </p:val>
                                        </p:tav>
                                      </p:tavLst>
                                    </p:anim>
                                    <p:anim calcmode="lin" valueType="num">
                                      <p:cBhvr>
                                        <p:cTn id="337" dur="664" tmFilter="0.0,0.0;0.25,0.07;0.50,0.2;0.75,0.467;1.0,1.0">
                                          <p:stCondLst>
                                            <p:cond delay="0"/>
                                          </p:stCondLst>
                                        </p:cTn>
                                        <p:tgtEl>
                                          <p:spTgt spid="7">
                                            <p:txEl>
                                              <p:pRg st="14" end="14"/>
                                            </p:txEl>
                                          </p:spTgt>
                                        </p:tgtEl>
                                        <p:attrNameLst>
                                          <p:attrName>ppt_y</p:attrName>
                                        </p:attrNameLst>
                                      </p:cBhvr>
                                      <p:tavLst>
                                        <p:tav tm="0">
                                          <p:val>
                                            <p:strVal val="ppt_y"/>
                                          </p:val>
                                        </p:tav>
                                        <p:tav tm="5000">
                                          <p:val>
                                            <p:strVal val="ppt_y+0.026"/>
                                          </p:val>
                                        </p:tav>
                                        <p:tav tm="10000">
                                          <p:val>
                                            <p:strVal val="ppt_y+0.052"/>
                                          </p:val>
                                        </p:tav>
                                        <p:tav tm="15000">
                                          <p:val>
                                            <p:strVal val="ppt_y+0.078"/>
                                          </p:val>
                                        </p:tav>
                                        <p:tav tm="20000">
                                          <p:val>
                                            <p:strVal val="ppt_y+0.103"/>
                                          </p:val>
                                        </p:tav>
                                        <p:tav tm="30000">
                                          <p:val>
                                            <p:strVal val="ppt_y+0.151"/>
                                          </p:val>
                                        </p:tav>
                                        <p:tav tm="40000">
                                          <p:val>
                                            <p:strVal val="ppt_y+0.196"/>
                                          </p:val>
                                        </p:tav>
                                        <p:tav tm="50000">
                                          <p:val>
                                            <p:strVal val="ppt_y+0.236"/>
                                          </p:val>
                                        </p:tav>
                                        <p:tav tm="60000">
                                          <p:val>
                                            <p:strVal val="ppt_y+0.270"/>
                                          </p:val>
                                        </p:tav>
                                        <p:tav tm="70000">
                                          <p:val>
                                            <p:strVal val="ppt_y+0.297"/>
                                          </p:val>
                                        </p:tav>
                                        <p:tav tm="80000">
                                          <p:val>
                                            <p:strVal val="ppt_y+0.317"/>
                                          </p:val>
                                        </p:tav>
                                        <p:tav tm="90000">
                                          <p:val>
                                            <p:strVal val="ppt_y+0.329"/>
                                          </p:val>
                                        </p:tav>
                                        <p:tav tm="100000">
                                          <p:val>
                                            <p:strVal val="ppt_y+0.333"/>
                                          </p:val>
                                        </p:tav>
                                      </p:tavLst>
                                    </p:anim>
                                    <p:anim calcmode="lin" valueType="num">
                                      <p:cBhvr>
                                        <p:cTn id="338" dur="664" tmFilter="0, 0; 0.125,0.2665; 0.25,0.4; 0.375,0.465; 0.5,0.5;  0.625,0.535; 0.75,0.6; 0.875,0.7335; 1,1">
                                          <p:stCondLst>
                                            <p:cond delay="664"/>
                                          </p:stCondLst>
                                        </p:cTn>
                                        <p:tgtEl>
                                          <p:spTgt spid="7">
                                            <p:txEl>
                                              <p:pRg st="14" end="14"/>
                                            </p:txEl>
                                          </p:spTgt>
                                        </p:tgtEl>
                                        <p:attrNameLst>
                                          <p:attrName>ppt_y</p:attrName>
                                        </p:attrNameLst>
                                      </p:cBhvr>
                                      <p:tavLst>
                                        <p:tav tm="0">
                                          <p:val>
                                            <p:strVal val="ppt_y"/>
                                          </p:val>
                                        </p:tav>
                                        <p:tav tm="10000">
                                          <p:val>
                                            <p:strVal val="ppt_y-0.034"/>
                                          </p:val>
                                        </p:tav>
                                        <p:tav tm="20000">
                                          <p:val>
                                            <p:strVal val="ppt_y-0.065"/>
                                          </p:val>
                                        </p:tav>
                                        <p:tav tm="30000">
                                          <p:val>
                                            <p:strVal val="ppt_y-0.090"/>
                                          </p:val>
                                        </p:tav>
                                        <p:tav tm="40000">
                                          <p:val>
                                            <p:strVal val="ppt_y-0.106"/>
                                          </p:val>
                                        </p:tav>
                                        <p:tav tm="50000">
                                          <p:val>
                                            <p:strVal val="ppt_y-0.111"/>
                                          </p:val>
                                        </p:tav>
                                        <p:tav tm="60000">
                                          <p:val>
                                            <p:strVal val="ppt_y-0.106"/>
                                          </p:val>
                                        </p:tav>
                                        <p:tav tm="70000">
                                          <p:val>
                                            <p:strVal val="ppt_y-0.090"/>
                                          </p:val>
                                        </p:tav>
                                        <p:tav tm="80000">
                                          <p:val>
                                            <p:strVal val="ppt_y-0.065"/>
                                          </p:val>
                                        </p:tav>
                                        <p:tav tm="90000">
                                          <p:val>
                                            <p:strVal val="ppt_y-0.034"/>
                                          </p:val>
                                        </p:tav>
                                        <p:tav tm="100000">
                                          <p:val>
                                            <p:strVal val="ppt_y"/>
                                          </p:val>
                                        </p:tav>
                                      </p:tavLst>
                                    </p:anim>
                                    <p:anim calcmode="lin" valueType="num">
                                      <p:cBhvr>
                                        <p:cTn id="339" dur="332" tmFilter="0, 0; 0.125,0.2665; 0.25,0.4; 0.375,0.465; 0.5,0.5;  0.625,0.535; 0.75,0.6; 0.875,0.7335; 1,1">
                                          <p:stCondLst>
                                            <p:cond delay="1324"/>
                                          </p:stCondLst>
                                        </p:cTn>
                                        <p:tgtEl>
                                          <p:spTgt spid="7">
                                            <p:txEl>
                                              <p:pRg st="14" end="14"/>
                                            </p:txEl>
                                          </p:spTgt>
                                        </p:tgtEl>
                                        <p:attrNameLst>
                                          <p:attrName>ppt_y</p:attrName>
                                        </p:attrNameLst>
                                      </p:cBhvr>
                                      <p:tavLst>
                                        <p:tav tm="0">
                                          <p:val>
                                            <p:strVal val="ppt_y"/>
                                          </p:val>
                                        </p:tav>
                                        <p:tav tm="10000">
                                          <p:val>
                                            <p:strVal val="ppt_y-0.011"/>
                                          </p:val>
                                        </p:tav>
                                        <p:tav tm="20000">
                                          <p:val>
                                            <p:strVal val="ppt_y-0.022"/>
                                          </p:val>
                                        </p:tav>
                                        <p:tav tm="30000">
                                          <p:val>
                                            <p:strVal val="ppt_y-0.030"/>
                                          </p:val>
                                        </p:tav>
                                        <p:tav tm="40000">
                                          <p:val>
                                            <p:strVal val="ppt_y-0.035"/>
                                          </p:val>
                                        </p:tav>
                                        <p:tav tm="50000">
                                          <p:val>
                                            <p:strVal val="ppt_y-0.037"/>
                                          </p:val>
                                        </p:tav>
                                        <p:tav tm="60000">
                                          <p:val>
                                            <p:strVal val="ppt_y-0.035"/>
                                          </p:val>
                                        </p:tav>
                                        <p:tav tm="70000">
                                          <p:val>
                                            <p:strVal val="ppt_y-0.030"/>
                                          </p:val>
                                        </p:tav>
                                        <p:tav tm="80000">
                                          <p:val>
                                            <p:strVal val="ppt_y-0.022"/>
                                          </p:val>
                                        </p:tav>
                                        <p:tav tm="90000">
                                          <p:val>
                                            <p:strVal val="ppt_y-0.011"/>
                                          </p:val>
                                        </p:tav>
                                        <p:tav tm="100000">
                                          <p:val>
                                            <p:strVal val="ppt_y"/>
                                          </p:val>
                                        </p:tav>
                                      </p:tavLst>
                                    </p:anim>
                                    <p:anim calcmode="lin" valueType="num">
                                      <p:cBhvr>
                                        <p:cTn id="340" dur="164" tmFilter="0, 0; 0.125,0.2665; 0.25,0.4; 0.375,0.465; 0.5,0.5;  0.625,0.535; 0.75,0.6; 0.875,0.7335; 1,1">
                                          <p:stCondLst>
                                            <p:cond delay="1656"/>
                                          </p:stCondLst>
                                        </p:cTn>
                                        <p:tgtEl>
                                          <p:spTgt spid="7">
                                            <p:txEl>
                                              <p:pRg st="14" end="14"/>
                                            </p:txEl>
                                          </p:spTgt>
                                        </p:tgtEl>
                                        <p:attrNameLst>
                                          <p:attrName>ppt_y</p:attrName>
                                        </p:attrNameLst>
                                      </p:cBhvr>
                                      <p:tavLst>
                                        <p:tav tm="0">
                                          <p:val>
                                            <p:strVal val="ppt_y"/>
                                          </p:val>
                                        </p:tav>
                                        <p:tav tm="10000">
                                          <p:val>
                                            <p:strVal val="ppt_y-0.004"/>
                                          </p:val>
                                        </p:tav>
                                        <p:tav tm="20000">
                                          <p:val>
                                            <p:strVal val="ppt_y-0.007"/>
                                          </p:val>
                                        </p:tav>
                                        <p:tav tm="30000">
                                          <p:val>
                                            <p:strVal val="ppt_y-0.010"/>
                                          </p:val>
                                        </p:tav>
                                        <p:tav tm="40000">
                                          <p:val>
                                            <p:strVal val="ppt_y-0.012"/>
                                          </p:val>
                                        </p:tav>
                                        <p:tav tm="50000">
                                          <p:val>
                                            <p:strVal val="ppt_y-0.0123"/>
                                          </p:val>
                                        </p:tav>
                                        <p:tav tm="60000">
                                          <p:val>
                                            <p:strVal val="ppt_y-0.012"/>
                                          </p:val>
                                        </p:tav>
                                        <p:tav tm="70000">
                                          <p:val>
                                            <p:strVal val="ppt_y-0.010"/>
                                          </p:val>
                                        </p:tav>
                                        <p:tav tm="80000">
                                          <p:val>
                                            <p:strVal val="ppt_y-0.007"/>
                                          </p:val>
                                        </p:tav>
                                        <p:tav tm="90000">
                                          <p:val>
                                            <p:strVal val="ppt_y-0.004"/>
                                          </p:val>
                                        </p:tav>
                                        <p:tav tm="100000">
                                          <p:val>
                                            <p:strVal val="ppt_y"/>
                                          </p:val>
                                        </p:tav>
                                      </p:tavLst>
                                    </p:anim>
                                    <p:anim calcmode="lin" valueType="num">
                                      <p:cBhvr>
                                        <p:cTn id="341" dur="180" accel="50000">
                                          <p:stCondLst>
                                            <p:cond delay="1820"/>
                                          </p:stCondLst>
                                        </p:cTn>
                                        <p:tgtEl>
                                          <p:spTgt spid="7">
                                            <p:txEl>
                                              <p:pRg st="14" end="14"/>
                                            </p:txEl>
                                          </p:spTgt>
                                        </p:tgtEl>
                                        <p:attrNameLst>
                                          <p:attrName>ppt_y</p:attrName>
                                        </p:attrNameLst>
                                      </p:cBhvr>
                                      <p:tavLst>
                                        <p:tav tm="0">
                                          <p:val>
                                            <p:strVal val="ppt_y"/>
                                          </p:val>
                                        </p:tav>
                                        <p:tav tm="100000">
                                          <p:val>
                                            <p:strVal val="ppt_y+ppt_h"/>
                                          </p:val>
                                        </p:tav>
                                      </p:tavLst>
                                    </p:anim>
                                    <p:animScale>
                                      <p:cBhvr>
                                        <p:cTn id="342" dur="26">
                                          <p:stCondLst>
                                            <p:cond delay="620"/>
                                          </p:stCondLst>
                                        </p:cTn>
                                        <p:tgtEl>
                                          <p:spTgt spid="7">
                                            <p:txEl>
                                              <p:pRg st="14" end="14"/>
                                            </p:txEl>
                                          </p:spTgt>
                                        </p:tgtEl>
                                      </p:cBhvr>
                                      <p:to x="100000" y="60000"/>
                                    </p:animScale>
                                    <p:animScale>
                                      <p:cBhvr>
                                        <p:cTn id="343" dur="166" decel="50000">
                                          <p:stCondLst>
                                            <p:cond delay="646"/>
                                          </p:stCondLst>
                                        </p:cTn>
                                        <p:tgtEl>
                                          <p:spTgt spid="7">
                                            <p:txEl>
                                              <p:pRg st="14" end="14"/>
                                            </p:txEl>
                                          </p:spTgt>
                                        </p:tgtEl>
                                      </p:cBhvr>
                                      <p:to x="100000" y="100000"/>
                                    </p:animScale>
                                    <p:animScale>
                                      <p:cBhvr>
                                        <p:cTn id="344" dur="26">
                                          <p:stCondLst>
                                            <p:cond delay="1312"/>
                                          </p:stCondLst>
                                        </p:cTn>
                                        <p:tgtEl>
                                          <p:spTgt spid="7">
                                            <p:txEl>
                                              <p:pRg st="14" end="14"/>
                                            </p:txEl>
                                          </p:spTgt>
                                        </p:tgtEl>
                                      </p:cBhvr>
                                      <p:to x="100000" y="80000"/>
                                    </p:animScale>
                                    <p:animScale>
                                      <p:cBhvr>
                                        <p:cTn id="345" dur="166" decel="50000">
                                          <p:stCondLst>
                                            <p:cond delay="1338"/>
                                          </p:stCondLst>
                                        </p:cTn>
                                        <p:tgtEl>
                                          <p:spTgt spid="7">
                                            <p:txEl>
                                              <p:pRg st="14" end="14"/>
                                            </p:txEl>
                                          </p:spTgt>
                                        </p:tgtEl>
                                      </p:cBhvr>
                                      <p:to x="100000" y="100000"/>
                                    </p:animScale>
                                    <p:animScale>
                                      <p:cBhvr>
                                        <p:cTn id="346" dur="26">
                                          <p:stCondLst>
                                            <p:cond delay="1642"/>
                                          </p:stCondLst>
                                        </p:cTn>
                                        <p:tgtEl>
                                          <p:spTgt spid="7">
                                            <p:txEl>
                                              <p:pRg st="14" end="14"/>
                                            </p:txEl>
                                          </p:spTgt>
                                        </p:tgtEl>
                                      </p:cBhvr>
                                      <p:to x="100000" y="90000"/>
                                    </p:animScale>
                                    <p:animScale>
                                      <p:cBhvr>
                                        <p:cTn id="347" dur="166" decel="50000">
                                          <p:stCondLst>
                                            <p:cond delay="1668"/>
                                          </p:stCondLst>
                                        </p:cTn>
                                        <p:tgtEl>
                                          <p:spTgt spid="7">
                                            <p:txEl>
                                              <p:pRg st="14" end="14"/>
                                            </p:txEl>
                                          </p:spTgt>
                                        </p:tgtEl>
                                      </p:cBhvr>
                                      <p:to x="100000" y="100000"/>
                                    </p:animScale>
                                    <p:animScale>
                                      <p:cBhvr>
                                        <p:cTn id="348" dur="26">
                                          <p:stCondLst>
                                            <p:cond delay="1808"/>
                                          </p:stCondLst>
                                        </p:cTn>
                                        <p:tgtEl>
                                          <p:spTgt spid="7">
                                            <p:txEl>
                                              <p:pRg st="14" end="14"/>
                                            </p:txEl>
                                          </p:spTgt>
                                        </p:tgtEl>
                                      </p:cBhvr>
                                      <p:to x="100000" y="95000"/>
                                    </p:animScale>
                                    <p:animScale>
                                      <p:cBhvr>
                                        <p:cTn id="349" dur="166" decel="50000">
                                          <p:stCondLst>
                                            <p:cond delay="1834"/>
                                          </p:stCondLst>
                                        </p:cTn>
                                        <p:tgtEl>
                                          <p:spTgt spid="7">
                                            <p:txEl>
                                              <p:pRg st="14" end="14"/>
                                            </p:txEl>
                                          </p:spTgt>
                                        </p:tgtEl>
                                      </p:cBhvr>
                                      <p:to x="100000" y="100000"/>
                                    </p:animScale>
                                    <p:set>
                                      <p:cBhvr>
                                        <p:cTn id="350" dur="1" fill="hold">
                                          <p:stCondLst>
                                            <p:cond delay="1999"/>
                                          </p:stCondLst>
                                        </p:cTn>
                                        <p:tgtEl>
                                          <p:spTgt spid="7">
                                            <p:txEl>
                                              <p:pRg st="14" end="14"/>
                                            </p:txEl>
                                          </p:spTgt>
                                        </p:tgtEl>
                                        <p:attrNameLst>
                                          <p:attrName>style.visibility</p:attrName>
                                        </p:attrNameLst>
                                      </p:cBhvr>
                                      <p:to>
                                        <p:strVal val="hidden"/>
                                      </p:to>
                                    </p:set>
                                  </p:childTnLst>
                                </p:cTn>
                              </p:par>
                            </p:childTnLst>
                          </p:cTn>
                        </p:par>
                      </p:childTnLst>
                    </p:cTn>
                  </p:par>
                  <p:par>
                    <p:cTn id="351" fill="hold">
                      <p:stCondLst>
                        <p:cond delay="indefinite"/>
                      </p:stCondLst>
                      <p:childTnLst>
                        <p:par>
                          <p:cTn id="352" fill="hold">
                            <p:stCondLst>
                              <p:cond delay="0"/>
                            </p:stCondLst>
                            <p:childTnLst>
                              <p:par>
                                <p:cTn id="353" presetID="31" presetClass="exit" presetSubtype="0" fill="hold" grpId="1" nodeType="clickEffect">
                                  <p:stCondLst>
                                    <p:cond delay="0"/>
                                  </p:stCondLst>
                                  <p:childTnLst>
                                    <p:anim calcmode="lin" valueType="num">
                                      <p:cBhvr>
                                        <p:cTn id="354" dur="1000"/>
                                        <p:tgtEl>
                                          <p:spTgt spid="7">
                                            <p:txEl>
                                              <p:pRg st="0" end="0"/>
                                            </p:txEl>
                                          </p:spTgt>
                                        </p:tgtEl>
                                        <p:attrNameLst>
                                          <p:attrName>ppt_w</p:attrName>
                                        </p:attrNameLst>
                                      </p:cBhvr>
                                      <p:tavLst>
                                        <p:tav tm="0">
                                          <p:val>
                                            <p:strVal val="ppt_w"/>
                                          </p:val>
                                        </p:tav>
                                        <p:tav tm="100000">
                                          <p:val>
                                            <p:fltVal val="0"/>
                                          </p:val>
                                        </p:tav>
                                      </p:tavLst>
                                    </p:anim>
                                    <p:anim calcmode="lin" valueType="num">
                                      <p:cBhvr>
                                        <p:cTn id="355" dur="1000"/>
                                        <p:tgtEl>
                                          <p:spTgt spid="7">
                                            <p:txEl>
                                              <p:pRg st="0" end="0"/>
                                            </p:txEl>
                                          </p:spTgt>
                                        </p:tgtEl>
                                        <p:attrNameLst>
                                          <p:attrName>ppt_h</p:attrName>
                                        </p:attrNameLst>
                                      </p:cBhvr>
                                      <p:tavLst>
                                        <p:tav tm="0">
                                          <p:val>
                                            <p:strVal val="ppt_h"/>
                                          </p:val>
                                        </p:tav>
                                        <p:tav tm="100000">
                                          <p:val>
                                            <p:fltVal val="0"/>
                                          </p:val>
                                        </p:tav>
                                      </p:tavLst>
                                    </p:anim>
                                    <p:anim calcmode="lin" valueType="num">
                                      <p:cBhvr>
                                        <p:cTn id="356" dur="1000"/>
                                        <p:tgtEl>
                                          <p:spTgt spid="7">
                                            <p:txEl>
                                              <p:pRg st="0" end="0"/>
                                            </p:txEl>
                                          </p:spTgt>
                                        </p:tgtEl>
                                        <p:attrNameLst>
                                          <p:attrName>style.rotation</p:attrName>
                                        </p:attrNameLst>
                                      </p:cBhvr>
                                      <p:tavLst>
                                        <p:tav tm="0">
                                          <p:val>
                                            <p:fltVal val="0"/>
                                          </p:val>
                                        </p:tav>
                                        <p:tav tm="100000">
                                          <p:val>
                                            <p:fltVal val="90"/>
                                          </p:val>
                                        </p:tav>
                                      </p:tavLst>
                                    </p:anim>
                                    <p:animEffect transition="out" filter="fade">
                                      <p:cBhvr>
                                        <p:cTn id="357" dur="1000"/>
                                        <p:tgtEl>
                                          <p:spTgt spid="7">
                                            <p:txEl>
                                              <p:pRg st="0" end="0"/>
                                            </p:txEl>
                                          </p:spTgt>
                                        </p:tgtEl>
                                      </p:cBhvr>
                                    </p:animEffect>
                                    <p:set>
                                      <p:cBhvr>
                                        <p:cTn id="358" dur="1" fill="hold">
                                          <p:stCondLst>
                                            <p:cond delay="999"/>
                                          </p:stCondLst>
                                        </p:cTn>
                                        <p:tgtEl>
                                          <p:spTgt spid="7">
                                            <p:txEl>
                                              <p:pRg st="0" end="0"/>
                                            </p:txEl>
                                          </p:spTgt>
                                        </p:tgtEl>
                                        <p:attrNameLst>
                                          <p:attrName>style.visibility</p:attrName>
                                        </p:attrNameLst>
                                      </p:cBhvr>
                                      <p:to>
                                        <p:strVal val="hidden"/>
                                      </p:to>
                                    </p:set>
                                  </p:childTnLst>
                                </p:cTn>
                              </p:par>
                              <p:par>
                                <p:cTn id="359" presetID="31" presetClass="exit" presetSubtype="0" fill="hold" grpId="1" nodeType="withEffect">
                                  <p:stCondLst>
                                    <p:cond delay="0"/>
                                  </p:stCondLst>
                                  <p:childTnLst>
                                    <p:anim calcmode="lin" valueType="num">
                                      <p:cBhvr>
                                        <p:cTn id="360" dur="1000"/>
                                        <p:tgtEl>
                                          <p:spTgt spid="7">
                                            <p:txEl>
                                              <p:pRg st="1" end="1"/>
                                            </p:txEl>
                                          </p:spTgt>
                                        </p:tgtEl>
                                        <p:attrNameLst>
                                          <p:attrName>ppt_w</p:attrName>
                                        </p:attrNameLst>
                                      </p:cBhvr>
                                      <p:tavLst>
                                        <p:tav tm="0">
                                          <p:val>
                                            <p:strVal val="ppt_w"/>
                                          </p:val>
                                        </p:tav>
                                        <p:tav tm="100000">
                                          <p:val>
                                            <p:fltVal val="0"/>
                                          </p:val>
                                        </p:tav>
                                      </p:tavLst>
                                    </p:anim>
                                    <p:anim calcmode="lin" valueType="num">
                                      <p:cBhvr>
                                        <p:cTn id="361" dur="1000"/>
                                        <p:tgtEl>
                                          <p:spTgt spid="7">
                                            <p:txEl>
                                              <p:pRg st="1" end="1"/>
                                            </p:txEl>
                                          </p:spTgt>
                                        </p:tgtEl>
                                        <p:attrNameLst>
                                          <p:attrName>ppt_h</p:attrName>
                                        </p:attrNameLst>
                                      </p:cBhvr>
                                      <p:tavLst>
                                        <p:tav tm="0">
                                          <p:val>
                                            <p:strVal val="ppt_h"/>
                                          </p:val>
                                        </p:tav>
                                        <p:tav tm="100000">
                                          <p:val>
                                            <p:fltVal val="0"/>
                                          </p:val>
                                        </p:tav>
                                      </p:tavLst>
                                    </p:anim>
                                    <p:anim calcmode="lin" valueType="num">
                                      <p:cBhvr>
                                        <p:cTn id="362" dur="1000"/>
                                        <p:tgtEl>
                                          <p:spTgt spid="7">
                                            <p:txEl>
                                              <p:pRg st="1" end="1"/>
                                            </p:txEl>
                                          </p:spTgt>
                                        </p:tgtEl>
                                        <p:attrNameLst>
                                          <p:attrName>style.rotation</p:attrName>
                                        </p:attrNameLst>
                                      </p:cBhvr>
                                      <p:tavLst>
                                        <p:tav tm="0">
                                          <p:val>
                                            <p:fltVal val="0"/>
                                          </p:val>
                                        </p:tav>
                                        <p:tav tm="100000">
                                          <p:val>
                                            <p:fltVal val="90"/>
                                          </p:val>
                                        </p:tav>
                                      </p:tavLst>
                                    </p:anim>
                                    <p:animEffect transition="out" filter="fade">
                                      <p:cBhvr>
                                        <p:cTn id="363" dur="1000"/>
                                        <p:tgtEl>
                                          <p:spTgt spid="7">
                                            <p:txEl>
                                              <p:pRg st="1" end="1"/>
                                            </p:txEl>
                                          </p:spTgt>
                                        </p:tgtEl>
                                      </p:cBhvr>
                                    </p:animEffect>
                                    <p:set>
                                      <p:cBhvr>
                                        <p:cTn id="364" dur="1" fill="hold">
                                          <p:stCondLst>
                                            <p:cond delay="999"/>
                                          </p:stCondLst>
                                        </p:cTn>
                                        <p:tgtEl>
                                          <p:spTgt spid="7">
                                            <p:txEl>
                                              <p:pRg st="1" end="1"/>
                                            </p:txEl>
                                          </p:spTgt>
                                        </p:tgtEl>
                                        <p:attrNameLst>
                                          <p:attrName>style.visibility</p:attrName>
                                        </p:attrNameLst>
                                      </p:cBhvr>
                                      <p:to>
                                        <p:strVal val="hidden"/>
                                      </p:to>
                                    </p:set>
                                  </p:childTnLst>
                                </p:cTn>
                              </p:par>
                              <p:par>
                                <p:cTn id="365" presetID="31" presetClass="exit" presetSubtype="0" fill="hold" grpId="1" nodeType="withEffect">
                                  <p:stCondLst>
                                    <p:cond delay="0"/>
                                  </p:stCondLst>
                                  <p:childTnLst>
                                    <p:anim calcmode="lin" valueType="num">
                                      <p:cBhvr>
                                        <p:cTn id="366" dur="1000"/>
                                        <p:tgtEl>
                                          <p:spTgt spid="7">
                                            <p:txEl>
                                              <p:pRg st="2" end="2"/>
                                            </p:txEl>
                                          </p:spTgt>
                                        </p:tgtEl>
                                        <p:attrNameLst>
                                          <p:attrName>ppt_w</p:attrName>
                                        </p:attrNameLst>
                                      </p:cBhvr>
                                      <p:tavLst>
                                        <p:tav tm="0">
                                          <p:val>
                                            <p:strVal val="ppt_w"/>
                                          </p:val>
                                        </p:tav>
                                        <p:tav tm="100000">
                                          <p:val>
                                            <p:fltVal val="0"/>
                                          </p:val>
                                        </p:tav>
                                      </p:tavLst>
                                    </p:anim>
                                    <p:anim calcmode="lin" valueType="num">
                                      <p:cBhvr>
                                        <p:cTn id="367" dur="1000"/>
                                        <p:tgtEl>
                                          <p:spTgt spid="7">
                                            <p:txEl>
                                              <p:pRg st="2" end="2"/>
                                            </p:txEl>
                                          </p:spTgt>
                                        </p:tgtEl>
                                        <p:attrNameLst>
                                          <p:attrName>ppt_h</p:attrName>
                                        </p:attrNameLst>
                                      </p:cBhvr>
                                      <p:tavLst>
                                        <p:tav tm="0">
                                          <p:val>
                                            <p:strVal val="ppt_h"/>
                                          </p:val>
                                        </p:tav>
                                        <p:tav tm="100000">
                                          <p:val>
                                            <p:fltVal val="0"/>
                                          </p:val>
                                        </p:tav>
                                      </p:tavLst>
                                    </p:anim>
                                    <p:anim calcmode="lin" valueType="num">
                                      <p:cBhvr>
                                        <p:cTn id="368" dur="1000"/>
                                        <p:tgtEl>
                                          <p:spTgt spid="7">
                                            <p:txEl>
                                              <p:pRg st="2" end="2"/>
                                            </p:txEl>
                                          </p:spTgt>
                                        </p:tgtEl>
                                        <p:attrNameLst>
                                          <p:attrName>style.rotation</p:attrName>
                                        </p:attrNameLst>
                                      </p:cBhvr>
                                      <p:tavLst>
                                        <p:tav tm="0">
                                          <p:val>
                                            <p:fltVal val="0"/>
                                          </p:val>
                                        </p:tav>
                                        <p:tav tm="100000">
                                          <p:val>
                                            <p:fltVal val="90"/>
                                          </p:val>
                                        </p:tav>
                                      </p:tavLst>
                                    </p:anim>
                                    <p:animEffect transition="out" filter="fade">
                                      <p:cBhvr>
                                        <p:cTn id="369" dur="1000"/>
                                        <p:tgtEl>
                                          <p:spTgt spid="7">
                                            <p:txEl>
                                              <p:pRg st="2" end="2"/>
                                            </p:txEl>
                                          </p:spTgt>
                                        </p:tgtEl>
                                      </p:cBhvr>
                                    </p:animEffect>
                                    <p:set>
                                      <p:cBhvr>
                                        <p:cTn id="370" dur="1" fill="hold">
                                          <p:stCondLst>
                                            <p:cond delay="999"/>
                                          </p:stCondLst>
                                        </p:cTn>
                                        <p:tgtEl>
                                          <p:spTgt spid="7">
                                            <p:txEl>
                                              <p:pRg st="2" end="2"/>
                                            </p:txEl>
                                          </p:spTgt>
                                        </p:tgtEl>
                                        <p:attrNameLst>
                                          <p:attrName>style.visibility</p:attrName>
                                        </p:attrNameLst>
                                      </p:cBhvr>
                                      <p:to>
                                        <p:strVal val="hidden"/>
                                      </p:to>
                                    </p:set>
                                  </p:childTnLst>
                                </p:cTn>
                              </p:par>
                              <p:par>
                                <p:cTn id="371" presetID="31" presetClass="exit" presetSubtype="0" fill="hold" grpId="1" nodeType="withEffect">
                                  <p:stCondLst>
                                    <p:cond delay="0"/>
                                  </p:stCondLst>
                                  <p:childTnLst>
                                    <p:anim calcmode="lin" valueType="num">
                                      <p:cBhvr>
                                        <p:cTn id="372" dur="1000"/>
                                        <p:tgtEl>
                                          <p:spTgt spid="7">
                                            <p:txEl>
                                              <p:pRg st="3" end="3"/>
                                            </p:txEl>
                                          </p:spTgt>
                                        </p:tgtEl>
                                        <p:attrNameLst>
                                          <p:attrName>ppt_w</p:attrName>
                                        </p:attrNameLst>
                                      </p:cBhvr>
                                      <p:tavLst>
                                        <p:tav tm="0">
                                          <p:val>
                                            <p:strVal val="ppt_w"/>
                                          </p:val>
                                        </p:tav>
                                        <p:tav tm="100000">
                                          <p:val>
                                            <p:fltVal val="0"/>
                                          </p:val>
                                        </p:tav>
                                      </p:tavLst>
                                    </p:anim>
                                    <p:anim calcmode="lin" valueType="num">
                                      <p:cBhvr>
                                        <p:cTn id="373" dur="1000"/>
                                        <p:tgtEl>
                                          <p:spTgt spid="7">
                                            <p:txEl>
                                              <p:pRg st="3" end="3"/>
                                            </p:txEl>
                                          </p:spTgt>
                                        </p:tgtEl>
                                        <p:attrNameLst>
                                          <p:attrName>ppt_h</p:attrName>
                                        </p:attrNameLst>
                                      </p:cBhvr>
                                      <p:tavLst>
                                        <p:tav tm="0">
                                          <p:val>
                                            <p:strVal val="ppt_h"/>
                                          </p:val>
                                        </p:tav>
                                        <p:tav tm="100000">
                                          <p:val>
                                            <p:fltVal val="0"/>
                                          </p:val>
                                        </p:tav>
                                      </p:tavLst>
                                    </p:anim>
                                    <p:anim calcmode="lin" valueType="num">
                                      <p:cBhvr>
                                        <p:cTn id="374" dur="1000"/>
                                        <p:tgtEl>
                                          <p:spTgt spid="7">
                                            <p:txEl>
                                              <p:pRg st="3" end="3"/>
                                            </p:txEl>
                                          </p:spTgt>
                                        </p:tgtEl>
                                        <p:attrNameLst>
                                          <p:attrName>style.rotation</p:attrName>
                                        </p:attrNameLst>
                                      </p:cBhvr>
                                      <p:tavLst>
                                        <p:tav tm="0">
                                          <p:val>
                                            <p:fltVal val="0"/>
                                          </p:val>
                                        </p:tav>
                                        <p:tav tm="100000">
                                          <p:val>
                                            <p:fltVal val="90"/>
                                          </p:val>
                                        </p:tav>
                                      </p:tavLst>
                                    </p:anim>
                                    <p:animEffect transition="out" filter="fade">
                                      <p:cBhvr>
                                        <p:cTn id="375" dur="1000"/>
                                        <p:tgtEl>
                                          <p:spTgt spid="7">
                                            <p:txEl>
                                              <p:pRg st="3" end="3"/>
                                            </p:txEl>
                                          </p:spTgt>
                                        </p:tgtEl>
                                      </p:cBhvr>
                                    </p:animEffect>
                                    <p:set>
                                      <p:cBhvr>
                                        <p:cTn id="376" dur="1" fill="hold">
                                          <p:stCondLst>
                                            <p:cond delay="999"/>
                                          </p:stCondLst>
                                        </p:cTn>
                                        <p:tgtEl>
                                          <p:spTgt spid="7">
                                            <p:txEl>
                                              <p:pRg st="3" end="3"/>
                                            </p:txEl>
                                          </p:spTgt>
                                        </p:tgtEl>
                                        <p:attrNameLst>
                                          <p:attrName>style.visibility</p:attrName>
                                        </p:attrNameLst>
                                      </p:cBhvr>
                                      <p:to>
                                        <p:strVal val="hidden"/>
                                      </p:to>
                                    </p:set>
                                  </p:childTnLst>
                                </p:cTn>
                              </p:par>
                              <p:par>
                                <p:cTn id="377" presetID="31" presetClass="exit" presetSubtype="0" fill="hold" grpId="1" nodeType="withEffect">
                                  <p:stCondLst>
                                    <p:cond delay="0"/>
                                  </p:stCondLst>
                                  <p:childTnLst>
                                    <p:anim calcmode="lin" valueType="num">
                                      <p:cBhvr>
                                        <p:cTn id="378" dur="1000"/>
                                        <p:tgtEl>
                                          <p:spTgt spid="7">
                                            <p:txEl>
                                              <p:pRg st="4" end="4"/>
                                            </p:txEl>
                                          </p:spTgt>
                                        </p:tgtEl>
                                        <p:attrNameLst>
                                          <p:attrName>ppt_w</p:attrName>
                                        </p:attrNameLst>
                                      </p:cBhvr>
                                      <p:tavLst>
                                        <p:tav tm="0">
                                          <p:val>
                                            <p:strVal val="ppt_w"/>
                                          </p:val>
                                        </p:tav>
                                        <p:tav tm="100000">
                                          <p:val>
                                            <p:fltVal val="0"/>
                                          </p:val>
                                        </p:tav>
                                      </p:tavLst>
                                    </p:anim>
                                    <p:anim calcmode="lin" valueType="num">
                                      <p:cBhvr>
                                        <p:cTn id="379" dur="1000"/>
                                        <p:tgtEl>
                                          <p:spTgt spid="7">
                                            <p:txEl>
                                              <p:pRg st="4" end="4"/>
                                            </p:txEl>
                                          </p:spTgt>
                                        </p:tgtEl>
                                        <p:attrNameLst>
                                          <p:attrName>ppt_h</p:attrName>
                                        </p:attrNameLst>
                                      </p:cBhvr>
                                      <p:tavLst>
                                        <p:tav tm="0">
                                          <p:val>
                                            <p:strVal val="ppt_h"/>
                                          </p:val>
                                        </p:tav>
                                        <p:tav tm="100000">
                                          <p:val>
                                            <p:fltVal val="0"/>
                                          </p:val>
                                        </p:tav>
                                      </p:tavLst>
                                    </p:anim>
                                    <p:anim calcmode="lin" valueType="num">
                                      <p:cBhvr>
                                        <p:cTn id="380" dur="1000"/>
                                        <p:tgtEl>
                                          <p:spTgt spid="7">
                                            <p:txEl>
                                              <p:pRg st="4" end="4"/>
                                            </p:txEl>
                                          </p:spTgt>
                                        </p:tgtEl>
                                        <p:attrNameLst>
                                          <p:attrName>style.rotation</p:attrName>
                                        </p:attrNameLst>
                                      </p:cBhvr>
                                      <p:tavLst>
                                        <p:tav tm="0">
                                          <p:val>
                                            <p:fltVal val="0"/>
                                          </p:val>
                                        </p:tav>
                                        <p:tav tm="100000">
                                          <p:val>
                                            <p:fltVal val="90"/>
                                          </p:val>
                                        </p:tav>
                                      </p:tavLst>
                                    </p:anim>
                                    <p:animEffect transition="out" filter="fade">
                                      <p:cBhvr>
                                        <p:cTn id="381" dur="1000"/>
                                        <p:tgtEl>
                                          <p:spTgt spid="7">
                                            <p:txEl>
                                              <p:pRg st="4" end="4"/>
                                            </p:txEl>
                                          </p:spTgt>
                                        </p:tgtEl>
                                      </p:cBhvr>
                                    </p:animEffect>
                                    <p:set>
                                      <p:cBhvr>
                                        <p:cTn id="382" dur="1" fill="hold">
                                          <p:stCondLst>
                                            <p:cond delay="999"/>
                                          </p:stCondLst>
                                        </p:cTn>
                                        <p:tgtEl>
                                          <p:spTgt spid="7">
                                            <p:txEl>
                                              <p:pRg st="4" end="4"/>
                                            </p:txEl>
                                          </p:spTgt>
                                        </p:tgtEl>
                                        <p:attrNameLst>
                                          <p:attrName>style.visibility</p:attrName>
                                        </p:attrNameLst>
                                      </p:cBhvr>
                                      <p:to>
                                        <p:strVal val="hidden"/>
                                      </p:to>
                                    </p:set>
                                  </p:childTnLst>
                                </p:cTn>
                              </p:par>
                              <p:par>
                                <p:cTn id="383" presetID="31" presetClass="exit" presetSubtype="0" fill="hold" grpId="1" nodeType="withEffect">
                                  <p:stCondLst>
                                    <p:cond delay="0"/>
                                  </p:stCondLst>
                                  <p:childTnLst>
                                    <p:anim calcmode="lin" valueType="num">
                                      <p:cBhvr>
                                        <p:cTn id="384" dur="1000"/>
                                        <p:tgtEl>
                                          <p:spTgt spid="7">
                                            <p:txEl>
                                              <p:pRg st="5" end="5"/>
                                            </p:txEl>
                                          </p:spTgt>
                                        </p:tgtEl>
                                        <p:attrNameLst>
                                          <p:attrName>ppt_w</p:attrName>
                                        </p:attrNameLst>
                                      </p:cBhvr>
                                      <p:tavLst>
                                        <p:tav tm="0">
                                          <p:val>
                                            <p:strVal val="ppt_w"/>
                                          </p:val>
                                        </p:tav>
                                        <p:tav tm="100000">
                                          <p:val>
                                            <p:fltVal val="0"/>
                                          </p:val>
                                        </p:tav>
                                      </p:tavLst>
                                    </p:anim>
                                    <p:anim calcmode="lin" valueType="num">
                                      <p:cBhvr>
                                        <p:cTn id="385" dur="1000"/>
                                        <p:tgtEl>
                                          <p:spTgt spid="7">
                                            <p:txEl>
                                              <p:pRg st="5" end="5"/>
                                            </p:txEl>
                                          </p:spTgt>
                                        </p:tgtEl>
                                        <p:attrNameLst>
                                          <p:attrName>ppt_h</p:attrName>
                                        </p:attrNameLst>
                                      </p:cBhvr>
                                      <p:tavLst>
                                        <p:tav tm="0">
                                          <p:val>
                                            <p:strVal val="ppt_h"/>
                                          </p:val>
                                        </p:tav>
                                        <p:tav tm="100000">
                                          <p:val>
                                            <p:fltVal val="0"/>
                                          </p:val>
                                        </p:tav>
                                      </p:tavLst>
                                    </p:anim>
                                    <p:anim calcmode="lin" valueType="num">
                                      <p:cBhvr>
                                        <p:cTn id="386" dur="1000"/>
                                        <p:tgtEl>
                                          <p:spTgt spid="7">
                                            <p:txEl>
                                              <p:pRg st="5" end="5"/>
                                            </p:txEl>
                                          </p:spTgt>
                                        </p:tgtEl>
                                        <p:attrNameLst>
                                          <p:attrName>style.rotation</p:attrName>
                                        </p:attrNameLst>
                                      </p:cBhvr>
                                      <p:tavLst>
                                        <p:tav tm="0">
                                          <p:val>
                                            <p:fltVal val="0"/>
                                          </p:val>
                                        </p:tav>
                                        <p:tav tm="100000">
                                          <p:val>
                                            <p:fltVal val="90"/>
                                          </p:val>
                                        </p:tav>
                                      </p:tavLst>
                                    </p:anim>
                                    <p:animEffect transition="out" filter="fade">
                                      <p:cBhvr>
                                        <p:cTn id="387" dur="1000"/>
                                        <p:tgtEl>
                                          <p:spTgt spid="7">
                                            <p:txEl>
                                              <p:pRg st="5" end="5"/>
                                            </p:txEl>
                                          </p:spTgt>
                                        </p:tgtEl>
                                      </p:cBhvr>
                                    </p:animEffect>
                                    <p:set>
                                      <p:cBhvr>
                                        <p:cTn id="388" dur="1" fill="hold">
                                          <p:stCondLst>
                                            <p:cond delay="999"/>
                                          </p:stCondLst>
                                        </p:cTn>
                                        <p:tgtEl>
                                          <p:spTgt spid="7">
                                            <p:txEl>
                                              <p:pRg st="5" end="5"/>
                                            </p:txEl>
                                          </p:spTgt>
                                        </p:tgtEl>
                                        <p:attrNameLst>
                                          <p:attrName>style.visibility</p:attrName>
                                        </p:attrNameLst>
                                      </p:cBhvr>
                                      <p:to>
                                        <p:strVal val="hidden"/>
                                      </p:to>
                                    </p:set>
                                  </p:childTnLst>
                                </p:cTn>
                              </p:par>
                              <p:par>
                                <p:cTn id="389" presetID="31" presetClass="exit" presetSubtype="0" fill="hold" grpId="1" nodeType="withEffect">
                                  <p:stCondLst>
                                    <p:cond delay="0"/>
                                  </p:stCondLst>
                                  <p:childTnLst>
                                    <p:anim calcmode="lin" valueType="num">
                                      <p:cBhvr>
                                        <p:cTn id="390" dur="1000"/>
                                        <p:tgtEl>
                                          <p:spTgt spid="7">
                                            <p:txEl>
                                              <p:pRg st="6" end="6"/>
                                            </p:txEl>
                                          </p:spTgt>
                                        </p:tgtEl>
                                        <p:attrNameLst>
                                          <p:attrName>ppt_w</p:attrName>
                                        </p:attrNameLst>
                                      </p:cBhvr>
                                      <p:tavLst>
                                        <p:tav tm="0">
                                          <p:val>
                                            <p:strVal val="ppt_w"/>
                                          </p:val>
                                        </p:tav>
                                        <p:tav tm="100000">
                                          <p:val>
                                            <p:fltVal val="0"/>
                                          </p:val>
                                        </p:tav>
                                      </p:tavLst>
                                    </p:anim>
                                    <p:anim calcmode="lin" valueType="num">
                                      <p:cBhvr>
                                        <p:cTn id="391" dur="1000"/>
                                        <p:tgtEl>
                                          <p:spTgt spid="7">
                                            <p:txEl>
                                              <p:pRg st="6" end="6"/>
                                            </p:txEl>
                                          </p:spTgt>
                                        </p:tgtEl>
                                        <p:attrNameLst>
                                          <p:attrName>ppt_h</p:attrName>
                                        </p:attrNameLst>
                                      </p:cBhvr>
                                      <p:tavLst>
                                        <p:tav tm="0">
                                          <p:val>
                                            <p:strVal val="ppt_h"/>
                                          </p:val>
                                        </p:tav>
                                        <p:tav tm="100000">
                                          <p:val>
                                            <p:fltVal val="0"/>
                                          </p:val>
                                        </p:tav>
                                      </p:tavLst>
                                    </p:anim>
                                    <p:anim calcmode="lin" valueType="num">
                                      <p:cBhvr>
                                        <p:cTn id="392" dur="1000"/>
                                        <p:tgtEl>
                                          <p:spTgt spid="7">
                                            <p:txEl>
                                              <p:pRg st="6" end="6"/>
                                            </p:txEl>
                                          </p:spTgt>
                                        </p:tgtEl>
                                        <p:attrNameLst>
                                          <p:attrName>style.rotation</p:attrName>
                                        </p:attrNameLst>
                                      </p:cBhvr>
                                      <p:tavLst>
                                        <p:tav tm="0">
                                          <p:val>
                                            <p:fltVal val="0"/>
                                          </p:val>
                                        </p:tav>
                                        <p:tav tm="100000">
                                          <p:val>
                                            <p:fltVal val="90"/>
                                          </p:val>
                                        </p:tav>
                                      </p:tavLst>
                                    </p:anim>
                                    <p:animEffect transition="out" filter="fade">
                                      <p:cBhvr>
                                        <p:cTn id="393" dur="1000"/>
                                        <p:tgtEl>
                                          <p:spTgt spid="7">
                                            <p:txEl>
                                              <p:pRg st="6" end="6"/>
                                            </p:txEl>
                                          </p:spTgt>
                                        </p:tgtEl>
                                      </p:cBhvr>
                                    </p:animEffect>
                                    <p:set>
                                      <p:cBhvr>
                                        <p:cTn id="394" dur="1" fill="hold">
                                          <p:stCondLst>
                                            <p:cond delay="999"/>
                                          </p:stCondLst>
                                        </p:cTn>
                                        <p:tgtEl>
                                          <p:spTgt spid="7">
                                            <p:txEl>
                                              <p:pRg st="6" end="6"/>
                                            </p:txEl>
                                          </p:spTgt>
                                        </p:tgtEl>
                                        <p:attrNameLst>
                                          <p:attrName>style.visibility</p:attrName>
                                        </p:attrNameLst>
                                      </p:cBhvr>
                                      <p:to>
                                        <p:strVal val="hidden"/>
                                      </p:to>
                                    </p:set>
                                  </p:childTnLst>
                                </p:cTn>
                              </p:par>
                              <p:par>
                                <p:cTn id="395" presetID="31" presetClass="exit" presetSubtype="0" fill="hold" grpId="1" nodeType="withEffect">
                                  <p:stCondLst>
                                    <p:cond delay="0"/>
                                  </p:stCondLst>
                                  <p:childTnLst>
                                    <p:anim calcmode="lin" valueType="num">
                                      <p:cBhvr>
                                        <p:cTn id="396" dur="1000"/>
                                        <p:tgtEl>
                                          <p:spTgt spid="7">
                                            <p:txEl>
                                              <p:pRg st="7" end="7"/>
                                            </p:txEl>
                                          </p:spTgt>
                                        </p:tgtEl>
                                        <p:attrNameLst>
                                          <p:attrName>ppt_w</p:attrName>
                                        </p:attrNameLst>
                                      </p:cBhvr>
                                      <p:tavLst>
                                        <p:tav tm="0">
                                          <p:val>
                                            <p:strVal val="ppt_w"/>
                                          </p:val>
                                        </p:tav>
                                        <p:tav tm="100000">
                                          <p:val>
                                            <p:fltVal val="0"/>
                                          </p:val>
                                        </p:tav>
                                      </p:tavLst>
                                    </p:anim>
                                    <p:anim calcmode="lin" valueType="num">
                                      <p:cBhvr>
                                        <p:cTn id="397" dur="1000"/>
                                        <p:tgtEl>
                                          <p:spTgt spid="7">
                                            <p:txEl>
                                              <p:pRg st="7" end="7"/>
                                            </p:txEl>
                                          </p:spTgt>
                                        </p:tgtEl>
                                        <p:attrNameLst>
                                          <p:attrName>ppt_h</p:attrName>
                                        </p:attrNameLst>
                                      </p:cBhvr>
                                      <p:tavLst>
                                        <p:tav tm="0">
                                          <p:val>
                                            <p:strVal val="ppt_h"/>
                                          </p:val>
                                        </p:tav>
                                        <p:tav tm="100000">
                                          <p:val>
                                            <p:fltVal val="0"/>
                                          </p:val>
                                        </p:tav>
                                      </p:tavLst>
                                    </p:anim>
                                    <p:anim calcmode="lin" valueType="num">
                                      <p:cBhvr>
                                        <p:cTn id="398" dur="1000"/>
                                        <p:tgtEl>
                                          <p:spTgt spid="7">
                                            <p:txEl>
                                              <p:pRg st="7" end="7"/>
                                            </p:txEl>
                                          </p:spTgt>
                                        </p:tgtEl>
                                        <p:attrNameLst>
                                          <p:attrName>style.rotation</p:attrName>
                                        </p:attrNameLst>
                                      </p:cBhvr>
                                      <p:tavLst>
                                        <p:tav tm="0">
                                          <p:val>
                                            <p:fltVal val="0"/>
                                          </p:val>
                                        </p:tav>
                                        <p:tav tm="100000">
                                          <p:val>
                                            <p:fltVal val="90"/>
                                          </p:val>
                                        </p:tav>
                                      </p:tavLst>
                                    </p:anim>
                                    <p:animEffect transition="out" filter="fade">
                                      <p:cBhvr>
                                        <p:cTn id="399" dur="1000"/>
                                        <p:tgtEl>
                                          <p:spTgt spid="7">
                                            <p:txEl>
                                              <p:pRg st="7" end="7"/>
                                            </p:txEl>
                                          </p:spTgt>
                                        </p:tgtEl>
                                      </p:cBhvr>
                                    </p:animEffect>
                                    <p:set>
                                      <p:cBhvr>
                                        <p:cTn id="400" dur="1" fill="hold">
                                          <p:stCondLst>
                                            <p:cond delay="999"/>
                                          </p:stCondLst>
                                        </p:cTn>
                                        <p:tgtEl>
                                          <p:spTgt spid="7">
                                            <p:txEl>
                                              <p:pRg st="7" end="7"/>
                                            </p:txEl>
                                          </p:spTgt>
                                        </p:tgtEl>
                                        <p:attrNameLst>
                                          <p:attrName>style.visibility</p:attrName>
                                        </p:attrNameLst>
                                      </p:cBhvr>
                                      <p:to>
                                        <p:strVal val="hidden"/>
                                      </p:to>
                                    </p:set>
                                  </p:childTnLst>
                                </p:cTn>
                              </p:par>
                              <p:par>
                                <p:cTn id="401" presetID="31" presetClass="exit" presetSubtype="0" fill="hold" grpId="1" nodeType="withEffect">
                                  <p:stCondLst>
                                    <p:cond delay="0"/>
                                  </p:stCondLst>
                                  <p:childTnLst>
                                    <p:anim calcmode="lin" valueType="num">
                                      <p:cBhvr>
                                        <p:cTn id="402" dur="1000"/>
                                        <p:tgtEl>
                                          <p:spTgt spid="7">
                                            <p:txEl>
                                              <p:pRg st="8" end="8"/>
                                            </p:txEl>
                                          </p:spTgt>
                                        </p:tgtEl>
                                        <p:attrNameLst>
                                          <p:attrName>ppt_w</p:attrName>
                                        </p:attrNameLst>
                                      </p:cBhvr>
                                      <p:tavLst>
                                        <p:tav tm="0">
                                          <p:val>
                                            <p:strVal val="ppt_w"/>
                                          </p:val>
                                        </p:tav>
                                        <p:tav tm="100000">
                                          <p:val>
                                            <p:fltVal val="0"/>
                                          </p:val>
                                        </p:tav>
                                      </p:tavLst>
                                    </p:anim>
                                    <p:anim calcmode="lin" valueType="num">
                                      <p:cBhvr>
                                        <p:cTn id="403" dur="1000"/>
                                        <p:tgtEl>
                                          <p:spTgt spid="7">
                                            <p:txEl>
                                              <p:pRg st="8" end="8"/>
                                            </p:txEl>
                                          </p:spTgt>
                                        </p:tgtEl>
                                        <p:attrNameLst>
                                          <p:attrName>ppt_h</p:attrName>
                                        </p:attrNameLst>
                                      </p:cBhvr>
                                      <p:tavLst>
                                        <p:tav tm="0">
                                          <p:val>
                                            <p:strVal val="ppt_h"/>
                                          </p:val>
                                        </p:tav>
                                        <p:tav tm="100000">
                                          <p:val>
                                            <p:fltVal val="0"/>
                                          </p:val>
                                        </p:tav>
                                      </p:tavLst>
                                    </p:anim>
                                    <p:anim calcmode="lin" valueType="num">
                                      <p:cBhvr>
                                        <p:cTn id="404" dur="1000"/>
                                        <p:tgtEl>
                                          <p:spTgt spid="7">
                                            <p:txEl>
                                              <p:pRg st="8" end="8"/>
                                            </p:txEl>
                                          </p:spTgt>
                                        </p:tgtEl>
                                        <p:attrNameLst>
                                          <p:attrName>style.rotation</p:attrName>
                                        </p:attrNameLst>
                                      </p:cBhvr>
                                      <p:tavLst>
                                        <p:tav tm="0">
                                          <p:val>
                                            <p:fltVal val="0"/>
                                          </p:val>
                                        </p:tav>
                                        <p:tav tm="100000">
                                          <p:val>
                                            <p:fltVal val="90"/>
                                          </p:val>
                                        </p:tav>
                                      </p:tavLst>
                                    </p:anim>
                                    <p:animEffect transition="out" filter="fade">
                                      <p:cBhvr>
                                        <p:cTn id="405" dur="1000"/>
                                        <p:tgtEl>
                                          <p:spTgt spid="7">
                                            <p:txEl>
                                              <p:pRg st="8" end="8"/>
                                            </p:txEl>
                                          </p:spTgt>
                                        </p:tgtEl>
                                      </p:cBhvr>
                                    </p:animEffect>
                                    <p:set>
                                      <p:cBhvr>
                                        <p:cTn id="406" dur="1" fill="hold">
                                          <p:stCondLst>
                                            <p:cond delay="999"/>
                                          </p:stCondLst>
                                        </p:cTn>
                                        <p:tgtEl>
                                          <p:spTgt spid="7">
                                            <p:txEl>
                                              <p:pRg st="8" end="8"/>
                                            </p:txEl>
                                          </p:spTgt>
                                        </p:tgtEl>
                                        <p:attrNameLst>
                                          <p:attrName>style.visibility</p:attrName>
                                        </p:attrNameLst>
                                      </p:cBhvr>
                                      <p:to>
                                        <p:strVal val="hidden"/>
                                      </p:to>
                                    </p:set>
                                  </p:childTnLst>
                                </p:cTn>
                              </p:par>
                              <p:par>
                                <p:cTn id="407" presetID="31" presetClass="exit" presetSubtype="0" fill="hold" grpId="1" nodeType="withEffect">
                                  <p:stCondLst>
                                    <p:cond delay="0"/>
                                  </p:stCondLst>
                                  <p:childTnLst>
                                    <p:anim calcmode="lin" valueType="num">
                                      <p:cBhvr>
                                        <p:cTn id="408" dur="1000"/>
                                        <p:tgtEl>
                                          <p:spTgt spid="7">
                                            <p:txEl>
                                              <p:pRg st="9" end="9"/>
                                            </p:txEl>
                                          </p:spTgt>
                                        </p:tgtEl>
                                        <p:attrNameLst>
                                          <p:attrName>ppt_w</p:attrName>
                                        </p:attrNameLst>
                                      </p:cBhvr>
                                      <p:tavLst>
                                        <p:tav tm="0">
                                          <p:val>
                                            <p:strVal val="ppt_w"/>
                                          </p:val>
                                        </p:tav>
                                        <p:tav tm="100000">
                                          <p:val>
                                            <p:fltVal val="0"/>
                                          </p:val>
                                        </p:tav>
                                      </p:tavLst>
                                    </p:anim>
                                    <p:anim calcmode="lin" valueType="num">
                                      <p:cBhvr>
                                        <p:cTn id="409" dur="1000"/>
                                        <p:tgtEl>
                                          <p:spTgt spid="7">
                                            <p:txEl>
                                              <p:pRg st="9" end="9"/>
                                            </p:txEl>
                                          </p:spTgt>
                                        </p:tgtEl>
                                        <p:attrNameLst>
                                          <p:attrName>ppt_h</p:attrName>
                                        </p:attrNameLst>
                                      </p:cBhvr>
                                      <p:tavLst>
                                        <p:tav tm="0">
                                          <p:val>
                                            <p:strVal val="ppt_h"/>
                                          </p:val>
                                        </p:tav>
                                        <p:tav tm="100000">
                                          <p:val>
                                            <p:fltVal val="0"/>
                                          </p:val>
                                        </p:tav>
                                      </p:tavLst>
                                    </p:anim>
                                    <p:anim calcmode="lin" valueType="num">
                                      <p:cBhvr>
                                        <p:cTn id="410" dur="1000"/>
                                        <p:tgtEl>
                                          <p:spTgt spid="7">
                                            <p:txEl>
                                              <p:pRg st="9" end="9"/>
                                            </p:txEl>
                                          </p:spTgt>
                                        </p:tgtEl>
                                        <p:attrNameLst>
                                          <p:attrName>style.rotation</p:attrName>
                                        </p:attrNameLst>
                                      </p:cBhvr>
                                      <p:tavLst>
                                        <p:tav tm="0">
                                          <p:val>
                                            <p:fltVal val="0"/>
                                          </p:val>
                                        </p:tav>
                                        <p:tav tm="100000">
                                          <p:val>
                                            <p:fltVal val="90"/>
                                          </p:val>
                                        </p:tav>
                                      </p:tavLst>
                                    </p:anim>
                                    <p:animEffect transition="out" filter="fade">
                                      <p:cBhvr>
                                        <p:cTn id="411" dur="1000"/>
                                        <p:tgtEl>
                                          <p:spTgt spid="7">
                                            <p:txEl>
                                              <p:pRg st="9" end="9"/>
                                            </p:txEl>
                                          </p:spTgt>
                                        </p:tgtEl>
                                      </p:cBhvr>
                                    </p:animEffect>
                                    <p:set>
                                      <p:cBhvr>
                                        <p:cTn id="412" dur="1" fill="hold">
                                          <p:stCondLst>
                                            <p:cond delay="999"/>
                                          </p:stCondLst>
                                        </p:cTn>
                                        <p:tgtEl>
                                          <p:spTgt spid="7">
                                            <p:txEl>
                                              <p:pRg st="9" end="9"/>
                                            </p:txEl>
                                          </p:spTgt>
                                        </p:tgtEl>
                                        <p:attrNameLst>
                                          <p:attrName>style.visibility</p:attrName>
                                        </p:attrNameLst>
                                      </p:cBhvr>
                                      <p:to>
                                        <p:strVal val="hidden"/>
                                      </p:to>
                                    </p:set>
                                  </p:childTnLst>
                                </p:cTn>
                              </p:par>
                              <p:par>
                                <p:cTn id="413" presetID="31" presetClass="exit" presetSubtype="0" fill="hold" grpId="1" nodeType="withEffect">
                                  <p:stCondLst>
                                    <p:cond delay="0"/>
                                  </p:stCondLst>
                                  <p:childTnLst>
                                    <p:anim calcmode="lin" valueType="num">
                                      <p:cBhvr>
                                        <p:cTn id="414" dur="1000"/>
                                        <p:tgtEl>
                                          <p:spTgt spid="7">
                                            <p:txEl>
                                              <p:pRg st="10" end="10"/>
                                            </p:txEl>
                                          </p:spTgt>
                                        </p:tgtEl>
                                        <p:attrNameLst>
                                          <p:attrName>ppt_w</p:attrName>
                                        </p:attrNameLst>
                                      </p:cBhvr>
                                      <p:tavLst>
                                        <p:tav tm="0">
                                          <p:val>
                                            <p:strVal val="ppt_w"/>
                                          </p:val>
                                        </p:tav>
                                        <p:tav tm="100000">
                                          <p:val>
                                            <p:fltVal val="0"/>
                                          </p:val>
                                        </p:tav>
                                      </p:tavLst>
                                    </p:anim>
                                    <p:anim calcmode="lin" valueType="num">
                                      <p:cBhvr>
                                        <p:cTn id="415" dur="1000"/>
                                        <p:tgtEl>
                                          <p:spTgt spid="7">
                                            <p:txEl>
                                              <p:pRg st="10" end="10"/>
                                            </p:txEl>
                                          </p:spTgt>
                                        </p:tgtEl>
                                        <p:attrNameLst>
                                          <p:attrName>ppt_h</p:attrName>
                                        </p:attrNameLst>
                                      </p:cBhvr>
                                      <p:tavLst>
                                        <p:tav tm="0">
                                          <p:val>
                                            <p:strVal val="ppt_h"/>
                                          </p:val>
                                        </p:tav>
                                        <p:tav tm="100000">
                                          <p:val>
                                            <p:fltVal val="0"/>
                                          </p:val>
                                        </p:tav>
                                      </p:tavLst>
                                    </p:anim>
                                    <p:anim calcmode="lin" valueType="num">
                                      <p:cBhvr>
                                        <p:cTn id="416" dur="1000"/>
                                        <p:tgtEl>
                                          <p:spTgt spid="7">
                                            <p:txEl>
                                              <p:pRg st="10" end="10"/>
                                            </p:txEl>
                                          </p:spTgt>
                                        </p:tgtEl>
                                        <p:attrNameLst>
                                          <p:attrName>style.rotation</p:attrName>
                                        </p:attrNameLst>
                                      </p:cBhvr>
                                      <p:tavLst>
                                        <p:tav tm="0">
                                          <p:val>
                                            <p:fltVal val="0"/>
                                          </p:val>
                                        </p:tav>
                                        <p:tav tm="100000">
                                          <p:val>
                                            <p:fltVal val="90"/>
                                          </p:val>
                                        </p:tav>
                                      </p:tavLst>
                                    </p:anim>
                                    <p:animEffect transition="out" filter="fade">
                                      <p:cBhvr>
                                        <p:cTn id="417" dur="1000"/>
                                        <p:tgtEl>
                                          <p:spTgt spid="7">
                                            <p:txEl>
                                              <p:pRg st="10" end="10"/>
                                            </p:txEl>
                                          </p:spTgt>
                                        </p:tgtEl>
                                      </p:cBhvr>
                                    </p:animEffect>
                                    <p:set>
                                      <p:cBhvr>
                                        <p:cTn id="418" dur="1" fill="hold">
                                          <p:stCondLst>
                                            <p:cond delay="999"/>
                                          </p:stCondLst>
                                        </p:cTn>
                                        <p:tgtEl>
                                          <p:spTgt spid="7">
                                            <p:txEl>
                                              <p:pRg st="10" end="10"/>
                                            </p:txEl>
                                          </p:spTgt>
                                        </p:tgtEl>
                                        <p:attrNameLst>
                                          <p:attrName>style.visibility</p:attrName>
                                        </p:attrNameLst>
                                      </p:cBhvr>
                                      <p:to>
                                        <p:strVal val="hidden"/>
                                      </p:to>
                                    </p:set>
                                  </p:childTnLst>
                                </p:cTn>
                              </p:par>
                              <p:par>
                                <p:cTn id="419" presetID="31" presetClass="exit" presetSubtype="0" fill="hold" grpId="1" nodeType="withEffect">
                                  <p:stCondLst>
                                    <p:cond delay="0"/>
                                  </p:stCondLst>
                                  <p:childTnLst>
                                    <p:anim calcmode="lin" valueType="num">
                                      <p:cBhvr>
                                        <p:cTn id="420" dur="1000"/>
                                        <p:tgtEl>
                                          <p:spTgt spid="7">
                                            <p:txEl>
                                              <p:pRg st="11" end="11"/>
                                            </p:txEl>
                                          </p:spTgt>
                                        </p:tgtEl>
                                        <p:attrNameLst>
                                          <p:attrName>ppt_w</p:attrName>
                                        </p:attrNameLst>
                                      </p:cBhvr>
                                      <p:tavLst>
                                        <p:tav tm="0">
                                          <p:val>
                                            <p:strVal val="ppt_w"/>
                                          </p:val>
                                        </p:tav>
                                        <p:tav tm="100000">
                                          <p:val>
                                            <p:fltVal val="0"/>
                                          </p:val>
                                        </p:tav>
                                      </p:tavLst>
                                    </p:anim>
                                    <p:anim calcmode="lin" valueType="num">
                                      <p:cBhvr>
                                        <p:cTn id="421" dur="1000"/>
                                        <p:tgtEl>
                                          <p:spTgt spid="7">
                                            <p:txEl>
                                              <p:pRg st="11" end="11"/>
                                            </p:txEl>
                                          </p:spTgt>
                                        </p:tgtEl>
                                        <p:attrNameLst>
                                          <p:attrName>ppt_h</p:attrName>
                                        </p:attrNameLst>
                                      </p:cBhvr>
                                      <p:tavLst>
                                        <p:tav tm="0">
                                          <p:val>
                                            <p:strVal val="ppt_h"/>
                                          </p:val>
                                        </p:tav>
                                        <p:tav tm="100000">
                                          <p:val>
                                            <p:fltVal val="0"/>
                                          </p:val>
                                        </p:tav>
                                      </p:tavLst>
                                    </p:anim>
                                    <p:anim calcmode="lin" valueType="num">
                                      <p:cBhvr>
                                        <p:cTn id="422" dur="1000"/>
                                        <p:tgtEl>
                                          <p:spTgt spid="7">
                                            <p:txEl>
                                              <p:pRg st="11" end="11"/>
                                            </p:txEl>
                                          </p:spTgt>
                                        </p:tgtEl>
                                        <p:attrNameLst>
                                          <p:attrName>style.rotation</p:attrName>
                                        </p:attrNameLst>
                                      </p:cBhvr>
                                      <p:tavLst>
                                        <p:tav tm="0">
                                          <p:val>
                                            <p:fltVal val="0"/>
                                          </p:val>
                                        </p:tav>
                                        <p:tav tm="100000">
                                          <p:val>
                                            <p:fltVal val="90"/>
                                          </p:val>
                                        </p:tav>
                                      </p:tavLst>
                                    </p:anim>
                                    <p:animEffect transition="out" filter="fade">
                                      <p:cBhvr>
                                        <p:cTn id="423" dur="1000"/>
                                        <p:tgtEl>
                                          <p:spTgt spid="7">
                                            <p:txEl>
                                              <p:pRg st="11" end="11"/>
                                            </p:txEl>
                                          </p:spTgt>
                                        </p:tgtEl>
                                      </p:cBhvr>
                                    </p:animEffect>
                                    <p:set>
                                      <p:cBhvr>
                                        <p:cTn id="424" dur="1" fill="hold">
                                          <p:stCondLst>
                                            <p:cond delay="999"/>
                                          </p:stCondLst>
                                        </p:cTn>
                                        <p:tgtEl>
                                          <p:spTgt spid="7">
                                            <p:txEl>
                                              <p:pRg st="11" end="11"/>
                                            </p:txEl>
                                          </p:spTgt>
                                        </p:tgtEl>
                                        <p:attrNameLst>
                                          <p:attrName>style.visibility</p:attrName>
                                        </p:attrNameLst>
                                      </p:cBhvr>
                                      <p:to>
                                        <p:strVal val="hidden"/>
                                      </p:to>
                                    </p:set>
                                  </p:childTnLst>
                                </p:cTn>
                              </p:par>
                              <p:par>
                                <p:cTn id="425" presetID="31" presetClass="exit" presetSubtype="0" fill="hold" grpId="1" nodeType="withEffect">
                                  <p:stCondLst>
                                    <p:cond delay="0"/>
                                  </p:stCondLst>
                                  <p:childTnLst>
                                    <p:anim calcmode="lin" valueType="num">
                                      <p:cBhvr>
                                        <p:cTn id="426" dur="1000"/>
                                        <p:tgtEl>
                                          <p:spTgt spid="7">
                                            <p:txEl>
                                              <p:pRg st="12" end="12"/>
                                            </p:txEl>
                                          </p:spTgt>
                                        </p:tgtEl>
                                        <p:attrNameLst>
                                          <p:attrName>ppt_w</p:attrName>
                                        </p:attrNameLst>
                                      </p:cBhvr>
                                      <p:tavLst>
                                        <p:tav tm="0">
                                          <p:val>
                                            <p:strVal val="ppt_w"/>
                                          </p:val>
                                        </p:tav>
                                        <p:tav tm="100000">
                                          <p:val>
                                            <p:fltVal val="0"/>
                                          </p:val>
                                        </p:tav>
                                      </p:tavLst>
                                    </p:anim>
                                    <p:anim calcmode="lin" valueType="num">
                                      <p:cBhvr>
                                        <p:cTn id="427" dur="1000"/>
                                        <p:tgtEl>
                                          <p:spTgt spid="7">
                                            <p:txEl>
                                              <p:pRg st="12" end="12"/>
                                            </p:txEl>
                                          </p:spTgt>
                                        </p:tgtEl>
                                        <p:attrNameLst>
                                          <p:attrName>ppt_h</p:attrName>
                                        </p:attrNameLst>
                                      </p:cBhvr>
                                      <p:tavLst>
                                        <p:tav tm="0">
                                          <p:val>
                                            <p:strVal val="ppt_h"/>
                                          </p:val>
                                        </p:tav>
                                        <p:tav tm="100000">
                                          <p:val>
                                            <p:fltVal val="0"/>
                                          </p:val>
                                        </p:tav>
                                      </p:tavLst>
                                    </p:anim>
                                    <p:anim calcmode="lin" valueType="num">
                                      <p:cBhvr>
                                        <p:cTn id="428" dur="1000"/>
                                        <p:tgtEl>
                                          <p:spTgt spid="7">
                                            <p:txEl>
                                              <p:pRg st="12" end="12"/>
                                            </p:txEl>
                                          </p:spTgt>
                                        </p:tgtEl>
                                        <p:attrNameLst>
                                          <p:attrName>style.rotation</p:attrName>
                                        </p:attrNameLst>
                                      </p:cBhvr>
                                      <p:tavLst>
                                        <p:tav tm="0">
                                          <p:val>
                                            <p:fltVal val="0"/>
                                          </p:val>
                                        </p:tav>
                                        <p:tav tm="100000">
                                          <p:val>
                                            <p:fltVal val="90"/>
                                          </p:val>
                                        </p:tav>
                                      </p:tavLst>
                                    </p:anim>
                                    <p:animEffect transition="out" filter="fade">
                                      <p:cBhvr>
                                        <p:cTn id="429" dur="1000"/>
                                        <p:tgtEl>
                                          <p:spTgt spid="7">
                                            <p:txEl>
                                              <p:pRg st="12" end="12"/>
                                            </p:txEl>
                                          </p:spTgt>
                                        </p:tgtEl>
                                      </p:cBhvr>
                                    </p:animEffect>
                                    <p:set>
                                      <p:cBhvr>
                                        <p:cTn id="430" dur="1" fill="hold">
                                          <p:stCondLst>
                                            <p:cond delay="999"/>
                                          </p:stCondLst>
                                        </p:cTn>
                                        <p:tgtEl>
                                          <p:spTgt spid="7">
                                            <p:txEl>
                                              <p:pRg st="12" end="12"/>
                                            </p:txEl>
                                          </p:spTgt>
                                        </p:tgtEl>
                                        <p:attrNameLst>
                                          <p:attrName>style.visibility</p:attrName>
                                        </p:attrNameLst>
                                      </p:cBhvr>
                                      <p:to>
                                        <p:strVal val="hidden"/>
                                      </p:to>
                                    </p:set>
                                  </p:childTnLst>
                                </p:cTn>
                              </p:par>
                              <p:par>
                                <p:cTn id="431" presetID="31" presetClass="exit" presetSubtype="0" fill="hold" grpId="1" nodeType="withEffect">
                                  <p:stCondLst>
                                    <p:cond delay="0"/>
                                  </p:stCondLst>
                                  <p:childTnLst>
                                    <p:anim calcmode="lin" valueType="num">
                                      <p:cBhvr>
                                        <p:cTn id="432" dur="1000"/>
                                        <p:tgtEl>
                                          <p:spTgt spid="7">
                                            <p:txEl>
                                              <p:pRg st="13" end="13"/>
                                            </p:txEl>
                                          </p:spTgt>
                                        </p:tgtEl>
                                        <p:attrNameLst>
                                          <p:attrName>ppt_w</p:attrName>
                                        </p:attrNameLst>
                                      </p:cBhvr>
                                      <p:tavLst>
                                        <p:tav tm="0">
                                          <p:val>
                                            <p:strVal val="ppt_w"/>
                                          </p:val>
                                        </p:tav>
                                        <p:tav tm="100000">
                                          <p:val>
                                            <p:fltVal val="0"/>
                                          </p:val>
                                        </p:tav>
                                      </p:tavLst>
                                    </p:anim>
                                    <p:anim calcmode="lin" valueType="num">
                                      <p:cBhvr>
                                        <p:cTn id="433" dur="1000"/>
                                        <p:tgtEl>
                                          <p:spTgt spid="7">
                                            <p:txEl>
                                              <p:pRg st="13" end="13"/>
                                            </p:txEl>
                                          </p:spTgt>
                                        </p:tgtEl>
                                        <p:attrNameLst>
                                          <p:attrName>ppt_h</p:attrName>
                                        </p:attrNameLst>
                                      </p:cBhvr>
                                      <p:tavLst>
                                        <p:tav tm="0">
                                          <p:val>
                                            <p:strVal val="ppt_h"/>
                                          </p:val>
                                        </p:tav>
                                        <p:tav tm="100000">
                                          <p:val>
                                            <p:fltVal val="0"/>
                                          </p:val>
                                        </p:tav>
                                      </p:tavLst>
                                    </p:anim>
                                    <p:anim calcmode="lin" valueType="num">
                                      <p:cBhvr>
                                        <p:cTn id="434" dur="1000"/>
                                        <p:tgtEl>
                                          <p:spTgt spid="7">
                                            <p:txEl>
                                              <p:pRg st="13" end="13"/>
                                            </p:txEl>
                                          </p:spTgt>
                                        </p:tgtEl>
                                        <p:attrNameLst>
                                          <p:attrName>style.rotation</p:attrName>
                                        </p:attrNameLst>
                                      </p:cBhvr>
                                      <p:tavLst>
                                        <p:tav tm="0">
                                          <p:val>
                                            <p:fltVal val="0"/>
                                          </p:val>
                                        </p:tav>
                                        <p:tav tm="100000">
                                          <p:val>
                                            <p:fltVal val="90"/>
                                          </p:val>
                                        </p:tav>
                                      </p:tavLst>
                                    </p:anim>
                                    <p:animEffect transition="out" filter="fade">
                                      <p:cBhvr>
                                        <p:cTn id="435" dur="1000"/>
                                        <p:tgtEl>
                                          <p:spTgt spid="7">
                                            <p:txEl>
                                              <p:pRg st="13" end="13"/>
                                            </p:txEl>
                                          </p:spTgt>
                                        </p:tgtEl>
                                      </p:cBhvr>
                                    </p:animEffect>
                                    <p:set>
                                      <p:cBhvr>
                                        <p:cTn id="436" dur="1" fill="hold">
                                          <p:stCondLst>
                                            <p:cond delay="999"/>
                                          </p:stCondLst>
                                        </p:cTn>
                                        <p:tgtEl>
                                          <p:spTgt spid="7">
                                            <p:txEl>
                                              <p:pRg st="13" end="13"/>
                                            </p:txEl>
                                          </p:spTgt>
                                        </p:tgtEl>
                                        <p:attrNameLst>
                                          <p:attrName>style.visibility</p:attrName>
                                        </p:attrNameLst>
                                      </p:cBhvr>
                                      <p:to>
                                        <p:strVal val="hidden"/>
                                      </p:to>
                                    </p:set>
                                  </p:childTnLst>
                                </p:cTn>
                              </p:par>
                              <p:par>
                                <p:cTn id="437" presetID="31" presetClass="exit" presetSubtype="0" fill="hold" grpId="1" nodeType="withEffect">
                                  <p:stCondLst>
                                    <p:cond delay="0"/>
                                  </p:stCondLst>
                                  <p:childTnLst>
                                    <p:anim calcmode="lin" valueType="num">
                                      <p:cBhvr>
                                        <p:cTn id="438" dur="1000"/>
                                        <p:tgtEl>
                                          <p:spTgt spid="7">
                                            <p:txEl>
                                              <p:pRg st="14" end="14"/>
                                            </p:txEl>
                                          </p:spTgt>
                                        </p:tgtEl>
                                        <p:attrNameLst>
                                          <p:attrName>ppt_w</p:attrName>
                                        </p:attrNameLst>
                                      </p:cBhvr>
                                      <p:tavLst>
                                        <p:tav tm="0">
                                          <p:val>
                                            <p:strVal val="ppt_w"/>
                                          </p:val>
                                        </p:tav>
                                        <p:tav tm="100000">
                                          <p:val>
                                            <p:fltVal val="0"/>
                                          </p:val>
                                        </p:tav>
                                      </p:tavLst>
                                    </p:anim>
                                    <p:anim calcmode="lin" valueType="num">
                                      <p:cBhvr>
                                        <p:cTn id="439" dur="1000"/>
                                        <p:tgtEl>
                                          <p:spTgt spid="7">
                                            <p:txEl>
                                              <p:pRg st="14" end="14"/>
                                            </p:txEl>
                                          </p:spTgt>
                                        </p:tgtEl>
                                        <p:attrNameLst>
                                          <p:attrName>ppt_h</p:attrName>
                                        </p:attrNameLst>
                                      </p:cBhvr>
                                      <p:tavLst>
                                        <p:tav tm="0">
                                          <p:val>
                                            <p:strVal val="ppt_h"/>
                                          </p:val>
                                        </p:tav>
                                        <p:tav tm="100000">
                                          <p:val>
                                            <p:fltVal val="0"/>
                                          </p:val>
                                        </p:tav>
                                      </p:tavLst>
                                    </p:anim>
                                    <p:anim calcmode="lin" valueType="num">
                                      <p:cBhvr>
                                        <p:cTn id="440" dur="1000"/>
                                        <p:tgtEl>
                                          <p:spTgt spid="7">
                                            <p:txEl>
                                              <p:pRg st="14" end="14"/>
                                            </p:txEl>
                                          </p:spTgt>
                                        </p:tgtEl>
                                        <p:attrNameLst>
                                          <p:attrName>style.rotation</p:attrName>
                                        </p:attrNameLst>
                                      </p:cBhvr>
                                      <p:tavLst>
                                        <p:tav tm="0">
                                          <p:val>
                                            <p:fltVal val="0"/>
                                          </p:val>
                                        </p:tav>
                                        <p:tav tm="100000">
                                          <p:val>
                                            <p:fltVal val="90"/>
                                          </p:val>
                                        </p:tav>
                                      </p:tavLst>
                                    </p:anim>
                                    <p:animEffect transition="out" filter="fade">
                                      <p:cBhvr>
                                        <p:cTn id="441" dur="1000"/>
                                        <p:tgtEl>
                                          <p:spTgt spid="7">
                                            <p:txEl>
                                              <p:pRg st="14" end="14"/>
                                            </p:txEl>
                                          </p:spTgt>
                                        </p:tgtEl>
                                      </p:cBhvr>
                                    </p:animEffect>
                                    <p:set>
                                      <p:cBhvr>
                                        <p:cTn id="442" dur="1" fill="hold">
                                          <p:stCondLst>
                                            <p:cond delay="999"/>
                                          </p:stCondLst>
                                        </p:cTn>
                                        <p:tgtEl>
                                          <p:spTgt spid="7">
                                            <p:txEl>
                                              <p:pRg st="14" end="14"/>
                                            </p:txEl>
                                          </p:spTgt>
                                        </p:tgtEl>
                                        <p:attrNameLst>
                                          <p:attrName>style.visibility</p:attrName>
                                        </p:attrNameLst>
                                      </p:cBhvr>
                                      <p:to>
                                        <p:strVal val="hidden"/>
                                      </p:to>
                                    </p:set>
                                  </p:childTnLst>
                                </p:cTn>
                              </p:par>
                            </p:childTnLst>
                          </p:cTn>
                        </p:par>
                      </p:childTnLst>
                    </p:cTn>
                  </p:par>
                  <p:par>
                    <p:cTn id="443" fill="hold">
                      <p:stCondLst>
                        <p:cond delay="indefinite"/>
                      </p:stCondLst>
                      <p:childTnLst>
                        <p:par>
                          <p:cTn id="444" fill="hold">
                            <p:stCondLst>
                              <p:cond delay="0"/>
                            </p:stCondLst>
                            <p:childTnLst>
                              <p:par>
                                <p:cTn id="445" presetID="16" presetClass="entr" presetSubtype="21" fill="hold" nodeType="clickEffect">
                                  <p:stCondLst>
                                    <p:cond delay="0"/>
                                  </p:stCondLst>
                                  <p:childTnLst>
                                    <p:set>
                                      <p:cBhvr>
                                        <p:cTn id="446" dur="1" fill="hold">
                                          <p:stCondLst>
                                            <p:cond delay="0"/>
                                          </p:stCondLst>
                                        </p:cTn>
                                        <p:tgtEl>
                                          <p:spTgt spid="8">
                                            <p:txEl>
                                              <p:pRg st="0" end="0"/>
                                            </p:txEl>
                                          </p:spTgt>
                                        </p:tgtEl>
                                        <p:attrNameLst>
                                          <p:attrName>style.visibility</p:attrName>
                                        </p:attrNameLst>
                                      </p:cBhvr>
                                      <p:to>
                                        <p:strVal val="visible"/>
                                      </p:to>
                                    </p:set>
                                    <p:animEffect transition="in" filter="barn(inVertical)">
                                      <p:cBhvr>
                                        <p:cTn id="447" dur="500"/>
                                        <p:tgtEl>
                                          <p:spTgt spid="8">
                                            <p:txEl>
                                              <p:pRg st="0" end="0"/>
                                            </p:txEl>
                                          </p:spTgt>
                                        </p:tgtEl>
                                      </p:cBhvr>
                                    </p:animEffect>
                                  </p:childTnLst>
                                </p:cTn>
                              </p:par>
                              <p:par>
                                <p:cTn id="448" presetID="16" presetClass="entr" presetSubtype="21" fill="hold" nodeType="withEffect">
                                  <p:stCondLst>
                                    <p:cond delay="0"/>
                                  </p:stCondLst>
                                  <p:childTnLst>
                                    <p:set>
                                      <p:cBhvr>
                                        <p:cTn id="449" dur="1" fill="hold">
                                          <p:stCondLst>
                                            <p:cond delay="0"/>
                                          </p:stCondLst>
                                        </p:cTn>
                                        <p:tgtEl>
                                          <p:spTgt spid="8">
                                            <p:txEl>
                                              <p:pRg st="1" end="1"/>
                                            </p:txEl>
                                          </p:spTgt>
                                        </p:tgtEl>
                                        <p:attrNameLst>
                                          <p:attrName>style.visibility</p:attrName>
                                        </p:attrNameLst>
                                      </p:cBhvr>
                                      <p:to>
                                        <p:strVal val="visible"/>
                                      </p:to>
                                    </p:set>
                                    <p:animEffect transition="in" filter="barn(inVertical)">
                                      <p:cBhvr>
                                        <p:cTn id="450" dur="500"/>
                                        <p:tgtEl>
                                          <p:spTgt spid="8">
                                            <p:txEl>
                                              <p:pRg st="1" end="1"/>
                                            </p:txEl>
                                          </p:spTgt>
                                        </p:tgtEl>
                                      </p:cBhvr>
                                    </p:animEffect>
                                  </p:childTnLst>
                                </p:cTn>
                              </p:par>
                            </p:childTnLst>
                          </p:cTn>
                        </p:par>
                      </p:childTnLst>
                    </p:cTn>
                  </p:par>
                  <p:par>
                    <p:cTn id="451" fill="hold">
                      <p:stCondLst>
                        <p:cond delay="indefinite"/>
                      </p:stCondLst>
                      <p:childTnLst>
                        <p:par>
                          <p:cTn id="452" fill="hold">
                            <p:stCondLst>
                              <p:cond delay="0"/>
                            </p:stCondLst>
                            <p:childTnLst>
                              <p:par>
                                <p:cTn id="453" presetID="16" presetClass="entr" presetSubtype="21" fill="hold" nodeType="clickEffect">
                                  <p:stCondLst>
                                    <p:cond delay="0"/>
                                  </p:stCondLst>
                                  <p:childTnLst>
                                    <p:set>
                                      <p:cBhvr>
                                        <p:cTn id="454" dur="1" fill="hold">
                                          <p:stCondLst>
                                            <p:cond delay="0"/>
                                          </p:stCondLst>
                                        </p:cTn>
                                        <p:tgtEl>
                                          <p:spTgt spid="8">
                                            <p:txEl>
                                              <p:pRg st="2" end="2"/>
                                            </p:txEl>
                                          </p:spTgt>
                                        </p:tgtEl>
                                        <p:attrNameLst>
                                          <p:attrName>style.visibility</p:attrName>
                                        </p:attrNameLst>
                                      </p:cBhvr>
                                      <p:to>
                                        <p:strVal val="visible"/>
                                      </p:to>
                                    </p:set>
                                    <p:animEffect transition="in" filter="barn(inVertical)">
                                      <p:cBhvr>
                                        <p:cTn id="455" dur="500"/>
                                        <p:tgtEl>
                                          <p:spTgt spid="8">
                                            <p:txEl>
                                              <p:pRg st="2" end="2"/>
                                            </p:txEl>
                                          </p:spTgt>
                                        </p:tgtEl>
                                      </p:cBhvr>
                                    </p:animEffect>
                                  </p:childTnLst>
                                </p:cTn>
                              </p:par>
                            </p:childTnLst>
                          </p:cTn>
                        </p:par>
                      </p:childTnLst>
                    </p:cTn>
                  </p:par>
                  <p:par>
                    <p:cTn id="456" fill="hold">
                      <p:stCondLst>
                        <p:cond delay="indefinite"/>
                      </p:stCondLst>
                      <p:childTnLst>
                        <p:par>
                          <p:cTn id="457" fill="hold">
                            <p:stCondLst>
                              <p:cond delay="0"/>
                            </p:stCondLst>
                            <p:childTnLst>
                              <p:par>
                                <p:cTn id="458" presetID="16" presetClass="entr" presetSubtype="21" fill="hold" nodeType="clickEffect">
                                  <p:stCondLst>
                                    <p:cond delay="0"/>
                                  </p:stCondLst>
                                  <p:childTnLst>
                                    <p:set>
                                      <p:cBhvr>
                                        <p:cTn id="459" dur="1" fill="hold">
                                          <p:stCondLst>
                                            <p:cond delay="0"/>
                                          </p:stCondLst>
                                        </p:cTn>
                                        <p:tgtEl>
                                          <p:spTgt spid="8">
                                            <p:txEl>
                                              <p:pRg st="3" end="3"/>
                                            </p:txEl>
                                          </p:spTgt>
                                        </p:tgtEl>
                                        <p:attrNameLst>
                                          <p:attrName>style.visibility</p:attrName>
                                        </p:attrNameLst>
                                      </p:cBhvr>
                                      <p:to>
                                        <p:strVal val="visible"/>
                                      </p:to>
                                    </p:set>
                                    <p:animEffect transition="in" filter="barn(inVertical)">
                                      <p:cBhvr>
                                        <p:cTn id="460" dur="500"/>
                                        <p:tgtEl>
                                          <p:spTgt spid="8">
                                            <p:txEl>
                                              <p:pRg st="3" end="3"/>
                                            </p:txEl>
                                          </p:spTgt>
                                        </p:tgtEl>
                                      </p:cBhvr>
                                    </p:animEffect>
                                  </p:childTnLst>
                                </p:cTn>
                              </p:par>
                            </p:childTnLst>
                          </p:cTn>
                        </p:par>
                      </p:childTnLst>
                    </p:cTn>
                  </p:par>
                  <p:par>
                    <p:cTn id="461" fill="hold">
                      <p:stCondLst>
                        <p:cond delay="indefinite"/>
                      </p:stCondLst>
                      <p:childTnLst>
                        <p:par>
                          <p:cTn id="462" fill="hold">
                            <p:stCondLst>
                              <p:cond delay="0"/>
                            </p:stCondLst>
                            <p:childTnLst>
                              <p:par>
                                <p:cTn id="463" presetID="16" presetClass="entr" presetSubtype="21" fill="hold" nodeType="clickEffect">
                                  <p:stCondLst>
                                    <p:cond delay="0"/>
                                  </p:stCondLst>
                                  <p:childTnLst>
                                    <p:set>
                                      <p:cBhvr>
                                        <p:cTn id="464" dur="1" fill="hold">
                                          <p:stCondLst>
                                            <p:cond delay="0"/>
                                          </p:stCondLst>
                                        </p:cTn>
                                        <p:tgtEl>
                                          <p:spTgt spid="8">
                                            <p:txEl>
                                              <p:pRg st="4" end="4"/>
                                            </p:txEl>
                                          </p:spTgt>
                                        </p:tgtEl>
                                        <p:attrNameLst>
                                          <p:attrName>style.visibility</p:attrName>
                                        </p:attrNameLst>
                                      </p:cBhvr>
                                      <p:to>
                                        <p:strVal val="visible"/>
                                      </p:to>
                                    </p:set>
                                    <p:animEffect transition="in" filter="barn(inVertical)">
                                      <p:cBhvr>
                                        <p:cTn id="465" dur="500"/>
                                        <p:tgtEl>
                                          <p:spTgt spid="8">
                                            <p:txEl>
                                              <p:pRg st="4" end="4"/>
                                            </p:txEl>
                                          </p:spTgt>
                                        </p:tgtEl>
                                      </p:cBhvr>
                                    </p:animEffect>
                                  </p:childTnLst>
                                </p:cTn>
                              </p:par>
                            </p:childTnLst>
                          </p:cTn>
                        </p:par>
                      </p:childTnLst>
                    </p:cTn>
                  </p:par>
                  <p:par>
                    <p:cTn id="466" fill="hold">
                      <p:stCondLst>
                        <p:cond delay="indefinite"/>
                      </p:stCondLst>
                      <p:childTnLst>
                        <p:par>
                          <p:cTn id="467" fill="hold">
                            <p:stCondLst>
                              <p:cond delay="0"/>
                            </p:stCondLst>
                            <p:childTnLst>
                              <p:par>
                                <p:cTn id="468" presetID="16" presetClass="entr" presetSubtype="21" fill="hold" nodeType="clickEffect">
                                  <p:stCondLst>
                                    <p:cond delay="0"/>
                                  </p:stCondLst>
                                  <p:childTnLst>
                                    <p:set>
                                      <p:cBhvr>
                                        <p:cTn id="469" dur="1" fill="hold">
                                          <p:stCondLst>
                                            <p:cond delay="0"/>
                                          </p:stCondLst>
                                        </p:cTn>
                                        <p:tgtEl>
                                          <p:spTgt spid="8">
                                            <p:txEl>
                                              <p:pRg st="5" end="5"/>
                                            </p:txEl>
                                          </p:spTgt>
                                        </p:tgtEl>
                                        <p:attrNameLst>
                                          <p:attrName>style.visibility</p:attrName>
                                        </p:attrNameLst>
                                      </p:cBhvr>
                                      <p:to>
                                        <p:strVal val="visible"/>
                                      </p:to>
                                    </p:set>
                                    <p:animEffect transition="in" filter="barn(inVertical)">
                                      <p:cBhvr>
                                        <p:cTn id="470" dur="500"/>
                                        <p:tgtEl>
                                          <p:spTgt spid="8">
                                            <p:txEl>
                                              <p:pRg st="5" end="5"/>
                                            </p:txEl>
                                          </p:spTgt>
                                        </p:tgtEl>
                                      </p:cBhvr>
                                    </p:animEffect>
                                  </p:childTnLst>
                                </p:cTn>
                              </p:par>
                            </p:childTnLst>
                          </p:cTn>
                        </p:par>
                      </p:childTnLst>
                    </p:cTn>
                  </p:par>
                  <p:par>
                    <p:cTn id="471" fill="hold">
                      <p:stCondLst>
                        <p:cond delay="indefinite"/>
                      </p:stCondLst>
                      <p:childTnLst>
                        <p:par>
                          <p:cTn id="472" fill="hold">
                            <p:stCondLst>
                              <p:cond delay="0"/>
                            </p:stCondLst>
                            <p:childTnLst>
                              <p:par>
                                <p:cTn id="473" presetID="16" presetClass="entr" presetSubtype="21" fill="hold" nodeType="clickEffect">
                                  <p:stCondLst>
                                    <p:cond delay="0"/>
                                  </p:stCondLst>
                                  <p:childTnLst>
                                    <p:set>
                                      <p:cBhvr>
                                        <p:cTn id="474" dur="1" fill="hold">
                                          <p:stCondLst>
                                            <p:cond delay="0"/>
                                          </p:stCondLst>
                                        </p:cTn>
                                        <p:tgtEl>
                                          <p:spTgt spid="8">
                                            <p:txEl>
                                              <p:pRg st="6" end="6"/>
                                            </p:txEl>
                                          </p:spTgt>
                                        </p:tgtEl>
                                        <p:attrNameLst>
                                          <p:attrName>style.visibility</p:attrName>
                                        </p:attrNameLst>
                                      </p:cBhvr>
                                      <p:to>
                                        <p:strVal val="visible"/>
                                      </p:to>
                                    </p:set>
                                    <p:animEffect transition="in" filter="barn(inVertical)">
                                      <p:cBhvr>
                                        <p:cTn id="475" dur="500"/>
                                        <p:tgtEl>
                                          <p:spTgt spid="8">
                                            <p:txEl>
                                              <p:pRg st="6" end="6"/>
                                            </p:txEl>
                                          </p:spTgt>
                                        </p:tgtEl>
                                      </p:cBhvr>
                                    </p:animEffect>
                                  </p:childTnLst>
                                </p:cTn>
                              </p:par>
                            </p:childTnLst>
                          </p:cTn>
                        </p:par>
                      </p:childTnLst>
                    </p:cTn>
                  </p:par>
                  <p:par>
                    <p:cTn id="476" fill="hold">
                      <p:stCondLst>
                        <p:cond delay="indefinite"/>
                      </p:stCondLst>
                      <p:childTnLst>
                        <p:par>
                          <p:cTn id="477" fill="hold">
                            <p:stCondLst>
                              <p:cond delay="0"/>
                            </p:stCondLst>
                            <p:childTnLst>
                              <p:par>
                                <p:cTn id="478" presetID="16" presetClass="entr" presetSubtype="21" fill="hold" nodeType="clickEffect">
                                  <p:stCondLst>
                                    <p:cond delay="0"/>
                                  </p:stCondLst>
                                  <p:childTnLst>
                                    <p:set>
                                      <p:cBhvr>
                                        <p:cTn id="479" dur="1" fill="hold">
                                          <p:stCondLst>
                                            <p:cond delay="0"/>
                                          </p:stCondLst>
                                        </p:cTn>
                                        <p:tgtEl>
                                          <p:spTgt spid="8">
                                            <p:txEl>
                                              <p:pRg st="7" end="7"/>
                                            </p:txEl>
                                          </p:spTgt>
                                        </p:tgtEl>
                                        <p:attrNameLst>
                                          <p:attrName>style.visibility</p:attrName>
                                        </p:attrNameLst>
                                      </p:cBhvr>
                                      <p:to>
                                        <p:strVal val="visible"/>
                                      </p:to>
                                    </p:set>
                                    <p:animEffect transition="in" filter="barn(inVertical)">
                                      <p:cBhvr>
                                        <p:cTn id="480" dur="500"/>
                                        <p:tgtEl>
                                          <p:spTgt spid="8">
                                            <p:txEl>
                                              <p:pRg st="7" end="7"/>
                                            </p:txEl>
                                          </p:spTgt>
                                        </p:tgtEl>
                                      </p:cBhvr>
                                    </p:animEffect>
                                  </p:childTnLst>
                                </p:cTn>
                              </p:par>
                            </p:childTnLst>
                          </p:cTn>
                        </p:par>
                      </p:childTnLst>
                    </p:cTn>
                  </p:par>
                  <p:par>
                    <p:cTn id="481" fill="hold">
                      <p:stCondLst>
                        <p:cond delay="indefinite"/>
                      </p:stCondLst>
                      <p:childTnLst>
                        <p:par>
                          <p:cTn id="482" fill="hold">
                            <p:stCondLst>
                              <p:cond delay="0"/>
                            </p:stCondLst>
                            <p:childTnLst>
                              <p:par>
                                <p:cTn id="483" presetID="16" presetClass="entr" presetSubtype="21" fill="hold" nodeType="clickEffect">
                                  <p:stCondLst>
                                    <p:cond delay="0"/>
                                  </p:stCondLst>
                                  <p:childTnLst>
                                    <p:set>
                                      <p:cBhvr>
                                        <p:cTn id="484" dur="1" fill="hold">
                                          <p:stCondLst>
                                            <p:cond delay="0"/>
                                          </p:stCondLst>
                                        </p:cTn>
                                        <p:tgtEl>
                                          <p:spTgt spid="8">
                                            <p:txEl>
                                              <p:pRg st="8" end="8"/>
                                            </p:txEl>
                                          </p:spTgt>
                                        </p:tgtEl>
                                        <p:attrNameLst>
                                          <p:attrName>style.visibility</p:attrName>
                                        </p:attrNameLst>
                                      </p:cBhvr>
                                      <p:to>
                                        <p:strVal val="visible"/>
                                      </p:to>
                                    </p:set>
                                    <p:animEffect transition="in" filter="barn(inVertical)">
                                      <p:cBhvr>
                                        <p:cTn id="485" dur="500"/>
                                        <p:tgtEl>
                                          <p:spTgt spid="8">
                                            <p:txEl>
                                              <p:pRg st="8" end="8"/>
                                            </p:txEl>
                                          </p:spTgt>
                                        </p:tgtEl>
                                      </p:cBhvr>
                                    </p:animEffect>
                                  </p:childTnLst>
                                </p:cTn>
                              </p:par>
                            </p:childTnLst>
                          </p:cTn>
                        </p:par>
                      </p:childTnLst>
                    </p:cTn>
                  </p:par>
                  <p:par>
                    <p:cTn id="486" fill="hold">
                      <p:stCondLst>
                        <p:cond delay="indefinite"/>
                      </p:stCondLst>
                      <p:childTnLst>
                        <p:par>
                          <p:cTn id="487" fill="hold">
                            <p:stCondLst>
                              <p:cond delay="0"/>
                            </p:stCondLst>
                            <p:childTnLst>
                              <p:par>
                                <p:cTn id="488" presetID="53" presetClass="entr" presetSubtype="16" fill="hold" nodeType="clickEffect">
                                  <p:stCondLst>
                                    <p:cond delay="0"/>
                                  </p:stCondLst>
                                  <p:childTnLst>
                                    <p:set>
                                      <p:cBhvr>
                                        <p:cTn id="489" dur="1" fill="hold">
                                          <p:stCondLst>
                                            <p:cond delay="0"/>
                                          </p:stCondLst>
                                        </p:cTn>
                                        <p:tgtEl>
                                          <p:spTgt spid="19"/>
                                        </p:tgtEl>
                                        <p:attrNameLst>
                                          <p:attrName>style.visibility</p:attrName>
                                        </p:attrNameLst>
                                      </p:cBhvr>
                                      <p:to>
                                        <p:strVal val="visible"/>
                                      </p:to>
                                    </p:set>
                                    <p:anim calcmode="lin" valueType="num">
                                      <p:cBhvr>
                                        <p:cTn id="490" dur="500" fill="hold"/>
                                        <p:tgtEl>
                                          <p:spTgt spid="19"/>
                                        </p:tgtEl>
                                        <p:attrNameLst>
                                          <p:attrName>ppt_w</p:attrName>
                                        </p:attrNameLst>
                                      </p:cBhvr>
                                      <p:tavLst>
                                        <p:tav tm="0">
                                          <p:val>
                                            <p:fltVal val="0"/>
                                          </p:val>
                                        </p:tav>
                                        <p:tav tm="100000">
                                          <p:val>
                                            <p:strVal val="#ppt_w"/>
                                          </p:val>
                                        </p:tav>
                                      </p:tavLst>
                                    </p:anim>
                                    <p:anim calcmode="lin" valueType="num">
                                      <p:cBhvr>
                                        <p:cTn id="491" dur="500" fill="hold"/>
                                        <p:tgtEl>
                                          <p:spTgt spid="19"/>
                                        </p:tgtEl>
                                        <p:attrNameLst>
                                          <p:attrName>ppt_h</p:attrName>
                                        </p:attrNameLst>
                                      </p:cBhvr>
                                      <p:tavLst>
                                        <p:tav tm="0">
                                          <p:val>
                                            <p:fltVal val="0"/>
                                          </p:val>
                                        </p:tav>
                                        <p:tav tm="100000">
                                          <p:val>
                                            <p:strVal val="#ppt_h"/>
                                          </p:val>
                                        </p:tav>
                                      </p:tavLst>
                                    </p:anim>
                                    <p:animEffect transition="in" filter="fade">
                                      <p:cBhvr>
                                        <p:cTn id="492" dur="500"/>
                                        <p:tgtEl>
                                          <p:spTgt spid="19"/>
                                        </p:tgtEl>
                                      </p:cBhvr>
                                    </p:animEffect>
                                  </p:childTnLst>
                                </p:cTn>
                              </p:par>
                            </p:childTnLst>
                          </p:cTn>
                        </p:par>
                      </p:childTnLst>
                    </p:cTn>
                  </p:par>
                  <p:par>
                    <p:cTn id="493" fill="hold">
                      <p:stCondLst>
                        <p:cond delay="indefinite"/>
                      </p:stCondLst>
                      <p:childTnLst>
                        <p:par>
                          <p:cTn id="494" fill="hold">
                            <p:stCondLst>
                              <p:cond delay="0"/>
                            </p:stCondLst>
                            <p:childTnLst>
                              <p:par>
                                <p:cTn id="495" presetID="21" presetClass="exit" presetSubtype="1" fill="hold" nodeType="clickEffect">
                                  <p:stCondLst>
                                    <p:cond delay="0"/>
                                  </p:stCondLst>
                                  <p:childTnLst>
                                    <p:animEffect transition="out" filter="wheel(1)">
                                      <p:cBhvr>
                                        <p:cTn id="496" dur="2000"/>
                                        <p:tgtEl>
                                          <p:spTgt spid="19"/>
                                        </p:tgtEl>
                                      </p:cBhvr>
                                    </p:animEffect>
                                    <p:set>
                                      <p:cBhvr>
                                        <p:cTn id="497" dur="1" fill="hold">
                                          <p:stCondLst>
                                            <p:cond delay="1999"/>
                                          </p:stCondLst>
                                        </p:cTn>
                                        <p:tgtEl>
                                          <p:spTgt spid="19"/>
                                        </p:tgtEl>
                                        <p:attrNameLst>
                                          <p:attrName>style.visibility</p:attrName>
                                        </p:attrNameLst>
                                      </p:cBhvr>
                                      <p:to>
                                        <p:strVal val="hidden"/>
                                      </p:to>
                                    </p:set>
                                  </p:childTnLst>
                                </p:cTn>
                              </p:par>
                            </p:childTnLst>
                          </p:cTn>
                        </p:par>
                      </p:childTnLst>
                    </p:cTn>
                  </p:par>
                  <p:par>
                    <p:cTn id="498" fill="hold">
                      <p:stCondLst>
                        <p:cond delay="indefinite"/>
                      </p:stCondLst>
                      <p:childTnLst>
                        <p:par>
                          <p:cTn id="499" fill="hold">
                            <p:stCondLst>
                              <p:cond delay="0"/>
                            </p:stCondLst>
                            <p:childTnLst>
                              <p:par>
                                <p:cTn id="500" presetID="53" presetClass="exit" presetSubtype="32" fill="hold" grpId="0" nodeType="clickEffect">
                                  <p:stCondLst>
                                    <p:cond delay="0"/>
                                  </p:stCondLst>
                                  <p:childTnLst>
                                    <p:anim calcmode="lin" valueType="num">
                                      <p:cBhvr>
                                        <p:cTn id="501" dur="500"/>
                                        <p:tgtEl>
                                          <p:spTgt spid="8">
                                            <p:txEl>
                                              <p:pRg st="0" end="0"/>
                                            </p:txEl>
                                          </p:spTgt>
                                        </p:tgtEl>
                                        <p:attrNameLst>
                                          <p:attrName>ppt_w</p:attrName>
                                        </p:attrNameLst>
                                      </p:cBhvr>
                                      <p:tavLst>
                                        <p:tav tm="0">
                                          <p:val>
                                            <p:strVal val="ppt_w"/>
                                          </p:val>
                                        </p:tav>
                                        <p:tav tm="100000">
                                          <p:val>
                                            <p:fltVal val="0"/>
                                          </p:val>
                                        </p:tav>
                                      </p:tavLst>
                                    </p:anim>
                                    <p:anim calcmode="lin" valueType="num">
                                      <p:cBhvr>
                                        <p:cTn id="502" dur="500"/>
                                        <p:tgtEl>
                                          <p:spTgt spid="8">
                                            <p:txEl>
                                              <p:pRg st="0" end="0"/>
                                            </p:txEl>
                                          </p:spTgt>
                                        </p:tgtEl>
                                        <p:attrNameLst>
                                          <p:attrName>ppt_h</p:attrName>
                                        </p:attrNameLst>
                                      </p:cBhvr>
                                      <p:tavLst>
                                        <p:tav tm="0">
                                          <p:val>
                                            <p:strVal val="ppt_h"/>
                                          </p:val>
                                        </p:tav>
                                        <p:tav tm="100000">
                                          <p:val>
                                            <p:fltVal val="0"/>
                                          </p:val>
                                        </p:tav>
                                      </p:tavLst>
                                    </p:anim>
                                    <p:animEffect transition="out" filter="fade">
                                      <p:cBhvr>
                                        <p:cTn id="503" dur="500"/>
                                        <p:tgtEl>
                                          <p:spTgt spid="8">
                                            <p:txEl>
                                              <p:pRg st="0" end="0"/>
                                            </p:txEl>
                                          </p:spTgt>
                                        </p:tgtEl>
                                      </p:cBhvr>
                                    </p:animEffect>
                                    <p:set>
                                      <p:cBhvr>
                                        <p:cTn id="504" dur="1" fill="hold">
                                          <p:stCondLst>
                                            <p:cond delay="499"/>
                                          </p:stCondLst>
                                        </p:cTn>
                                        <p:tgtEl>
                                          <p:spTgt spid="8">
                                            <p:txEl>
                                              <p:pRg st="0" end="0"/>
                                            </p:txEl>
                                          </p:spTgt>
                                        </p:tgtEl>
                                        <p:attrNameLst>
                                          <p:attrName>style.visibility</p:attrName>
                                        </p:attrNameLst>
                                      </p:cBhvr>
                                      <p:to>
                                        <p:strVal val="hidden"/>
                                      </p:to>
                                    </p:set>
                                  </p:childTnLst>
                                </p:cTn>
                              </p:par>
                              <p:par>
                                <p:cTn id="505" presetID="53" presetClass="exit" presetSubtype="32" fill="hold" grpId="0" nodeType="withEffect">
                                  <p:stCondLst>
                                    <p:cond delay="0"/>
                                  </p:stCondLst>
                                  <p:childTnLst>
                                    <p:anim calcmode="lin" valueType="num">
                                      <p:cBhvr>
                                        <p:cTn id="506" dur="500"/>
                                        <p:tgtEl>
                                          <p:spTgt spid="8">
                                            <p:txEl>
                                              <p:pRg st="1" end="1"/>
                                            </p:txEl>
                                          </p:spTgt>
                                        </p:tgtEl>
                                        <p:attrNameLst>
                                          <p:attrName>ppt_w</p:attrName>
                                        </p:attrNameLst>
                                      </p:cBhvr>
                                      <p:tavLst>
                                        <p:tav tm="0">
                                          <p:val>
                                            <p:strVal val="ppt_w"/>
                                          </p:val>
                                        </p:tav>
                                        <p:tav tm="100000">
                                          <p:val>
                                            <p:fltVal val="0"/>
                                          </p:val>
                                        </p:tav>
                                      </p:tavLst>
                                    </p:anim>
                                    <p:anim calcmode="lin" valueType="num">
                                      <p:cBhvr>
                                        <p:cTn id="507" dur="500"/>
                                        <p:tgtEl>
                                          <p:spTgt spid="8">
                                            <p:txEl>
                                              <p:pRg st="1" end="1"/>
                                            </p:txEl>
                                          </p:spTgt>
                                        </p:tgtEl>
                                        <p:attrNameLst>
                                          <p:attrName>ppt_h</p:attrName>
                                        </p:attrNameLst>
                                      </p:cBhvr>
                                      <p:tavLst>
                                        <p:tav tm="0">
                                          <p:val>
                                            <p:strVal val="ppt_h"/>
                                          </p:val>
                                        </p:tav>
                                        <p:tav tm="100000">
                                          <p:val>
                                            <p:fltVal val="0"/>
                                          </p:val>
                                        </p:tav>
                                      </p:tavLst>
                                    </p:anim>
                                    <p:animEffect transition="out" filter="fade">
                                      <p:cBhvr>
                                        <p:cTn id="508" dur="500"/>
                                        <p:tgtEl>
                                          <p:spTgt spid="8">
                                            <p:txEl>
                                              <p:pRg st="1" end="1"/>
                                            </p:txEl>
                                          </p:spTgt>
                                        </p:tgtEl>
                                      </p:cBhvr>
                                    </p:animEffect>
                                    <p:set>
                                      <p:cBhvr>
                                        <p:cTn id="509" dur="1" fill="hold">
                                          <p:stCondLst>
                                            <p:cond delay="499"/>
                                          </p:stCondLst>
                                        </p:cTn>
                                        <p:tgtEl>
                                          <p:spTgt spid="8">
                                            <p:txEl>
                                              <p:pRg st="1" end="1"/>
                                            </p:txEl>
                                          </p:spTgt>
                                        </p:tgtEl>
                                        <p:attrNameLst>
                                          <p:attrName>style.visibility</p:attrName>
                                        </p:attrNameLst>
                                      </p:cBhvr>
                                      <p:to>
                                        <p:strVal val="hidden"/>
                                      </p:to>
                                    </p:set>
                                  </p:childTnLst>
                                </p:cTn>
                              </p:par>
                              <p:par>
                                <p:cTn id="510" presetID="53" presetClass="exit" presetSubtype="32" fill="hold" grpId="0" nodeType="withEffect">
                                  <p:stCondLst>
                                    <p:cond delay="0"/>
                                  </p:stCondLst>
                                  <p:childTnLst>
                                    <p:anim calcmode="lin" valueType="num">
                                      <p:cBhvr>
                                        <p:cTn id="511" dur="500"/>
                                        <p:tgtEl>
                                          <p:spTgt spid="8">
                                            <p:txEl>
                                              <p:pRg st="2" end="2"/>
                                            </p:txEl>
                                          </p:spTgt>
                                        </p:tgtEl>
                                        <p:attrNameLst>
                                          <p:attrName>ppt_w</p:attrName>
                                        </p:attrNameLst>
                                      </p:cBhvr>
                                      <p:tavLst>
                                        <p:tav tm="0">
                                          <p:val>
                                            <p:strVal val="ppt_w"/>
                                          </p:val>
                                        </p:tav>
                                        <p:tav tm="100000">
                                          <p:val>
                                            <p:fltVal val="0"/>
                                          </p:val>
                                        </p:tav>
                                      </p:tavLst>
                                    </p:anim>
                                    <p:anim calcmode="lin" valueType="num">
                                      <p:cBhvr>
                                        <p:cTn id="512" dur="500"/>
                                        <p:tgtEl>
                                          <p:spTgt spid="8">
                                            <p:txEl>
                                              <p:pRg st="2" end="2"/>
                                            </p:txEl>
                                          </p:spTgt>
                                        </p:tgtEl>
                                        <p:attrNameLst>
                                          <p:attrName>ppt_h</p:attrName>
                                        </p:attrNameLst>
                                      </p:cBhvr>
                                      <p:tavLst>
                                        <p:tav tm="0">
                                          <p:val>
                                            <p:strVal val="ppt_h"/>
                                          </p:val>
                                        </p:tav>
                                        <p:tav tm="100000">
                                          <p:val>
                                            <p:fltVal val="0"/>
                                          </p:val>
                                        </p:tav>
                                      </p:tavLst>
                                    </p:anim>
                                    <p:animEffect transition="out" filter="fade">
                                      <p:cBhvr>
                                        <p:cTn id="513" dur="500"/>
                                        <p:tgtEl>
                                          <p:spTgt spid="8">
                                            <p:txEl>
                                              <p:pRg st="2" end="2"/>
                                            </p:txEl>
                                          </p:spTgt>
                                        </p:tgtEl>
                                      </p:cBhvr>
                                    </p:animEffect>
                                    <p:set>
                                      <p:cBhvr>
                                        <p:cTn id="514" dur="1" fill="hold">
                                          <p:stCondLst>
                                            <p:cond delay="499"/>
                                          </p:stCondLst>
                                        </p:cTn>
                                        <p:tgtEl>
                                          <p:spTgt spid="8">
                                            <p:txEl>
                                              <p:pRg st="2" end="2"/>
                                            </p:txEl>
                                          </p:spTgt>
                                        </p:tgtEl>
                                        <p:attrNameLst>
                                          <p:attrName>style.visibility</p:attrName>
                                        </p:attrNameLst>
                                      </p:cBhvr>
                                      <p:to>
                                        <p:strVal val="hidden"/>
                                      </p:to>
                                    </p:set>
                                  </p:childTnLst>
                                </p:cTn>
                              </p:par>
                              <p:par>
                                <p:cTn id="515" presetID="53" presetClass="exit" presetSubtype="32" fill="hold" grpId="0" nodeType="withEffect">
                                  <p:stCondLst>
                                    <p:cond delay="0"/>
                                  </p:stCondLst>
                                  <p:childTnLst>
                                    <p:anim calcmode="lin" valueType="num">
                                      <p:cBhvr>
                                        <p:cTn id="516" dur="500"/>
                                        <p:tgtEl>
                                          <p:spTgt spid="8">
                                            <p:txEl>
                                              <p:pRg st="3" end="3"/>
                                            </p:txEl>
                                          </p:spTgt>
                                        </p:tgtEl>
                                        <p:attrNameLst>
                                          <p:attrName>ppt_w</p:attrName>
                                        </p:attrNameLst>
                                      </p:cBhvr>
                                      <p:tavLst>
                                        <p:tav tm="0">
                                          <p:val>
                                            <p:strVal val="ppt_w"/>
                                          </p:val>
                                        </p:tav>
                                        <p:tav tm="100000">
                                          <p:val>
                                            <p:fltVal val="0"/>
                                          </p:val>
                                        </p:tav>
                                      </p:tavLst>
                                    </p:anim>
                                    <p:anim calcmode="lin" valueType="num">
                                      <p:cBhvr>
                                        <p:cTn id="517" dur="500"/>
                                        <p:tgtEl>
                                          <p:spTgt spid="8">
                                            <p:txEl>
                                              <p:pRg st="3" end="3"/>
                                            </p:txEl>
                                          </p:spTgt>
                                        </p:tgtEl>
                                        <p:attrNameLst>
                                          <p:attrName>ppt_h</p:attrName>
                                        </p:attrNameLst>
                                      </p:cBhvr>
                                      <p:tavLst>
                                        <p:tav tm="0">
                                          <p:val>
                                            <p:strVal val="ppt_h"/>
                                          </p:val>
                                        </p:tav>
                                        <p:tav tm="100000">
                                          <p:val>
                                            <p:fltVal val="0"/>
                                          </p:val>
                                        </p:tav>
                                      </p:tavLst>
                                    </p:anim>
                                    <p:animEffect transition="out" filter="fade">
                                      <p:cBhvr>
                                        <p:cTn id="518" dur="500"/>
                                        <p:tgtEl>
                                          <p:spTgt spid="8">
                                            <p:txEl>
                                              <p:pRg st="3" end="3"/>
                                            </p:txEl>
                                          </p:spTgt>
                                        </p:tgtEl>
                                      </p:cBhvr>
                                    </p:animEffect>
                                    <p:set>
                                      <p:cBhvr>
                                        <p:cTn id="519" dur="1" fill="hold">
                                          <p:stCondLst>
                                            <p:cond delay="499"/>
                                          </p:stCondLst>
                                        </p:cTn>
                                        <p:tgtEl>
                                          <p:spTgt spid="8">
                                            <p:txEl>
                                              <p:pRg st="3" end="3"/>
                                            </p:txEl>
                                          </p:spTgt>
                                        </p:tgtEl>
                                        <p:attrNameLst>
                                          <p:attrName>style.visibility</p:attrName>
                                        </p:attrNameLst>
                                      </p:cBhvr>
                                      <p:to>
                                        <p:strVal val="hidden"/>
                                      </p:to>
                                    </p:set>
                                  </p:childTnLst>
                                </p:cTn>
                              </p:par>
                              <p:par>
                                <p:cTn id="520" presetID="53" presetClass="exit" presetSubtype="32" fill="hold" grpId="0" nodeType="withEffect">
                                  <p:stCondLst>
                                    <p:cond delay="0"/>
                                  </p:stCondLst>
                                  <p:childTnLst>
                                    <p:anim calcmode="lin" valueType="num">
                                      <p:cBhvr>
                                        <p:cTn id="521" dur="500"/>
                                        <p:tgtEl>
                                          <p:spTgt spid="8">
                                            <p:txEl>
                                              <p:pRg st="4" end="4"/>
                                            </p:txEl>
                                          </p:spTgt>
                                        </p:tgtEl>
                                        <p:attrNameLst>
                                          <p:attrName>ppt_w</p:attrName>
                                        </p:attrNameLst>
                                      </p:cBhvr>
                                      <p:tavLst>
                                        <p:tav tm="0">
                                          <p:val>
                                            <p:strVal val="ppt_w"/>
                                          </p:val>
                                        </p:tav>
                                        <p:tav tm="100000">
                                          <p:val>
                                            <p:fltVal val="0"/>
                                          </p:val>
                                        </p:tav>
                                      </p:tavLst>
                                    </p:anim>
                                    <p:anim calcmode="lin" valueType="num">
                                      <p:cBhvr>
                                        <p:cTn id="522" dur="500"/>
                                        <p:tgtEl>
                                          <p:spTgt spid="8">
                                            <p:txEl>
                                              <p:pRg st="4" end="4"/>
                                            </p:txEl>
                                          </p:spTgt>
                                        </p:tgtEl>
                                        <p:attrNameLst>
                                          <p:attrName>ppt_h</p:attrName>
                                        </p:attrNameLst>
                                      </p:cBhvr>
                                      <p:tavLst>
                                        <p:tav tm="0">
                                          <p:val>
                                            <p:strVal val="ppt_h"/>
                                          </p:val>
                                        </p:tav>
                                        <p:tav tm="100000">
                                          <p:val>
                                            <p:fltVal val="0"/>
                                          </p:val>
                                        </p:tav>
                                      </p:tavLst>
                                    </p:anim>
                                    <p:animEffect transition="out" filter="fade">
                                      <p:cBhvr>
                                        <p:cTn id="523" dur="500"/>
                                        <p:tgtEl>
                                          <p:spTgt spid="8">
                                            <p:txEl>
                                              <p:pRg st="4" end="4"/>
                                            </p:txEl>
                                          </p:spTgt>
                                        </p:tgtEl>
                                      </p:cBhvr>
                                    </p:animEffect>
                                    <p:set>
                                      <p:cBhvr>
                                        <p:cTn id="524" dur="1" fill="hold">
                                          <p:stCondLst>
                                            <p:cond delay="499"/>
                                          </p:stCondLst>
                                        </p:cTn>
                                        <p:tgtEl>
                                          <p:spTgt spid="8">
                                            <p:txEl>
                                              <p:pRg st="4" end="4"/>
                                            </p:txEl>
                                          </p:spTgt>
                                        </p:tgtEl>
                                        <p:attrNameLst>
                                          <p:attrName>style.visibility</p:attrName>
                                        </p:attrNameLst>
                                      </p:cBhvr>
                                      <p:to>
                                        <p:strVal val="hidden"/>
                                      </p:to>
                                    </p:set>
                                  </p:childTnLst>
                                </p:cTn>
                              </p:par>
                              <p:par>
                                <p:cTn id="525" presetID="53" presetClass="exit" presetSubtype="32" fill="hold" grpId="0" nodeType="withEffect">
                                  <p:stCondLst>
                                    <p:cond delay="0"/>
                                  </p:stCondLst>
                                  <p:childTnLst>
                                    <p:anim calcmode="lin" valueType="num">
                                      <p:cBhvr>
                                        <p:cTn id="526" dur="500"/>
                                        <p:tgtEl>
                                          <p:spTgt spid="8">
                                            <p:txEl>
                                              <p:pRg st="5" end="5"/>
                                            </p:txEl>
                                          </p:spTgt>
                                        </p:tgtEl>
                                        <p:attrNameLst>
                                          <p:attrName>ppt_w</p:attrName>
                                        </p:attrNameLst>
                                      </p:cBhvr>
                                      <p:tavLst>
                                        <p:tav tm="0">
                                          <p:val>
                                            <p:strVal val="ppt_w"/>
                                          </p:val>
                                        </p:tav>
                                        <p:tav tm="100000">
                                          <p:val>
                                            <p:fltVal val="0"/>
                                          </p:val>
                                        </p:tav>
                                      </p:tavLst>
                                    </p:anim>
                                    <p:anim calcmode="lin" valueType="num">
                                      <p:cBhvr>
                                        <p:cTn id="527" dur="500"/>
                                        <p:tgtEl>
                                          <p:spTgt spid="8">
                                            <p:txEl>
                                              <p:pRg st="5" end="5"/>
                                            </p:txEl>
                                          </p:spTgt>
                                        </p:tgtEl>
                                        <p:attrNameLst>
                                          <p:attrName>ppt_h</p:attrName>
                                        </p:attrNameLst>
                                      </p:cBhvr>
                                      <p:tavLst>
                                        <p:tav tm="0">
                                          <p:val>
                                            <p:strVal val="ppt_h"/>
                                          </p:val>
                                        </p:tav>
                                        <p:tav tm="100000">
                                          <p:val>
                                            <p:fltVal val="0"/>
                                          </p:val>
                                        </p:tav>
                                      </p:tavLst>
                                    </p:anim>
                                    <p:animEffect transition="out" filter="fade">
                                      <p:cBhvr>
                                        <p:cTn id="528" dur="500"/>
                                        <p:tgtEl>
                                          <p:spTgt spid="8">
                                            <p:txEl>
                                              <p:pRg st="5" end="5"/>
                                            </p:txEl>
                                          </p:spTgt>
                                        </p:tgtEl>
                                      </p:cBhvr>
                                    </p:animEffect>
                                    <p:set>
                                      <p:cBhvr>
                                        <p:cTn id="529" dur="1" fill="hold">
                                          <p:stCondLst>
                                            <p:cond delay="499"/>
                                          </p:stCondLst>
                                        </p:cTn>
                                        <p:tgtEl>
                                          <p:spTgt spid="8">
                                            <p:txEl>
                                              <p:pRg st="5" end="5"/>
                                            </p:txEl>
                                          </p:spTgt>
                                        </p:tgtEl>
                                        <p:attrNameLst>
                                          <p:attrName>style.visibility</p:attrName>
                                        </p:attrNameLst>
                                      </p:cBhvr>
                                      <p:to>
                                        <p:strVal val="hidden"/>
                                      </p:to>
                                    </p:set>
                                  </p:childTnLst>
                                </p:cTn>
                              </p:par>
                              <p:par>
                                <p:cTn id="530" presetID="53" presetClass="exit" presetSubtype="32" fill="hold" grpId="0" nodeType="withEffect">
                                  <p:stCondLst>
                                    <p:cond delay="0"/>
                                  </p:stCondLst>
                                  <p:childTnLst>
                                    <p:anim calcmode="lin" valueType="num">
                                      <p:cBhvr>
                                        <p:cTn id="531" dur="500"/>
                                        <p:tgtEl>
                                          <p:spTgt spid="8">
                                            <p:txEl>
                                              <p:pRg st="6" end="6"/>
                                            </p:txEl>
                                          </p:spTgt>
                                        </p:tgtEl>
                                        <p:attrNameLst>
                                          <p:attrName>ppt_w</p:attrName>
                                        </p:attrNameLst>
                                      </p:cBhvr>
                                      <p:tavLst>
                                        <p:tav tm="0">
                                          <p:val>
                                            <p:strVal val="ppt_w"/>
                                          </p:val>
                                        </p:tav>
                                        <p:tav tm="100000">
                                          <p:val>
                                            <p:fltVal val="0"/>
                                          </p:val>
                                        </p:tav>
                                      </p:tavLst>
                                    </p:anim>
                                    <p:anim calcmode="lin" valueType="num">
                                      <p:cBhvr>
                                        <p:cTn id="532" dur="500"/>
                                        <p:tgtEl>
                                          <p:spTgt spid="8">
                                            <p:txEl>
                                              <p:pRg st="6" end="6"/>
                                            </p:txEl>
                                          </p:spTgt>
                                        </p:tgtEl>
                                        <p:attrNameLst>
                                          <p:attrName>ppt_h</p:attrName>
                                        </p:attrNameLst>
                                      </p:cBhvr>
                                      <p:tavLst>
                                        <p:tav tm="0">
                                          <p:val>
                                            <p:strVal val="ppt_h"/>
                                          </p:val>
                                        </p:tav>
                                        <p:tav tm="100000">
                                          <p:val>
                                            <p:fltVal val="0"/>
                                          </p:val>
                                        </p:tav>
                                      </p:tavLst>
                                    </p:anim>
                                    <p:animEffect transition="out" filter="fade">
                                      <p:cBhvr>
                                        <p:cTn id="533" dur="500"/>
                                        <p:tgtEl>
                                          <p:spTgt spid="8">
                                            <p:txEl>
                                              <p:pRg st="6" end="6"/>
                                            </p:txEl>
                                          </p:spTgt>
                                        </p:tgtEl>
                                      </p:cBhvr>
                                    </p:animEffect>
                                    <p:set>
                                      <p:cBhvr>
                                        <p:cTn id="534" dur="1" fill="hold">
                                          <p:stCondLst>
                                            <p:cond delay="499"/>
                                          </p:stCondLst>
                                        </p:cTn>
                                        <p:tgtEl>
                                          <p:spTgt spid="8">
                                            <p:txEl>
                                              <p:pRg st="6" end="6"/>
                                            </p:txEl>
                                          </p:spTgt>
                                        </p:tgtEl>
                                        <p:attrNameLst>
                                          <p:attrName>style.visibility</p:attrName>
                                        </p:attrNameLst>
                                      </p:cBhvr>
                                      <p:to>
                                        <p:strVal val="hidden"/>
                                      </p:to>
                                    </p:set>
                                  </p:childTnLst>
                                </p:cTn>
                              </p:par>
                              <p:par>
                                <p:cTn id="535" presetID="53" presetClass="exit" presetSubtype="32" fill="hold" grpId="0" nodeType="withEffect">
                                  <p:stCondLst>
                                    <p:cond delay="0"/>
                                  </p:stCondLst>
                                  <p:childTnLst>
                                    <p:anim calcmode="lin" valueType="num">
                                      <p:cBhvr>
                                        <p:cTn id="536" dur="500"/>
                                        <p:tgtEl>
                                          <p:spTgt spid="8">
                                            <p:txEl>
                                              <p:pRg st="7" end="7"/>
                                            </p:txEl>
                                          </p:spTgt>
                                        </p:tgtEl>
                                        <p:attrNameLst>
                                          <p:attrName>ppt_w</p:attrName>
                                        </p:attrNameLst>
                                      </p:cBhvr>
                                      <p:tavLst>
                                        <p:tav tm="0">
                                          <p:val>
                                            <p:strVal val="ppt_w"/>
                                          </p:val>
                                        </p:tav>
                                        <p:tav tm="100000">
                                          <p:val>
                                            <p:fltVal val="0"/>
                                          </p:val>
                                        </p:tav>
                                      </p:tavLst>
                                    </p:anim>
                                    <p:anim calcmode="lin" valueType="num">
                                      <p:cBhvr>
                                        <p:cTn id="537" dur="500"/>
                                        <p:tgtEl>
                                          <p:spTgt spid="8">
                                            <p:txEl>
                                              <p:pRg st="7" end="7"/>
                                            </p:txEl>
                                          </p:spTgt>
                                        </p:tgtEl>
                                        <p:attrNameLst>
                                          <p:attrName>ppt_h</p:attrName>
                                        </p:attrNameLst>
                                      </p:cBhvr>
                                      <p:tavLst>
                                        <p:tav tm="0">
                                          <p:val>
                                            <p:strVal val="ppt_h"/>
                                          </p:val>
                                        </p:tav>
                                        <p:tav tm="100000">
                                          <p:val>
                                            <p:fltVal val="0"/>
                                          </p:val>
                                        </p:tav>
                                      </p:tavLst>
                                    </p:anim>
                                    <p:animEffect transition="out" filter="fade">
                                      <p:cBhvr>
                                        <p:cTn id="538" dur="500"/>
                                        <p:tgtEl>
                                          <p:spTgt spid="8">
                                            <p:txEl>
                                              <p:pRg st="7" end="7"/>
                                            </p:txEl>
                                          </p:spTgt>
                                        </p:tgtEl>
                                      </p:cBhvr>
                                    </p:animEffect>
                                    <p:set>
                                      <p:cBhvr>
                                        <p:cTn id="539" dur="1" fill="hold">
                                          <p:stCondLst>
                                            <p:cond delay="499"/>
                                          </p:stCondLst>
                                        </p:cTn>
                                        <p:tgtEl>
                                          <p:spTgt spid="8">
                                            <p:txEl>
                                              <p:pRg st="7" end="7"/>
                                            </p:txEl>
                                          </p:spTgt>
                                        </p:tgtEl>
                                        <p:attrNameLst>
                                          <p:attrName>style.visibility</p:attrName>
                                        </p:attrNameLst>
                                      </p:cBhvr>
                                      <p:to>
                                        <p:strVal val="hidden"/>
                                      </p:to>
                                    </p:set>
                                  </p:childTnLst>
                                </p:cTn>
                              </p:par>
                              <p:par>
                                <p:cTn id="540" presetID="53" presetClass="exit" presetSubtype="32" fill="hold" grpId="0" nodeType="withEffect">
                                  <p:stCondLst>
                                    <p:cond delay="0"/>
                                  </p:stCondLst>
                                  <p:childTnLst>
                                    <p:anim calcmode="lin" valueType="num">
                                      <p:cBhvr>
                                        <p:cTn id="541" dur="500"/>
                                        <p:tgtEl>
                                          <p:spTgt spid="8">
                                            <p:txEl>
                                              <p:pRg st="8" end="8"/>
                                            </p:txEl>
                                          </p:spTgt>
                                        </p:tgtEl>
                                        <p:attrNameLst>
                                          <p:attrName>ppt_w</p:attrName>
                                        </p:attrNameLst>
                                      </p:cBhvr>
                                      <p:tavLst>
                                        <p:tav tm="0">
                                          <p:val>
                                            <p:strVal val="ppt_w"/>
                                          </p:val>
                                        </p:tav>
                                        <p:tav tm="100000">
                                          <p:val>
                                            <p:fltVal val="0"/>
                                          </p:val>
                                        </p:tav>
                                      </p:tavLst>
                                    </p:anim>
                                    <p:anim calcmode="lin" valueType="num">
                                      <p:cBhvr>
                                        <p:cTn id="542" dur="500"/>
                                        <p:tgtEl>
                                          <p:spTgt spid="8">
                                            <p:txEl>
                                              <p:pRg st="8" end="8"/>
                                            </p:txEl>
                                          </p:spTgt>
                                        </p:tgtEl>
                                        <p:attrNameLst>
                                          <p:attrName>ppt_h</p:attrName>
                                        </p:attrNameLst>
                                      </p:cBhvr>
                                      <p:tavLst>
                                        <p:tav tm="0">
                                          <p:val>
                                            <p:strVal val="ppt_h"/>
                                          </p:val>
                                        </p:tav>
                                        <p:tav tm="100000">
                                          <p:val>
                                            <p:fltVal val="0"/>
                                          </p:val>
                                        </p:tav>
                                      </p:tavLst>
                                    </p:anim>
                                    <p:animEffect transition="out" filter="fade">
                                      <p:cBhvr>
                                        <p:cTn id="543" dur="500"/>
                                        <p:tgtEl>
                                          <p:spTgt spid="8">
                                            <p:txEl>
                                              <p:pRg st="8" end="8"/>
                                            </p:txEl>
                                          </p:spTgt>
                                        </p:tgtEl>
                                      </p:cBhvr>
                                    </p:animEffect>
                                    <p:set>
                                      <p:cBhvr>
                                        <p:cTn id="544" dur="1" fill="hold">
                                          <p:stCondLst>
                                            <p:cond delay="499"/>
                                          </p:stCondLst>
                                        </p:cTn>
                                        <p:tgtEl>
                                          <p:spTgt spid="8">
                                            <p:txEl>
                                              <p:pRg st="8" end="8"/>
                                            </p:txEl>
                                          </p:spTgt>
                                        </p:tgtEl>
                                        <p:attrNameLst>
                                          <p:attrName>style.visibility</p:attrName>
                                        </p:attrNameLst>
                                      </p:cBhvr>
                                      <p:to>
                                        <p:strVal val="hidden"/>
                                      </p:to>
                                    </p:set>
                                  </p:childTnLst>
                                </p:cTn>
                              </p:par>
                            </p:childTnLst>
                          </p:cTn>
                        </p:par>
                      </p:childTnLst>
                    </p:cTn>
                  </p:par>
                  <p:par>
                    <p:cTn id="545" fill="hold">
                      <p:stCondLst>
                        <p:cond delay="indefinite"/>
                      </p:stCondLst>
                      <p:childTnLst>
                        <p:par>
                          <p:cTn id="546" fill="hold">
                            <p:stCondLst>
                              <p:cond delay="0"/>
                            </p:stCondLst>
                            <p:childTnLst>
                              <p:par>
                                <p:cTn id="547" presetID="2" presetClass="entr" presetSubtype="4" fill="hold" nodeType="clickEffect">
                                  <p:stCondLst>
                                    <p:cond delay="0"/>
                                  </p:stCondLst>
                                  <p:childTnLst>
                                    <p:set>
                                      <p:cBhvr>
                                        <p:cTn id="548" dur="1" fill="hold">
                                          <p:stCondLst>
                                            <p:cond delay="0"/>
                                          </p:stCondLst>
                                        </p:cTn>
                                        <p:tgtEl>
                                          <p:spTgt spid="9">
                                            <p:txEl>
                                              <p:pRg st="0" end="0"/>
                                            </p:txEl>
                                          </p:spTgt>
                                        </p:tgtEl>
                                        <p:attrNameLst>
                                          <p:attrName>style.visibility</p:attrName>
                                        </p:attrNameLst>
                                      </p:cBhvr>
                                      <p:to>
                                        <p:strVal val="visible"/>
                                      </p:to>
                                    </p:set>
                                    <p:anim calcmode="lin" valueType="num">
                                      <p:cBhvr additive="base">
                                        <p:cTn id="549"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550" dur="500" fill="hold"/>
                                        <p:tgtEl>
                                          <p:spTgt spid="9">
                                            <p:txEl>
                                              <p:pRg st="0" end="0"/>
                                            </p:txEl>
                                          </p:spTgt>
                                        </p:tgtEl>
                                        <p:attrNameLst>
                                          <p:attrName>ppt_y</p:attrName>
                                        </p:attrNameLst>
                                      </p:cBhvr>
                                      <p:tavLst>
                                        <p:tav tm="0">
                                          <p:val>
                                            <p:strVal val="1+#ppt_h/2"/>
                                          </p:val>
                                        </p:tav>
                                        <p:tav tm="100000">
                                          <p:val>
                                            <p:strVal val="#ppt_y"/>
                                          </p:val>
                                        </p:tav>
                                      </p:tavLst>
                                    </p:anim>
                                  </p:childTnLst>
                                </p:cTn>
                              </p:par>
                              <p:par>
                                <p:cTn id="551" presetID="2" presetClass="entr" presetSubtype="4" fill="hold" nodeType="withEffect">
                                  <p:stCondLst>
                                    <p:cond delay="0"/>
                                  </p:stCondLst>
                                  <p:childTnLst>
                                    <p:set>
                                      <p:cBhvr>
                                        <p:cTn id="552" dur="1" fill="hold">
                                          <p:stCondLst>
                                            <p:cond delay="0"/>
                                          </p:stCondLst>
                                        </p:cTn>
                                        <p:tgtEl>
                                          <p:spTgt spid="9">
                                            <p:txEl>
                                              <p:pRg st="1" end="1"/>
                                            </p:txEl>
                                          </p:spTgt>
                                        </p:tgtEl>
                                        <p:attrNameLst>
                                          <p:attrName>style.visibility</p:attrName>
                                        </p:attrNameLst>
                                      </p:cBhvr>
                                      <p:to>
                                        <p:strVal val="visible"/>
                                      </p:to>
                                    </p:set>
                                    <p:anim calcmode="lin" valueType="num">
                                      <p:cBhvr additive="base">
                                        <p:cTn id="553"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554" dur="500" fill="hold"/>
                                        <p:tgtEl>
                                          <p:spTgt spid="9">
                                            <p:txEl>
                                              <p:pRg st="1" end="1"/>
                                            </p:txEl>
                                          </p:spTgt>
                                        </p:tgtEl>
                                        <p:attrNameLst>
                                          <p:attrName>ppt_y</p:attrName>
                                        </p:attrNameLst>
                                      </p:cBhvr>
                                      <p:tavLst>
                                        <p:tav tm="0">
                                          <p:val>
                                            <p:strVal val="1+#ppt_h/2"/>
                                          </p:val>
                                        </p:tav>
                                        <p:tav tm="100000">
                                          <p:val>
                                            <p:strVal val="#ppt_y"/>
                                          </p:val>
                                        </p:tav>
                                      </p:tavLst>
                                    </p:anim>
                                  </p:childTnLst>
                                </p:cTn>
                              </p:par>
                              <p:par>
                                <p:cTn id="555" presetID="2" presetClass="entr" presetSubtype="4" fill="hold" nodeType="withEffect">
                                  <p:stCondLst>
                                    <p:cond delay="0"/>
                                  </p:stCondLst>
                                  <p:childTnLst>
                                    <p:set>
                                      <p:cBhvr>
                                        <p:cTn id="556" dur="1" fill="hold">
                                          <p:stCondLst>
                                            <p:cond delay="0"/>
                                          </p:stCondLst>
                                        </p:cTn>
                                        <p:tgtEl>
                                          <p:spTgt spid="9">
                                            <p:txEl>
                                              <p:pRg st="15" end="15"/>
                                            </p:txEl>
                                          </p:spTgt>
                                        </p:tgtEl>
                                        <p:attrNameLst>
                                          <p:attrName>style.visibility</p:attrName>
                                        </p:attrNameLst>
                                      </p:cBhvr>
                                      <p:to>
                                        <p:strVal val="visible"/>
                                      </p:to>
                                    </p:set>
                                    <p:anim calcmode="lin" valueType="num">
                                      <p:cBhvr additive="base">
                                        <p:cTn id="557" dur="500" fill="hold"/>
                                        <p:tgtEl>
                                          <p:spTgt spid="9">
                                            <p:txEl>
                                              <p:pRg st="15" end="15"/>
                                            </p:txEl>
                                          </p:spTgt>
                                        </p:tgtEl>
                                        <p:attrNameLst>
                                          <p:attrName>ppt_x</p:attrName>
                                        </p:attrNameLst>
                                      </p:cBhvr>
                                      <p:tavLst>
                                        <p:tav tm="0">
                                          <p:val>
                                            <p:strVal val="#ppt_x"/>
                                          </p:val>
                                        </p:tav>
                                        <p:tav tm="100000">
                                          <p:val>
                                            <p:strVal val="#ppt_x"/>
                                          </p:val>
                                        </p:tav>
                                      </p:tavLst>
                                    </p:anim>
                                    <p:anim calcmode="lin" valueType="num">
                                      <p:cBhvr additive="base">
                                        <p:cTn id="558" dur="500" fill="hold"/>
                                        <p:tgtEl>
                                          <p:spTgt spid="9">
                                            <p:txEl>
                                              <p:pRg st="15" end="15"/>
                                            </p:txEl>
                                          </p:spTgt>
                                        </p:tgtEl>
                                        <p:attrNameLst>
                                          <p:attrName>ppt_y</p:attrName>
                                        </p:attrNameLst>
                                      </p:cBhvr>
                                      <p:tavLst>
                                        <p:tav tm="0">
                                          <p:val>
                                            <p:strVal val="1+#ppt_h/2"/>
                                          </p:val>
                                        </p:tav>
                                        <p:tav tm="100000">
                                          <p:val>
                                            <p:strVal val="#ppt_y"/>
                                          </p:val>
                                        </p:tav>
                                      </p:tavLst>
                                    </p:anim>
                                  </p:childTnLst>
                                </p:cTn>
                              </p:par>
                            </p:childTnLst>
                          </p:cTn>
                        </p:par>
                      </p:childTnLst>
                    </p:cTn>
                  </p:par>
                  <p:par>
                    <p:cTn id="559" fill="hold">
                      <p:stCondLst>
                        <p:cond delay="indefinite"/>
                      </p:stCondLst>
                      <p:childTnLst>
                        <p:par>
                          <p:cTn id="560" fill="hold">
                            <p:stCondLst>
                              <p:cond delay="0"/>
                            </p:stCondLst>
                            <p:childTnLst>
                              <p:par>
                                <p:cTn id="561" presetID="42" presetClass="entr" presetSubtype="0" fill="hold" nodeType="clickEffect">
                                  <p:stCondLst>
                                    <p:cond delay="0"/>
                                  </p:stCondLst>
                                  <p:childTnLst>
                                    <p:set>
                                      <p:cBhvr>
                                        <p:cTn id="562" dur="1" fill="hold">
                                          <p:stCondLst>
                                            <p:cond delay="0"/>
                                          </p:stCondLst>
                                        </p:cTn>
                                        <p:tgtEl>
                                          <p:spTgt spid="9">
                                            <p:txEl>
                                              <p:pRg st="2" end="2"/>
                                            </p:txEl>
                                          </p:spTgt>
                                        </p:tgtEl>
                                        <p:attrNameLst>
                                          <p:attrName>style.visibility</p:attrName>
                                        </p:attrNameLst>
                                      </p:cBhvr>
                                      <p:to>
                                        <p:strVal val="visible"/>
                                      </p:to>
                                    </p:set>
                                    <p:animEffect transition="in" filter="fade">
                                      <p:cBhvr>
                                        <p:cTn id="563" dur="1000"/>
                                        <p:tgtEl>
                                          <p:spTgt spid="9">
                                            <p:txEl>
                                              <p:pRg st="2" end="2"/>
                                            </p:txEl>
                                          </p:spTgt>
                                        </p:tgtEl>
                                      </p:cBhvr>
                                    </p:animEffect>
                                    <p:anim calcmode="lin" valueType="num">
                                      <p:cBhvr>
                                        <p:cTn id="564" dur="1000" fill="hold"/>
                                        <p:tgtEl>
                                          <p:spTgt spid="9">
                                            <p:txEl>
                                              <p:pRg st="2" end="2"/>
                                            </p:txEl>
                                          </p:spTgt>
                                        </p:tgtEl>
                                        <p:attrNameLst>
                                          <p:attrName>ppt_x</p:attrName>
                                        </p:attrNameLst>
                                      </p:cBhvr>
                                      <p:tavLst>
                                        <p:tav tm="0">
                                          <p:val>
                                            <p:strVal val="#ppt_x"/>
                                          </p:val>
                                        </p:tav>
                                        <p:tav tm="100000">
                                          <p:val>
                                            <p:strVal val="#ppt_x"/>
                                          </p:val>
                                        </p:tav>
                                      </p:tavLst>
                                    </p:anim>
                                    <p:anim calcmode="lin" valueType="num">
                                      <p:cBhvr>
                                        <p:cTn id="565" dur="1000" fill="hold"/>
                                        <p:tgtEl>
                                          <p:spTgt spid="9">
                                            <p:txEl>
                                              <p:pRg st="2" end="2"/>
                                            </p:txEl>
                                          </p:spTgt>
                                        </p:tgtEl>
                                        <p:attrNameLst>
                                          <p:attrName>ppt_y</p:attrName>
                                        </p:attrNameLst>
                                      </p:cBhvr>
                                      <p:tavLst>
                                        <p:tav tm="0">
                                          <p:val>
                                            <p:strVal val="#ppt_y+.1"/>
                                          </p:val>
                                        </p:tav>
                                        <p:tav tm="100000">
                                          <p:val>
                                            <p:strVal val="#ppt_y"/>
                                          </p:val>
                                        </p:tav>
                                      </p:tavLst>
                                    </p:anim>
                                  </p:childTnLst>
                                </p:cTn>
                              </p:par>
                              <p:par>
                                <p:cTn id="566" presetID="42" presetClass="entr" presetSubtype="0" fill="hold" nodeType="withEffect">
                                  <p:stCondLst>
                                    <p:cond delay="0"/>
                                  </p:stCondLst>
                                  <p:childTnLst>
                                    <p:set>
                                      <p:cBhvr>
                                        <p:cTn id="567" dur="1" fill="hold">
                                          <p:stCondLst>
                                            <p:cond delay="0"/>
                                          </p:stCondLst>
                                        </p:cTn>
                                        <p:tgtEl>
                                          <p:spTgt spid="9">
                                            <p:txEl>
                                              <p:pRg st="3" end="3"/>
                                            </p:txEl>
                                          </p:spTgt>
                                        </p:tgtEl>
                                        <p:attrNameLst>
                                          <p:attrName>style.visibility</p:attrName>
                                        </p:attrNameLst>
                                      </p:cBhvr>
                                      <p:to>
                                        <p:strVal val="visible"/>
                                      </p:to>
                                    </p:set>
                                    <p:animEffect transition="in" filter="fade">
                                      <p:cBhvr>
                                        <p:cTn id="568" dur="1000"/>
                                        <p:tgtEl>
                                          <p:spTgt spid="9">
                                            <p:txEl>
                                              <p:pRg st="3" end="3"/>
                                            </p:txEl>
                                          </p:spTgt>
                                        </p:tgtEl>
                                      </p:cBhvr>
                                    </p:animEffect>
                                    <p:anim calcmode="lin" valueType="num">
                                      <p:cBhvr>
                                        <p:cTn id="569" dur="1000" fill="hold"/>
                                        <p:tgtEl>
                                          <p:spTgt spid="9">
                                            <p:txEl>
                                              <p:pRg st="3" end="3"/>
                                            </p:txEl>
                                          </p:spTgt>
                                        </p:tgtEl>
                                        <p:attrNameLst>
                                          <p:attrName>ppt_x</p:attrName>
                                        </p:attrNameLst>
                                      </p:cBhvr>
                                      <p:tavLst>
                                        <p:tav tm="0">
                                          <p:val>
                                            <p:strVal val="#ppt_x"/>
                                          </p:val>
                                        </p:tav>
                                        <p:tav tm="100000">
                                          <p:val>
                                            <p:strVal val="#ppt_x"/>
                                          </p:val>
                                        </p:tav>
                                      </p:tavLst>
                                    </p:anim>
                                    <p:anim calcmode="lin" valueType="num">
                                      <p:cBhvr>
                                        <p:cTn id="570" dur="1000" fill="hold"/>
                                        <p:tgtEl>
                                          <p:spTgt spid="9">
                                            <p:txEl>
                                              <p:pRg st="3" end="3"/>
                                            </p:txEl>
                                          </p:spTgt>
                                        </p:tgtEl>
                                        <p:attrNameLst>
                                          <p:attrName>ppt_y</p:attrName>
                                        </p:attrNameLst>
                                      </p:cBhvr>
                                      <p:tavLst>
                                        <p:tav tm="0">
                                          <p:val>
                                            <p:strVal val="#ppt_y+.1"/>
                                          </p:val>
                                        </p:tav>
                                        <p:tav tm="100000">
                                          <p:val>
                                            <p:strVal val="#ppt_y"/>
                                          </p:val>
                                        </p:tav>
                                      </p:tavLst>
                                    </p:anim>
                                  </p:childTnLst>
                                </p:cTn>
                              </p:par>
                              <p:par>
                                <p:cTn id="571" presetID="42" presetClass="entr" presetSubtype="0" fill="hold" nodeType="withEffect">
                                  <p:stCondLst>
                                    <p:cond delay="0"/>
                                  </p:stCondLst>
                                  <p:childTnLst>
                                    <p:set>
                                      <p:cBhvr>
                                        <p:cTn id="572" dur="1" fill="hold">
                                          <p:stCondLst>
                                            <p:cond delay="0"/>
                                          </p:stCondLst>
                                        </p:cTn>
                                        <p:tgtEl>
                                          <p:spTgt spid="9">
                                            <p:txEl>
                                              <p:pRg st="7" end="7"/>
                                            </p:txEl>
                                          </p:spTgt>
                                        </p:tgtEl>
                                        <p:attrNameLst>
                                          <p:attrName>style.visibility</p:attrName>
                                        </p:attrNameLst>
                                      </p:cBhvr>
                                      <p:to>
                                        <p:strVal val="visible"/>
                                      </p:to>
                                    </p:set>
                                    <p:animEffect transition="in" filter="fade">
                                      <p:cBhvr>
                                        <p:cTn id="573" dur="1000"/>
                                        <p:tgtEl>
                                          <p:spTgt spid="9">
                                            <p:txEl>
                                              <p:pRg st="7" end="7"/>
                                            </p:txEl>
                                          </p:spTgt>
                                        </p:tgtEl>
                                      </p:cBhvr>
                                    </p:animEffect>
                                    <p:anim calcmode="lin" valueType="num">
                                      <p:cBhvr>
                                        <p:cTn id="574" dur="1000" fill="hold"/>
                                        <p:tgtEl>
                                          <p:spTgt spid="9">
                                            <p:txEl>
                                              <p:pRg st="7" end="7"/>
                                            </p:txEl>
                                          </p:spTgt>
                                        </p:tgtEl>
                                        <p:attrNameLst>
                                          <p:attrName>ppt_x</p:attrName>
                                        </p:attrNameLst>
                                      </p:cBhvr>
                                      <p:tavLst>
                                        <p:tav tm="0">
                                          <p:val>
                                            <p:strVal val="#ppt_x"/>
                                          </p:val>
                                        </p:tav>
                                        <p:tav tm="100000">
                                          <p:val>
                                            <p:strVal val="#ppt_x"/>
                                          </p:val>
                                        </p:tav>
                                      </p:tavLst>
                                    </p:anim>
                                    <p:anim calcmode="lin" valueType="num">
                                      <p:cBhvr>
                                        <p:cTn id="575" dur="1000" fill="hold"/>
                                        <p:tgtEl>
                                          <p:spTgt spid="9">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76" fill="hold">
                      <p:stCondLst>
                        <p:cond delay="indefinite"/>
                      </p:stCondLst>
                      <p:childTnLst>
                        <p:par>
                          <p:cTn id="577" fill="hold">
                            <p:stCondLst>
                              <p:cond delay="0"/>
                            </p:stCondLst>
                            <p:childTnLst>
                              <p:par>
                                <p:cTn id="578" presetID="16" presetClass="entr" presetSubtype="21" fill="hold" nodeType="clickEffect">
                                  <p:stCondLst>
                                    <p:cond delay="0"/>
                                  </p:stCondLst>
                                  <p:childTnLst>
                                    <p:set>
                                      <p:cBhvr>
                                        <p:cTn id="579" dur="1" fill="hold">
                                          <p:stCondLst>
                                            <p:cond delay="0"/>
                                          </p:stCondLst>
                                        </p:cTn>
                                        <p:tgtEl>
                                          <p:spTgt spid="9">
                                            <p:txEl>
                                              <p:pRg st="4" end="4"/>
                                            </p:txEl>
                                          </p:spTgt>
                                        </p:tgtEl>
                                        <p:attrNameLst>
                                          <p:attrName>style.visibility</p:attrName>
                                        </p:attrNameLst>
                                      </p:cBhvr>
                                      <p:to>
                                        <p:strVal val="visible"/>
                                      </p:to>
                                    </p:set>
                                    <p:animEffect transition="in" filter="barn(inVertical)">
                                      <p:cBhvr>
                                        <p:cTn id="580" dur="500"/>
                                        <p:tgtEl>
                                          <p:spTgt spid="9">
                                            <p:txEl>
                                              <p:pRg st="4" end="4"/>
                                            </p:txEl>
                                          </p:spTgt>
                                        </p:tgtEl>
                                      </p:cBhvr>
                                    </p:animEffect>
                                  </p:childTnLst>
                                </p:cTn>
                              </p:par>
                            </p:childTnLst>
                          </p:cTn>
                        </p:par>
                      </p:childTnLst>
                    </p:cTn>
                  </p:par>
                  <p:par>
                    <p:cTn id="581" fill="hold">
                      <p:stCondLst>
                        <p:cond delay="indefinite"/>
                      </p:stCondLst>
                      <p:childTnLst>
                        <p:par>
                          <p:cTn id="582" fill="hold">
                            <p:stCondLst>
                              <p:cond delay="0"/>
                            </p:stCondLst>
                            <p:childTnLst>
                              <p:par>
                                <p:cTn id="583" presetID="16" presetClass="entr" presetSubtype="21" fill="hold" nodeType="clickEffect">
                                  <p:stCondLst>
                                    <p:cond delay="0"/>
                                  </p:stCondLst>
                                  <p:childTnLst>
                                    <p:set>
                                      <p:cBhvr>
                                        <p:cTn id="584" dur="1" fill="hold">
                                          <p:stCondLst>
                                            <p:cond delay="0"/>
                                          </p:stCondLst>
                                        </p:cTn>
                                        <p:tgtEl>
                                          <p:spTgt spid="9">
                                            <p:txEl>
                                              <p:pRg st="5" end="5"/>
                                            </p:txEl>
                                          </p:spTgt>
                                        </p:tgtEl>
                                        <p:attrNameLst>
                                          <p:attrName>style.visibility</p:attrName>
                                        </p:attrNameLst>
                                      </p:cBhvr>
                                      <p:to>
                                        <p:strVal val="visible"/>
                                      </p:to>
                                    </p:set>
                                    <p:animEffect transition="in" filter="barn(inVertical)">
                                      <p:cBhvr>
                                        <p:cTn id="585" dur="500"/>
                                        <p:tgtEl>
                                          <p:spTgt spid="9">
                                            <p:txEl>
                                              <p:pRg st="5" end="5"/>
                                            </p:txEl>
                                          </p:spTgt>
                                        </p:tgtEl>
                                      </p:cBhvr>
                                    </p:animEffect>
                                  </p:childTnLst>
                                </p:cTn>
                              </p:par>
                            </p:childTnLst>
                          </p:cTn>
                        </p:par>
                      </p:childTnLst>
                    </p:cTn>
                  </p:par>
                  <p:par>
                    <p:cTn id="586" fill="hold">
                      <p:stCondLst>
                        <p:cond delay="indefinite"/>
                      </p:stCondLst>
                      <p:childTnLst>
                        <p:par>
                          <p:cTn id="587" fill="hold">
                            <p:stCondLst>
                              <p:cond delay="0"/>
                            </p:stCondLst>
                            <p:childTnLst>
                              <p:par>
                                <p:cTn id="588" presetID="16" presetClass="entr" presetSubtype="21" fill="hold" nodeType="clickEffect">
                                  <p:stCondLst>
                                    <p:cond delay="0"/>
                                  </p:stCondLst>
                                  <p:childTnLst>
                                    <p:set>
                                      <p:cBhvr>
                                        <p:cTn id="589" dur="1" fill="hold">
                                          <p:stCondLst>
                                            <p:cond delay="0"/>
                                          </p:stCondLst>
                                        </p:cTn>
                                        <p:tgtEl>
                                          <p:spTgt spid="9">
                                            <p:txEl>
                                              <p:pRg st="6" end="6"/>
                                            </p:txEl>
                                          </p:spTgt>
                                        </p:tgtEl>
                                        <p:attrNameLst>
                                          <p:attrName>style.visibility</p:attrName>
                                        </p:attrNameLst>
                                      </p:cBhvr>
                                      <p:to>
                                        <p:strVal val="visible"/>
                                      </p:to>
                                    </p:set>
                                    <p:animEffect transition="in" filter="barn(inVertical)">
                                      <p:cBhvr>
                                        <p:cTn id="590" dur="500"/>
                                        <p:tgtEl>
                                          <p:spTgt spid="9">
                                            <p:txEl>
                                              <p:pRg st="6" end="6"/>
                                            </p:txEl>
                                          </p:spTgt>
                                        </p:tgtEl>
                                      </p:cBhvr>
                                    </p:animEffect>
                                  </p:childTnLst>
                                </p:cTn>
                              </p:par>
                            </p:childTnLst>
                          </p:cTn>
                        </p:par>
                      </p:childTnLst>
                    </p:cTn>
                  </p:par>
                  <p:par>
                    <p:cTn id="591" fill="hold">
                      <p:stCondLst>
                        <p:cond delay="indefinite"/>
                      </p:stCondLst>
                      <p:childTnLst>
                        <p:par>
                          <p:cTn id="592" fill="hold">
                            <p:stCondLst>
                              <p:cond delay="0"/>
                            </p:stCondLst>
                            <p:childTnLst>
                              <p:par>
                                <p:cTn id="593" presetID="42" presetClass="entr" presetSubtype="0" fill="hold" nodeType="clickEffect">
                                  <p:stCondLst>
                                    <p:cond delay="0"/>
                                  </p:stCondLst>
                                  <p:childTnLst>
                                    <p:set>
                                      <p:cBhvr>
                                        <p:cTn id="594" dur="1" fill="hold">
                                          <p:stCondLst>
                                            <p:cond delay="0"/>
                                          </p:stCondLst>
                                        </p:cTn>
                                        <p:tgtEl>
                                          <p:spTgt spid="9">
                                            <p:txEl>
                                              <p:pRg st="8" end="8"/>
                                            </p:txEl>
                                          </p:spTgt>
                                        </p:tgtEl>
                                        <p:attrNameLst>
                                          <p:attrName>style.visibility</p:attrName>
                                        </p:attrNameLst>
                                      </p:cBhvr>
                                      <p:to>
                                        <p:strVal val="visible"/>
                                      </p:to>
                                    </p:set>
                                    <p:animEffect transition="in" filter="fade">
                                      <p:cBhvr>
                                        <p:cTn id="595" dur="1000"/>
                                        <p:tgtEl>
                                          <p:spTgt spid="9">
                                            <p:txEl>
                                              <p:pRg st="8" end="8"/>
                                            </p:txEl>
                                          </p:spTgt>
                                        </p:tgtEl>
                                      </p:cBhvr>
                                    </p:animEffect>
                                    <p:anim calcmode="lin" valueType="num">
                                      <p:cBhvr>
                                        <p:cTn id="596" dur="1000" fill="hold"/>
                                        <p:tgtEl>
                                          <p:spTgt spid="9">
                                            <p:txEl>
                                              <p:pRg st="8" end="8"/>
                                            </p:txEl>
                                          </p:spTgt>
                                        </p:tgtEl>
                                        <p:attrNameLst>
                                          <p:attrName>ppt_x</p:attrName>
                                        </p:attrNameLst>
                                      </p:cBhvr>
                                      <p:tavLst>
                                        <p:tav tm="0">
                                          <p:val>
                                            <p:strVal val="#ppt_x"/>
                                          </p:val>
                                        </p:tav>
                                        <p:tav tm="100000">
                                          <p:val>
                                            <p:strVal val="#ppt_x"/>
                                          </p:val>
                                        </p:tav>
                                      </p:tavLst>
                                    </p:anim>
                                    <p:anim calcmode="lin" valueType="num">
                                      <p:cBhvr>
                                        <p:cTn id="597" dur="1000" fill="hold"/>
                                        <p:tgtEl>
                                          <p:spTgt spid="9">
                                            <p:txEl>
                                              <p:pRg st="8" end="8"/>
                                            </p:txEl>
                                          </p:spTgt>
                                        </p:tgtEl>
                                        <p:attrNameLst>
                                          <p:attrName>ppt_y</p:attrName>
                                        </p:attrNameLst>
                                      </p:cBhvr>
                                      <p:tavLst>
                                        <p:tav tm="0">
                                          <p:val>
                                            <p:strVal val="#ppt_y+.1"/>
                                          </p:val>
                                        </p:tav>
                                        <p:tav tm="100000">
                                          <p:val>
                                            <p:strVal val="#ppt_y"/>
                                          </p:val>
                                        </p:tav>
                                      </p:tavLst>
                                    </p:anim>
                                  </p:childTnLst>
                                </p:cTn>
                              </p:par>
                              <p:par>
                                <p:cTn id="598" presetID="42" presetClass="entr" presetSubtype="0" fill="hold" nodeType="withEffect">
                                  <p:stCondLst>
                                    <p:cond delay="0"/>
                                  </p:stCondLst>
                                  <p:childTnLst>
                                    <p:set>
                                      <p:cBhvr>
                                        <p:cTn id="599" dur="1" fill="hold">
                                          <p:stCondLst>
                                            <p:cond delay="0"/>
                                          </p:stCondLst>
                                        </p:cTn>
                                        <p:tgtEl>
                                          <p:spTgt spid="9">
                                            <p:txEl>
                                              <p:pRg st="9" end="9"/>
                                            </p:txEl>
                                          </p:spTgt>
                                        </p:tgtEl>
                                        <p:attrNameLst>
                                          <p:attrName>style.visibility</p:attrName>
                                        </p:attrNameLst>
                                      </p:cBhvr>
                                      <p:to>
                                        <p:strVal val="visible"/>
                                      </p:to>
                                    </p:set>
                                    <p:animEffect transition="in" filter="fade">
                                      <p:cBhvr>
                                        <p:cTn id="600" dur="1000"/>
                                        <p:tgtEl>
                                          <p:spTgt spid="9">
                                            <p:txEl>
                                              <p:pRg st="9" end="9"/>
                                            </p:txEl>
                                          </p:spTgt>
                                        </p:tgtEl>
                                      </p:cBhvr>
                                    </p:animEffect>
                                    <p:anim calcmode="lin" valueType="num">
                                      <p:cBhvr>
                                        <p:cTn id="601" dur="1000" fill="hold"/>
                                        <p:tgtEl>
                                          <p:spTgt spid="9">
                                            <p:txEl>
                                              <p:pRg st="9" end="9"/>
                                            </p:txEl>
                                          </p:spTgt>
                                        </p:tgtEl>
                                        <p:attrNameLst>
                                          <p:attrName>ppt_x</p:attrName>
                                        </p:attrNameLst>
                                      </p:cBhvr>
                                      <p:tavLst>
                                        <p:tav tm="0">
                                          <p:val>
                                            <p:strVal val="#ppt_x"/>
                                          </p:val>
                                        </p:tav>
                                        <p:tav tm="100000">
                                          <p:val>
                                            <p:strVal val="#ppt_x"/>
                                          </p:val>
                                        </p:tav>
                                      </p:tavLst>
                                    </p:anim>
                                    <p:anim calcmode="lin" valueType="num">
                                      <p:cBhvr>
                                        <p:cTn id="602" dur="1000" fill="hold"/>
                                        <p:tgtEl>
                                          <p:spTgt spid="9">
                                            <p:txEl>
                                              <p:pRg st="9" end="9"/>
                                            </p:txEl>
                                          </p:spTgt>
                                        </p:tgtEl>
                                        <p:attrNameLst>
                                          <p:attrName>ppt_y</p:attrName>
                                        </p:attrNameLst>
                                      </p:cBhvr>
                                      <p:tavLst>
                                        <p:tav tm="0">
                                          <p:val>
                                            <p:strVal val="#ppt_y+.1"/>
                                          </p:val>
                                        </p:tav>
                                        <p:tav tm="100000">
                                          <p:val>
                                            <p:strVal val="#ppt_y"/>
                                          </p:val>
                                        </p:tav>
                                      </p:tavLst>
                                    </p:anim>
                                  </p:childTnLst>
                                </p:cTn>
                              </p:par>
                              <p:par>
                                <p:cTn id="603" presetID="42" presetClass="entr" presetSubtype="0" fill="hold" nodeType="withEffect">
                                  <p:stCondLst>
                                    <p:cond delay="0"/>
                                  </p:stCondLst>
                                  <p:childTnLst>
                                    <p:set>
                                      <p:cBhvr>
                                        <p:cTn id="604" dur="1" fill="hold">
                                          <p:stCondLst>
                                            <p:cond delay="0"/>
                                          </p:stCondLst>
                                        </p:cTn>
                                        <p:tgtEl>
                                          <p:spTgt spid="9">
                                            <p:txEl>
                                              <p:pRg st="14" end="14"/>
                                            </p:txEl>
                                          </p:spTgt>
                                        </p:tgtEl>
                                        <p:attrNameLst>
                                          <p:attrName>style.visibility</p:attrName>
                                        </p:attrNameLst>
                                      </p:cBhvr>
                                      <p:to>
                                        <p:strVal val="visible"/>
                                      </p:to>
                                    </p:set>
                                    <p:animEffect transition="in" filter="fade">
                                      <p:cBhvr>
                                        <p:cTn id="605" dur="1000"/>
                                        <p:tgtEl>
                                          <p:spTgt spid="9">
                                            <p:txEl>
                                              <p:pRg st="14" end="14"/>
                                            </p:txEl>
                                          </p:spTgt>
                                        </p:tgtEl>
                                      </p:cBhvr>
                                    </p:animEffect>
                                    <p:anim calcmode="lin" valueType="num">
                                      <p:cBhvr>
                                        <p:cTn id="606" dur="1000" fill="hold"/>
                                        <p:tgtEl>
                                          <p:spTgt spid="9">
                                            <p:txEl>
                                              <p:pRg st="14" end="14"/>
                                            </p:txEl>
                                          </p:spTgt>
                                        </p:tgtEl>
                                        <p:attrNameLst>
                                          <p:attrName>ppt_x</p:attrName>
                                        </p:attrNameLst>
                                      </p:cBhvr>
                                      <p:tavLst>
                                        <p:tav tm="0">
                                          <p:val>
                                            <p:strVal val="#ppt_x"/>
                                          </p:val>
                                        </p:tav>
                                        <p:tav tm="100000">
                                          <p:val>
                                            <p:strVal val="#ppt_x"/>
                                          </p:val>
                                        </p:tav>
                                      </p:tavLst>
                                    </p:anim>
                                    <p:anim calcmode="lin" valueType="num">
                                      <p:cBhvr>
                                        <p:cTn id="607" dur="1000" fill="hold"/>
                                        <p:tgtEl>
                                          <p:spTgt spid="9">
                                            <p:txEl>
                                              <p:pRg st="14" end="14"/>
                                            </p:txEl>
                                          </p:spTgt>
                                        </p:tgtEl>
                                        <p:attrNameLst>
                                          <p:attrName>ppt_y</p:attrName>
                                        </p:attrNameLst>
                                      </p:cBhvr>
                                      <p:tavLst>
                                        <p:tav tm="0">
                                          <p:val>
                                            <p:strVal val="#ppt_y+.1"/>
                                          </p:val>
                                        </p:tav>
                                        <p:tav tm="100000">
                                          <p:val>
                                            <p:strVal val="#ppt_y"/>
                                          </p:val>
                                        </p:tav>
                                      </p:tavLst>
                                    </p:anim>
                                  </p:childTnLst>
                                </p:cTn>
                              </p:par>
                            </p:childTnLst>
                          </p:cTn>
                        </p:par>
                      </p:childTnLst>
                    </p:cTn>
                  </p:par>
                  <p:par>
                    <p:cTn id="608" fill="hold">
                      <p:stCondLst>
                        <p:cond delay="indefinite"/>
                      </p:stCondLst>
                      <p:childTnLst>
                        <p:par>
                          <p:cTn id="609" fill="hold">
                            <p:stCondLst>
                              <p:cond delay="0"/>
                            </p:stCondLst>
                            <p:childTnLst>
                              <p:par>
                                <p:cTn id="610" presetID="16" presetClass="entr" presetSubtype="21" fill="hold" nodeType="clickEffect">
                                  <p:stCondLst>
                                    <p:cond delay="0"/>
                                  </p:stCondLst>
                                  <p:childTnLst>
                                    <p:set>
                                      <p:cBhvr>
                                        <p:cTn id="611" dur="1" fill="hold">
                                          <p:stCondLst>
                                            <p:cond delay="0"/>
                                          </p:stCondLst>
                                        </p:cTn>
                                        <p:tgtEl>
                                          <p:spTgt spid="9">
                                            <p:txEl>
                                              <p:pRg st="10" end="10"/>
                                            </p:txEl>
                                          </p:spTgt>
                                        </p:tgtEl>
                                        <p:attrNameLst>
                                          <p:attrName>style.visibility</p:attrName>
                                        </p:attrNameLst>
                                      </p:cBhvr>
                                      <p:to>
                                        <p:strVal val="visible"/>
                                      </p:to>
                                    </p:set>
                                    <p:animEffect transition="in" filter="barn(inVertical)">
                                      <p:cBhvr>
                                        <p:cTn id="612" dur="500"/>
                                        <p:tgtEl>
                                          <p:spTgt spid="9">
                                            <p:txEl>
                                              <p:pRg st="10" end="10"/>
                                            </p:txEl>
                                          </p:spTgt>
                                        </p:tgtEl>
                                      </p:cBhvr>
                                    </p:animEffect>
                                  </p:childTnLst>
                                </p:cTn>
                              </p:par>
                              <p:par>
                                <p:cTn id="613" presetID="16" presetClass="entr" presetSubtype="21" fill="hold" nodeType="withEffect">
                                  <p:stCondLst>
                                    <p:cond delay="0"/>
                                  </p:stCondLst>
                                  <p:childTnLst>
                                    <p:set>
                                      <p:cBhvr>
                                        <p:cTn id="614" dur="1" fill="hold">
                                          <p:stCondLst>
                                            <p:cond delay="0"/>
                                          </p:stCondLst>
                                        </p:cTn>
                                        <p:tgtEl>
                                          <p:spTgt spid="9">
                                            <p:txEl>
                                              <p:pRg st="11" end="11"/>
                                            </p:txEl>
                                          </p:spTgt>
                                        </p:tgtEl>
                                        <p:attrNameLst>
                                          <p:attrName>style.visibility</p:attrName>
                                        </p:attrNameLst>
                                      </p:cBhvr>
                                      <p:to>
                                        <p:strVal val="visible"/>
                                      </p:to>
                                    </p:set>
                                    <p:animEffect transition="in" filter="barn(inVertical)">
                                      <p:cBhvr>
                                        <p:cTn id="615" dur="500"/>
                                        <p:tgtEl>
                                          <p:spTgt spid="9">
                                            <p:txEl>
                                              <p:pRg st="11" end="11"/>
                                            </p:txEl>
                                          </p:spTgt>
                                        </p:tgtEl>
                                      </p:cBhvr>
                                    </p:animEffect>
                                  </p:childTnLst>
                                </p:cTn>
                              </p:par>
                            </p:childTnLst>
                          </p:cTn>
                        </p:par>
                      </p:childTnLst>
                    </p:cTn>
                  </p:par>
                  <p:par>
                    <p:cTn id="616" fill="hold">
                      <p:stCondLst>
                        <p:cond delay="indefinite"/>
                      </p:stCondLst>
                      <p:childTnLst>
                        <p:par>
                          <p:cTn id="617" fill="hold">
                            <p:stCondLst>
                              <p:cond delay="0"/>
                            </p:stCondLst>
                            <p:childTnLst>
                              <p:par>
                                <p:cTn id="618" presetID="16" presetClass="entr" presetSubtype="21" fill="hold" nodeType="clickEffect">
                                  <p:stCondLst>
                                    <p:cond delay="0"/>
                                  </p:stCondLst>
                                  <p:childTnLst>
                                    <p:set>
                                      <p:cBhvr>
                                        <p:cTn id="619" dur="1" fill="hold">
                                          <p:stCondLst>
                                            <p:cond delay="0"/>
                                          </p:stCondLst>
                                        </p:cTn>
                                        <p:tgtEl>
                                          <p:spTgt spid="9">
                                            <p:txEl>
                                              <p:pRg st="12" end="12"/>
                                            </p:txEl>
                                          </p:spTgt>
                                        </p:tgtEl>
                                        <p:attrNameLst>
                                          <p:attrName>style.visibility</p:attrName>
                                        </p:attrNameLst>
                                      </p:cBhvr>
                                      <p:to>
                                        <p:strVal val="visible"/>
                                      </p:to>
                                    </p:set>
                                    <p:animEffect transition="in" filter="barn(inVertical)">
                                      <p:cBhvr>
                                        <p:cTn id="620" dur="500"/>
                                        <p:tgtEl>
                                          <p:spTgt spid="9">
                                            <p:txEl>
                                              <p:pRg st="12" end="12"/>
                                            </p:txEl>
                                          </p:spTgt>
                                        </p:tgtEl>
                                      </p:cBhvr>
                                    </p:animEffect>
                                  </p:childTnLst>
                                </p:cTn>
                              </p:par>
                            </p:childTnLst>
                          </p:cTn>
                        </p:par>
                      </p:childTnLst>
                    </p:cTn>
                  </p:par>
                  <p:par>
                    <p:cTn id="621" fill="hold">
                      <p:stCondLst>
                        <p:cond delay="indefinite"/>
                      </p:stCondLst>
                      <p:childTnLst>
                        <p:par>
                          <p:cTn id="622" fill="hold">
                            <p:stCondLst>
                              <p:cond delay="0"/>
                            </p:stCondLst>
                            <p:childTnLst>
                              <p:par>
                                <p:cTn id="623" presetID="16" presetClass="entr" presetSubtype="21" fill="hold" nodeType="clickEffect">
                                  <p:stCondLst>
                                    <p:cond delay="0"/>
                                  </p:stCondLst>
                                  <p:childTnLst>
                                    <p:set>
                                      <p:cBhvr>
                                        <p:cTn id="624" dur="1" fill="hold">
                                          <p:stCondLst>
                                            <p:cond delay="0"/>
                                          </p:stCondLst>
                                        </p:cTn>
                                        <p:tgtEl>
                                          <p:spTgt spid="9">
                                            <p:txEl>
                                              <p:pRg st="13" end="13"/>
                                            </p:txEl>
                                          </p:spTgt>
                                        </p:tgtEl>
                                        <p:attrNameLst>
                                          <p:attrName>style.visibility</p:attrName>
                                        </p:attrNameLst>
                                      </p:cBhvr>
                                      <p:to>
                                        <p:strVal val="visible"/>
                                      </p:to>
                                    </p:set>
                                    <p:animEffect transition="in" filter="barn(inVertical)">
                                      <p:cBhvr>
                                        <p:cTn id="625" dur="500"/>
                                        <p:tgtEl>
                                          <p:spTgt spid="9">
                                            <p:txEl>
                                              <p:pRg st="13" end="13"/>
                                            </p:txEl>
                                          </p:spTgt>
                                        </p:tgtEl>
                                      </p:cBhvr>
                                    </p:animEffect>
                                  </p:childTnLst>
                                </p:cTn>
                              </p:par>
                            </p:childTnLst>
                          </p:cTn>
                        </p:par>
                      </p:childTnLst>
                    </p:cTn>
                  </p:par>
                  <p:par>
                    <p:cTn id="626" fill="hold">
                      <p:stCondLst>
                        <p:cond delay="indefinite"/>
                      </p:stCondLst>
                      <p:childTnLst>
                        <p:par>
                          <p:cTn id="627" fill="hold">
                            <p:stCondLst>
                              <p:cond delay="0"/>
                            </p:stCondLst>
                            <p:childTnLst>
                              <p:par>
                                <p:cTn id="628" presetID="16" presetClass="entr" presetSubtype="21" fill="hold" nodeType="clickEffect">
                                  <p:stCondLst>
                                    <p:cond delay="0"/>
                                  </p:stCondLst>
                                  <p:childTnLst>
                                    <p:set>
                                      <p:cBhvr>
                                        <p:cTn id="629" dur="1" fill="hold">
                                          <p:stCondLst>
                                            <p:cond delay="0"/>
                                          </p:stCondLst>
                                        </p:cTn>
                                        <p:tgtEl>
                                          <p:spTgt spid="10">
                                            <p:txEl>
                                              <p:pRg st="0" end="0"/>
                                            </p:txEl>
                                          </p:spTgt>
                                        </p:tgtEl>
                                        <p:attrNameLst>
                                          <p:attrName>style.visibility</p:attrName>
                                        </p:attrNameLst>
                                      </p:cBhvr>
                                      <p:to>
                                        <p:strVal val="visible"/>
                                      </p:to>
                                    </p:set>
                                    <p:animEffect transition="in" filter="barn(inVertical)">
                                      <p:cBhvr>
                                        <p:cTn id="630" dur="500"/>
                                        <p:tgtEl>
                                          <p:spTgt spid="10">
                                            <p:txEl>
                                              <p:pRg st="0" end="0"/>
                                            </p:txEl>
                                          </p:spTgt>
                                        </p:tgtEl>
                                      </p:cBhvr>
                                    </p:animEffect>
                                  </p:childTnLst>
                                </p:cTn>
                              </p:par>
                            </p:childTnLst>
                          </p:cTn>
                        </p:par>
                      </p:childTnLst>
                    </p:cTn>
                  </p:par>
                  <p:par>
                    <p:cTn id="631" fill="hold">
                      <p:stCondLst>
                        <p:cond delay="indefinite"/>
                      </p:stCondLst>
                      <p:childTnLst>
                        <p:par>
                          <p:cTn id="632" fill="hold">
                            <p:stCondLst>
                              <p:cond delay="0"/>
                            </p:stCondLst>
                            <p:childTnLst>
                              <p:par>
                                <p:cTn id="633" presetID="16" presetClass="entr" presetSubtype="21" fill="hold" nodeType="clickEffect">
                                  <p:stCondLst>
                                    <p:cond delay="0"/>
                                  </p:stCondLst>
                                  <p:childTnLst>
                                    <p:set>
                                      <p:cBhvr>
                                        <p:cTn id="634" dur="1" fill="hold">
                                          <p:stCondLst>
                                            <p:cond delay="0"/>
                                          </p:stCondLst>
                                        </p:cTn>
                                        <p:tgtEl>
                                          <p:spTgt spid="10">
                                            <p:txEl>
                                              <p:pRg st="1" end="1"/>
                                            </p:txEl>
                                          </p:spTgt>
                                        </p:tgtEl>
                                        <p:attrNameLst>
                                          <p:attrName>style.visibility</p:attrName>
                                        </p:attrNameLst>
                                      </p:cBhvr>
                                      <p:to>
                                        <p:strVal val="visible"/>
                                      </p:to>
                                    </p:set>
                                    <p:animEffect transition="in" filter="barn(inVertical)">
                                      <p:cBhvr>
                                        <p:cTn id="635" dur="500"/>
                                        <p:tgtEl>
                                          <p:spTgt spid="10">
                                            <p:txEl>
                                              <p:pRg st="1" end="1"/>
                                            </p:txEl>
                                          </p:spTgt>
                                        </p:tgtEl>
                                      </p:cBhvr>
                                    </p:animEffect>
                                  </p:childTnLst>
                                </p:cTn>
                              </p:par>
                            </p:childTnLst>
                          </p:cTn>
                        </p:par>
                      </p:childTnLst>
                    </p:cTn>
                  </p:par>
                  <p:par>
                    <p:cTn id="636" fill="hold">
                      <p:stCondLst>
                        <p:cond delay="indefinite"/>
                      </p:stCondLst>
                      <p:childTnLst>
                        <p:par>
                          <p:cTn id="637" fill="hold">
                            <p:stCondLst>
                              <p:cond delay="0"/>
                            </p:stCondLst>
                            <p:childTnLst>
                              <p:par>
                                <p:cTn id="638" presetID="16" presetClass="entr" presetSubtype="21" fill="hold" nodeType="clickEffect">
                                  <p:stCondLst>
                                    <p:cond delay="0"/>
                                  </p:stCondLst>
                                  <p:childTnLst>
                                    <p:set>
                                      <p:cBhvr>
                                        <p:cTn id="639" dur="1" fill="hold">
                                          <p:stCondLst>
                                            <p:cond delay="0"/>
                                          </p:stCondLst>
                                        </p:cTn>
                                        <p:tgtEl>
                                          <p:spTgt spid="10">
                                            <p:txEl>
                                              <p:pRg st="2" end="2"/>
                                            </p:txEl>
                                          </p:spTgt>
                                        </p:tgtEl>
                                        <p:attrNameLst>
                                          <p:attrName>style.visibility</p:attrName>
                                        </p:attrNameLst>
                                      </p:cBhvr>
                                      <p:to>
                                        <p:strVal val="visible"/>
                                      </p:to>
                                    </p:set>
                                    <p:animEffect transition="in" filter="barn(inVertical)">
                                      <p:cBhvr>
                                        <p:cTn id="640" dur="500"/>
                                        <p:tgtEl>
                                          <p:spTgt spid="10">
                                            <p:txEl>
                                              <p:pRg st="2" end="2"/>
                                            </p:txEl>
                                          </p:spTgt>
                                        </p:tgtEl>
                                      </p:cBhvr>
                                    </p:animEffect>
                                  </p:childTnLst>
                                </p:cTn>
                              </p:par>
                            </p:childTnLst>
                          </p:cTn>
                        </p:par>
                      </p:childTnLst>
                    </p:cTn>
                  </p:par>
                  <p:par>
                    <p:cTn id="641" fill="hold">
                      <p:stCondLst>
                        <p:cond delay="indefinite"/>
                      </p:stCondLst>
                      <p:childTnLst>
                        <p:par>
                          <p:cTn id="642" fill="hold">
                            <p:stCondLst>
                              <p:cond delay="0"/>
                            </p:stCondLst>
                            <p:childTnLst>
                              <p:par>
                                <p:cTn id="643" presetID="16" presetClass="entr" presetSubtype="21" fill="hold" nodeType="clickEffect">
                                  <p:stCondLst>
                                    <p:cond delay="0"/>
                                  </p:stCondLst>
                                  <p:childTnLst>
                                    <p:set>
                                      <p:cBhvr>
                                        <p:cTn id="644" dur="1" fill="hold">
                                          <p:stCondLst>
                                            <p:cond delay="0"/>
                                          </p:stCondLst>
                                        </p:cTn>
                                        <p:tgtEl>
                                          <p:spTgt spid="10">
                                            <p:txEl>
                                              <p:pRg st="4" end="4"/>
                                            </p:txEl>
                                          </p:spTgt>
                                        </p:tgtEl>
                                        <p:attrNameLst>
                                          <p:attrName>style.visibility</p:attrName>
                                        </p:attrNameLst>
                                      </p:cBhvr>
                                      <p:to>
                                        <p:strVal val="visible"/>
                                      </p:to>
                                    </p:set>
                                    <p:animEffect transition="in" filter="barn(inVertical)">
                                      <p:cBhvr>
                                        <p:cTn id="645" dur="500"/>
                                        <p:tgtEl>
                                          <p:spTgt spid="10">
                                            <p:txEl>
                                              <p:pRg st="4" end="4"/>
                                            </p:txEl>
                                          </p:spTgt>
                                        </p:tgtEl>
                                      </p:cBhvr>
                                    </p:animEffect>
                                  </p:childTnLst>
                                </p:cTn>
                              </p:par>
                            </p:childTnLst>
                          </p:cTn>
                        </p:par>
                      </p:childTnLst>
                    </p:cTn>
                  </p:par>
                  <p:par>
                    <p:cTn id="646" fill="hold">
                      <p:stCondLst>
                        <p:cond delay="indefinite"/>
                      </p:stCondLst>
                      <p:childTnLst>
                        <p:par>
                          <p:cTn id="647" fill="hold">
                            <p:stCondLst>
                              <p:cond delay="0"/>
                            </p:stCondLst>
                            <p:childTnLst>
                              <p:par>
                                <p:cTn id="648" presetID="16" presetClass="entr" presetSubtype="21" fill="hold" nodeType="clickEffect">
                                  <p:stCondLst>
                                    <p:cond delay="0"/>
                                  </p:stCondLst>
                                  <p:childTnLst>
                                    <p:set>
                                      <p:cBhvr>
                                        <p:cTn id="649" dur="1" fill="hold">
                                          <p:stCondLst>
                                            <p:cond delay="0"/>
                                          </p:stCondLst>
                                        </p:cTn>
                                        <p:tgtEl>
                                          <p:spTgt spid="10">
                                            <p:txEl>
                                              <p:pRg st="5" end="5"/>
                                            </p:txEl>
                                          </p:spTgt>
                                        </p:tgtEl>
                                        <p:attrNameLst>
                                          <p:attrName>style.visibility</p:attrName>
                                        </p:attrNameLst>
                                      </p:cBhvr>
                                      <p:to>
                                        <p:strVal val="visible"/>
                                      </p:to>
                                    </p:set>
                                    <p:animEffect transition="in" filter="barn(inVertical)">
                                      <p:cBhvr>
                                        <p:cTn id="650" dur="500"/>
                                        <p:tgtEl>
                                          <p:spTgt spid="10">
                                            <p:txEl>
                                              <p:pRg st="5" end="5"/>
                                            </p:txEl>
                                          </p:spTgt>
                                        </p:tgtEl>
                                      </p:cBhvr>
                                    </p:animEffect>
                                  </p:childTnLst>
                                </p:cTn>
                              </p:par>
                            </p:childTnLst>
                          </p:cTn>
                        </p:par>
                      </p:childTnLst>
                    </p:cTn>
                  </p:par>
                  <p:par>
                    <p:cTn id="651" fill="hold">
                      <p:stCondLst>
                        <p:cond delay="indefinite"/>
                      </p:stCondLst>
                      <p:childTnLst>
                        <p:par>
                          <p:cTn id="652" fill="hold">
                            <p:stCondLst>
                              <p:cond delay="0"/>
                            </p:stCondLst>
                            <p:childTnLst>
                              <p:par>
                                <p:cTn id="653" presetID="42" presetClass="entr" presetSubtype="0" fill="hold" nodeType="clickEffect">
                                  <p:stCondLst>
                                    <p:cond delay="0"/>
                                  </p:stCondLst>
                                  <p:childTnLst>
                                    <p:set>
                                      <p:cBhvr>
                                        <p:cTn id="654" dur="1" fill="hold">
                                          <p:stCondLst>
                                            <p:cond delay="0"/>
                                          </p:stCondLst>
                                        </p:cTn>
                                        <p:tgtEl>
                                          <p:spTgt spid="10">
                                            <p:txEl>
                                              <p:pRg st="6" end="6"/>
                                            </p:txEl>
                                          </p:spTgt>
                                        </p:tgtEl>
                                        <p:attrNameLst>
                                          <p:attrName>style.visibility</p:attrName>
                                        </p:attrNameLst>
                                      </p:cBhvr>
                                      <p:to>
                                        <p:strVal val="visible"/>
                                      </p:to>
                                    </p:set>
                                    <p:animEffect transition="in" filter="fade">
                                      <p:cBhvr>
                                        <p:cTn id="655" dur="1000"/>
                                        <p:tgtEl>
                                          <p:spTgt spid="10">
                                            <p:txEl>
                                              <p:pRg st="6" end="6"/>
                                            </p:txEl>
                                          </p:spTgt>
                                        </p:tgtEl>
                                      </p:cBhvr>
                                    </p:animEffect>
                                    <p:anim calcmode="lin" valueType="num">
                                      <p:cBhvr>
                                        <p:cTn id="656" dur="1000" fill="hold"/>
                                        <p:tgtEl>
                                          <p:spTgt spid="10">
                                            <p:txEl>
                                              <p:pRg st="6" end="6"/>
                                            </p:txEl>
                                          </p:spTgt>
                                        </p:tgtEl>
                                        <p:attrNameLst>
                                          <p:attrName>ppt_x</p:attrName>
                                        </p:attrNameLst>
                                      </p:cBhvr>
                                      <p:tavLst>
                                        <p:tav tm="0">
                                          <p:val>
                                            <p:strVal val="#ppt_x"/>
                                          </p:val>
                                        </p:tav>
                                        <p:tav tm="100000">
                                          <p:val>
                                            <p:strVal val="#ppt_x"/>
                                          </p:val>
                                        </p:tav>
                                      </p:tavLst>
                                    </p:anim>
                                    <p:anim calcmode="lin" valueType="num">
                                      <p:cBhvr>
                                        <p:cTn id="657" dur="1000" fill="hold"/>
                                        <p:tgtEl>
                                          <p:spTgt spid="10">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658" fill="hold">
                      <p:stCondLst>
                        <p:cond delay="indefinite"/>
                      </p:stCondLst>
                      <p:childTnLst>
                        <p:par>
                          <p:cTn id="659" fill="hold">
                            <p:stCondLst>
                              <p:cond delay="0"/>
                            </p:stCondLst>
                            <p:childTnLst>
                              <p:par>
                                <p:cTn id="660" presetID="6" presetClass="entr" presetSubtype="16" fill="hold" nodeType="clickEffect">
                                  <p:stCondLst>
                                    <p:cond delay="0"/>
                                  </p:stCondLst>
                                  <p:childTnLst>
                                    <p:set>
                                      <p:cBhvr>
                                        <p:cTn id="661" dur="1" fill="hold">
                                          <p:stCondLst>
                                            <p:cond delay="0"/>
                                          </p:stCondLst>
                                        </p:cTn>
                                        <p:tgtEl>
                                          <p:spTgt spid="12"/>
                                        </p:tgtEl>
                                        <p:attrNameLst>
                                          <p:attrName>style.visibility</p:attrName>
                                        </p:attrNameLst>
                                      </p:cBhvr>
                                      <p:to>
                                        <p:strVal val="visible"/>
                                      </p:to>
                                    </p:set>
                                    <p:animEffect transition="in" filter="circle(in)">
                                      <p:cBhvr>
                                        <p:cTn id="662" dur="2000"/>
                                        <p:tgtEl>
                                          <p:spTgt spid="12"/>
                                        </p:tgtEl>
                                      </p:cBhvr>
                                    </p:animEffect>
                                  </p:childTnLst>
                                </p:cTn>
                              </p:par>
                            </p:childTnLst>
                          </p:cTn>
                        </p:par>
                      </p:childTnLst>
                    </p:cTn>
                  </p:par>
                  <p:par>
                    <p:cTn id="663" fill="hold">
                      <p:stCondLst>
                        <p:cond delay="indefinite"/>
                      </p:stCondLst>
                      <p:childTnLst>
                        <p:par>
                          <p:cTn id="664" fill="hold">
                            <p:stCondLst>
                              <p:cond delay="0"/>
                            </p:stCondLst>
                            <p:childTnLst>
                              <p:par>
                                <p:cTn id="665" presetID="53" presetClass="entr" presetSubtype="16" fill="hold" nodeType="clickEffect">
                                  <p:stCondLst>
                                    <p:cond delay="0"/>
                                  </p:stCondLst>
                                  <p:childTnLst>
                                    <p:set>
                                      <p:cBhvr>
                                        <p:cTn id="666" dur="1" fill="hold">
                                          <p:stCondLst>
                                            <p:cond delay="0"/>
                                          </p:stCondLst>
                                        </p:cTn>
                                        <p:tgtEl>
                                          <p:spTgt spid="18"/>
                                        </p:tgtEl>
                                        <p:attrNameLst>
                                          <p:attrName>style.visibility</p:attrName>
                                        </p:attrNameLst>
                                      </p:cBhvr>
                                      <p:to>
                                        <p:strVal val="visible"/>
                                      </p:to>
                                    </p:set>
                                    <p:anim calcmode="lin" valueType="num">
                                      <p:cBhvr>
                                        <p:cTn id="667" dur="500" fill="hold"/>
                                        <p:tgtEl>
                                          <p:spTgt spid="18"/>
                                        </p:tgtEl>
                                        <p:attrNameLst>
                                          <p:attrName>ppt_w</p:attrName>
                                        </p:attrNameLst>
                                      </p:cBhvr>
                                      <p:tavLst>
                                        <p:tav tm="0">
                                          <p:val>
                                            <p:fltVal val="0"/>
                                          </p:val>
                                        </p:tav>
                                        <p:tav tm="100000">
                                          <p:val>
                                            <p:strVal val="#ppt_w"/>
                                          </p:val>
                                        </p:tav>
                                      </p:tavLst>
                                    </p:anim>
                                    <p:anim calcmode="lin" valueType="num">
                                      <p:cBhvr>
                                        <p:cTn id="668" dur="500" fill="hold"/>
                                        <p:tgtEl>
                                          <p:spTgt spid="18"/>
                                        </p:tgtEl>
                                        <p:attrNameLst>
                                          <p:attrName>ppt_h</p:attrName>
                                        </p:attrNameLst>
                                      </p:cBhvr>
                                      <p:tavLst>
                                        <p:tav tm="0">
                                          <p:val>
                                            <p:fltVal val="0"/>
                                          </p:val>
                                        </p:tav>
                                        <p:tav tm="100000">
                                          <p:val>
                                            <p:strVal val="#ppt_h"/>
                                          </p:val>
                                        </p:tav>
                                      </p:tavLst>
                                    </p:anim>
                                    <p:animEffect transition="in" filter="fade">
                                      <p:cBhvr>
                                        <p:cTn id="669"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allAtOnce"/>
      <p:bldP spid="7" grpId="1" build="allAtOnce"/>
      <p:bldP spid="8" grpId="0" build="allAtOnce"/>
    </p:bldLst>
  </p:timing>
</p:sld>
</file>

<file path=ppt/slides/slide3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accent6">
                <a:lumMod val="20000"/>
                <a:lumOff val="80000"/>
              </a:schemeClr>
            </a:gs>
            <a:gs pos="100000">
              <a:srgbClr val="FEECB4"/>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53817" y="213000"/>
            <a:ext cx="4866823" cy="598033"/>
          </a:xfrm>
        </p:spPr>
        <p:txBody>
          <a:bodyPr>
            <a:normAutofit/>
          </a:bodyPr>
          <a:lstStyle/>
          <a:p>
            <a:r>
              <a:rPr lang="en-US" sz="2800" b="1">
                <a:solidFill>
                  <a:schemeClr val="accent4">
                    <a:lumMod val="50000"/>
                  </a:schemeClr>
                </a:solidFill>
                <a:effectLst>
                  <a:outerShdw blurRad="50800" dist="38100" algn="l">
                    <a:srgbClr val="000000">
                      <a:alpha val="40000"/>
                    </a:srgbClr>
                  </a:outerShdw>
                  <a:reflection blurRad="6350" stA="55000" endA="300" endPos="45500" dir="5400000" sy="-100000" algn="bl"/>
                </a:effectLst>
                <a:latin typeface="Arial" panose="020B0604020202020204" pitchFamily="34" charset="0"/>
                <a:cs typeface="Arial" panose="020B0604020202020204" pitchFamily="34" charset="0"/>
              </a:rPr>
              <a:t>Kiểm tra điểm trong</a:t>
            </a:r>
            <a:endParaRPr lang="en-US" sz="2800" b="1">
              <a:solidFill>
                <a:schemeClr val="accent4">
                  <a:lumMod val="50000"/>
                </a:schemeClr>
              </a:solidFill>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5A56C70A-47E8-4D43-BC53-9F5DFA8CEAC7}" type="slidenum">
              <a:rPr lang="en-US" smtClean="0"/>
              <a:t>32</a:t>
            </a:fld>
            <a:endParaRPr lang="en-US"/>
          </a:p>
        </p:txBody>
      </p:sp>
      <p:sp>
        <p:nvSpPr>
          <p:cNvPr id="6" name="Rectangle 5"/>
          <p:cNvSpPr/>
          <p:nvPr/>
        </p:nvSpPr>
        <p:spPr>
          <a:xfrm>
            <a:off x="10576127" y="6488668"/>
            <a:ext cx="1402948" cy="369332"/>
          </a:xfrm>
          <a:prstGeom prst="rect">
            <a:avLst/>
          </a:prstGeom>
        </p:spPr>
        <p:txBody>
          <a:bodyPr wrap="none">
            <a:spAutoFit/>
          </a:bodyPr>
          <a:lstStyle/>
          <a:p>
            <a:r>
              <a:rPr lang="en-US" b="1">
                <a:solidFill>
                  <a:schemeClr val="accent4">
                    <a:lumMod val="50000"/>
                  </a:schemeClr>
                </a:solidFill>
                <a:effectLst>
                  <a:outerShdw blurRad="50800" dist="38100" algn="l">
                    <a:srgbClr val="000000">
                      <a:alpha val="40000"/>
                    </a:srgbClr>
                  </a:outerShdw>
                  <a:reflection blurRad="6350" stA="55000" endA="300" endPos="45500" dir="5400000" sy="-100000" algn="bl"/>
                </a:effectLst>
                <a:latin typeface="Arial" panose="020B0604020202020204" pitchFamily="34" charset="0"/>
                <a:cs typeface="Arial" panose="020B0604020202020204" pitchFamily="34" charset="0"/>
              </a:rPr>
              <a:t>Đ</a:t>
            </a:r>
            <a:r>
              <a:rPr lang="en-US" b="1" smtClean="0">
                <a:solidFill>
                  <a:schemeClr val="accent4">
                    <a:lumMod val="50000"/>
                  </a:schemeClr>
                </a:solidFill>
                <a:effectLst>
                  <a:outerShdw blurRad="50800" dist="38100" algn="l">
                    <a:srgbClr val="000000">
                      <a:alpha val="40000"/>
                    </a:srgbClr>
                  </a:outerShdw>
                  <a:reflection blurRad="6350" stA="55000" endA="300" endPos="45500" dir="5400000" sy="-100000" algn="bl"/>
                </a:effectLst>
                <a:latin typeface="Arial" panose="020B0604020202020204" pitchFamily="34" charset="0"/>
                <a:cs typeface="Arial" panose="020B0604020202020204" pitchFamily="34" charset="0"/>
              </a:rPr>
              <a:t>iểm </a:t>
            </a:r>
            <a:r>
              <a:rPr lang="en-US" b="1">
                <a:solidFill>
                  <a:schemeClr val="accent4">
                    <a:lumMod val="50000"/>
                  </a:schemeClr>
                </a:solidFill>
                <a:effectLst>
                  <a:outerShdw blurRad="50800" dist="38100" algn="l">
                    <a:srgbClr val="000000">
                      <a:alpha val="40000"/>
                    </a:srgbClr>
                  </a:outerShdw>
                  <a:reflection blurRad="6350" stA="55000" endA="300" endPos="45500" dir="5400000" sy="-100000" algn="bl"/>
                </a:effectLst>
                <a:latin typeface="Arial" panose="020B0604020202020204" pitchFamily="34" charset="0"/>
                <a:cs typeface="Arial" panose="020B0604020202020204" pitchFamily="34" charset="0"/>
              </a:rPr>
              <a:t>trong</a:t>
            </a:r>
            <a:endParaRPr lang="en-US"/>
          </a:p>
        </p:txBody>
      </p:sp>
      <p:sp>
        <p:nvSpPr>
          <p:cNvPr id="7" name="Rectangle 6"/>
          <p:cNvSpPr/>
          <p:nvPr/>
        </p:nvSpPr>
        <p:spPr>
          <a:xfrm>
            <a:off x="630675" y="747624"/>
            <a:ext cx="1659429" cy="461665"/>
          </a:xfrm>
          <a:prstGeom prst="rect">
            <a:avLst/>
          </a:prstGeom>
        </p:spPr>
        <p:txBody>
          <a:bodyPr wrap="none">
            <a:spAutoFit/>
          </a:bodyPr>
          <a:lstStyle/>
          <a:p>
            <a:pPr algn="just">
              <a:spcBef>
                <a:spcPts val="200"/>
              </a:spcBef>
            </a:pPr>
            <a:r>
              <a:rPr lang="en-US" sz="2400" b="1">
                <a:solidFill>
                  <a:srgbClr val="00B0F0"/>
                </a:solidFill>
                <a:effectLst>
                  <a:reflection blurRad="6350" stA="55000" endA="300" endPos="45500" dir="5400000" sy="-100000" algn="bl"/>
                </a:effectLst>
                <a:latin typeface="Courier New" panose="02070309020205020404" pitchFamily="49" charset="0"/>
                <a:ea typeface="Times New Roman" panose="02020603050405020304" pitchFamily="18" charset="0"/>
                <a:cs typeface="Times New Roman" panose="02020603050405020304" pitchFamily="18" charset="0"/>
              </a:rPr>
              <a:t>Bài toán</a:t>
            </a:r>
            <a:endParaRPr lang="en-US" sz="2400" b="1">
              <a:solidFill>
                <a:srgbClr val="2E74B5"/>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sp>
        <p:nvSpPr>
          <p:cNvPr id="8" name="Rectangle 7"/>
          <p:cNvSpPr/>
          <p:nvPr/>
        </p:nvSpPr>
        <p:spPr>
          <a:xfrm>
            <a:off x="718139" y="1209289"/>
            <a:ext cx="11089547" cy="646331"/>
          </a:xfrm>
          <a:prstGeom prst="rect">
            <a:avLst/>
          </a:prstGeom>
        </p:spPr>
        <p:txBody>
          <a:bodyPr wrap="square">
            <a:spAutoFit/>
          </a:bodyPr>
          <a:lstStyle/>
          <a:p>
            <a:pPr algn="just">
              <a:spcAft>
                <a:spcPts val="600"/>
              </a:spcAft>
            </a:pPr>
            <a:r>
              <a:rPr lang="en-US">
                <a:latin typeface="Times New Roman" panose="02020603050405020304" pitchFamily="18" charset="0"/>
                <a:ea typeface="Calibri" panose="020F0502020204030204" pitchFamily="34" charset="0"/>
                <a:cs typeface="Times New Roman" panose="02020603050405020304" pitchFamily="18" charset="0"/>
              </a:rPr>
              <a:t>Cho đa giác lồi </a:t>
            </a:r>
            <a:r>
              <a:rPr lang="en-US" b="1" i="1">
                <a:latin typeface="Courier New" panose="02070309020205020404" pitchFamily="49" charset="0"/>
                <a:ea typeface="Calibri" panose="020F0502020204030204" pitchFamily="34" charset="0"/>
                <a:cs typeface="Times New Roman" panose="02020603050405020304" pitchFamily="18" charset="0"/>
              </a:rPr>
              <a:t>n</a:t>
            </a:r>
            <a:r>
              <a:rPr lang="en-US">
                <a:latin typeface="Times New Roman" panose="02020603050405020304" pitchFamily="18" charset="0"/>
                <a:ea typeface="Calibri" panose="020F0502020204030204" pitchFamily="34" charset="0"/>
                <a:cs typeface="Times New Roman" panose="02020603050405020304" pitchFamily="18" charset="0"/>
              </a:rPr>
              <a:t> đỉnh, đỉnh thứ </a:t>
            </a:r>
            <a:r>
              <a:rPr lang="en-US" b="1" i="1">
                <a:latin typeface="Courier New" panose="02070309020205020404" pitchFamily="49" charset="0"/>
                <a:ea typeface="Calibri" panose="020F0502020204030204" pitchFamily="34" charset="0"/>
                <a:cs typeface="Times New Roman" panose="02020603050405020304" pitchFamily="18" charset="0"/>
              </a:rPr>
              <a:t>i</a:t>
            </a:r>
            <a:r>
              <a:rPr lang="en-US">
                <a:latin typeface="Times New Roman" panose="02020603050405020304" pitchFamily="18" charset="0"/>
                <a:ea typeface="Calibri" panose="020F0502020204030204" pitchFamily="34" charset="0"/>
                <a:cs typeface="Times New Roman" panose="02020603050405020304" pitchFamily="18" charset="0"/>
              </a:rPr>
              <a:t> có tọa độ nguyên (</a:t>
            </a:r>
            <a:r>
              <a:rPr lang="en-US" b="1" i="1">
                <a:latin typeface="Courier New" panose="02070309020205020404" pitchFamily="49" charset="0"/>
                <a:ea typeface="Calibri" panose="020F0502020204030204" pitchFamily="34" charset="0"/>
                <a:cs typeface="Times New Roman" panose="02020603050405020304" pitchFamily="18" charset="0"/>
              </a:rPr>
              <a:t>a</a:t>
            </a:r>
            <a:r>
              <a:rPr lang="en-US" b="1" i="1" baseline="-25000">
                <a:latin typeface="Courier New" panose="02070309020205020404" pitchFamily="49" charset="0"/>
                <a:ea typeface="Calibri" panose="020F0502020204030204" pitchFamily="34" charset="0"/>
                <a:cs typeface="Times New Roman" panose="02020603050405020304" pitchFamily="18" charset="0"/>
              </a:rPr>
              <a:t>i</a:t>
            </a:r>
            <a:r>
              <a:rPr lang="en-US">
                <a:latin typeface="Times New Roman" panose="02020603050405020304" pitchFamily="18" charset="0"/>
                <a:ea typeface="Calibri" panose="020F0502020204030204" pitchFamily="34" charset="0"/>
                <a:cs typeface="Times New Roman" panose="02020603050405020304" pitchFamily="18" charset="0"/>
              </a:rPr>
              <a:t>, </a:t>
            </a:r>
            <a:r>
              <a:rPr lang="en-US" b="1" i="1">
                <a:latin typeface="Courier New" panose="02070309020205020404" pitchFamily="49" charset="0"/>
                <a:ea typeface="Calibri" panose="020F0502020204030204" pitchFamily="34" charset="0"/>
                <a:cs typeface="Times New Roman" panose="02020603050405020304" pitchFamily="18" charset="0"/>
              </a:rPr>
              <a:t>b</a:t>
            </a:r>
            <a:r>
              <a:rPr lang="en-US" b="1" i="1" baseline="-25000">
                <a:latin typeface="Courier New" panose="02070309020205020404" pitchFamily="49" charset="0"/>
                <a:ea typeface="Calibri" panose="020F0502020204030204" pitchFamily="34" charset="0"/>
                <a:cs typeface="Times New Roman" panose="02020603050405020304" pitchFamily="18" charset="0"/>
              </a:rPr>
              <a:t>i</a:t>
            </a:r>
            <a:r>
              <a:rPr lang="en-US">
                <a:latin typeface="Times New Roman" panose="02020603050405020304" pitchFamily="18" charset="0"/>
                <a:ea typeface="Calibri" panose="020F0502020204030204" pitchFamily="34" charset="0"/>
                <a:cs typeface="Times New Roman" panose="02020603050405020304" pitchFamily="18" charset="0"/>
              </a:rPr>
              <a:t>), </a:t>
            </a:r>
            <a:r>
              <a:rPr lang="en-US" b="1" i="1">
                <a:latin typeface="Courier New" panose="02070309020205020404" pitchFamily="49" charset="0"/>
                <a:ea typeface="Calibri" panose="020F0502020204030204" pitchFamily="34" charset="0"/>
                <a:cs typeface="Times New Roman" panose="02020603050405020304" pitchFamily="18" charset="0"/>
              </a:rPr>
              <a:t>i</a:t>
            </a:r>
            <a:r>
              <a:rPr lang="en-US">
                <a:latin typeface="Times New Roman" panose="02020603050405020304" pitchFamily="18" charset="0"/>
                <a:ea typeface="Calibri" panose="020F0502020204030204" pitchFamily="34" charset="0"/>
                <a:cs typeface="Times New Roman" panose="02020603050405020304" pitchFamily="18" charset="0"/>
              </a:rPr>
              <a:t> = 1 </a:t>
            </a:r>
            <a:r>
              <a:rPr lang="en-US">
                <a:latin typeface="Aharoni"/>
                <a:ea typeface="Calibri" panose="020F0502020204030204" pitchFamily="34" charset="0"/>
                <a:cs typeface="Times New Roman" panose="02020603050405020304" pitchFamily="18" charset="0"/>
              </a:rPr>
              <a:t>÷</a:t>
            </a:r>
            <a:r>
              <a:rPr lang="en-US">
                <a:latin typeface="Times New Roman" panose="02020603050405020304" pitchFamily="18" charset="0"/>
                <a:ea typeface="Calibri" panose="020F0502020204030204" pitchFamily="34" charset="0"/>
                <a:cs typeface="Times New Roman" panose="02020603050405020304" pitchFamily="18" charset="0"/>
              </a:rPr>
              <a:t> </a:t>
            </a:r>
            <a:r>
              <a:rPr lang="en-US" b="1" i="1">
                <a:latin typeface="Courier New" panose="02070309020205020404" pitchFamily="49" charset="0"/>
                <a:ea typeface="Calibri" panose="020F0502020204030204" pitchFamily="34" charset="0"/>
                <a:cs typeface="Times New Roman" panose="02020603050405020304" pitchFamily="18" charset="0"/>
              </a:rPr>
              <a:t>n</a:t>
            </a:r>
            <a:r>
              <a:rPr lang="en-US">
                <a:latin typeface="Times New Roman" panose="02020603050405020304" pitchFamily="18" charset="0"/>
                <a:ea typeface="Calibri" panose="020F0502020204030204" pitchFamily="34" charset="0"/>
                <a:cs typeface="Times New Roman" panose="02020603050405020304" pitchFamily="18" charset="0"/>
              </a:rPr>
              <a:t>. Các đỉnh được liệt kê theo trình tự ngược kim đồng hồ.</a:t>
            </a:r>
            <a:endParaRPr lang="en-US">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 name="Rectangle 8"/>
          <p:cNvSpPr/>
          <p:nvPr/>
        </p:nvSpPr>
        <p:spPr>
          <a:xfrm>
            <a:off x="718138" y="1855620"/>
            <a:ext cx="11089547" cy="923330"/>
          </a:xfrm>
          <a:prstGeom prst="rect">
            <a:avLst/>
          </a:prstGeom>
        </p:spPr>
        <p:txBody>
          <a:bodyPr wrap="square">
            <a:spAutoFit/>
          </a:bodyPr>
          <a:lstStyle/>
          <a:p>
            <a:pPr algn="just">
              <a:spcAft>
                <a:spcPts val="600"/>
              </a:spcAft>
            </a:pPr>
            <a:r>
              <a:rPr lang="en-US">
                <a:latin typeface="Times New Roman" panose="02020603050405020304" pitchFamily="18" charset="0"/>
                <a:ea typeface="Calibri" panose="020F0502020204030204" pitchFamily="34" charset="0"/>
                <a:cs typeface="Times New Roman" panose="02020603050405020304" pitchFamily="18" charset="0"/>
              </a:rPr>
              <a:t>Với mỗi điểm trong số </a:t>
            </a:r>
            <a:r>
              <a:rPr lang="en-US" b="1" i="1">
                <a:latin typeface="Courier New" panose="02070309020205020404" pitchFamily="49" charset="0"/>
                <a:ea typeface="Calibri" panose="020F0502020204030204" pitchFamily="34" charset="0"/>
                <a:cs typeface="Times New Roman" panose="02020603050405020304" pitchFamily="18" charset="0"/>
              </a:rPr>
              <a:t>m</a:t>
            </a:r>
            <a:r>
              <a:rPr lang="en-US">
                <a:latin typeface="Times New Roman" panose="02020603050405020304" pitchFamily="18" charset="0"/>
                <a:ea typeface="Calibri" panose="020F0502020204030204" pitchFamily="34" charset="0"/>
                <a:cs typeface="Times New Roman" panose="02020603050405020304" pitchFamily="18" charset="0"/>
              </a:rPr>
              <a:t> điểm cho trước, điểm thứ </a:t>
            </a:r>
            <a:r>
              <a:rPr lang="en-US" b="1" i="1">
                <a:latin typeface="Courier New" panose="02070309020205020404" pitchFamily="49" charset="0"/>
                <a:ea typeface="Calibri" panose="020F0502020204030204" pitchFamily="34" charset="0"/>
                <a:cs typeface="Times New Roman" panose="02020603050405020304" pitchFamily="18" charset="0"/>
              </a:rPr>
              <a:t>j</a:t>
            </a:r>
            <a:r>
              <a:rPr lang="en-US">
                <a:latin typeface="Times New Roman" panose="02020603050405020304" pitchFamily="18" charset="0"/>
                <a:ea typeface="Calibri" panose="020F0502020204030204" pitchFamily="34" charset="0"/>
                <a:cs typeface="Times New Roman" panose="02020603050405020304" pitchFamily="18" charset="0"/>
              </a:rPr>
              <a:t> có tọa độ nguyên (</a:t>
            </a:r>
            <a:r>
              <a:rPr lang="en-US" b="1" i="1">
                <a:latin typeface="Courier New" panose="02070309020205020404" pitchFamily="49" charset="0"/>
                <a:ea typeface="Calibri" panose="020F0502020204030204" pitchFamily="34" charset="0"/>
                <a:cs typeface="Times New Roman" panose="02020603050405020304" pitchFamily="18" charset="0"/>
              </a:rPr>
              <a:t>x</a:t>
            </a:r>
            <a:r>
              <a:rPr lang="en-US" b="1" i="1" baseline="-25000">
                <a:latin typeface="Courier New" panose="02070309020205020404" pitchFamily="49" charset="0"/>
                <a:ea typeface="Calibri" panose="020F0502020204030204" pitchFamily="34" charset="0"/>
                <a:cs typeface="Times New Roman" panose="02020603050405020304" pitchFamily="18" charset="0"/>
              </a:rPr>
              <a:t>j</a:t>
            </a:r>
            <a:r>
              <a:rPr lang="en-US">
                <a:latin typeface="Times New Roman" panose="02020603050405020304" pitchFamily="18" charset="0"/>
                <a:ea typeface="Calibri" panose="020F0502020204030204" pitchFamily="34" charset="0"/>
                <a:cs typeface="Times New Roman" panose="02020603050405020304" pitchFamily="18" charset="0"/>
              </a:rPr>
              <a:t>,</a:t>
            </a:r>
            <a:r>
              <a:rPr lang="en-US" b="1" i="1">
                <a:latin typeface="Courier New" panose="02070309020205020404" pitchFamily="49" charset="0"/>
                <a:ea typeface="Calibri" panose="020F0502020204030204" pitchFamily="34" charset="0"/>
                <a:cs typeface="Times New Roman" panose="02020603050405020304" pitchFamily="18" charset="0"/>
              </a:rPr>
              <a:t>y</a:t>
            </a:r>
            <a:r>
              <a:rPr lang="en-US" b="1" i="1" baseline="-25000">
                <a:latin typeface="Courier New" panose="02070309020205020404" pitchFamily="49" charset="0"/>
                <a:ea typeface="Calibri" panose="020F0502020204030204" pitchFamily="34" charset="0"/>
                <a:cs typeface="Times New Roman" panose="02020603050405020304" pitchFamily="18" charset="0"/>
              </a:rPr>
              <a:t>j</a:t>
            </a:r>
            <a:r>
              <a:rPr lang="en-US">
                <a:latin typeface="Times New Roman" panose="02020603050405020304" pitchFamily="18" charset="0"/>
                <a:ea typeface="Calibri" panose="020F0502020204030204" pitchFamily="34" charset="0"/>
                <a:cs typeface="Times New Roman" panose="02020603050405020304" pitchFamily="18" charset="0"/>
              </a:rPr>
              <a:t>), </a:t>
            </a:r>
            <a:r>
              <a:rPr lang="en-US" b="1" i="1">
                <a:latin typeface="Courier New" panose="02070309020205020404" pitchFamily="49" charset="0"/>
                <a:ea typeface="Calibri" panose="020F0502020204030204" pitchFamily="34" charset="0"/>
                <a:cs typeface="Times New Roman" panose="02020603050405020304" pitchFamily="18" charset="0"/>
              </a:rPr>
              <a:t>j</a:t>
            </a:r>
            <a:r>
              <a:rPr lang="en-US">
                <a:latin typeface="Times New Roman" panose="02020603050405020304" pitchFamily="18" charset="0"/>
                <a:ea typeface="Calibri" panose="020F0502020204030204" pitchFamily="34" charset="0"/>
                <a:cs typeface="Times New Roman" panose="02020603050405020304" pitchFamily="18" charset="0"/>
              </a:rPr>
              <a:t> = 1 </a:t>
            </a:r>
            <a:r>
              <a:rPr lang="en-US">
                <a:latin typeface="Aharoni"/>
                <a:ea typeface="Calibri" panose="020F0502020204030204" pitchFamily="34" charset="0"/>
                <a:cs typeface="Times New Roman" panose="02020603050405020304" pitchFamily="18" charset="0"/>
              </a:rPr>
              <a:t>÷</a:t>
            </a:r>
            <a:r>
              <a:rPr lang="en-US">
                <a:latin typeface="Times New Roman" panose="02020603050405020304" pitchFamily="18" charset="0"/>
                <a:ea typeface="Calibri" panose="020F0502020204030204" pitchFamily="34" charset="0"/>
                <a:cs typeface="Times New Roman" panose="02020603050405020304" pitchFamily="18" charset="0"/>
              </a:rPr>
              <a:t> </a:t>
            </a:r>
            <a:r>
              <a:rPr lang="en-US" b="1" i="1">
                <a:latin typeface="Courier New" panose="02070309020205020404" pitchFamily="49" charset="0"/>
                <a:ea typeface="Calibri" panose="020F0502020204030204" pitchFamily="34" charset="0"/>
                <a:cs typeface="Times New Roman" panose="02020603050405020304" pitchFamily="18" charset="0"/>
              </a:rPr>
              <a:t>m</a:t>
            </a:r>
            <a:r>
              <a:rPr lang="en-US">
                <a:latin typeface="Times New Roman" panose="02020603050405020304" pitchFamily="18" charset="0"/>
                <a:ea typeface="Calibri" panose="020F0502020204030204" pitchFamily="34" charset="0"/>
                <a:cs typeface="Times New Roman" panose="02020603050405020304" pitchFamily="18" charset="0"/>
              </a:rPr>
              <a:t>, hãy xác định điểm nằm trong hay ngoài đa giác lồi đã cho và đưa ra thông báo tương ứng “</a:t>
            </a:r>
            <a:r>
              <a:rPr lang="en-US" b="1" i="1">
                <a:latin typeface="Courier New" panose="02070309020205020404" pitchFamily="49" charset="0"/>
                <a:ea typeface="Calibri" panose="020F0502020204030204" pitchFamily="34" charset="0"/>
                <a:cs typeface="Times New Roman" panose="02020603050405020304" pitchFamily="18" charset="0"/>
              </a:rPr>
              <a:t>Inside</a:t>
            </a:r>
            <a:r>
              <a:rPr lang="en-US">
                <a:latin typeface="Times New Roman" panose="02020603050405020304" pitchFamily="18" charset="0"/>
                <a:ea typeface="Calibri" panose="020F0502020204030204" pitchFamily="34" charset="0"/>
                <a:cs typeface="Times New Roman" panose="02020603050405020304" pitchFamily="18" charset="0"/>
              </a:rPr>
              <a:t>” hoặc “</a:t>
            </a:r>
            <a:r>
              <a:rPr lang="en-US" b="1" i="1">
                <a:latin typeface="Courier New" panose="02070309020205020404" pitchFamily="49" charset="0"/>
                <a:ea typeface="Calibri" panose="020F0502020204030204" pitchFamily="34" charset="0"/>
                <a:cs typeface="Times New Roman" panose="02020603050405020304" pitchFamily="18" charset="0"/>
              </a:rPr>
              <a:t>Outside</a:t>
            </a:r>
            <a:r>
              <a:rPr lang="en-US">
                <a:latin typeface="Times New Roman" panose="02020603050405020304" pitchFamily="18" charset="0"/>
                <a:ea typeface="Calibri" panose="020F0502020204030204" pitchFamily="34" charset="0"/>
                <a:cs typeface="Times New Roman" panose="02020603050405020304" pitchFamily="18" charset="0"/>
              </a:rPr>
              <a:t>”. Một điểm được gọi là nằm trong đa giác nếu nó nằm hoàn toàn trong miền trong của đa giác hay nằm trên cạnh hoặc đỉnh của đa giác.</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 name="Rectangle 9"/>
          <p:cNvSpPr/>
          <p:nvPr/>
        </p:nvSpPr>
        <p:spPr>
          <a:xfrm>
            <a:off x="718137" y="2778950"/>
            <a:ext cx="4123886" cy="369332"/>
          </a:xfrm>
          <a:prstGeom prst="rect">
            <a:avLst/>
          </a:prstGeom>
        </p:spPr>
        <p:txBody>
          <a:bodyPr wrap="none">
            <a:spAutoFit/>
          </a:bodyPr>
          <a:lstStyle/>
          <a:p>
            <a:pPr algn="just"/>
            <a:r>
              <a:rPr lang="en-US" b="1" i="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Dữ liệu:</a:t>
            </a:r>
            <a:r>
              <a:rPr lang="en-US">
                <a:latin typeface="Times New Roman" panose="02020603050405020304" pitchFamily="18" charset="0"/>
                <a:ea typeface="Calibri" panose="020F0502020204030204" pitchFamily="34" charset="0"/>
                <a:cs typeface="Times New Roman" panose="02020603050405020304" pitchFamily="18" charset="0"/>
              </a:rPr>
              <a:t> Vào từ file văn bản INSIDE.INP:</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1" name="Rectangle 10"/>
          <p:cNvSpPr/>
          <p:nvPr/>
        </p:nvSpPr>
        <p:spPr>
          <a:xfrm>
            <a:off x="871673" y="3056872"/>
            <a:ext cx="7940702" cy="1751249"/>
          </a:xfrm>
          <a:prstGeom prst="rect">
            <a:avLst/>
          </a:prstGeom>
        </p:spPr>
        <p:txBody>
          <a:bodyPr wrap="square">
            <a:spAutoFit/>
          </a:bodyPr>
          <a:lstStyle/>
          <a:p>
            <a:pPr marL="342900" marR="0" lvl="0" indent="-342900" algn="just">
              <a:lnSpc>
                <a:spcPct val="115000"/>
              </a:lnSpc>
              <a:spcBef>
                <a:spcPts val="0"/>
              </a:spcBef>
              <a:spcAft>
                <a:spcPts val="1000"/>
              </a:spcAft>
              <a:buFont typeface="Symbol" panose="05050102010706020507" pitchFamily="18" charset="2"/>
              <a:buBlip>
                <a:blip r:embed="rId2"/>
              </a:buBlip>
            </a:pPr>
            <a:r>
              <a:rPr lang="en-US">
                <a:latin typeface="Times New Roman" panose="02020603050405020304" pitchFamily="18" charset="0"/>
                <a:ea typeface="Calibri" panose="020F0502020204030204" pitchFamily="34" charset="0"/>
                <a:cs typeface="Times New Roman" panose="02020603050405020304" pitchFamily="18" charset="0"/>
              </a:rPr>
              <a:t>Dòng đầu tiên chứa một số nguyên </a:t>
            </a:r>
            <a:r>
              <a:rPr lang="en-US" b="1" i="1">
                <a:latin typeface="Courier New" panose="02070309020205020404" pitchFamily="49" charset="0"/>
                <a:ea typeface="Calibri" panose="020F0502020204030204" pitchFamily="34" charset="0"/>
                <a:cs typeface="Times New Roman" panose="02020603050405020304" pitchFamily="18" charset="0"/>
              </a:rPr>
              <a:t>n</a:t>
            </a:r>
            <a:r>
              <a:rPr lang="en-US">
                <a:latin typeface="Times New Roman" panose="02020603050405020304" pitchFamily="18" charset="0"/>
                <a:ea typeface="Calibri" panose="020F0502020204030204" pitchFamily="34" charset="0"/>
                <a:cs typeface="Times New Roman" panose="02020603050405020304" pitchFamily="18" charset="0"/>
              </a:rPr>
              <a:t> (3 ≤ </a:t>
            </a:r>
            <a:r>
              <a:rPr lang="en-US" b="1" i="1">
                <a:latin typeface="Courier New" panose="02070309020205020404" pitchFamily="49" charset="0"/>
                <a:ea typeface="Calibri" panose="020F0502020204030204" pitchFamily="34" charset="0"/>
                <a:cs typeface="Times New Roman" panose="02020603050405020304" pitchFamily="18" charset="0"/>
              </a:rPr>
              <a:t>n</a:t>
            </a:r>
            <a:r>
              <a:rPr lang="en-US">
                <a:latin typeface="Times New Roman" panose="02020603050405020304" pitchFamily="18" charset="0"/>
                <a:ea typeface="Calibri" panose="020F0502020204030204" pitchFamily="34" charset="0"/>
                <a:cs typeface="Times New Roman" panose="02020603050405020304" pitchFamily="18" charset="0"/>
              </a:rPr>
              <a:t> ≤ 10</a:t>
            </a:r>
            <a:r>
              <a:rPr lang="en-US" baseline="30000">
                <a:latin typeface="Times New Roman" panose="02020603050405020304" pitchFamily="18" charset="0"/>
                <a:ea typeface="Calibri" panose="020F0502020204030204" pitchFamily="34" charset="0"/>
                <a:cs typeface="Times New Roman" panose="02020603050405020304" pitchFamily="18" charset="0"/>
              </a:rPr>
              <a:t>5</a:t>
            </a:r>
            <a:r>
              <a:rPr lang="en-US">
                <a:latin typeface="Times New Roman" panose="02020603050405020304" pitchFamily="18" charset="0"/>
                <a:ea typeface="Calibri" panose="020F0502020204030204" pitchFamily="34" charset="0"/>
                <a:cs typeface="Times New Roman" panose="02020603050405020304" pitchFamily="18" charset="0"/>
              </a:rPr>
              <a:t>),</a:t>
            </a:r>
            <a:endParaRPr lang="en-US" sz="140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15000"/>
              </a:lnSpc>
              <a:spcBef>
                <a:spcPts val="0"/>
              </a:spcBef>
              <a:spcAft>
                <a:spcPts val="1000"/>
              </a:spcAft>
              <a:buFont typeface="Symbol" panose="05050102010706020507" pitchFamily="18" charset="2"/>
              <a:buBlip>
                <a:blip r:embed="rId2"/>
              </a:buBlip>
            </a:pPr>
            <a:r>
              <a:rPr lang="en-US">
                <a:latin typeface="Times New Roman" panose="02020603050405020304" pitchFamily="18" charset="0"/>
                <a:ea typeface="Calibri" panose="020F0502020204030204" pitchFamily="34" charset="0"/>
                <a:cs typeface="Times New Roman" panose="02020603050405020304" pitchFamily="18" charset="0"/>
              </a:rPr>
              <a:t>Dòng thứ thứ </a:t>
            </a:r>
            <a:r>
              <a:rPr lang="en-US" b="1" i="1">
                <a:latin typeface="Courier New" panose="02070309020205020404" pitchFamily="49" charset="0"/>
                <a:ea typeface="Calibri" panose="020F0502020204030204" pitchFamily="34" charset="0"/>
                <a:cs typeface="Times New Roman" panose="02020603050405020304" pitchFamily="18" charset="0"/>
              </a:rPr>
              <a:t>i</a:t>
            </a:r>
            <a:r>
              <a:rPr lang="en-US">
                <a:latin typeface="Times New Roman" panose="02020603050405020304" pitchFamily="18" charset="0"/>
                <a:ea typeface="Calibri" panose="020F0502020204030204" pitchFamily="34" charset="0"/>
                <a:cs typeface="Times New Roman" panose="02020603050405020304" pitchFamily="18" charset="0"/>
              </a:rPr>
              <a:t> trong </a:t>
            </a:r>
            <a:r>
              <a:rPr lang="en-US" b="1" i="1">
                <a:latin typeface="Courier New" panose="02070309020205020404" pitchFamily="49" charset="0"/>
                <a:ea typeface="Calibri" panose="020F0502020204030204" pitchFamily="34" charset="0"/>
                <a:cs typeface="Times New Roman" panose="02020603050405020304" pitchFamily="18" charset="0"/>
              </a:rPr>
              <a:t>n</a:t>
            </a:r>
            <a:r>
              <a:rPr lang="en-US">
                <a:latin typeface="Times New Roman" panose="02020603050405020304" pitchFamily="18" charset="0"/>
                <a:ea typeface="Calibri" panose="020F0502020204030204" pitchFamily="34" charset="0"/>
                <a:cs typeface="Times New Roman" panose="02020603050405020304" pitchFamily="18" charset="0"/>
              </a:rPr>
              <a:t> dòng tiếp theo chứa 2 số nguyên </a:t>
            </a:r>
            <a:r>
              <a:rPr lang="en-US" b="1" i="1">
                <a:latin typeface="Courier New" panose="02070309020205020404" pitchFamily="49" charset="0"/>
                <a:ea typeface="Calibri" panose="020F0502020204030204" pitchFamily="34" charset="0"/>
                <a:cs typeface="Times New Roman" panose="02020603050405020304" pitchFamily="18" charset="0"/>
              </a:rPr>
              <a:t>a</a:t>
            </a:r>
            <a:r>
              <a:rPr lang="en-US" b="1" i="1" baseline="-25000">
                <a:latin typeface="Courier New" panose="02070309020205020404" pitchFamily="49" charset="0"/>
                <a:ea typeface="Calibri" panose="020F0502020204030204" pitchFamily="34" charset="0"/>
                <a:cs typeface="Times New Roman" panose="02020603050405020304" pitchFamily="18" charset="0"/>
              </a:rPr>
              <a:t>i</a:t>
            </a:r>
            <a:r>
              <a:rPr lang="en-US">
                <a:latin typeface="Times New Roman" panose="02020603050405020304" pitchFamily="18" charset="0"/>
                <a:ea typeface="Calibri" panose="020F0502020204030204" pitchFamily="34" charset="0"/>
                <a:cs typeface="Times New Roman" panose="02020603050405020304" pitchFamily="18" charset="0"/>
              </a:rPr>
              <a:t> và </a:t>
            </a:r>
            <a:r>
              <a:rPr lang="en-US" b="1" i="1">
                <a:latin typeface="Courier New" panose="02070309020205020404" pitchFamily="49" charset="0"/>
                <a:ea typeface="Calibri" panose="020F0502020204030204" pitchFamily="34" charset="0"/>
                <a:cs typeface="Times New Roman" panose="02020603050405020304" pitchFamily="18" charset="0"/>
              </a:rPr>
              <a:t>b</a:t>
            </a:r>
            <a:r>
              <a:rPr lang="en-US" b="1" i="1" baseline="-25000">
                <a:latin typeface="Courier New" panose="02070309020205020404" pitchFamily="49" charset="0"/>
                <a:ea typeface="Calibri" panose="020F0502020204030204" pitchFamily="34" charset="0"/>
                <a:cs typeface="Times New Roman" panose="02020603050405020304" pitchFamily="18" charset="0"/>
              </a:rPr>
              <a:t>i</a:t>
            </a:r>
            <a:r>
              <a:rPr lang="en-US">
                <a:latin typeface="Times New Roman" panose="02020603050405020304" pitchFamily="18" charset="0"/>
                <a:ea typeface="Calibri" panose="020F0502020204030204" pitchFamily="34" charset="0"/>
                <a:cs typeface="Times New Roman" panose="02020603050405020304" pitchFamily="18" charset="0"/>
              </a:rPr>
              <a:t>,</a:t>
            </a:r>
            <a:endParaRPr lang="en-US" sz="140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15000"/>
              </a:lnSpc>
              <a:spcBef>
                <a:spcPts val="0"/>
              </a:spcBef>
              <a:spcAft>
                <a:spcPts val="1000"/>
              </a:spcAft>
              <a:buFont typeface="Symbol" panose="05050102010706020507" pitchFamily="18" charset="2"/>
              <a:buBlip>
                <a:blip r:embed="rId2"/>
              </a:buBlip>
            </a:pPr>
            <a:r>
              <a:rPr lang="en-US">
                <a:latin typeface="Times New Roman" panose="02020603050405020304" pitchFamily="18" charset="0"/>
                <a:ea typeface="Calibri" panose="020F0502020204030204" pitchFamily="34" charset="0"/>
                <a:cs typeface="Times New Roman" panose="02020603050405020304" pitchFamily="18" charset="0"/>
              </a:rPr>
              <a:t>Dòng tiếp theo chứa số nguyên </a:t>
            </a:r>
            <a:r>
              <a:rPr lang="en-US" b="1" i="1">
                <a:latin typeface="Courier New" panose="02070309020205020404" pitchFamily="49" charset="0"/>
                <a:ea typeface="Calibri" panose="020F0502020204030204" pitchFamily="34" charset="0"/>
                <a:cs typeface="Times New Roman" panose="02020603050405020304" pitchFamily="18" charset="0"/>
              </a:rPr>
              <a:t>m,</a:t>
            </a:r>
            <a:endParaRPr lang="en-US" sz="140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15000"/>
              </a:lnSpc>
              <a:spcBef>
                <a:spcPts val="0"/>
              </a:spcBef>
              <a:spcAft>
                <a:spcPts val="1000"/>
              </a:spcAft>
              <a:buFont typeface="Symbol" panose="05050102010706020507" pitchFamily="18" charset="2"/>
              <a:buBlip>
                <a:blip r:embed="rId2"/>
              </a:buBlip>
            </a:pPr>
            <a:r>
              <a:rPr lang="en-US">
                <a:latin typeface="Times New Roman" panose="02020603050405020304" pitchFamily="18" charset="0"/>
                <a:ea typeface="Calibri" panose="020F0502020204030204" pitchFamily="34" charset="0"/>
                <a:cs typeface="Times New Roman" panose="02020603050405020304" pitchFamily="18" charset="0"/>
              </a:rPr>
              <a:t>Dòng thứ thứ </a:t>
            </a:r>
            <a:r>
              <a:rPr lang="en-US" b="1" i="1">
                <a:latin typeface="Courier New" panose="02070309020205020404" pitchFamily="49" charset="0"/>
                <a:ea typeface="Calibri" panose="020F0502020204030204" pitchFamily="34" charset="0"/>
                <a:cs typeface="Times New Roman" panose="02020603050405020304" pitchFamily="18" charset="0"/>
              </a:rPr>
              <a:t>j</a:t>
            </a:r>
            <a:r>
              <a:rPr lang="en-US">
                <a:latin typeface="Times New Roman" panose="02020603050405020304" pitchFamily="18" charset="0"/>
                <a:ea typeface="Calibri" panose="020F0502020204030204" pitchFamily="34" charset="0"/>
                <a:cs typeface="Times New Roman" panose="02020603050405020304" pitchFamily="18" charset="0"/>
              </a:rPr>
              <a:t> trong </a:t>
            </a:r>
            <a:r>
              <a:rPr lang="en-US" b="1" i="1">
                <a:latin typeface="Courier New" panose="02070309020205020404" pitchFamily="49" charset="0"/>
                <a:ea typeface="Calibri" panose="020F0502020204030204" pitchFamily="34" charset="0"/>
                <a:cs typeface="Times New Roman" panose="02020603050405020304" pitchFamily="18" charset="0"/>
              </a:rPr>
              <a:t>m</a:t>
            </a:r>
            <a:r>
              <a:rPr lang="en-US">
                <a:latin typeface="Times New Roman" panose="02020603050405020304" pitchFamily="18" charset="0"/>
                <a:ea typeface="Calibri" panose="020F0502020204030204" pitchFamily="34" charset="0"/>
                <a:cs typeface="Times New Roman" panose="02020603050405020304" pitchFamily="18" charset="0"/>
              </a:rPr>
              <a:t> dòng tiếp theo chứa 2 số nguyên </a:t>
            </a:r>
            <a:r>
              <a:rPr lang="en-US" b="1" i="1">
                <a:latin typeface="Courier New" panose="02070309020205020404" pitchFamily="49" charset="0"/>
                <a:ea typeface="Calibri" panose="020F0502020204030204" pitchFamily="34" charset="0"/>
                <a:cs typeface="Times New Roman" panose="02020603050405020304" pitchFamily="18" charset="0"/>
              </a:rPr>
              <a:t>x</a:t>
            </a:r>
            <a:r>
              <a:rPr lang="en-US" b="1" i="1" baseline="-25000">
                <a:latin typeface="Courier New" panose="02070309020205020404" pitchFamily="49" charset="0"/>
                <a:ea typeface="Calibri" panose="020F0502020204030204" pitchFamily="34" charset="0"/>
                <a:cs typeface="Times New Roman" panose="02020603050405020304" pitchFamily="18" charset="0"/>
              </a:rPr>
              <a:t>j</a:t>
            </a:r>
            <a:r>
              <a:rPr lang="en-US">
                <a:latin typeface="Times New Roman" panose="02020603050405020304" pitchFamily="18" charset="0"/>
                <a:ea typeface="Calibri" panose="020F0502020204030204" pitchFamily="34" charset="0"/>
                <a:cs typeface="Times New Roman" panose="02020603050405020304" pitchFamily="18" charset="0"/>
              </a:rPr>
              <a:t> và </a:t>
            </a:r>
            <a:r>
              <a:rPr lang="en-US" b="1" i="1">
                <a:latin typeface="Courier New" panose="02070309020205020404" pitchFamily="49" charset="0"/>
                <a:ea typeface="Calibri" panose="020F0502020204030204" pitchFamily="34" charset="0"/>
                <a:cs typeface="Times New Roman" panose="02020603050405020304" pitchFamily="18" charset="0"/>
              </a:rPr>
              <a:t>y</a:t>
            </a:r>
            <a:r>
              <a:rPr lang="en-US" b="1" i="1" baseline="-25000">
                <a:latin typeface="Courier New" panose="02070309020205020404" pitchFamily="49" charset="0"/>
                <a:ea typeface="Calibri" panose="020F0502020204030204" pitchFamily="34" charset="0"/>
                <a:cs typeface="Times New Roman" panose="02020603050405020304" pitchFamily="18" charset="0"/>
              </a:rPr>
              <a:t>j</a:t>
            </a:r>
            <a:r>
              <a:rPr lang="en-US">
                <a:latin typeface="Times New Roman" panose="02020603050405020304" pitchFamily="18" charset="0"/>
                <a:ea typeface="Calibri" panose="020F0502020204030204" pitchFamily="34" charset="0"/>
                <a:cs typeface="Times New Roman" panose="02020603050405020304" pitchFamily="18" charset="0"/>
              </a:rPr>
              <a:t>.</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2" name="Rectangle 11"/>
          <p:cNvSpPr/>
          <p:nvPr/>
        </p:nvSpPr>
        <p:spPr>
          <a:xfrm>
            <a:off x="1677725" y="4792653"/>
            <a:ext cx="6723263" cy="369332"/>
          </a:xfrm>
          <a:prstGeom prst="rect">
            <a:avLst/>
          </a:prstGeom>
        </p:spPr>
        <p:txBody>
          <a:bodyPr wrap="square">
            <a:spAutoFit/>
          </a:bodyPr>
          <a:lstStyle/>
          <a:p>
            <a:pPr algn="just">
              <a:spcAft>
                <a:spcPts val="600"/>
              </a:spcAft>
            </a:pPr>
            <a:r>
              <a:rPr lang="en-US">
                <a:latin typeface="Times New Roman" panose="02020603050405020304" pitchFamily="18" charset="0"/>
                <a:ea typeface="Calibri" panose="020F0502020204030204" pitchFamily="34" charset="0"/>
                <a:cs typeface="Times New Roman" panose="02020603050405020304" pitchFamily="18" charset="0"/>
              </a:rPr>
              <a:t>Các tọa độ đều nguyên và có giá trị tuyệt đối không vượt quá 10</a:t>
            </a:r>
            <a:r>
              <a:rPr lang="en-US" baseline="30000">
                <a:latin typeface="Times New Roman" panose="02020603050405020304" pitchFamily="18" charset="0"/>
                <a:ea typeface="Calibri" panose="020F0502020204030204" pitchFamily="34" charset="0"/>
                <a:cs typeface="Times New Roman" panose="02020603050405020304" pitchFamily="18" charset="0"/>
              </a:rPr>
              <a:t>9</a:t>
            </a:r>
            <a:r>
              <a:rPr lang="en-US">
                <a:latin typeface="Times New Roman" panose="02020603050405020304" pitchFamily="18" charset="0"/>
                <a:ea typeface="Calibri" panose="020F0502020204030204" pitchFamily="34" charset="0"/>
                <a:cs typeface="Times New Roman" panose="02020603050405020304" pitchFamily="18" charset="0"/>
              </a:rPr>
              <a:t>.</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3" name="Rectangle 12"/>
          <p:cNvSpPr/>
          <p:nvPr/>
        </p:nvSpPr>
        <p:spPr>
          <a:xfrm>
            <a:off x="630675" y="5393809"/>
            <a:ext cx="10119491" cy="369332"/>
          </a:xfrm>
          <a:prstGeom prst="rect">
            <a:avLst/>
          </a:prstGeom>
        </p:spPr>
        <p:txBody>
          <a:bodyPr wrap="square">
            <a:spAutoFit/>
          </a:bodyPr>
          <a:lstStyle/>
          <a:p>
            <a:pPr algn="just">
              <a:spcAft>
                <a:spcPts val="600"/>
              </a:spcAft>
            </a:pPr>
            <a:r>
              <a:rPr lang="en-US" b="1" i="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Kết quả:</a:t>
            </a:r>
            <a:r>
              <a:rPr lang="en-US">
                <a:latin typeface="Times New Roman" panose="02020603050405020304" pitchFamily="18" charset="0"/>
                <a:ea typeface="Calibri" panose="020F0502020204030204" pitchFamily="34" charset="0"/>
                <a:cs typeface="Times New Roman" panose="02020603050405020304" pitchFamily="18" charset="0"/>
              </a:rPr>
              <a:t> Đưa ra file văn bản INSIDE.OUT các thông báo tìm được, mỗi thông báo đưa ra trên một dòng.</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4" name="Picture 13"/>
          <p:cNvPicPr>
            <a:picLocks noChangeAspect="1"/>
          </p:cNvPicPr>
          <p:nvPr/>
        </p:nvPicPr>
        <p:blipFill>
          <a:blip r:embed="rId3"/>
          <a:stretch>
            <a:fillRect/>
          </a:stretch>
        </p:blipFill>
        <p:spPr>
          <a:xfrm>
            <a:off x="154113" y="6376000"/>
            <a:ext cx="1975275" cy="371888"/>
          </a:xfrm>
          <a:prstGeom prst="rect">
            <a:avLst/>
          </a:prstGeom>
        </p:spPr>
      </p:pic>
      <p:pic>
        <p:nvPicPr>
          <p:cNvPr id="15" name="Picture 4" descr="Related imag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267522" y="5729109"/>
            <a:ext cx="798582" cy="10719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68121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ppt_w</p:attrName>
                                        </p:attrNameLst>
                                      </p:cBhvr>
                                      <p:tavLst>
                                        <p:tav tm="0">
                                          <p:val>
                                            <p:fltVal val="0"/>
                                          </p:val>
                                        </p:tav>
                                        <p:tav tm="100000">
                                          <p:val>
                                            <p:strVal val="#ppt_w"/>
                                          </p:val>
                                        </p:tav>
                                      </p:tavLst>
                                    </p:anim>
                                    <p:anim calcmode="lin" valueType="num">
                                      <p:cBhvr>
                                        <p:cTn id="8" dur="500" fill="hold"/>
                                        <p:tgtEl>
                                          <p:spTgt spid="15"/>
                                        </p:tgtEl>
                                        <p:attrNameLst>
                                          <p:attrName>ppt_h</p:attrName>
                                        </p:attrNameLst>
                                      </p:cBhvr>
                                      <p:tavLst>
                                        <p:tav tm="0">
                                          <p:val>
                                            <p:fltVal val="0"/>
                                          </p:val>
                                        </p:tav>
                                        <p:tav tm="100000">
                                          <p:val>
                                            <p:strVal val="#ppt_h"/>
                                          </p:val>
                                        </p:tav>
                                      </p:tavLst>
                                    </p:anim>
                                    <p:animEffect transition="in" filter="fade">
                                      <p:cBhvr>
                                        <p:cTn id="9"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accent6">
                <a:lumMod val="20000"/>
                <a:lumOff val="80000"/>
              </a:schemeClr>
            </a:gs>
            <a:gs pos="100000">
              <a:srgbClr val="FEECB4"/>
            </a:gs>
          </a:gsLst>
          <a:lin ang="5400000" scaled="0"/>
        </a:gra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A56C70A-47E8-4D43-BC53-9F5DFA8CEAC7}" type="slidenum">
              <a:rPr lang="en-US" smtClean="0"/>
              <a:t>33</a:t>
            </a:fld>
            <a:endParaRPr lang="en-US"/>
          </a:p>
        </p:txBody>
      </p:sp>
      <p:sp>
        <p:nvSpPr>
          <p:cNvPr id="5" name="Rectangle 4"/>
          <p:cNvSpPr/>
          <p:nvPr/>
        </p:nvSpPr>
        <p:spPr>
          <a:xfrm>
            <a:off x="1205070" y="986164"/>
            <a:ext cx="780983" cy="369332"/>
          </a:xfrm>
          <a:prstGeom prst="rect">
            <a:avLst/>
          </a:prstGeom>
        </p:spPr>
        <p:txBody>
          <a:bodyPr wrap="none">
            <a:spAutoFit/>
          </a:bodyPr>
          <a:lstStyle/>
          <a:p>
            <a:pPr algn="just">
              <a:spcAft>
                <a:spcPts val="600"/>
              </a:spcAft>
            </a:pPr>
            <a:r>
              <a:rPr lang="en-US" b="1" i="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Ví dụ:</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Title 1"/>
          <p:cNvSpPr>
            <a:spLocks noGrp="1"/>
          </p:cNvSpPr>
          <p:nvPr>
            <p:ph type="title"/>
          </p:nvPr>
        </p:nvSpPr>
        <p:spPr>
          <a:xfrm>
            <a:off x="253817" y="213000"/>
            <a:ext cx="4866823" cy="598033"/>
          </a:xfrm>
        </p:spPr>
        <p:txBody>
          <a:bodyPr>
            <a:normAutofit/>
          </a:bodyPr>
          <a:lstStyle/>
          <a:p>
            <a:r>
              <a:rPr lang="en-US" sz="2000" b="1">
                <a:solidFill>
                  <a:schemeClr val="accent4">
                    <a:lumMod val="50000"/>
                  </a:schemeClr>
                </a:solidFill>
                <a:effectLst>
                  <a:outerShdw blurRad="50800" dist="38100" algn="l">
                    <a:srgbClr val="000000">
                      <a:alpha val="40000"/>
                    </a:srgbClr>
                  </a:outerShdw>
                  <a:reflection blurRad="6350" stA="55000" endA="300" endPos="45500" dir="5400000" sy="-100000" algn="bl"/>
                </a:effectLst>
                <a:latin typeface="Arial" panose="020B0604020202020204" pitchFamily="34" charset="0"/>
                <a:cs typeface="Arial" panose="020B0604020202020204" pitchFamily="34" charset="0"/>
              </a:rPr>
              <a:t>Kiểm tra điểm </a:t>
            </a:r>
            <a:r>
              <a:rPr lang="en-US" sz="2000" b="1" smtClean="0">
                <a:solidFill>
                  <a:schemeClr val="accent4">
                    <a:lumMod val="50000"/>
                  </a:schemeClr>
                </a:solidFill>
                <a:effectLst>
                  <a:outerShdw blurRad="50800" dist="38100" algn="l">
                    <a:srgbClr val="000000">
                      <a:alpha val="40000"/>
                    </a:srgbClr>
                  </a:outerShdw>
                  <a:reflection blurRad="6350" stA="55000" endA="300" endPos="45500" dir="5400000" sy="-100000" algn="bl"/>
                </a:effectLst>
                <a:latin typeface="Arial" panose="020B0604020202020204" pitchFamily="34" charset="0"/>
                <a:cs typeface="Arial" panose="020B0604020202020204" pitchFamily="34" charset="0"/>
              </a:rPr>
              <a:t>trong </a:t>
            </a:r>
            <a:r>
              <a:rPr lang="en-US" sz="1800" b="1" i="1" smtClean="0">
                <a:solidFill>
                  <a:srgbClr val="00B0F0"/>
                </a:solidFill>
                <a:effectLst>
                  <a:outerShdw blurRad="50800" dist="38100" algn="l">
                    <a:srgbClr val="000000">
                      <a:alpha val="40000"/>
                    </a:srgbClr>
                  </a:outerShdw>
                  <a:reflection blurRad="6350" stA="55000" endA="300" endPos="45500" dir="5400000" sy="-100000" algn="bl"/>
                </a:effectLst>
                <a:latin typeface="Arial" panose="020B0604020202020204" pitchFamily="34" charset="0"/>
                <a:cs typeface="Arial" panose="020B0604020202020204" pitchFamily="34" charset="0"/>
              </a:rPr>
              <a:t>(tiếp)</a:t>
            </a:r>
            <a:endParaRPr lang="en-US" sz="1800" b="1" i="1">
              <a:solidFill>
                <a:srgbClr val="00B0F0"/>
              </a:solidFill>
              <a:latin typeface="Arial" panose="020B0604020202020204" pitchFamily="34" charset="0"/>
              <a:cs typeface="Arial" panose="020B0604020202020204" pitchFamily="34" charset="0"/>
            </a:endParaRPr>
          </a:p>
        </p:txBody>
      </p:sp>
      <p:sp>
        <p:nvSpPr>
          <p:cNvPr id="7" name="Rectangle 6"/>
          <p:cNvSpPr/>
          <p:nvPr/>
        </p:nvSpPr>
        <p:spPr>
          <a:xfrm>
            <a:off x="10576127" y="6488668"/>
            <a:ext cx="1402948" cy="369332"/>
          </a:xfrm>
          <a:prstGeom prst="rect">
            <a:avLst/>
          </a:prstGeom>
        </p:spPr>
        <p:txBody>
          <a:bodyPr wrap="none">
            <a:spAutoFit/>
          </a:bodyPr>
          <a:lstStyle/>
          <a:p>
            <a:r>
              <a:rPr lang="en-US" b="1">
                <a:solidFill>
                  <a:schemeClr val="accent4">
                    <a:lumMod val="50000"/>
                  </a:schemeClr>
                </a:solidFill>
                <a:effectLst>
                  <a:outerShdw blurRad="50800" dist="38100" algn="l">
                    <a:srgbClr val="000000">
                      <a:alpha val="40000"/>
                    </a:srgbClr>
                  </a:outerShdw>
                  <a:reflection blurRad="6350" stA="55000" endA="300" endPos="45500" dir="5400000" sy="-100000" algn="bl"/>
                </a:effectLst>
                <a:latin typeface="Arial" panose="020B0604020202020204" pitchFamily="34" charset="0"/>
                <a:cs typeface="Arial" panose="020B0604020202020204" pitchFamily="34" charset="0"/>
              </a:rPr>
              <a:t>Đ</a:t>
            </a:r>
            <a:r>
              <a:rPr lang="en-US" b="1" smtClean="0">
                <a:solidFill>
                  <a:schemeClr val="accent4">
                    <a:lumMod val="50000"/>
                  </a:schemeClr>
                </a:solidFill>
                <a:effectLst>
                  <a:outerShdw blurRad="50800" dist="38100" algn="l">
                    <a:srgbClr val="000000">
                      <a:alpha val="40000"/>
                    </a:srgbClr>
                  </a:outerShdw>
                  <a:reflection blurRad="6350" stA="55000" endA="300" endPos="45500" dir="5400000" sy="-100000" algn="bl"/>
                </a:effectLst>
                <a:latin typeface="Arial" panose="020B0604020202020204" pitchFamily="34" charset="0"/>
                <a:cs typeface="Arial" panose="020B0604020202020204" pitchFamily="34" charset="0"/>
              </a:rPr>
              <a:t>iểm </a:t>
            </a:r>
            <a:r>
              <a:rPr lang="en-US" b="1">
                <a:solidFill>
                  <a:schemeClr val="accent4">
                    <a:lumMod val="50000"/>
                  </a:schemeClr>
                </a:solidFill>
                <a:effectLst>
                  <a:outerShdw blurRad="50800" dist="38100" algn="l">
                    <a:srgbClr val="000000">
                      <a:alpha val="40000"/>
                    </a:srgbClr>
                  </a:outerShdw>
                  <a:reflection blurRad="6350" stA="55000" endA="300" endPos="45500" dir="5400000" sy="-100000" algn="bl"/>
                </a:effectLst>
                <a:latin typeface="Arial" panose="020B0604020202020204" pitchFamily="34" charset="0"/>
                <a:cs typeface="Arial" panose="020B0604020202020204" pitchFamily="34" charset="0"/>
              </a:rPr>
              <a:t>trong</a:t>
            </a:r>
            <a:endParaRPr lang="en-US"/>
          </a:p>
        </p:txBody>
      </p:sp>
      <p:graphicFrame>
        <p:nvGraphicFramePr>
          <p:cNvPr id="9" name="Table 8"/>
          <p:cNvGraphicFramePr>
            <a:graphicFrameLocks noGrp="1"/>
          </p:cNvGraphicFramePr>
          <p:nvPr>
            <p:extLst>
              <p:ext uri="{D42A27DB-BD31-4B8C-83A1-F6EECF244321}">
                <p14:modId xmlns:p14="http://schemas.microsoft.com/office/powerpoint/2010/main" val="1851199326"/>
              </p:ext>
            </p:extLst>
          </p:nvPr>
        </p:nvGraphicFramePr>
        <p:xfrm>
          <a:off x="737962" y="1768475"/>
          <a:ext cx="4438337" cy="4114800"/>
        </p:xfrm>
        <a:graphic>
          <a:graphicData uri="http://schemas.openxmlformats.org/drawingml/2006/table">
            <a:tbl>
              <a:tblPr firstRow="1" firstCol="1" bandRow="1"/>
              <a:tblGrid>
                <a:gridCol w="2120623"/>
                <a:gridCol w="528671"/>
                <a:gridCol w="1789043"/>
              </a:tblGrid>
              <a:tr h="247290">
                <a:tc>
                  <a:txBody>
                    <a:bodyPr/>
                    <a:lstStyle/>
                    <a:p>
                      <a:pPr marL="0" marR="0" algn="ctr">
                        <a:spcBef>
                          <a:spcPts val="0"/>
                        </a:spcBef>
                        <a:spcAft>
                          <a:spcPts val="0"/>
                        </a:spcAft>
                      </a:pP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INSIDE.INP</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marL="0" marR="0" algn="ctr">
                        <a:spcBef>
                          <a:spcPts val="0"/>
                        </a:spcBef>
                        <a:spcAft>
                          <a:spcPts val="0"/>
                        </a:spcAft>
                      </a:pP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spcBef>
                          <a:spcPts val="0"/>
                        </a:spcBef>
                        <a:spcAft>
                          <a:spcPts val="0"/>
                        </a:spcAft>
                      </a:pP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INSIDE OUT</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r>
              <a:tr h="1731028">
                <a:tc rowSpan="2">
                  <a:txBody>
                    <a:bodyPr/>
                    <a:lstStyle/>
                    <a:p>
                      <a:pPr marL="0" marR="0">
                        <a:spcBef>
                          <a:spcPts val="0"/>
                        </a:spcBef>
                        <a:spcAft>
                          <a:spcPts val="0"/>
                        </a:spcAft>
                      </a:pPr>
                      <a:r>
                        <a:rPr lang="en-US" sz="1800" b="1">
                          <a:effectLst/>
                          <a:latin typeface="Courier New" panose="02070309020205020404" pitchFamily="49" charset="0"/>
                          <a:ea typeface="Times New Roman" panose="02020603050405020304" pitchFamily="18" charset="0"/>
                          <a:cs typeface="Times New Roman" panose="02020603050405020304" pitchFamily="18" charset="0"/>
                        </a:rPr>
                        <a:t>5</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1800" b="1">
                          <a:effectLst/>
                          <a:latin typeface="Courier New" panose="02070309020205020404" pitchFamily="49" charset="0"/>
                          <a:ea typeface="Times New Roman" panose="02020603050405020304" pitchFamily="18" charset="0"/>
                          <a:cs typeface="Times New Roman" panose="02020603050405020304" pitchFamily="18" charset="0"/>
                        </a:rPr>
                        <a:t>6 5</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1800" b="1">
                          <a:effectLst/>
                          <a:latin typeface="Courier New" panose="02070309020205020404" pitchFamily="49" charset="0"/>
                          <a:ea typeface="Times New Roman" panose="02020603050405020304" pitchFamily="18" charset="0"/>
                          <a:cs typeface="Times New Roman" panose="02020603050405020304" pitchFamily="18" charset="0"/>
                        </a:rPr>
                        <a:t>3 5</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1800" b="1">
                          <a:effectLst/>
                          <a:latin typeface="Courier New" panose="02070309020205020404" pitchFamily="49" charset="0"/>
                          <a:ea typeface="Times New Roman" panose="02020603050405020304" pitchFamily="18" charset="0"/>
                          <a:cs typeface="Times New Roman" panose="02020603050405020304" pitchFamily="18" charset="0"/>
                        </a:rPr>
                        <a:t>1 1</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1800" b="1">
                          <a:effectLst/>
                          <a:latin typeface="Courier New" panose="02070309020205020404" pitchFamily="49" charset="0"/>
                          <a:ea typeface="Times New Roman" panose="02020603050405020304" pitchFamily="18" charset="0"/>
                          <a:cs typeface="Times New Roman" panose="02020603050405020304" pitchFamily="18" charset="0"/>
                        </a:rPr>
                        <a:t>4 0</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1800" b="1">
                          <a:effectLst/>
                          <a:latin typeface="Courier New" panose="02070309020205020404" pitchFamily="49" charset="0"/>
                          <a:ea typeface="Times New Roman" panose="02020603050405020304" pitchFamily="18" charset="0"/>
                          <a:cs typeface="Times New Roman" panose="02020603050405020304" pitchFamily="18" charset="0"/>
                        </a:rPr>
                        <a:t>7 2</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1800" b="1">
                          <a:effectLst/>
                          <a:latin typeface="Courier New" panose="02070309020205020404" pitchFamily="49" charset="0"/>
                          <a:ea typeface="Times New Roman" panose="02020603050405020304" pitchFamily="18" charset="0"/>
                          <a:cs typeface="Times New Roman" panose="02020603050405020304" pitchFamily="18" charset="0"/>
                        </a:rPr>
                        <a:t>7</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1800" b="1">
                          <a:effectLst/>
                          <a:latin typeface="Courier New" panose="02070309020205020404" pitchFamily="49" charset="0"/>
                          <a:ea typeface="Times New Roman" panose="02020603050405020304" pitchFamily="18" charset="0"/>
                          <a:cs typeface="Times New Roman" panose="02020603050405020304" pitchFamily="18" charset="0"/>
                        </a:rPr>
                        <a:t>4 2</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1800" b="1">
                          <a:effectLst/>
                          <a:latin typeface="Courier New" panose="02070309020205020404" pitchFamily="49" charset="0"/>
                          <a:ea typeface="Times New Roman" panose="02020603050405020304" pitchFamily="18" charset="0"/>
                          <a:cs typeface="Times New Roman" panose="02020603050405020304" pitchFamily="18" charset="0"/>
                        </a:rPr>
                        <a:t>2 3</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1800" b="1">
                          <a:effectLst/>
                          <a:latin typeface="Courier New" panose="02070309020205020404" pitchFamily="49" charset="0"/>
                          <a:ea typeface="Times New Roman" panose="02020603050405020304" pitchFamily="18" charset="0"/>
                          <a:cs typeface="Times New Roman" panose="02020603050405020304" pitchFamily="18" charset="0"/>
                        </a:rPr>
                        <a:t>1 3</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1800" b="1">
                          <a:effectLst/>
                          <a:latin typeface="Courier New" panose="02070309020205020404" pitchFamily="49" charset="0"/>
                          <a:ea typeface="Times New Roman" panose="02020603050405020304" pitchFamily="18" charset="0"/>
                          <a:cs typeface="Times New Roman" panose="02020603050405020304" pitchFamily="18" charset="0"/>
                        </a:rPr>
                        <a:t>4 5</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1800" b="1">
                          <a:effectLst/>
                          <a:latin typeface="Courier New" panose="02070309020205020404" pitchFamily="49" charset="0"/>
                          <a:ea typeface="Times New Roman" panose="02020603050405020304" pitchFamily="18" charset="0"/>
                          <a:cs typeface="Times New Roman" panose="02020603050405020304" pitchFamily="18" charset="0"/>
                        </a:rPr>
                        <a:t>2 2</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1800" b="1">
                          <a:effectLst/>
                          <a:latin typeface="Courier New" panose="02070309020205020404" pitchFamily="49" charset="0"/>
                          <a:ea typeface="Times New Roman" panose="02020603050405020304" pitchFamily="18" charset="0"/>
                          <a:cs typeface="Times New Roman" panose="02020603050405020304" pitchFamily="18" charset="0"/>
                        </a:rPr>
                        <a:t>11 8</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tabLst>
                          <a:tab pos="1177290" algn="r"/>
                        </a:tabLst>
                      </a:pPr>
                      <a:r>
                        <a:rPr lang="en-US" sz="1800" b="1">
                          <a:effectLst/>
                          <a:latin typeface="Courier New" panose="02070309020205020404" pitchFamily="49" charset="0"/>
                          <a:ea typeface="Times New Roman" panose="02020603050405020304" pitchFamily="18" charset="0"/>
                          <a:cs typeface="Times New Roman" panose="02020603050405020304" pitchFamily="18" charset="0"/>
                        </a:rPr>
                        <a:t>5 2</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rowSpan="2">
                  <a:txBody>
                    <a:bodyPr/>
                    <a:lstStyle/>
                    <a:p>
                      <a:pPr marL="0" marR="0">
                        <a:spcBef>
                          <a:spcPts val="0"/>
                        </a:spcBef>
                        <a:spcAft>
                          <a:spcPts val="0"/>
                        </a:spcAft>
                      </a:pPr>
                      <a:r>
                        <a:rPr lang="en-US" sz="1800" b="1">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spcBef>
                          <a:spcPts val="0"/>
                        </a:spcBef>
                        <a:spcAft>
                          <a:spcPts val="0"/>
                        </a:spcAft>
                      </a:pPr>
                      <a:r>
                        <a:rPr lang="en-US" sz="1800" b="1">
                          <a:effectLst/>
                          <a:latin typeface="Courier New" panose="02070309020205020404" pitchFamily="49" charset="0"/>
                          <a:ea typeface="Times New Roman" panose="02020603050405020304" pitchFamily="18" charset="0"/>
                          <a:cs typeface="Times New Roman" panose="02020603050405020304" pitchFamily="18" charset="0"/>
                        </a:rPr>
                        <a:t>Inside</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1800" b="1">
                          <a:effectLst/>
                          <a:latin typeface="Courier New" panose="02070309020205020404" pitchFamily="49" charset="0"/>
                          <a:ea typeface="Times New Roman" panose="02020603050405020304" pitchFamily="18" charset="0"/>
                          <a:cs typeface="Times New Roman" panose="02020603050405020304" pitchFamily="18" charset="0"/>
                        </a:rPr>
                        <a:t>Inside</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1800" b="1">
                          <a:effectLst/>
                          <a:latin typeface="Courier New" panose="02070309020205020404" pitchFamily="49" charset="0"/>
                          <a:ea typeface="Times New Roman" panose="02020603050405020304" pitchFamily="18" charset="0"/>
                          <a:cs typeface="Times New Roman" panose="02020603050405020304" pitchFamily="18" charset="0"/>
                        </a:rPr>
                        <a:t>Outside</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1800" b="1">
                          <a:effectLst/>
                          <a:latin typeface="Courier New" panose="02070309020205020404" pitchFamily="49" charset="0"/>
                          <a:ea typeface="Times New Roman" panose="02020603050405020304" pitchFamily="18" charset="0"/>
                          <a:cs typeface="Times New Roman" panose="02020603050405020304" pitchFamily="18" charset="0"/>
                        </a:rPr>
                        <a:t>Inside</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1800" b="1">
                          <a:effectLst/>
                          <a:latin typeface="Courier New" panose="02070309020205020404" pitchFamily="49" charset="0"/>
                          <a:ea typeface="Times New Roman" panose="02020603050405020304" pitchFamily="18" charset="0"/>
                          <a:cs typeface="Times New Roman" panose="02020603050405020304" pitchFamily="18" charset="0"/>
                        </a:rPr>
                        <a:t>Inside</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1800" b="1">
                          <a:effectLst/>
                          <a:latin typeface="Courier New" panose="02070309020205020404" pitchFamily="49" charset="0"/>
                          <a:ea typeface="Times New Roman" panose="02020603050405020304" pitchFamily="18" charset="0"/>
                          <a:cs typeface="Times New Roman" panose="02020603050405020304" pitchFamily="18" charset="0"/>
                        </a:rPr>
                        <a:t>Outside</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1800" b="1">
                          <a:effectLst/>
                          <a:latin typeface="Courier New" panose="02070309020205020404" pitchFamily="49" charset="0"/>
                          <a:ea typeface="Times New Roman" panose="02020603050405020304" pitchFamily="18" charset="0"/>
                          <a:cs typeface="Times New Roman" panose="02020603050405020304" pitchFamily="18" charset="0"/>
                        </a:rPr>
                        <a:t>Inside</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r>
              <a:tr h="931860">
                <a:tc vMerge="1">
                  <a:txBody>
                    <a:bodyPr/>
                    <a:lstStyle/>
                    <a:p>
                      <a:endParaRPr lang="en-US"/>
                    </a:p>
                  </a:txBody>
                  <a:tcPr/>
                </a:tc>
                <a:tc vMerge="1">
                  <a:txBody>
                    <a:bodyPr/>
                    <a:lstStyle/>
                    <a:p>
                      <a:endParaRPr lang="en-US"/>
                    </a:p>
                  </a:txBody>
                  <a:tcPr/>
                </a:tc>
                <a:tc>
                  <a:txBody>
                    <a:bodyPr/>
                    <a:lstStyle/>
                    <a:p>
                      <a:pPr marL="0" marR="0" algn="ctr">
                        <a:spcBef>
                          <a:spcPts val="0"/>
                        </a:spcBef>
                        <a:spcAft>
                          <a:spcPts val="0"/>
                        </a:spcAft>
                      </a:pPr>
                      <a:r>
                        <a:rPr lang="en-US" sz="1200" b="1">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no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r>
            </a:tbl>
          </a:graphicData>
        </a:graphic>
      </p:graphicFrame>
      <p:grpSp>
        <p:nvGrpSpPr>
          <p:cNvPr id="71" name="Group 70"/>
          <p:cNvGrpSpPr/>
          <p:nvPr/>
        </p:nvGrpSpPr>
        <p:grpSpPr>
          <a:xfrm>
            <a:off x="5353161" y="1355495"/>
            <a:ext cx="6467838" cy="4204523"/>
            <a:chOff x="5353161" y="1355495"/>
            <a:chExt cx="6467838" cy="4204523"/>
          </a:xfrm>
        </p:grpSpPr>
        <p:grpSp>
          <p:nvGrpSpPr>
            <p:cNvPr id="38" name="Group 37"/>
            <p:cNvGrpSpPr/>
            <p:nvPr/>
          </p:nvGrpSpPr>
          <p:grpSpPr>
            <a:xfrm>
              <a:off x="6181402" y="2092750"/>
              <a:ext cx="3730894" cy="3211109"/>
              <a:chOff x="0" y="0"/>
              <a:chExt cx="2059503" cy="1713342"/>
            </a:xfrm>
          </p:grpSpPr>
          <p:cxnSp>
            <p:nvCxnSpPr>
              <p:cNvPr id="64" name="Straight Connector 63"/>
              <p:cNvCxnSpPr/>
              <p:nvPr/>
            </p:nvCxnSpPr>
            <p:spPr>
              <a:xfrm flipV="1">
                <a:off x="0" y="0"/>
                <a:ext cx="687070" cy="1370965"/>
              </a:xfrm>
              <a:prstGeom prst="line">
                <a:avLst/>
              </a:prstGeom>
              <a:ln w="285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flipV="1">
                <a:off x="685800" y="0"/>
                <a:ext cx="1026160" cy="0"/>
              </a:xfrm>
              <a:prstGeom prst="line">
                <a:avLst/>
              </a:prstGeom>
              <a:ln w="285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1714500" y="0"/>
                <a:ext cx="345003" cy="1026207"/>
              </a:xfrm>
              <a:prstGeom prst="line">
                <a:avLst/>
              </a:prstGeom>
              <a:ln w="285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0" y="1371600"/>
                <a:ext cx="1029335" cy="341630"/>
              </a:xfrm>
              <a:prstGeom prst="line">
                <a:avLst/>
              </a:prstGeom>
              <a:ln w="285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flipV="1">
                <a:off x="1028700" y="1026319"/>
                <a:ext cx="1029904" cy="687023"/>
              </a:xfrm>
              <a:prstGeom prst="line">
                <a:avLst/>
              </a:prstGeom>
              <a:ln w="285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39" name="Group 38"/>
            <p:cNvGrpSpPr/>
            <p:nvPr/>
          </p:nvGrpSpPr>
          <p:grpSpPr>
            <a:xfrm>
              <a:off x="5353161" y="1355495"/>
              <a:ext cx="6467838" cy="4204523"/>
              <a:chOff x="0" y="-157631"/>
              <a:chExt cx="3570332" cy="2243395"/>
            </a:xfrm>
          </p:grpSpPr>
          <p:cxnSp>
            <p:nvCxnSpPr>
              <p:cNvPr id="40" name="Straight Connector 39"/>
              <p:cNvCxnSpPr/>
              <p:nvPr/>
            </p:nvCxnSpPr>
            <p:spPr>
              <a:xfrm>
                <a:off x="0" y="235612"/>
                <a:ext cx="3200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115001" y="2804"/>
                <a:ext cx="0" cy="2074545"/>
              </a:xfrm>
              <a:prstGeom prst="line">
                <a:avLst/>
              </a:prstGeom>
              <a:noFill/>
              <a:ln w="19050" cap="flat" cmpd="sng" algn="ctr">
                <a:solidFill>
                  <a:srgbClr val="002060"/>
                </a:solidFill>
                <a:prstDash val="solid"/>
                <a:miter lim="800000"/>
                <a:headEnd type="triangle" w="med" len="med"/>
                <a:tailEnd type="none" w="med" len="med"/>
              </a:ln>
              <a:effectLst/>
            </p:spPr>
          </p:cxnSp>
          <p:cxnSp>
            <p:nvCxnSpPr>
              <p:cNvPr id="42" name="Straight Connector 41"/>
              <p:cNvCxnSpPr/>
              <p:nvPr/>
            </p:nvCxnSpPr>
            <p:spPr>
              <a:xfrm>
                <a:off x="0" y="577811"/>
                <a:ext cx="3200400" cy="0"/>
              </a:xfrm>
              <a:prstGeom prst="line">
                <a:avLst/>
              </a:prstGeom>
              <a:noFill/>
              <a:ln w="6350" cap="flat" cmpd="sng" algn="ctr">
                <a:solidFill>
                  <a:srgbClr val="5B9BD5"/>
                </a:solidFill>
                <a:prstDash val="solid"/>
                <a:miter lim="800000"/>
              </a:ln>
              <a:effectLst/>
            </p:spPr>
          </p:cxnSp>
          <p:cxnSp>
            <p:nvCxnSpPr>
              <p:cNvPr id="43" name="Straight Connector 42"/>
              <p:cNvCxnSpPr/>
              <p:nvPr/>
            </p:nvCxnSpPr>
            <p:spPr>
              <a:xfrm>
                <a:off x="0" y="920009"/>
                <a:ext cx="3200400" cy="0"/>
              </a:xfrm>
              <a:prstGeom prst="line">
                <a:avLst/>
              </a:prstGeom>
              <a:noFill/>
              <a:ln w="6350" cap="flat" cmpd="sng" algn="ctr">
                <a:solidFill>
                  <a:srgbClr val="5B9BD5"/>
                </a:solidFill>
                <a:prstDash val="solid"/>
                <a:miter lim="800000"/>
              </a:ln>
              <a:effectLst/>
            </p:spPr>
          </p:cxnSp>
          <p:cxnSp>
            <p:nvCxnSpPr>
              <p:cNvPr id="44" name="Straight Connector 43"/>
              <p:cNvCxnSpPr/>
              <p:nvPr/>
            </p:nvCxnSpPr>
            <p:spPr>
              <a:xfrm>
                <a:off x="0" y="1262208"/>
                <a:ext cx="3200400" cy="0"/>
              </a:xfrm>
              <a:prstGeom prst="line">
                <a:avLst/>
              </a:prstGeom>
              <a:noFill/>
              <a:ln w="6350" cap="flat" cmpd="sng" algn="ctr">
                <a:solidFill>
                  <a:srgbClr val="5B9BD5"/>
                </a:solidFill>
                <a:prstDash val="solid"/>
                <a:miter lim="800000"/>
              </a:ln>
              <a:effectLst/>
            </p:spPr>
          </p:cxnSp>
          <p:cxnSp>
            <p:nvCxnSpPr>
              <p:cNvPr id="45" name="Straight Connector 44"/>
              <p:cNvCxnSpPr/>
              <p:nvPr/>
            </p:nvCxnSpPr>
            <p:spPr>
              <a:xfrm>
                <a:off x="0" y="1607212"/>
                <a:ext cx="3200400" cy="0"/>
              </a:xfrm>
              <a:prstGeom prst="line">
                <a:avLst/>
              </a:prstGeom>
              <a:noFill/>
              <a:ln w="6350" cap="flat" cmpd="sng" algn="ctr">
                <a:solidFill>
                  <a:srgbClr val="5B9BD5"/>
                </a:solidFill>
                <a:prstDash val="solid"/>
                <a:miter lim="800000"/>
              </a:ln>
              <a:effectLst/>
            </p:spPr>
          </p:cxnSp>
          <p:cxnSp>
            <p:nvCxnSpPr>
              <p:cNvPr id="46" name="Straight Connector 45"/>
              <p:cNvCxnSpPr/>
              <p:nvPr/>
            </p:nvCxnSpPr>
            <p:spPr>
              <a:xfrm>
                <a:off x="0" y="1949411"/>
                <a:ext cx="3200400" cy="0"/>
              </a:xfrm>
              <a:prstGeom prst="line">
                <a:avLst/>
              </a:prstGeom>
              <a:noFill/>
              <a:ln w="19050" cap="flat" cmpd="sng" algn="ctr">
                <a:solidFill>
                  <a:srgbClr val="002060"/>
                </a:solidFill>
                <a:prstDash val="solid"/>
                <a:miter lim="800000"/>
                <a:headEnd type="none" w="med" len="med"/>
                <a:tailEnd type="triangle" w="med" len="med"/>
              </a:ln>
              <a:effectLst/>
            </p:spPr>
          </p:cxnSp>
          <p:cxnSp>
            <p:nvCxnSpPr>
              <p:cNvPr id="47" name="Straight Connector 46"/>
              <p:cNvCxnSpPr/>
              <p:nvPr/>
            </p:nvCxnSpPr>
            <p:spPr>
              <a:xfrm>
                <a:off x="457200" y="0"/>
                <a:ext cx="0" cy="2074545"/>
              </a:xfrm>
              <a:prstGeom prst="line">
                <a:avLst/>
              </a:prstGeom>
              <a:noFill/>
              <a:ln w="6350" cap="flat" cmpd="sng" algn="ctr">
                <a:solidFill>
                  <a:srgbClr val="5B9BD5"/>
                </a:solidFill>
                <a:prstDash val="solid"/>
                <a:miter lim="800000"/>
              </a:ln>
              <a:effectLst/>
            </p:spPr>
          </p:cxnSp>
          <p:cxnSp>
            <p:nvCxnSpPr>
              <p:cNvPr id="48" name="Straight Connector 47"/>
              <p:cNvCxnSpPr/>
              <p:nvPr/>
            </p:nvCxnSpPr>
            <p:spPr>
              <a:xfrm>
                <a:off x="802203" y="5609"/>
                <a:ext cx="0" cy="2074545"/>
              </a:xfrm>
              <a:prstGeom prst="line">
                <a:avLst/>
              </a:prstGeom>
              <a:noFill/>
              <a:ln w="6350" cap="flat" cmpd="sng" algn="ctr">
                <a:solidFill>
                  <a:srgbClr val="5B9BD5"/>
                </a:solidFill>
                <a:prstDash val="solid"/>
                <a:miter lim="800000"/>
              </a:ln>
              <a:effectLst/>
            </p:spPr>
          </p:cxnSp>
          <p:cxnSp>
            <p:nvCxnSpPr>
              <p:cNvPr id="49" name="Straight Connector 48"/>
              <p:cNvCxnSpPr/>
              <p:nvPr/>
            </p:nvCxnSpPr>
            <p:spPr>
              <a:xfrm>
                <a:off x="1144402" y="2804"/>
                <a:ext cx="0" cy="2074545"/>
              </a:xfrm>
              <a:prstGeom prst="line">
                <a:avLst/>
              </a:prstGeom>
              <a:noFill/>
              <a:ln w="6350" cap="flat" cmpd="sng" algn="ctr">
                <a:solidFill>
                  <a:schemeClr val="accent2">
                    <a:lumMod val="50000"/>
                  </a:schemeClr>
                </a:solidFill>
                <a:prstDash val="solid"/>
                <a:miter lim="800000"/>
              </a:ln>
              <a:effectLst/>
            </p:spPr>
          </p:cxnSp>
          <p:cxnSp>
            <p:nvCxnSpPr>
              <p:cNvPr id="50" name="Straight Connector 49"/>
              <p:cNvCxnSpPr/>
              <p:nvPr/>
            </p:nvCxnSpPr>
            <p:spPr>
              <a:xfrm>
                <a:off x="1486601" y="8414"/>
                <a:ext cx="0" cy="2074545"/>
              </a:xfrm>
              <a:prstGeom prst="line">
                <a:avLst/>
              </a:prstGeom>
              <a:noFill/>
              <a:ln w="6350" cap="flat" cmpd="sng" algn="ctr">
                <a:solidFill>
                  <a:srgbClr val="5B9BD5"/>
                </a:solidFill>
                <a:prstDash val="solid"/>
                <a:miter lim="800000"/>
              </a:ln>
              <a:effectLst/>
            </p:spPr>
          </p:cxnSp>
          <p:cxnSp>
            <p:nvCxnSpPr>
              <p:cNvPr id="51" name="Straight Connector 50"/>
              <p:cNvCxnSpPr/>
              <p:nvPr/>
            </p:nvCxnSpPr>
            <p:spPr>
              <a:xfrm>
                <a:off x="1828800" y="5609"/>
                <a:ext cx="0" cy="2074545"/>
              </a:xfrm>
              <a:prstGeom prst="line">
                <a:avLst/>
              </a:prstGeom>
              <a:noFill/>
              <a:ln w="6350" cap="flat" cmpd="sng" algn="ctr">
                <a:solidFill>
                  <a:srgbClr val="5B9BD5"/>
                </a:solidFill>
                <a:prstDash val="solid"/>
                <a:miter lim="800000"/>
              </a:ln>
              <a:effectLst/>
            </p:spPr>
          </p:cxnSp>
          <p:cxnSp>
            <p:nvCxnSpPr>
              <p:cNvPr id="52" name="Straight Connector 51"/>
              <p:cNvCxnSpPr/>
              <p:nvPr/>
            </p:nvCxnSpPr>
            <p:spPr>
              <a:xfrm>
                <a:off x="2170999" y="11219"/>
                <a:ext cx="0" cy="2074545"/>
              </a:xfrm>
              <a:prstGeom prst="line">
                <a:avLst/>
              </a:prstGeom>
              <a:noFill/>
              <a:ln w="6350" cap="flat" cmpd="sng" algn="ctr">
                <a:solidFill>
                  <a:srgbClr val="5B9BD5"/>
                </a:solidFill>
                <a:prstDash val="solid"/>
                <a:miter lim="800000"/>
              </a:ln>
              <a:effectLst/>
            </p:spPr>
          </p:cxnSp>
          <p:cxnSp>
            <p:nvCxnSpPr>
              <p:cNvPr id="53" name="Straight Connector 52"/>
              <p:cNvCxnSpPr/>
              <p:nvPr/>
            </p:nvCxnSpPr>
            <p:spPr>
              <a:xfrm>
                <a:off x="2516002" y="8414"/>
                <a:ext cx="0" cy="2074545"/>
              </a:xfrm>
              <a:prstGeom prst="line">
                <a:avLst/>
              </a:prstGeom>
              <a:noFill/>
              <a:ln w="6350" cap="flat" cmpd="sng" algn="ctr">
                <a:solidFill>
                  <a:srgbClr val="5B9BD5"/>
                </a:solidFill>
                <a:prstDash val="solid"/>
                <a:miter lim="800000"/>
              </a:ln>
              <a:effectLst/>
            </p:spPr>
          </p:cxnSp>
          <p:cxnSp>
            <p:nvCxnSpPr>
              <p:cNvPr id="54" name="Straight Connector 53"/>
              <p:cNvCxnSpPr/>
              <p:nvPr/>
            </p:nvCxnSpPr>
            <p:spPr>
              <a:xfrm>
                <a:off x="2858201" y="11219"/>
                <a:ext cx="0" cy="2074545"/>
              </a:xfrm>
              <a:prstGeom prst="line">
                <a:avLst/>
              </a:prstGeom>
              <a:noFill/>
              <a:ln w="6350" cap="flat" cmpd="sng" algn="ctr">
                <a:solidFill>
                  <a:srgbClr val="5B9BD5"/>
                </a:solidFill>
                <a:prstDash val="solid"/>
                <a:miter lim="800000"/>
              </a:ln>
              <a:effectLst/>
            </p:spPr>
          </p:cxnSp>
          <p:sp>
            <p:nvSpPr>
              <p:cNvPr id="55" name="Oval 54"/>
              <p:cNvSpPr/>
              <p:nvPr/>
            </p:nvSpPr>
            <p:spPr>
              <a:xfrm>
                <a:off x="431956" y="1581968"/>
                <a:ext cx="50291" cy="60852"/>
              </a:xfrm>
              <a:prstGeom prst="ellipse">
                <a:avLst/>
              </a:prstGeom>
              <a:solidFill>
                <a:srgbClr val="00B050"/>
              </a:solidFill>
              <a:ln>
                <a:solidFill>
                  <a:schemeClr val="accent6">
                    <a:lumMod val="7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56" name="Oval 55"/>
              <p:cNvSpPr/>
              <p:nvPr/>
            </p:nvSpPr>
            <p:spPr>
              <a:xfrm>
                <a:off x="1464162" y="1912947"/>
                <a:ext cx="50291" cy="60852"/>
              </a:xfrm>
              <a:prstGeom prst="ellipse">
                <a:avLst/>
              </a:prstGeom>
              <a:solidFill>
                <a:srgbClr val="00B050"/>
              </a:solidFill>
              <a:ln w="12700" cap="flat" cmpd="sng" algn="ctr">
                <a:solidFill>
                  <a:srgbClr val="70AD47">
                    <a:lumMod val="75000"/>
                  </a:srgbClr>
                </a:solidFill>
                <a:prstDash val="solid"/>
                <a:miter lim="800000"/>
              </a:ln>
              <a:effectLst/>
              <a:scene3d>
                <a:camera prst="orthographicFront"/>
                <a:lightRig rig="threePt" dir="t"/>
              </a:scene3d>
              <a:sp3d>
                <a:bevelT/>
              </a:sp3d>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57" name="Oval 56"/>
              <p:cNvSpPr/>
              <p:nvPr/>
            </p:nvSpPr>
            <p:spPr>
              <a:xfrm>
                <a:off x="1467582" y="1225613"/>
                <a:ext cx="50291" cy="60852"/>
              </a:xfrm>
              <a:prstGeom prst="ellipse">
                <a:avLst/>
              </a:prstGeom>
              <a:solidFill>
                <a:srgbClr val="00B050"/>
              </a:solidFill>
              <a:ln w="12700" cap="flat" cmpd="sng" algn="ctr">
                <a:solidFill>
                  <a:srgbClr val="70AD47">
                    <a:lumMod val="75000"/>
                  </a:srgbClr>
                </a:solidFill>
                <a:prstDash val="solid"/>
                <a:miter lim="800000"/>
              </a:ln>
              <a:effectLst/>
              <a:scene3d>
                <a:camera prst="orthographicFront"/>
                <a:lightRig rig="threePt" dir="t"/>
              </a:scene3d>
              <a:sp3d>
                <a:bevelT/>
              </a:sp3d>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58" name="Oval 57"/>
              <p:cNvSpPr/>
              <p:nvPr/>
            </p:nvSpPr>
            <p:spPr>
              <a:xfrm>
                <a:off x="777258" y="1248481"/>
                <a:ext cx="50291" cy="60852"/>
              </a:xfrm>
              <a:prstGeom prst="ellipse">
                <a:avLst/>
              </a:prstGeom>
              <a:solidFill>
                <a:srgbClr val="00B050"/>
              </a:solidFill>
              <a:ln w="12700" cap="flat" cmpd="sng" algn="ctr">
                <a:solidFill>
                  <a:srgbClr val="70AD47">
                    <a:lumMod val="75000"/>
                  </a:srgbClr>
                </a:solidFill>
                <a:prstDash val="solid"/>
                <a:miter lim="800000"/>
              </a:ln>
              <a:effectLst/>
              <a:scene3d>
                <a:camera prst="orthographicFront"/>
                <a:lightRig rig="threePt" dir="t"/>
              </a:scene3d>
              <a:sp3d>
                <a:bevelT/>
              </a:sp3d>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59" name="Oval 58"/>
              <p:cNvSpPr/>
              <p:nvPr/>
            </p:nvSpPr>
            <p:spPr>
              <a:xfrm>
                <a:off x="1454483" y="208095"/>
                <a:ext cx="52899" cy="69848"/>
              </a:xfrm>
              <a:prstGeom prst="ellipse">
                <a:avLst/>
              </a:prstGeom>
              <a:solidFill>
                <a:srgbClr val="00B050"/>
              </a:solidFill>
              <a:ln w="12700" cap="flat" cmpd="sng" algn="ctr">
                <a:solidFill>
                  <a:srgbClr val="70AD47">
                    <a:lumMod val="75000"/>
                  </a:srgbClr>
                </a:solidFill>
                <a:prstDash val="solid"/>
                <a:miter lim="800000"/>
              </a:ln>
              <a:effectLst/>
              <a:scene3d>
                <a:camera prst="orthographicFront"/>
                <a:lightRig rig="threePt" dir="t"/>
              </a:scene3d>
              <a:sp3d>
                <a:bevelT/>
              </a:sp3d>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60" name="Oval 59"/>
              <p:cNvSpPr/>
              <p:nvPr/>
            </p:nvSpPr>
            <p:spPr>
              <a:xfrm>
                <a:off x="2493563" y="1231354"/>
                <a:ext cx="50291" cy="60852"/>
              </a:xfrm>
              <a:prstGeom prst="ellipse">
                <a:avLst/>
              </a:prstGeom>
              <a:solidFill>
                <a:srgbClr val="00B050"/>
              </a:solidFill>
              <a:ln w="12700" cap="flat" cmpd="sng" algn="ctr">
                <a:solidFill>
                  <a:srgbClr val="70AD47">
                    <a:lumMod val="75000"/>
                  </a:srgbClr>
                </a:solidFill>
                <a:prstDash val="solid"/>
                <a:miter lim="800000"/>
              </a:ln>
              <a:effectLst/>
              <a:scene3d>
                <a:camera prst="orthographicFront"/>
                <a:lightRig rig="threePt" dir="t"/>
              </a:scene3d>
              <a:sp3d>
                <a:bevelT/>
              </a:sp3d>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61" name="Oval 60"/>
              <p:cNvSpPr/>
              <p:nvPr/>
            </p:nvSpPr>
            <p:spPr>
              <a:xfrm>
                <a:off x="2145754" y="204758"/>
                <a:ext cx="50291" cy="60852"/>
              </a:xfrm>
              <a:prstGeom prst="ellipse">
                <a:avLst/>
              </a:prstGeom>
              <a:solidFill>
                <a:srgbClr val="00B050"/>
              </a:solidFill>
              <a:ln w="12700" cap="flat" cmpd="sng" algn="ctr">
                <a:solidFill>
                  <a:srgbClr val="70AD47">
                    <a:lumMod val="75000"/>
                  </a:srgbClr>
                </a:solidFill>
                <a:prstDash val="solid"/>
                <a:miter lim="800000"/>
              </a:ln>
              <a:effectLst/>
              <a:scene3d>
                <a:camera prst="orthographicFront"/>
                <a:lightRig rig="threePt" dir="t"/>
              </a:scene3d>
              <a:sp3d>
                <a:bevelT/>
              </a:sp3d>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62" name="Oval 61"/>
              <p:cNvSpPr/>
              <p:nvPr/>
            </p:nvSpPr>
            <p:spPr>
              <a:xfrm>
                <a:off x="1116353" y="204758"/>
                <a:ext cx="50291" cy="60852"/>
              </a:xfrm>
              <a:prstGeom prst="ellipse">
                <a:avLst/>
              </a:prstGeom>
              <a:solidFill>
                <a:srgbClr val="00B050"/>
              </a:solidFill>
              <a:ln w="12700" cap="flat" cmpd="sng" algn="ctr">
                <a:solidFill>
                  <a:srgbClr val="70AD47">
                    <a:lumMod val="75000"/>
                  </a:srgbClr>
                </a:solidFill>
                <a:prstDash val="solid"/>
                <a:miter lim="800000"/>
              </a:ln>
              <a:effectLst/>
              <a:scene3d>
                <a:camera prst="orthographicFront"/>
                <a:lightRig rig="threePt" dir="t"/>
              </a:scene3d>
              <a:sp3d>
                <a:bevelT/>
              </a:sp3d>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63" name="Oval 62"/>
              <p:cNvSpPr/>
              <p:nvPr/>
            </p:nvSpPr>
            <p:spPr>
              <a:xfrm>
                <a:off x="3520041" y="-157631"/>
                <a:ext cx="50291" cy="60852"/>
              </a:xfrm>
              <a:prstGeom prst="ellipse">
                <a:avLst/>
              </a:prstGeom>
              <a:solidFill>
                <a:srgbClr val="FF0000"/>
              </a:solidFill>
              <a:ln w="12700" cap="flat" cmpd="sng" algn="ctr">
                <a:solidFill>
                  <a:schemeClr val="accent2">
                    <a:lumMod val="75000"/>
                  </a:schemeClr>
                </a:solidFill>
                <a:prstDash val="solid"/>
                <a:miter lim="800000"/>
              </a:ln>
              <a:effectLst/>
              <a:scene3d>
                <a:camera prst="orthographicFront"/>
                <a:lightRig rig="threePt" dir="t"/>
              </a:scene3d>
              <a:sp3d>
                <a:bevelT/>
              </a:sp3d>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sp>
          <p:nvSpPr>
            <p:cNvPr id="33" name="Oval 32"/>
            <p:cNvSpPr/>
            <p:nvPr/>
          </p:nvSpPr>
          <p:spPr>
            <a:xfrm>
              <a:off x="6162243" y="3319096"/>
              <a:ext cx="91105" cy="114048"/>
            </a:xfrm>
            <a:prstGeom prst="ellipse">
              <a:avLst/>
            </a:prstGeom>
            <a:solidFill>
              <a:srgbClr val="FF0000"/>
            </a:solidFill>
            <a:ln w="12700" cap="flat" cmpd="sng" algn="ctr">
              <a:solidFill>
                <a:srgbClr val="ED7D31">
                  <a:lumMod val="75000"/>
                </a:srgbClr>
              </a:solidFill>
              <a:prstDash val="solid"/>
              <a:miter lim="800000"/>
            </a:ln>
            <a:effectLst/>
            <a:scene3d>
              <a:camera prst="orthographicFront"/>
              <a:lightRig rig="threePt" dir="t"/>
            </a:scene3d>
            <a:sp3d>
              <a:bevelT/>
            </a:sp3d>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69" name="Oval 68"/>
            <p:cNvSpPr/>
            <p:nvPr/>
          </p:nvSpPr>
          <p:spPr>
            <a:xfrm>
              <a:off x="6725503" y="3317229"/>
              <a:ext cx="91105" cy="114048"/>
            </a:xfrm>
            <a:prstGeom prst="ellipse">
              <a:avLst/>
            </a:prstGeom>
            <a:solidFill>
              <a:srgbClr val="00B050"/>
            </a:solidFill>
            <a:ln w="12700" cap="flat" cmpd="sng" algn="ctr">
              <a:solidFill>
                <a:srgbClr val="70AD47">
                  <a:lumMod val="75000"/>
                </a:srgbClr>
              </a:solidFill>
              <a:prstDash val="solid"/>
              <a:miter lim="800000"/>
            </a:ln>
            <a:effectLst/>
            <a:scene3d>
              <a:camera prst="orthographicFront"/>
              <a:lightRig rig="threePt" dir="t"/>
            </a:scene3d>
            <a:sp3d>
              <a:bevelT/>
            </a:sp3d>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70" name="Oval 69"/>
            <p:cNvSpPr/>
            <p:nvPr/>
          </p:nvSpPr>
          <p:spPr>
            <a:xfrm>
              <a:off x="8645885" y="3947941"/>
              <a:ext cx="91105" cy="114048"/>
            </a:xfrm>
            <a:prstGeom prst="ellipse">
              <a:avLst/>
            </a:prstGeom>
            <a:solidFill>
              <a:srgbClr val="00B050"/>
            </a:solidFill>
            <a:ln w="12700" cap="flat" cmpd="sng" algn="ctr">
              <a:solidFill>
                <a:srgbClr val="70AD47">
                  <a:lumMod val="75000"/>
                </a:srgbClr>
              </a:solidFill>
              <a:prstDash val="solid"/>
              <a:miter lim="800000"/>
            </a:ln>
            <a:effectLst/>
            <a:scene3d>
              <a:camera prst="orthographicFront"/>
              <a:lightRig rig="threePt" dir="t"/>
            </a:scene3d>
            <a:sp3d>
              <a:bevelT/>
            </a:sp3d>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pic>
        <p:nvPicPr>
          <p:cNvPr id="72" name="Picture 71"/>
          <p:cNvPicPr>
            <a:picLocks noChangeAspect="1"/>
          </p:cNvPicPr>
          <p:nvPr/>
        </p:nvPicPr>
        <p:blipFill>
          <a:blip r:embed="rId3"/>
          <a:stretch>
            <a:fillRect/>
          </a:stretch>
        </p:blipFill>
        <p:spPr>
          <a:xfrm>
            <a:off x="154113" y="6376000"/>
            <a:ext cx="1975275" cy="371888"/>
          </a:xfrm>
          <a:prstGeom prst="rect">
            <a:avLst/>
          </a:prstGeom>
        </p:spPr>
      </p:pic>
      <p:pic>
        <p:nvPicPr>
          <p:cNvPr id="73" name="Picture 4" descr="Related imag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267522" y="5729109"/>
            <a:ext cx="798582" cy="10719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1458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circle(in)">
                                      <p:cBhvr>
                                        <p:cTn id="12" dur="20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31" presetClass="entr" presetSubtype="0" fill="hold" nodeType="clickEffect">
                                  <p:stCondLst>
                                    <p:cond delay="0"/>
                                  </p:stCondLst>
                                  <p:childTnLst>
                                    <p:set>
                                      <p:cBhvr>
                                        <p:cTn id="16" dur="1" fill="hold">
                                          <p:stCondLst>
                                            <p:cond delay="0"/>
                                          </p:stCondLst>
                                        </p:cTn>
                                        <p:tgtEl>
                                          <p:spTgt spid="71"/>
                                        </p:tgtEl>
                                        <p:attrNameLst>
                                          <p:attrName>style.visibility</p:attrName>
                                        </p:attrNameLst>
                                      </p:cBhvr>
                                      <p:to>
                                        <p:strVal val="visible"/>
                                      </p:to>
                                    </p:set>
                                    <p:anim calcmode="lin" valueType="num">
                                      <p:cBhvr>
                                        <p:cTn id="17" dur="1000" fill="hold"/>
                                        <p:tgtEl>
                                          <p:spTgt spid="71"/>
                                        </p:tgtEl>
                                        <p:attrNameLst>
                                          <p:attrName>ppt_w</p:attrName>
                                        </p:attrNameLst>
                                      </p:cBhvr>
                                      <p:tavLst>
                                        <p:tav tm="0">
                                          <p:val>
                                            <p:fltVal val="0"/>
                                          </p:val>
                                        </p:tav>
                                        <p:tav tm="100000">
                                          <p:val>
                                            <p:strVal val="#ppt_w"/>
                                          </p:val>
                                        </p:tav>
                                      </p:tavLst>
                                    </p:anim>
                                    <p:anim calcmode="lin" valueType="num">
                                      <p:cBhvr>
                                        <p:cTn id="18" dur="1000" fill="hold"/>
                                        <p:tgtEl>
                                          <p:spTgt spid="71"/>
                                        </p:tgtEl>
                                        <p:attrNameLst>
                                          <p:attrName>ppt_h</p:attrName>
                                        </p:attrNameLst>
                                      </p:cBhvr>
                                      <p:tavLst>
                                        <p:tav tm="0">
                                          <p:val>
                                            <p:fltVal val="0"/>
                                          </p:val>
                                        </p:tav>
                                        <p:tav tm="100000">
                                          <p:val>
                                            <p:strVal val="#ppt_h"/>
                                          </p:val>
                                        </p:tav>
                                      </p:tavLst>
                                    </p:anim>
                                    <p:anim calcmode="lin" valueType="num">
                                      <p:cBhvr>
                                        <p:cTn id="19" dur="1000" fill="hold"/>
                                        <p:tgtEl>
                                          <p:spTgt spid="71"/>
                                        </p:tgtEl>
                                        <p:attrNameLst>
                                          <p:attrName>style.rotation</p:attrName>
                                        </p:attrNameLst>
                                      </p:cBhvr>
                                      <p:tavLst>
                                        <p:tav tm="0">
                                          <p:val>
                                            <p:fltVal val="90"/>
                                          </p:val>
                                        </p:tav>
                                        <p:tav tm="100000">
                                          <p:val>
                                            <p:fltVal val="0"/>
                                          </p:val>
                                        </p:tav>
                                      </p:tavLst>
                                    </p:anim>
                                    <p:animEffect transition="in" filter="fade">
                                      <p:cBhvr>
                                        <p:cTn id="20" dur="1000"/>
                                        <p:tgtEl>
                                          <p:spTgt spid="71"/>
                                        </p:tgtEl>
                                      </p:cBhvr>
                                    </p:animEffect>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nodeType="clickEffect">
                                  <p:stCondLst>
                                    <p:cond delay="0"/>
                                  </p:stCondLst>
                                  <p:childTnLst>
                                    <p:set>
                                      <p:cBhvr>
                                        <p:cTn id="24" dur="1" fill="hold">
                                          <p:stCondLst>
                                            <p:cond delay="0"/>
                                          </p:stCondLst>
                                        </p:cTn>
                                        <p:tgtEl>
                                          <p:spTgt spid="73"/>
                                        </p:tgtEl>
                                        <p:attrNameLst>
                                          <p:attrName>style.visibility</p:attrName>
                                        </p:attrNameLst>
                                      </p:cBhvr>
                                      <p:to>
                                        <p:strVal val="visible"/>
                                      </p:to>
                                    </p:set>
                                    <p:anim calcmode="lin" valueType="num">
                                      <p:cBhvr>
                                        <p:cTn id="25" dur="500" fill="hold"/>
                                        <p:tgtEl>
                                          <p:spTgt spid="73"/>
                                        </p:tgtEl>
                                        <p:attrNameLst>
                                          <p:attrName>ppt_w</p:attrName>
                                        </p:attrNameLst>
                                      </p:cBhvr>
                                      <p:tavLst>
                                        <p:tav tm="0">
                                          <p:val>
                                            <p:fltVal val="0"/>
                                          </p:val>
                                        </p:tav>
                                        <p:tav tm="100000">
                                          <p:val>
                                            <p:strVal val="#ppt_w"/>
                                          </p:val>
                                        </p:tav>
                                      </p:tavLst>
                                    </p:anim>
                                    <p:anim calcmode="lin" valueType="num">
                                      <p:cBhvr>
                                        <p:cTn id="26" dur="500" fill="hold"/>
                                        <p:tgtEl>
                                          <p:spTgt spid="73"/>
                                        </p:tgtEl>
                                        <p:attrNameLst>
                                          <p:attrName>ppt_h</p:attrName>
                                        </p:attrNameLst>
                                      </p:cBhvr>
                                      <p:tavLst>
                                        <p:tav tm="0">
                                          <p:val>
                                            <p:fltVal val="0"/>
                                          </p:val>
                                        </p:tav>
                                        <p:tav tm="100000">
                                          <p:val>
                                            <p:strVal val="#ppt_h"/>
                                          </p:val>
                                        </p:tav>
                                      </p:tavLst>
                                    </p:anim>
                                    <p:animEffect transition="in" filter="fade">
                                      <p:cBhvr>
                                        <p:cTn id="27" dur="500"/>
                                        <p:tgtEl>
                                          <p:spTgt spid="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accent6">
                <a:lumMod val="20000"/>
                <a:lumOff val="80000"/>
              </a:schemeClr>
            </a:gs>
            <a:gs pos="100000">
              <a:srgbClr val="FEECB4"/>
            </a:gs>
          </a:gsLst>
          <a:lin ang="5400000" scaled="0"/>
        </a:gra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A56C70A-47E8-4D43-BC53-9F5DFA8CEAC7}" type="slidenum">
              <a:rPr lang="en-US" smtClean="0"/>
              <a:t>34</a:t>
            </a:fld>
            <a:endParaRPr lang="en-US"/>
          </a:p>
        </p:txBody>
      </p:sp>
      <p:sp>
        <p:nvSpPr>
          <p:cNvPr id="5" name="Title 1"/>
          <p:cNvSpPr>
            <a:spLocks noGrp="1"/>
          </p:cNvSpPr>
          <p:nvPr>
            <p:ph type="title"/>
          </p:nvPr>
        </p:nvSpPr>
        <p:spPr>
          <a:xfrm>
            <a:off x="253817" y="213000"/>
            <a:ext cx="4866823" cy="598033"/>
          </a:xfrm>
        </p:spPr>
        <p:txBody>
          <a:bodyPr>
            <a:normAutofit/>
          </a:bodyPr>
          <a:lstStyle/>
          <a:p>
            <a:r>
              <a:rPr lang="en-US" sz="2000" b="1">
                <a:solidFill>
                  <a:schemeClr val="accent4">
                    <a:lumMod val="50000"/>
                  </a:schemeClr>
                </a:solidFill>
                <a:effectLst>
                  <a:outerShdw blurRad="50800" dist="38100" algn="l">
                    <a:srgbClr val="000000">
                      <a:alpha val="40000"/>
                    </a:srgbClr>
                  </a:outerShdw>
                  <a:reflection blurRad="6350" stA="55000" endA="300" endPos="45500" dir="5400000" sy="-100000" algn="bl"/>
                </a:effectLst>
                <a:latin typeface="Arial" panose="020B0604020202020204" pitchFamily="34" charset="0"/>
                <a:cs typeface="Arial" panose="020B0604020202020204" pitchFamily="34" charset="0"/>
              </a:rPr>
              <a:t>Kiểm tra điểm </a:t>
            </a:r>
            <a:r>
              <a:rPr lang="en-US" sz="2000" b="1" smtClean="0">
                <a:solidFill>
                  <a:schemeClr val="accent4">
                    <a:lumMod val="50000"/>
                  </a:schemeClr>
                </a:solidFill>
                <a:effectLst>
                  <a:outerShdw blurRad="50800" dist="38100" algn="l">
                    <a:srgbClr val="000000">
                      <a:alpha val="40000"/>
                    </a:srgbClr>
                  </a:outerShdw>
                  <a:reflection blurRad="6350" stA="55000" endA="300" endPos="45500" dir="5400000" sy="-100000" algn="bl"/>
                </a:effectLst>
                <a:latin typeface="Arial" panose="020B0604020202020204" pitchFamily="34" charset="0"/>
                <a:cs typeface="Arial" panose="020B0604020202020204" pitchFamily="34" charset="0"/>
              </a:rPr>
              <a:t>trong </a:t>
            </a:r>
            <a:r>
              <a:rPr lang="en-US" sz="1800" b="1" i="1" smtClean="0">
                <a:solidFill>
                  <a:srgbClr val="00B0F0"/>
                </a:solidFill>
                <a:effectLst>
                  <a:outerShdw blurRad="50800" dist="38100" algn="l">
                    <a:srgbClr val="000000">
                      <a:alpha val="40000"/>
                    </a:srgbClr>
                  </a:outerShdw>
                  <a:reflection blurRad="6350" stA="55000" endA="300" endPos="45500" dir="5400000" sy="-100000" algn="bl"/>
                </a:effectLst>
                <a:latin typeface="Arial" panose="020B0604020202020204" pitchFamily="34" charset="0"/>
                <a:cs typeface="Arial" panose="020B0604020202020204" pitchFamily="34" charset="0"/>
              </a:rPr>
              <a:t>(tiếp)</a:t>
            </a:r>
            <a:endParaRPr lang="en-US" sz="1800" b="1" i="1">
              <a:solidFill>
                <a:srgbClr val="00B0F0"/>
              </a:solidFill>
              <a:latin typeface="Arial" panose="020B0604020202020204" pitchFamily="34" charset="0"/>
              <a:cs typeface="Arial" panose="020B0604020202020204" pitchFamily="34" charset="0"/>
            </a:endParaRPr>
          </a:p>
        </p:txBody>
      </p:sp>
      <p:sp>
        <p:nvSpPr>
          <p:cNvPr id="6" name="Rectangle 5"/>
          <p:cNvSpPr/>
          <p:nvPr/>
        </p:nvSpPr>
        <p:spPr>
          <a:xfrm>
            <a:off x="10576127" y="6488668"/>
            <a:ext cx="1402948" cy="369332"/>
          </a:xfrm>
          <a:prstGeom prst="rect">
            <a:avLst/>
          </a:prstGeom>
        </p:spPr>
        <p:txBody>
          <a:bodyPr wrap="none">
            <a:spAutoFit/>
          </a:bodyPr>
          <a:lstStyle/>
          <a:p>
            <a:r>
              <a:rPr lang="en-US" b="1">
                <a:solidFill>
                  <a:schemeClr val="accent4">
                    <a:lumMod val="50000"/>
                  </a:schemeClr>
                </a:solidFill>
                <a:effectLst>
                  <a:outerShdw blurRad="50800" dist="38100" algn="l">
                    <a:srgbClr val="000000">
                      <a:alpha val="40000"/>
                    </a:srgbClr>
                  </a:outerShdw>
                  <a:reflection blurRad="6350" stA="55000" endA="300" endPos="45500" dir="5400000" sy="-100000" algn="bl"/>
                </a:effectLst>
                <a:latin typeface="Arial" panose="020B0604020202020204" pitchFamily="34" charset="0"/>
                <a:cs typeface="Arial" panose="020B0604020202020204" pitchFamily="34" charset="0"/>
              </a:rPr>
              <a:t>Đ</a:t>
            </a:r>
            <a:r>
              <a:rPr lang="en-US" b="1" smtClean="0">
                <a:solidFill>
                  <a:schemeClr val="accent4">
                    <a:lumMod val="50000"/>
                  </a:schemeClr>
                </a:solidFill>
                <a:effectLst>
                  <a:outerShdw blurRad="50800" dist="38100" algn="l">
                    <a:srgbClr val="000000">
                      <a:alpha val="40000"/>
                    </a:srgbClr>
                  </a:outerShdw>
                  <a:reflection blurRad="6350" stA="55000" endA="300" endPos="45500" dir="5400000" sy="-100000" algn="bl"/>
                </a:effectLst>
                <a:latin typeface="Arial" panose="020B0604020202020204" pitchFamily="34" charset="0"/>
                <a:cs typeface="Arial" panose="020B0604020202020204" pitchFamily="34" charset="0"/>
              </a:rPr>
              <a:t>iểm </a:t>
            </a:r>
            <a:r>
              <a:rPr lang="en-US" b="1">
                <a:solidFill>
                  <a:schemeClr val="accent4">
                    <a:lumMod val="50000"/>
                  </a:schemeClr>
                </a:solidFill>
                <a:effectLst>
                  <a:outerShdw blurRad="50800" dist="38100" algn="l">
                    <a:srgbClr val="000000">
                      <a:alpha val="40000"/>
                    </a:srgbClr>
                  </a:outerShdw>
                  <a:reflection blurRad="6350" stA="55000" endA="300" endPos="45500" dir="5400000" sy="-100000" algn="bl"/>
                </a:effectLst>
                <a:latin typeface="Arial" panose="020B0604020202020204" pitchFamily="34" charset="0"/>
                <a:cs typeface="Arial" panose="020B0604020202020204" pitchFamily="34" charset="0"/>
              </a:rPr>
              <a:t>trong</a:t>
            </a:r>
            <a:endParaRPr lang="en-US"/>
          </a:p>
        </p:txBody>
      </p:sp>
      <p:sp>
        <p:nvSpPr>
          <p:cNvPr id="7" name="Rectangle 6"/>
          <p:cNvSpPr/>
          <p:nvPr/>
        </p:nvSpPr>
        <p:spPr>
          <a:xfrm>
            <a:off x="867749" y="747911"/>
            <a:ext cx="2028119" cy="461665"/>
          </a:xfrm>
          <a:prstGeom prst="rect">
            <a:avLst/>
          </a:prstGeom>
        </p:spPr>
        <p:txBody>
          <a:bodyPr wrap="none">
            <a:spAutoFit/>
          </a:bodyPr>
          <a:lstStyle/>
          <a:p>
            <a:pPr algn="just">
              <a:spcBef>
                <a:spcPts val="200"/>
              </a:spcBef>
            </a:pPr>
            <a:r>
              <a:rPr lang="en-US" sz="2400" b="1">
                <a:solidFill>
                  <a:srgbClr val="00B0F0"/>
                </a:solidFill>
                <a:effectLst>
                  <a:reflection blurRad="6350" stA="55000" endA="300" endPos="45500" dir="5400000" sy="-100000" algn="bl"/>
                </a:effectLst>
                <a:latin typeface="Courier New" panose="02070309020205020404" pitchFamily="49" charset="0"/>
                <a:ea typeface="Times New Roman" panose="02020603050405020304" pitchFamily="18" charset="0"/>
                <a:cs typeface="Times New Roman" panose="02020603050405020304" pitchFamily="18" charset="0"/>
              </a:rPr>
              <a:t>Giải thuật</a:t>
            </a:r>
            <a:endParaRPr lang="en-US" sz="2400" b="1">
              <a:solidFill>
                <a:srgbClr val="2E74B5"/>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sp>
        <p:nvSpPr>
          <p:cNvPr id="8" name="Rectangle 7"/>
          <p:cNvSpPr/>
          <p:nvPr/>
        </p:nvSpPr>
        <p:spPr>
          <a:xfrm>
            <a:off x="687121" y="1217452"/>
            <a:ext cx="9244717" cy="400110"/>
          </a:xfrm>
          <a:prstGeom prst="rect">
            <a:avLst/>
          </a:prstGeom>
        </p:spPr>
        <p:txBody>
          <a:bodyPr wrap="square">
            <a:spAutoFit/>
          </a:bodyPr>
          <a:lstStyle/>
          <a:p>
            <a:pPr algn="just">
              <a:spcAft>
                <a:spcPts val="600"/>
              </a:spcAft>
            </a:pPr>
            <a:r>
              <a:rPr lang="en-US" sz="2000" b="1" smtClean="0">
                <a:latin typeface="Courier New" panose="02070309020205020404" pitchFamily="49" charset="0"/>
                <a:ea typeface="Calibri" panose="020F0502020204030204" pitchFamily="34" charset="0"/>
                <a:cs typeface="Times New Roman" panose="02020603050405020304" pitchFamily="18" charset="0"/>
              </a:rPr>
              <a:t>Z0 – </a:t>
            </a:r>
            <a:r>
              <a:rPr lang="en-US" sz="2000" smtClean="0">
                <a:latin typeface="Times New Roman" panose="02020603050405020304" pitchFamily="18" charset="0"/>
                <a:ea typeface="Calibri" panose="020F0502020204030204" pitchFamily="34" charset="0"/>
                <a:cs typeface="Times New Roman" panose="02020603050405020304" pitchFamily="18" charset="0"/>
              </a:rPr>
              <a:t>đỉnh </a:t>
            </a:r>
            <a:r>
              <a:rPr lang="en-US" sz="2000">
                <a:latin typeface="Times New Roman" panose="02020603050405020304" pitchFamily="18" charset="0"/>
                <a:ea typeface="Calibri" panose="020F0502020204030204" pitchFamily="34" charset="0"/>
                <a:cs typeface="Times New Roman" panose="02020603050405020304" pitchFamily="18" charset="0"/>
              </a:rPr>
              <a:t>trái nhất và thấp nhất của đa giác, đánh số lại các đỉnh đa giác bắt đầu từ </a:t>
            </a:r>
            <a:r>
              <a:rPr lang="en-US" sz="2000" b="1">
                <a:latin typeface="Courier New" panose="02070309020205020404" pitchFamily="49" charset="0"/>
                <a:ea typeface="Calibri" panose="020F0502020204030204" pitchFamily="34" charset="0"/>
                <a:cs typeface="Times New Roman" panose="02020603050405020304" pitchFamily="18" charset="0"/>
              </a:rPr>
              <a:t>z0</a:t>
            </a:r>
            <a:r>
              <a:rPr lang="en-US" sz="2000">
                <a:latin typeface="Times New Roman" panose="02020603050405020304" pitchFamily="18" charset="0"/>
                <a:ea typeface="Calibri" panose="020F0502020204030204" pitchFamily="34" charset="0"/>
                <a:cs typeface="Times New Roman" panose="02020603050405020304" pitchFamily="18" charset="0"/>
              </a:rPr>
              <a:t>,</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 name="Rectangle 8"/>
          <p:cNvSpPr/>
          <p:nvPr/>
        </p:nvSpPr>
        <p:spPr>
          <a:xfrm>
            <a:off x="674026" y="1600086"/>
            <a:ext cx="4581786" cy="400110"/>
          </a:xfrm>
          <a:prstGeom prst="rect">
            <a:avLst/>
          </a:prstGeom>
        </p:spPr>
        <p:txBody>
          <a:bodyPr wrap="square">
            <a:spAutoFit/>
          </a:bodyPr>
          <a:lstStyle/>
          <a:p>
            <a:pPr algn="just">
              <a:spcAft>
                <a:spcPts val="600"/>
              </a:spcAft>
            </a:pPr>
            <a:r>
              <a:rPr lang="en-US" sz="2000">
                <a:latin typeface="Times New Roman" panose="02020603050405020304" pitchFamily="18" charset="0"/>
                <a:ea typeface="Calibri" panose="020F0502020204030204" pitchFamily="34" charset="0"/>
                <a:cs typeface="Times New Roman" panose="02020603050405020304" pitchFamily="18" charset="0"/>
              </a:rPr>
              <a:t>Tịnh tiến trục tọa độ, đưa </a:t>
            </a:r>
            <a:r>
              <a:rPr lang="en-US" sz="2000" b="1">
                <a:latin typeface="Courier New" panose="02070309020205020404" pitchFamily="49" charset="0"/>
                <a:ea typeface="Calibri" panose="020F0502020204030204" pitchFamily="34" charset="0"/>
                <a:cs typeface="Times New Roman" panose="02020603050405020304" pitchFamily="18" charset="0"/>
              </a:rPr>
              <a:t>z0</a:t>
            </a:r>
            <a:r>
              <a:rPr lang="en-US" sz="2000">
                <a:latin typeface="Times New Roman" panose="02020603050405020304" pitchFamily="18" charset="0"/>
                <a:ea typeface="Calibri" panose="020F0502020204030204" pitchFamily="34" charset="0"/>
                <a:cs typeface="Times New Roman" panose="02020603050405020304" pitchFamily="18" charset="0"/>
              </a:rPr>
              <a:t> về gốc tọa </a:t>
            </a:r>
            <a:r>
              <a:rPr lang="en-US" sz="2000" smtClean="0">
                <a:latin typeface="Times New Roman" panose="02020603050405020304" pitchFamily="18" charset="0"/>
                <a:ea typeface="Calibri" panose="020F0502020204030204" pitchFamily="34" charset="0"/>
                <a:cs typeface="Times New Roman" panose="02020603050405020304" pitchFamily="18" charset="0"/>
              </a:rPr>
              <a:t>độ</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 name="Rectangle 9"/>
          <p:cNvSpPr/>
          <p:nvPr/>
        </p:nvSpPr>
        <p:spPr>
          <a:xfrm>
            <a:off x="5368964" y="1608964"/>
            <a:ext cx="6245621" cy="400110"/>
          </a:xfrm>
          <a:prstGeom prst="rect">
            <a:avLst/>
          </a:prstGeom>
        </p:spPr>
        <p:txBody>
          <a:bodyPr wrap="none">
            <a:spAutoFit/>
          </a:bodyPr>
          <a:lstStyle/>
          <a:p>
            <a:r>
              <a:rPr lang="en-US" sz="2000" smtClean="0">
                <a:latin typeface="Times New Roman" panose="02020603050405020304" pitchFamily="18" charset="0"/>
                <a:ea typeface="Calibri" panose="020F0502020204030204" pitchFamily="34" charset="0"/>
              </a:rPr>
              <a:t>Các </a:t>
            </a:r>
            <a:r>
              <a:rPr lang="en-US" sz="2000">
                <a:latin typeface="Times New Roman" panose="02020603050405020304" pitchFamily="18" charset="0"/>
                <a:ea typeface="Calibri" panose="020F0502020204030204" pitchFamily="34" charset="0"/>
              </a:rPr>
              <a:t>đỉnh đa giác đều nằm ở </a:t>
            </a:r>
            <a:r>
              <a:rPr lang="en-US" sz="2000" i="1">
                <a:solidFill>
                  <a:srgbClr val="0070C0"/>
                </a:solidFill>
                <a:latin typeface="Times New Roman" panose="02020603050405020304" pitchFamily="18" charset="0"/>
                <a:ea typeface="Calibri" panose="020F0502020204030204" pitchFamily="34" charset="0"/>
              </a:rPr>
              <a:t>nửa phải </a:t>
            </a:r>
            <a:r>
              <a:rPr lang="en-US" sz="2000">
                <a:latin typeface="Times New Roman" panose="02020603050405020304" pitchFamily="18" charset="0"/>
                <a:ea typeface="Calibri" panose="020F0502020204030204" pitchFamily="34" charset="0"/>
              </a:rPr>
              <a:t>của mặt phẳng tọa độ</a:t>
            </a:r>
            <a:endParaRPr lang="en-US" sz="2000"/>
          </a:p>
        </p:txBody>
      </p:sp>
      <p:sp>
        <p:nvSpPr>
          <p:cNvPr id="11" name="TextBox 10"/>
          <p:cNvSpPr txBox="1"/>
          <p:nvPr/>
        </p:nvSpPr>
        <p:spPr>
          <a:xfrm>
            <a:off x="5111852" y="1639742"/>
            <a:ext cx="401072" cy="369332"/>
          </a:xfrm>
          <a:prstGeom prst="rect">
            <a:avLst/>
          </a:prstGeom>
          <a:noFill/>
        </p:spPr>
        <p:txBody>
          <a:bodyPr wrap="none" rtlCol="0">
            <a:spAutoFit/>
          </a:bodyPr>
          <a:lstStyle/>
          <a:p>
            <a:r>
              <a:rPr lang="en-US" smtClean="0"/>
              <a:t>→</a:t>
            </a:r>
            <a:endParaRPr lang="en-US"/>
          </a:p>
        </p:txBody>
      </p:sp>
      <p:grpSp>
        <p:nvGrpSpPr>
          <p:cNvPr id="12" name="Group 11"/>
          <p:cNvGrpSpPr/>
          <p:nvPr/>
        </p:nvGrpSpPr>
        <p:grpSpPr>
          <a:xfrm>
            <a:off x="7243639" y="2205220"/>
            <a:ext cx="4878560" cy="3491340"/>
            <a:chOff x="0" y="23854"/>
            <a:chExt cx="3773530" cy="2375562"/>
          </a:xfrm>
        </p:grpSpPr>
        <p:cxnSp>
          <p:nvCxnSpPr>
            <p:cNvPr id="13" name="Straight Connector 12"/>
            <p:cNvCxnSpPr/>
            <p:nvPr/>
          </p:nvCxnSpPr>
          <p:spPr>
            <a:xfrm flipV="1">
              <a:off x="457200" y="131197"/>
              <a:ext cx="2238292" cy="1789897"/>
            </a:xfrm>
            <a:prstGeom prst="line">
              <a:avLst/>
            </a:prstGeom>
            <a:ln w="28575">
              <a:solidFill>
                <a:srgbClr val="00B050"/>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V="1">
              <a:off x="453225" y="1419308"/>
              <a:ext cx="2993666" cy="500933"/>
            </a:xfrm>
            <a:prstGeom prst="line">
              <a:avLst/>
            </a:prstGeom>
            <a:ln w="28575">
              <a:solidFill>
                <a:srgbClr val="00B050"/>
              </a:solidFill>
              <a:prstDash val="sysDot"/>
            </a:ln>
          </p:spPr>
          <p:style>
            <a:lnRef idx="1">
              <a:schemeClr val="accent1"/>
            </a:lnRef>
            <a:fillRef idx="0">
              <a:schemeClr val="accent1"/>
            </a:fillRef>
            <a:effectRef idx="0">
              <a:schemeClr val="accent1"/>
            </a:effectRef>
            <a:fontRef idx="minor">
              <a:schemeClr val="tx1"/>
            </a:fontRef>
          </p:style>
        </p:cxnSp>
        <p:grpSp>
          <p:nvGrpSpPr>
            <p:cNvPr id="15" name="Group 14"/>
            <p:cNvGrpSpPr/>
            <p:nvPr/>
          </p:nvGrpSpPr>
          <p:grpSpPr>
            <a:xfrm>
              <a:off x="0" y="23854"/>
              <a:ext cx="3773530" cy="2375562"/>
              <a:chOff x="0" y="23854"/>
              <a:chExt cx="3773530" cy="2375562"/>
            </a:xfrm>
          </p:grpSpPr>
          <p:grpSp>
            <p:nvGrpSpPr>
              <p:cNvPr id="16" name="Group 15"/>
              <p:cNvGrpSpPr/>
              <p:nvPr/>
            </p:nvGrpSpPr>
            <p:grpSpPr>
              <a:xfrm>
                <a:off x="0" y="314077"/>
                <a:ext cx="3200400" cy="2085339"/>
                <a:chOff x="0" y="0"/>
                <a:chExt cx="3200400" cy="2085339"/>
              </a:xfrm>
            </p:grpSpPr>
            <p:grpSp>
              <p:nvGrpSpPr>
                <p:cNvPr id="23" name="Group 22"/>
                <p:cNvGrpSpPr/>
                <p:nvPr/>
              </p:nvGrpSpPr>
              <p:grpSpPr>
                <a:xfrm>
                  <a:off x="0" y="0"/>
                  <a:ext cx="3200400" cy="2085339"/>
                  <a:chOff x="0" y="0"/>
                  <a:chExt cx="3200400" cy="2085339"/>
                </a:xfrm>
              </p:grpSpPr>
              <p:grpSp>
                <p:nvGrpSpPr>
                  <p:cNvPr id="34" name="Group 33"/>
                  <p:cNvGrpSpPr/>
                  <p:nvPr/>
                </p:nvGrpSpPr>
                <p:grpSpPr>
                  <a:xfrm>
                    <a:off x="0" y="0"/>
                    <a:ext cx="3200400" cy="2085339"/>
                    <a:chOff x="0" y="0"/>
                    <a:chExt cx="3200400" cy="2085764"/>
                  </a:xfrm>
                </p:grpSpPr>
                <p:sp>
                  <p:nvSpPr>
                    <p:cNvPr id="38" name="Text Box 2"/>
                    <p:cNvSpPr txBox="1">
                      <a:spLocks noChangeArrowheads="1"/>
                    </p:cNvSpPr>
                    <p:nvPr/>
                  </p:nvSpPr>
                  <p:spPr bwMode="auto">
                    <a:xfrm>
                      <a:off x="182880" y="1319916"/>
                      <a:ext cx="458470" cy="324485"/>
                    </a:xfrm>
                    <a:prstGeom prst="rect">
                      <a:avLst/>
                    </a:prstGeom>
                    <a:noFill/>
                    <a:ln w="9525">
                      <a:noFill/>
                      <a:miter lim="800000"/>
                      <a:headEnd/>
                      <a:tailEnd/>
                    </a:ln>
                  </p:spPr>
                  <p:txBody>
                    <a:bodyPr rot="0" vert="horz" wrap="square" lIns="91440" tIns="45720" rIns="91440" bIns="45720" anchor="t" anchorCtr="0">
                      <a:noAutofit/>
                    </a:bodyPr>
                    <a:lstStyle/>
                    <a:p>
                      <a:pPr marL="0" marR="0">
                        <a:spcBef>
                          <a:spcPts val="0"/>
                        </a:spcBef>
                        <a:spcAft>
                          <a:spcPts val="600"/>
                        </a:spcAft>
                      </a:pPr>
                      <a:r>
                        <a:rPr lang="en-US" b="1">
                          <a:effectLst/>
                          <a:latin typeface="Courier New" panose="02070309020205020404" pitchFamily="49" charset="0"/>
                          <a:ea typeface="Calibri" panose="020F0502020204030204" pitchFamily="34" charset="0"/>
                          <a:cs typeface="Courier New" panose="02070309020205020404" pitchFamily="49" charset="0"/>
                        </a:rPr>
                        <a:t>Z0</a:t>
                      </a:r>
                    </a:p>
                  </p:txBody>
                </p:sp>
                <p:grpSp>
                  <p:nvGrpSpPr>
                    <p:cNvPr id="39" name="Group 38"/>
                    <p:cNvGrpSpPr/>
                    <p:nvPr/>
                  </p:nvGrpSpPr>
                  <p:grpSpPr>
                    <a:xfrm>
                      <a:off x="0" y="0"/>
                      <a:ext cx="3200400" cy="2085764"/>
                      <a:chOff x="0" y="0"/>
                      <a:chExt cx="3200400" cy="2085764"/>
                    </a:xfrm>
                  </p:grpSpPr>
                  <p:grpSp>
                    <p:nvGrpSpPr>
                      <p:cNvPr id="40" name="Group 39"/>
                      <p:cNvGrpSpPr/>
                      <p:nvPr/>
                    </p:nvGrpSpPr>
                    <p:grpSpPr>
                      <a:xfrm>
                        <a:off x="457200" y="235744"/>
                        <a:ext cx="2059503" cy="1713342"/>
                        <a:chOff x="0" y="0"/>
                        <a:chExt cx="2059503" cy="1713342"/>
                      </a:xfrm>
                    </p:grpSpPr>
                    <p:cxnSp>
                      <p:nvCxnSpPr>
                        <p:cNvPr id="66" name="Straight Connector 65"/>
                        <p:cNvCxnSpPr/>
                        <p:nvPr/>
                      </p:nvCxnSpPr>
                      <p:spPr>
                        <a:xfrm flipV="1">
                          <a:off x="0" y="0"/>
                          <a:ext cx="687070" cy="1370965"/>
                        </a:xfrm>
                        <a:prstGeom prst="line">
                          <a:avLst/>
                        </a:prstGeom>
                        <a:ln w="285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flipV="1">
                          <a:off x="685800" y="0"/>
                          <a:ext cx="1026160" cy="0"/>
                        </a:xfrm>
                        <a:prstGeom prst="line">
                          <a:avLst/>
                        </a:prstGeom>
                        <a:ln w="285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1714500" y="0"/>
                          <a:ext cx="345003" cy="1026207"/>
                        </a:xfrm>
                        <a:prstGeom prst="line">
                          <a:avLst/>
                        </a:prstGeom>
                        <a:ln w="285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0" y="1371600"/>
                          <a:ext cx="1029335" cy="341630"/>
                        </a:xfrm>
                        <a:prstGeom prst="line">
                          <a:avLst/>
                        </a:prstGeom>
                        <a:ln w="285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flipV="1">
                          <a:off x="1028700" y="1026319"/>
                          <a:ext cx="1029904" cy="687023"/>
                        </a:xfrm>
                        <a:prstGeom prst="line">
                          <a:avLst/>
                        </a:prstGeom>
                        <a:ln w="285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41" name="Group 40"/>
                      <p:cNvGrpSpPr/>
                      <p:nvPr/>
                    </p:nvGrpSpPr>
                    <p:grpSpPr>
                      <a:xfrm>
                        <a:off x="0" y="0"/>
                        <a:ext cx="3200400" cy="2085764"/>
                        <a:chOff x="0" y="0"/>
                        <a:chExt cx="3200400" cy="2085764"/>
                      </a:xfrm>
                    </p:grpSpPr>
                    <p:cxnSp>
                      <p:nvCxnSpPr>
                        <p:cNvPr id="42" name="Straight Connector 41"/>
                        <p:cNvCxnSpPr/>
                        <p:nvPr/>
                      </p:nvCxnSpPr>
                      <p:spPr>
                        <a:xfrm>
                          <a:off x="0" y="235612"/>
                          <a:ext cx="3200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115001" y="2804"/>
                          <a:ext cx="0" cy="2074545"/>
                        </a:xfrm>
                        <a:prstGeom prst="line">
                          <a:avLst/>
                        </a:prstGeom>
                        <a:noFill/>
                        <a:ln w="19050" cap="flat" cmpd="sng" algn="ctr">
                          <a:solidFill>
                            <a:srgbClr val="002060"/>
                          </a:solidFill>
                          <a:prstDash val="solid"/>
                          <a:miter lim="800000"/>
                          <a:headEnd type="triangle" w="med" len="med"/>
                          <a:tailEnd type="none" w="med" len="med"/>
                        </a:ln>
                        <a:effectLst/>
                      </p:spPr>
                    </p:cxnSp>
                    <p:cxnSp>
                      <p:nvCxnSpPr>
                        <p:cNvPr id="44" name="Straight Connector 43"/>
                        <p:cNvCxnSpPr/>
                        <p:nvPr/>
                      </p:nvCxnSpPr>
                      <p:spPr>
                        <a:xfrm>
                          <a:off x="0" y="577811"/>
                          <a:ext cx="3200400" cy="0"/>
                        </a:xfrm>
                        <a:prstGeom prst="line">
                          <a:avLst/>
                        </a:prstGeom>
                        <a:noFill/>
                        <a:ln w="6350" cap="flat" cmpd="sng" algn="ctr">
                          <a:solidFill>
                            <a:srgbClr val="5B9BD5"/>
                          </a:solidFill>
                          <a:prstDash val="solid"/>
                          <a:miter lim="800000"/>
                        </a:ln>
                        <a:effectLst/>
                      </p:spPr>
                    </p:cxnSp>
                    <p:cxnSp>
                      <p:nvCxnSpPr>
                        <p:cNvPr id="45" name="Straight Connector 44"/>
                        <p:cNvCxnSpPr/>
                        <p:nvPr/>
                      </p:nvCxnSpPr>
                      <p:spPr>
                        <a:xfrm>
                          <a:off x="0" y="920009"/>
                          <a:ext cx="3200400" cy="0"/>
                        </a:xfrm>
                        <a:prstGeom prst="line">
                          <a:avLst/>
                        </a:prstGeom>
                        <a:noFill/>
                        <a:ln w="6350" cap="flat" cmpd="sng" algn="ctr">
                          <a:solidFill>
                            <a:srgbClr val="5B9BD5"/>
                          </a:solidFill>
                          <a:prstDash val="solid"/>
                          <a:miter lim="800000"/>
                        </a:ln>
                        <a:effectLst/>
                      </p:spPr>
                    </p:cxnSp>
                    <p:cxnSp>
                      <p:nvCxnSpPr>
                        <p:cNvPr id="46" name="Straight Connector 45"/>
                        <p:cNvCxnSpPr/>
                        <p:nvPr/>
                      </p:nvCxnSpPr>
                      <p:spPr>
                        <a:xfrm>
                          <a:off x="0" y="1262208"/>
                          <a:ext cx="3200400" cy="0"/>
                        </a:xfrm>
                        <a:prstGeom prst="line">
                          <a:avLst/>
                        </a:prstGeom>
                        <a:noFill/>
                        <a:ln w="6350" cap="flat" cmpd="sng" algn="ctr">
                          <a:solidFill>
                            <a:srgbClr val="5B9BD5"/>
                          </a:solidFill>
                          <a:prstDash val="solid"/>
                          <a:miter lim="800000"/>
                        </a:ln>
                        <a:effectLst/>
                      </p:spPr>
                    </p:cxnSp>
                    <p:cxnSp>
                      <p:nvCxnSpPr>
                        <p:cNvPr id="47" name="Straight Connector 46"/>
                        <p:cNvCxnSpPr/>
                        <p:nvPr/>
                      </p:nvCxnSpPr>
                      <p:spPr>
                        <a:xfrm>
                          <a:off x="0" y="1607212"/>
                          <a:ext cx="3200400" cy="0"/>
                        </a:xfrm>
                        <a:prstGeom prst="line">
                          <a:avLst/>
                        </a:prstGeom>
                        <a:noFill/>
                        <a:ln w="6350" cap="flat" cmpd="sng" algn="ctr">
                          <a:solidFill>
                            <a:srgbClr val="5B9BD5"/>
                          </a:solidFill>
                          <a:prstDash val="solid"/>
                          <a:miter lim="800000"/>
                        </a:ln>
                        <a:effectLst/>
                      </p:spPr>
                    </p:cxnSp>
                    <p:cxnSp>
                      <p:nvCxnSpPr>
                        <p:cNvPr id="48" name="Straight Connector 47"/>
                        <p:cNvCxnSpPr/>
                        <p:nvPr/>
                      </p:nvCxnSpPr>
                      <p:spPr>
                        <a:xfrm>
                          <a:off x="0" y="1949411"/>
                          <a:ext cx="3200400" cy="0"/>
                        </a:xfrm>
                        <a:prstGeom prst="line">
                          <a:avLst/>
                        </a:prstGeom>
                        <a:noFill/>
                        <a:ln w="19050" cap="flat" cmpd="sng" algn="ctr">
                          <a:solidFill>
                            <a:srgbClr val="002060"/>
                          </a:solidFill>
                          <a:prstDash val="solid"/>
                          <a:miter lim="800000"/>
                          <a:headEnd type="none" w="med" len="med"/>
                          <a:tailEnd type="triangle" w="med" len="med"/>
                        </a:ln>
                        <a:effectLst/>
                      </p:spPr>
                    </p:cxnSp>
                    <p:cxnSp>
                      <p:nvCxnSpPr>
                        <p:cNvPr id="49" name="Straight Connector 48"/>
                        <p:cNvCxnSpPr/>
                        <p:nvPr/>
                      </p:nvCxnSpPr>
                      <p:spPr>
                        <a:xfrm>
                          <a:off x="457200" y="0"/>
                          <a:ext cx="0" cy="2074545"/>
                        </a:xfrm>
                        <a:prstGeom prst="line">
                          <a:avLst/>
                        </a:prstGeom>
                        <a:noFill/>
                        <a:ln w="6350" cap="flat" cmpd="sng" algn="ctr">
                          <a:solidFill>
                            <a:srgbClr val="5B9BD5"/>
                          </a:solidFill>
                          <a:prstDash val="solid"/>
                          <a:miter lim="800000"/>
                        </a:ln>
                        <a:effectLst/>
                      </p:spPr>
                    </p:cxnSp>
                    <p:cxnSp>
                      <p:nvCxnSpPr>
                        <p:cNvPr id="50" name="Straight Connector 49"/>
                        <p:cNvCxnSpPr/>
                        <p:nvPr/>
                      </p:nvCxnSpPr>
                      <p:spPr>
                        <a:xfrm>
                          <a:off x="802203" y="5609"/>
                          <a:ext cx="0" cy="2074545"/>
                        </a:xfrm>
                        <a:prstGeom prst="line">
                          <a:avLst/>
                        </a:prstGeom>
                        <a:noFill/>
                        <a:ln w="6350" cap="flat" cmpd="sng" algn="ctr">
                          <a:solidFill>
                            <a:srgbClr val="5B9BD5"/>
                          </a:solidFill>
                          <a:prstDash val="solid"/>
                          <a:miter lim="800000"/>
                        </a:ln>
                        <a:effectLst/>
                      </p:spPr>
                    </p:cxnSp>
                    <p:cxnSp>
                      <p:nvCxnSpPr>
                        <p:cNvPr id="51" name="Straight Connector 50"/>
                        <p:cNvCxnSpPr/>
                        <p:nvPr/>
                      </p:nvCxnSpPr>
                      <p:spPr>
                        <a:xfrm>
                          <a:off x="1144402" y="2804"/>
                          <a:ext cx="0" cy="2074545"/>
                        </a:xfrm>
                        <a:prstGeom prst="line">
                          <a:avLst/>
                        </a:prstGeom>
                        <a:noFill/>
                        <a:ln w="6350" cap="flat" cmpd="sng" algn="ctr">
                          <a:solidFill>
                            <a:schemeClr val="accent2">
                              <a:lumMod val="50000"/>
                            </a:schemeClr>
                          </a:solidFill>
                          <a:prstDash val="solid"/>
                          <a:miter lim="800000"/>
                        </a:ln>
                        <a:effectLst/>
                      </p:spPr>
                    </p:cxnSp>
                    <p:cxnSp>
                      <p:nvCxnSpPr>
                        <p:cNvPr id="52" name="Straight Connector 51"/>
                        <p:cNvCxnSpPr/>
                        <p:nvPr/>
                      </p:nvCxnSpPr>
                      <p:spPr>
                        <a:xfrm>
                          <a:off x="1486601" y="8414"/>
                          <a:ext cx="0" cy="2074545"/>
                        </a:xfrm>
                        <a:prstGeom prst="line">
                          <a:avLst/>
                        </a:prstGeom>
                        <a:noFill/>
                        <a:ln w="6350" cap="flat" cmpd="sng" algn="ctr">
                          <a:solidFill>
                            <a:srgbClr val="5B9BD5"/>
                          </a:solidFill>
                          <a:prstDash val="solid"/>
                          <a:miter lim="800000"/>
                        </a:ln>
                        <a:effectLst/>
                      </p:spPr>
                    </p:cxnSp>
                    <p:cxnSp>
                      <p:nvCxnSpPr>
                        <p:cNvPr id="53" name="Straight Connector 52"/>
                        <p:cNvCxnSpPr/>
                        <p:nvPr/>
                      </p:nvCxnSpPr>
                      <p:spPr>
                        <a:xfrm>
                          <a:off x="1828800" y="5609"/>
                          <a:ext cx="0" cy="2074545"/>
                        </a:xfrm>
                        <a:prstGeom prst="line">
                          <a:avLst/>
                        </a:prstGeom>
                        <a:noFill/>
                        <a:ln w="6350" cap="flat" cmpd="sng" algn="ctr">
                          <a:solidFill>
                            <a:srgbClr val="5B9BD5"/>
                          </a:solidFill>
                          <a:prstDash val="solid"/>
                          <a:miter lim="800000"/>
                        </a:ln>
                        <a:effectLst/>
                      </p:spPr>
                    </p:cxnSp>
                    <p:cxnSp>
                      <p:nvCxnSpPr>
                        <p:cNvPr id="54" name="Straight Connector 53"/>
                        <p:cNvCxnSpPr/>
                        <p:nvPr/>
                      </p:nvCxnSpPr>
                      <p:spPr>
                        <a:xfrm>
                          <a:off x="2170999" y="11219"/>
                          <a:ext cx="0" cy="2074545"/>
                        </a:xfrm>
                        <a:prstGeom prst="line">
                          <a:avLst/>
                        </a:prstGeom>
                        <a:noFill/>
                        <a:ln w="6350" cap="flat" cmpd="sng" algn="ctr">
                          <a:solidFill>
                            <a:srgbClr val="5B9BD5"/>
                          </a:solidFill>
                          <a:prstDash val="solid"/>
                          <a:miter lim="800000"/>
                        </a:ln>
                        <a:effectLst/>
                      </p:spPr>
                    </p:cxnSp>
                    <p:cxnSp>
                      <p:nvCxnSpPr>
                        <p:cNvPr id="55" name="Straight Connector 54"/>
                        <p:cNvCxnSpPr/>
                        <p:nvPr/>
                      </p:nvCxnSpPr>
                      <p:spPr>
                        <a:xfrm>
                          <a:off x="2516002" y="8414"/>
                          <a:ext cx="0" cy="2074545"/>
                        </a:xfrm>
                        <a:prstGeom prst="line">
                          <a:avLst/>
                        </a:prstGeom>
                        <a:noFill/>
                        <a:ln w="6350" cap="flat" cmpd="sng" algn="ctr">
                          <a:solidFill>
                            <a:srgbClr val="5B9BD5"/>
                          </a:solidFill>
                          <a:prstDash val="solid"/>
                          <a:miter lim="800000"/>
                        </a:ln>
                        <a:effectLst/>
                      </p:spPr>
                    </p:cxnSp>
                    <p:cxnSp>
                      <p:nvCxnSpPr>
                        <p:cNvPr id="56" name="Straight Connector 55"/>
                        <p:cNvCxnSpPr/>
                        <p:nvPr/>
                      </p:nvCxnSpPr>
                      <p:spPr>
                        <a:xfrm>
                          <a:off x="2858201" y="11219"/>
                          <a:ext cx="0" cy="2074545"/>
                        </a:xfrm>
                        <a:prstGeom prst="line">
                          <a:avLst/>
                        </a:prstGeom>
                        <a:noFill/>
                        <a:ln w="6350" cap="flat" cmpd="sng" algn="ctr">
                          <a:solidFill>
                            <a:srgbClr val="5B9BD5"/>
                          </a:solidFill>
                          <a:prstDash val="solid"/>
                          <a:miter lim="800000"/>
                        </a:ln>
                        <a:effectLst/>
                      </p:spPr>
                    </p:cxnSp>
                    <p:sp>
                      <p:nvSpPr>
                        <p:cNvPr id="57" name="Oval 56"/>
                        <p:cNvSpPr/>
                        <p:nvPr/>
                      </p:nvSpPr>
                      <p:spPr>
                        <a:xfrm>
                          <a:off x="431956" y="1581968"/>
                          <a:ext cx="50291" cy="60852"/>
                        </a:xfrm>
                        <a:prstGeom prst="ellipse">
                          <a:avLst/>
                        </a:prstGeom>
                        <a:solidFill>
                          <a:srgbClr val="00B050"/>
                        </a:solidFill>
                        <a:ln>
                          <a:solidFill>
                            <a:schemeClr val="accent6">
                              <a:lumMod val="7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58" name="Oval 57"/>
                        <p:cNvSpPr/>
                        <p:nvPr/>
                      </p:nvSpPr>
                      <p:spPr>
                        <a:xfrm>
                          <a:off x="1464162" y="1912947"/>
                          <a:ext cx="50291" cy="60852"/>
                        </a:xfrm>
                        <a:prstGeom prst="ellipse">
                          <a:avLst/>
                        </a:prstGeom>
                        <a:solidFill>
                          <a:srgbClr val="00B050"/>
                        </a:solidFill>
                        <a:ln w="12700" cap="flat" cmpd="sng" algn="ctr">
                          <a:solidFill>
                            <a:srgbClr val="70AD47">
                              <a:lumMod val="75000"/>
                            </a:srgbClr>
                          </a:solidFill>
                          <a:prstDash val="solid"/>
                          <a:miter lim="800000"/>
                        </a:ln>
                        <a:effectLst/>
                        <a:scene3d>
                          <a:camera prst="orthographicFront"/>
                          <a:lightRig rig="threePt" dir="t"/>
                        </a:scene3d>
                        <a:sp3d>
                          <a:bevelT/>
                        </a:sp3d>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59" name="Oval 58"/>
                        <p:cNvSpPr/>
                        <p:nvPr/>
                      </p:nvSpPr>
                      <p:spPr>
                        <a:xfrm>
                          <a:off x="1806361" y="1579163"/>
                          <a:ext cx="50291" cy="60852"/>
                        </a:xfrm>
                        <a:prstGeom prst="ellipse">
                          <a:avLst/>
                        </a:prstGeom>
                        <a:solidFill>
                          <a:srgbClr val="00B050"/>
                        </a:solidFill>
                        <a:ln w="12700" cap="flat" cmpd="sng" algn="ctr">
                          <a:solidFill>
                            <a:srgbClr val="70AD47">
                              <a:lumMod val="75000"/>
                            </a:srgbClr>
                          </a:solidFill>
                          <a:prstDash val="solid"/>
                          <a:miter lim="800000"/>
                        </a:ln>
                        <a:effectLst/>
                        <a:scene3d>
                          <a:camera prst="orthographicFront"/>
                          <a:lightRig rig="threePt" dir="t"/>
                        </a:scene3d>
                        <a:sp3d>
                          <a:bevelT/>
                        </a:sp3d>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60" name="Oval 59"/>
                        <p:cNvSpPr/>
                        <p:nvPr/>
                      </p:nvSpPr>
                      <p:spPr>
                        <a:xfrm>
                          <a:off x="786299" y="884044"/>
                          <a:ext cx="50291" cy="60852"/>
                        </a:xfrm>
                        <a:prstGeom prst="ellipse">
                          <a:avLst/>
                        </a:prstGeom>
                        <a:solidFill>
                          <a:srgbClr val="00B050"/>
                        </a:solidFill>
                        <a:ln w="12700" cap="flat" cmpd="sng" algn="ctr">
                          <a:solidFill>
                            <a:srgbClr val="70AD47">
                              <a:lumMod val="75000"/>
                            </a:srgbClr>
                          </a:solidFill>
                          <a:prstDash val="solid"/>
                          <a:miter lim="800000"/>
                        </a:ln>
                        <a:effectLst/>
                        <a:scene3d>
                          <a:camera prst="orthographicFront"/>
                          <a:lightRig rig="threePt" dir="t"/>
                        </a:scene3d>
                        <a:sp3d>
                          <a:bevelT/>
                        </a:sp3d>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61" name="Oval 60"/>
                        <p:cNvSpPr/>
                        <p:nvPr/>
                      </p:nvSpPr>
                      <p:spPr>
                        <a:xfrm>
                          <a:off x="1803556" y="886350"/>
                          <a:ext cx="50291" cy="60852"/>
                        </a:xfrm>
                        <a:prstGeom prst="ellipse">
                          <a:avLst/>
                        </a:prstGeom>
                        <a:solidFill>
                          <a:srgbClr val="00B050"/>
                        </a:solidFill>
                        <a:ln w="12700" cap="flat" cmpd="sng" algn="ctr">
                          <a:solidFill>
                            <a:srgbClr val="70AD47">
                              <a:lumMod val="75000"/>
                            </a:srgbClr>
                          </a:solidFill>
                          <a:prstDash val="solid"/>
                          <a:miter lim="800000"/>
                        </a:ln>
                        <a:effectLst/>
                        <a:scene3d>
                          <a:camera prst="orthographicFront"/>
                          <a:lightRig rig="threePt" dir="t"/>
                        </a:scene3d>
                        <a:sp3d>
                          <a:bevelT/>
                        </a:sp3d>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62" name="Oval 61"/>
                        <p:cNvSpPr/>
                        <p:nvPr/>
                      </p:nvSpPr>
                      <p:spPr>
                        <a:xfrm>
                          <a:off x="2493563" y="1231354"/>
                          <a:ext cx="50291" cy="60852"/>
                        </a:xfrm>
                        <a:prstGeom prst="ellipse">
                          <a:avLst/>
                        </a:prstGeom>
                        <a:solidFill>
                          <a:srgbClr val="00B050"/>
                        </a:solidFill>
                        <a:ln w="12700" cap="flat" cmpd="sng" algn="ctr">
                          <a:solidFill>
                            <a:srgbClr val="70AD47">
                              <a:lumMod val="75000"/>
                            </a:srgbClr>
                          </a:solidFill>
                          <a:prstDash val="solid"/>
                          <a:miter lim="800000"/>
                        </a:ln>
                        <a:effectLst/>
                        <a:scene3d>
                          <a:camera prst="orthographicFront"/>
                          <a:lightRig rig="threePt" dir="t"/>
                        </a:scene3d>
                        <a:sp3d>
                          <a:bevelT/>
                        </a:sp3d>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63" name="Oval 62"/>
                        <p:cNvSpPr/>
                        <p:nvPr/>
                      </p:nvSpPr>
                      <p:spPr>
                        <a:xfrm>
                          <a:off x="2145754" y="204758"/>
                          <a:ext cx="50291" cy="60852"/>
                        </a:xfrm>
                        <a:prstGeom prst="ellipse">
                          <a:avLst/>
                        </a:prstGeom>
                        <a:solidFill>
                          <a:srgbClr val="00B050"/>
                        </a:solidFill>
                        <a:ln w="12700" cap="flat" cmpd="sng" algn="ctr">
                          <a:solidFill>
                            <a:srgbClr val="70AD47">
                              <a:lumMod val="75000"/>
                            </a:srgbClr>
                          </a:solidFill>
                          <a:prstDash val="solid"/>
                          <a:miter lim="800000"/>
                        </a:ln>
                        <a:effectLst/>
                        <a:scene3d>
                          <a:camera prst="orthographicFront"/>
                          <a:lightRig rig="threePt" dir="t"/>
                        </a:scene3d>
                        <a:sp3d>
                          <a:bevelT/>
                        </a:sp3d>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64" name="Oval 63"/>
                        <p:cNvSpPr/>
                        <p:nvPr/>
                      </p:nvSpPr>
                      <p:spPr>
                        <a:xfrm>
                          <a:off x="1116353" y="204758"/>
                          <a:ext cx="50291" cy="60852"/>
                        </a:xfrm>
                        <a:prstGeom prst="ellipse">
                          <a:avLst/>
                        </a:prstGeom>
                        <a:solidFill>
                          <a:srgbClr val="00B050"/>
                        </a:solidFill>
                        <a:ln w="12700" cap="flat" cmpd="sng" algn="ctr">
                          <a:solidFill>
                            <a:srgbClr val="70AD47">
                              <a:lumMod val="75000"/>
                            </a:srgbClr>
                          </a:solidFill>
                          <a:prstDash val="solid"/>
                          <a:miter lim="800000"/>
                        </a:ln>
                        <a:effectLst/>
                        <a:scene3d>
                          <a:camera prst="orthographicFront"/>
                          <a:lightRig rig="threePt" dir="t"/>
                        </a:scene3d>
                        <a:sp3d>
                          <a:bevelT/>
                        </a:sp3d>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65" name="Oval 64"/>
                        <p:cNvSpPr/>
                        <p:nvPr/>
                      </p:nvSpPr>
                      <p:spPr>
                        <a:xfrm>
                          <a:off x="2835322" y="204758"/>
                          <a:ext cx="50291" cy="60852"/>
                        </a:xfrm>
                        <a:prstGeom prst="ellipse">
                          <a:avLst/>
                        </a:prstGeom>
                        <a:solidFill>
                          <a:srgbClr val="FF0000"/>
                        </a:solidFill>
                        <a:ln w="12700" cap="flat" cmpd="sng" algn="ctr">
                          <a:solidFill>
                            <a:schemeClr val="accent2">
                              <a:lumMod val="75000"/>
                            </a:schemeClr>
                          </a:solidFill>
                          <a:prstDash val="solid"/>
                          <a:miter lim="800000"/>
                        </a:ln>
                        <a:effectLst/>
                        <a:scene3d>
                          <a:camera prst="orthographicFront"/>
                          <a:lightRig rig="threePt" dir="t"/>
                        </a:scene3d>
                        <a:sp3d>
                          <a:bevelT/>
                        </a:sp3d>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grpSp>
              <p:sp>
                <p:nvSpPr>
                  <p:cNvPr id="35" name="Oval 34"/>
                  <p:cNvSpPr/>
                  <p:nvPr/>
                </p:nvSpPr>
                <p:spPr>
                  <a:xfrm>
                    <a:off x="775252" y="536713"/>
                    <a:ext cx="50291" cy="60840"/>
                  </a:xfrm>
                  <a:prstGeom prst="ellipse">
                    <a:avLst/>
                  </a:prstGeom>
                  <a:solidFill>
                    <a:srgbClr val="FF0000"/>
                  </a:solidFill>
                  <a:ln w="12700" cap="flat" cmpd="sng" algn="ctr">
                    <a:solidFill>
                      <a:srgbClr val="ED7D31">
                        <a:lumMod val="75000"/>
                      </a:srgbClr>
                    </a:solidFill>
                    <a:prstDash val="solid"/>
                    <a:miter lim="800000"/>
                  </a:ln>
                  <a:effectLst/>
                  <a:scene3d>
                    <a:camera prst="orthographicFront"/>
                    <a:lightRig rig="threePt" dir="t"/>
                  </a:scene3d>
                  <a:sp3d>
                    <a:bevelT/>
                  </a:sp3d>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cxnSp>
                <p:nvCxnSpPr>
                  <p:cNvPr id="36" name="Straight Connector 35"/>
                  <p:cNvCxnSpPr/>
                  <p:nvPr/>
                </p:nvCxnSpPr>
                <p:spPr>
                  <a:xfrm flipV="1">
                    <a:off x="453225" y="7951"/>
                    <a:ext cx="0" cy="2074123"/>
                  </a:xfrm>
                  <a:prstGeom prst="line">
                    <a:avLst/>
                  </a:prstGeom>
                  <a:ln w="28575">
                    <a:solidFill>
                      <a:srgbClr val="FF0000"/>
                    </a:solidFill>
                    <a:prstDash val="sys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19878" y="1606164"/>
                    <a:ext cx="3144741" cy="0"/>
                  </a:xfrm>
                  <a:prstGeom prst="line">
                    <a:avLst/>
                  </a:prstGeom>
                  <a:ln w="28575">
                    <a:solidFill>
                      <a:srgbClr val="FF0000"/>
                    </a:solidFill>
                    <a:prstDash val="sys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24" name="Group 23"/>
                <p:cNvGrpSpPr/>
                <p:nvPr/>
              </p:nvGrpSpPr>
              <p:grpSpPr>
                <a:xfrm>
                  <a:off x="2234317" y="266369"/>
                  <a:ext cx="600820" cy="942975"/>
                  <a:chOff x="0" y="0"/>
                  <a:chExt cx="600820" cy="942975"/>
                </a:xfrm>
              </p:grpSpPr>
              <p:cxnSp>
                <p:nvCxnSpPr>
                  <p:cNvPr id="30" name="Straight Arrow Connector 29"/>
                  <p:cNvCxnSpPr/>
                  <p:nvPr/>
                </p:nvCxnSpPr>
                <p:spPr>
                  <a:xfrm>
                    <a:off x="0" y="0"/>
                    <a:ext cx="337820" cy="942975"/>
                  </a:xfrm>
                  <a:prstGeom prst="straightConnector1">
                    <a:avLst/>
                  </a:prstGeom>
                  <a:ln w="19050">
                    <a:solidFill>
                      <a:srgbClr val="7030A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V="1">
                    <a:off x="337930" y="19878"/>
                    <a:ext cx="262890" cy="897890"/>
                  </a:xfrm>
                  <a:prstGeom prst="straightConnector1">
                    <a:avLst/>
                  </a:prstGeom>
                  <a:ln w="19050">
                    <a:solidFill>
                      <a:srgbClr val="7030A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flipH="1" flipV="1">
                    <a:off x="0" y="0"/>
                    <a:ext cx="600820" cy="19878"/>
                  </a:xfrm>
                  <a:prstGeom prst="straightConnector1">
                    <a:avLst/>
                  </a:prstGeom>
                  <a:ln w="19050">
                    <a:solidFill>
                      <a:srgbClr val="7030A0"/>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33" name="Text Box 2"/>
                  <p:cNvSpPr txBox="1">
                    <a:spLocks noChangeArrowheads="1"/>
                  </p:cNvSpPr>
                  <p:nvPr/>
                </p:nvSpPr>
                <p:spPr bwMode="auto">
                  <a:xfrm>
                    <a:off x="99391" y="107342"/>
                    <a:ext cx="329979" cy="323850"/>
                  </a:xfrm>
                  <a:prstGeom prst="rect">
                    <a:avLst/>
                  </a:prstGeom>
                  <a:noFill/>
                  <a:ln w="9525">
                    <a:noFill/>
                    <a:miter lim="800000"/>
                    <a:headEnd/>
                    <a:tailEnd/>
                  </a:ln>
                </p:spPr>
                <p:txBody>
                  <a:bodyPr rot="0" vert="horz" wrap="square" lIns="91440" tIns="45720" rIns="91440" bIns="45720" anchor="t" anchorCtr="0">
                    <a:noAutofit/>
                  </a:bodyPr>
                  <a:lstStyle/>
                  <a:p>
                    <a:pPr marL="0" marR="0">
                      <a:spcBef>
                        <a:spcPts val="0"/>
                      </a:spcBef>
                      <a:spcAft>
                        <a:spcPts val="600"/>
                      </a:spcAft>
                    </a:pPr>
                    <a:r>
                      <a:rPr lang="en-US" sz="2000" b="1">
                        <a:solidFill>
                          <a:srgbClr val="7030A0"/>
                        </a:solidFill>
                        <a:effectLst/>
                        <a:latin typeface="Courier New" panose="02070309020205020404" pitchFamily="49" charset="0"/>
                        <a:ea typeface="Calibri" panose="020F0502020204030204" pitchFamily="34" charset="0"/>
                        <a:cs typeface="Times New Roman" panose="02020603050405020304" pitchFamily="18" charset="0"/>
                      </a:rPr>
                      <a: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grpSp>
            <p:grpSp>
              <p:nvGrpSpPr>
                <p:cNvPr id="25" name="Group 24"/>
                <p:cNvGrpSpPr/>
                <p:nvPr/>
              </p:nvGrpSpPr>
              <p:grpSpPr>
                <a:xfrm>
                  <a:off x="1828800" y="302149"/>
                  <a:ext cx="636822" cy="905151"/>
                  <a:chOff x="0" y="0"/>
                  <a:chExt cx="636822" cy="905151"/>
                </a:xfrm>
              </p:grpSpPr>
              <p:cxnSp>
                <p:nvCxnSpPr>
                  <p:cNvPr id="26" name="Straight Arrow Connector 25"/>
                  <p:cNvCxnSpPr/>
                  <p:nvPr/>
                </p:nvCxnSpPr>
                <p:spPr>
                  <a:xfrm>
                    <a:off x="318052" y="0"/>
                    <a:ext cx="318770" cy="902970"/>
                  </a:xfrm>
                  <a:prstGeom prst="straightConnector1">
                    <a:avLst/>
                  </a:prstGeom>
                  <a:ln w="28575">
                    <a:solidFill>
                      <a:schemeClr val="accent4">
                        <a:lumMod val="5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H="1" flipV="1">
                    <a:off x="27830" y="616226"/>
                    <a:ext cx="608965" cy="288925"/>
                  </a:xfrm>
                  <a:prstGeom prst="straightConnector1">
                    <a:avLst/>
                  </a:prstGeom>
                  <a:ln w="28575">
                    <a:solidFill>
                      <a:schemeClr val="accent4">
                        <a:lumMod val="5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V="1">
                    <a:off x="0" y="0"/>
                    <a:ext cx="318052" cy="577739"/>
                  </a:xfrm>
                  <a:prstGeom prst="straightConnector1">
                    <a:avLst/>
                  </a:prstGeom>
                  <a:ln w="28575">
                    <a:solidFill>
                      <a:schemeClr val="accent4">
                        <a:lumMod val="5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29" name="Text Box 2"/>
                  <p:cNvSpPr txBox="1">
                    <a:spLocks noChangeArrowheads="1"/>
                  </p:cNvSpPr>
                  <p:nvPr/>
                </p:nvSpPr>
                <p:spPr bwMode="auto">
                  <a:xfrm>
                    <a:off x="99392" y="314077"/>
                    <a:ext cx="329919" cy="323850"/>
                  </a:xfrm>
                  <a:prstGeom prst="rect">
                    <a:avLst/>
                  </a:prstGeom>
                  <a:noFill/>
                  <a:ln w="9525">
                    <a:noFill/>
                    <a:miter lim="800000"/>
                    <a:headEnd/>
                    <a:tailEnd/>
                  </a:ln>
                </p:spPr>
                <p:txBody>
                  <a:bodyPr rot="0" vert="horz" wrap="square" lIns="91440" tIns="45720" rIns="91440" bIns="45720" anchor="t" anchorCtr="0">
                    <a:noAutofit/>
                  </a:bodyPr>
                  <a:lstStyle/>
                  <a:p>
                    <a:pPr marL="0" marR="0">
                      <a:spcBef>
                        <a:spcPts val="0"/>
                      </a:spcBef>
                      <a:spcAft>
                        <a:spcPts val="600"/>
                      </a:spcAft>
                    </a:pPr>
                    <a:r>
                      <a:rPr lang="en-US" sz="2000" b="1">
                        <a:solidFill>
                          <a:srgbClr val="806000"/>
                        </a:solidFill>
                        <a:effectLst>
                          <a:outerShdw blurRad="50800" dist="38100" algn="l">
                            <a:srgbClr val="000000">
                              <a:alpha val="40000"/>
                            </a:srgbClr>
                          </a:outerShdw>
                        </a:effectLst>
                        <a:latin typeface="Courier New" panose="02070309020205020404" pitchFamily="49" charset="0"/>
                        <a:ea typeface="Calibri" panose="020F0502020204030204" pitchFamily="34" charset="0"/>
                        <a:cs typeface="Times New Roman" panose="02020603050405020304" pitchFamily="18" charset="0"/>
                      </a:rPr>
                      <a: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grpSp>
          </p:grpSp>
          <p:grpSp>
            <p:nvGrpSpPr>
              <p:cNvPr id="17" name="Group 16"/>
              <p:cNvGrpSpPr/>
              <p:nvPr/>
            </p:nvGrpSpPr>
            <p:grpSpPr>
              <a:xfrm>
                <a:off x="2596101" y="23854"/>
                <a:ext cx="1177429" cy="323850"/>
                <a:chOff x="0" y="23854"/>
                <a:chExt cx="1177429" cy="323850"/>
              </a:xfrm>
            </p:grpSpPr>
            <p:sp>
              <p:nvSpPr>
                <p:cNvPr id="21" name="Cloud Callout 20"/>
                <p:cNvSpPr/>
                <p:nvPr/>
              </p:nvSpPr>
              <p:spPr>
                <a:xfrm>
                  <a:off x="0" y="23854"/>
                  <a:ext cx="1101090" cy="301625"/>
                </a:xfrm>
                <a:prstGeom prst="cloudCallout">
                  <a:avLst>
                    <a:gd name="adj1" fmla="val -21916"/>
                    <a:gd name="adj2" fmla="val 98088"/>
                  </a:avLst>
                </a:prstGeom>
                <a:gradFill>
                  <a:gsLst>
                    <a:gs pos="0">
                      <a:srgbClr val="002060"/>
                    </a:gs>
                    <a:gs pos="15000">
                      <a:srgbClr val="00B0F0"/>
                    </a:gs>
                    <a:gs pos="95000">
                      <a:schemeClr val="accent2">
                        <a:lumMod val="50000"/>
                      </a:schemeClr>
                    </a:gs>
                    <a:gs pos="81000">
                      <a:schemeClr val="accent2">
                        <a:lumMod val="20000"/>
                        <a:lumOff val="80000"/>
                      </a:schemeClr>
                    </a:gs>
                    <a:gs pos="67000">
                      <a:schemeClr val="accent4">
                        <a:lumMod val="20000"/>
                        <a:lumOff val="80000"/>
                      </a:schemeClr>
                    </a:gs>
                    <a:gs pos="29000">
                      <a:schemeClr val="accent4">
                        <a:lumMod val="60000"/>
                        <a:lumOff val="40000"/>
                      </a:schemeClr>
                    </a:gs>
                  </a:gsLst>
                  <a:lin ang="5400000" scaled="1"/>
                </a:gra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spcBef>
                      <a:spcPts val="0"/>
                    </a:spcBef>
                    <a:spcAft>
                      <a:spcPts val="600"/>
                    </a:spcAft>
                  </a:pPr>
                  <a:r>
                    <a:rPr lang="en-US" sz="1100">
                      <a:effectLst/>
                      <a:ea typeface="Calibri" panose="020F0502020204030204" pitchFamily="34" charset="0"/>
                      <a:cs typeface="Times New Roman" panose="02020603050405020304" pitchFamily="18" charset="0"/>
                    </a:rPr>
                    <a:t> </a:t>
                  </a:r>
                </a:p>
              </p:txBody>
            </p:sp>
            <p:sp>
              <p:nvSpPr>
                <p:cNvPr id="22" name="Text Box 2"/>
                <p:cNvSpPr txBox="1">
                  <a:spLocks noChangeArrowheads="1"/>
                </p:cNvSpPr>
                <p:nvPr/>
              </p:nvSpPr>
              <p:spPr bwMode="auto">
                <a:xfrm>
                  <a:off x="79513" y="23854"/>
                  <a:ext cx="1097916" cy="323850"/>
                </a:xfrm>
                <a:prstGeom prst="rect">
                  <a:avLst/>
                </a:prstGeom>
                <a:noFill/>
                <a:ln w="9525">
                  <a:noFill/>
                  <a:miter lim="800000"/>
                  <a:headEnd/>
                  <a:tailEnd/>
                </a:ln>
              </p:spPr>
              <p:txBody>
                <a:bodyPr rot="0" vert="horz" wrap="square" lIns="91440" tIns="45720" rIns="91440" bIns="45720" anchor="t" anchorCtr="0">
                  <a:noAutofit/>
                </a:bodyPr>
                <a:lstStyle/>
                <a:p>
                  <a:pPr marL="0" marR="0">
                    <a:spcBef>
                      <a:spcPts val="0"/>
                    </a:spcBef>
                    <a:spcAft>
                      <a:spcPts val="600"/>
                    </a:spcAft>
                  </a:pPr>
                  <a:r>
                    <a:rPr lang="en-US" i="1">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Điểm ngoài</a:t>
                  </a:r>
                  <a:endParaRPr lang="en-US">
                    <a:effectLst/>
                    <a:latin typeface="Calibri" panose="020F0502020204030204" pitchFamily="34" charset="0"/>
                    <a:ea typeface="Calibri" panose="020F0502020204030204" pitchFamily="34" charset="0"/>
                    <a:cs typeface="Times New Roman" panose="02020603050405020304" pitchFamily="18" charset="0"/>
                  </a:endParaRPr>
                </a:p>
              </p:txBody>
            </p:sp>
          </p:grpSp>
          <p:grpSp>
            <p:nvGrpSpPr>
              <p:cNvPr id="18" name="Group 17"/>
              <p:cNvGrpSpPr/>
              <p:nvPr/>
            </p:nvGrpSpPr>
            <p:grpSpPr>
              <a:xfrm>
                <a:off x="783204" y="596348"/>
                <a:ext cx="1258210" cy="323993"/>
                <a:chOff x="0" y="0"/>
                <a:chExt cx="1258210" cy="323993"/>
              </a:xfrm>
            </p:grpSpPr>
            <p:sp>
              <p:nvSpPr>
                <p:cNvPr id="19" name="Oval Callout 18"/>
                <p:cNvSpPr/>
                <p:nvPr/>
              </p:nvSpPr>
              <p:spPr>
                <a:xfrm>
                  <a:off x="0" y="0"/>
                  <a:ext cx="1021715" cy="274320"/>
                </a:xfrm>
                <a:prstGeom prst="wedgeEllipseCallout">
                  <a:avLst>
                    <a:gd name="adj1" fmla="val 45317"/>
                    <a:gd name="adj2" fmla="val 150744"/>
                  </a:avLst>
                </a:prstGeom>
                <a:gradFill>
                  <a:gsLst>
                    <a:gs pos="0">
                      <a:srgbClr val="002060"/>
                    </a:gs>
                    <a:gs pos="15000">
                      <a:srgbClr val="00B0F0"/>
                    </a:gs>
                    <a:gs pos="95000">
                      <a:schemeClr val="accent2">
                        <a:lumMod val="50000"/>
                      </a:schemeClr>
                    </a:gs>
                    <a:gs pos="81000">
                      <a:schemeClr val="accent2">
                        <a:lumMod val="20000"/>
                        <a:lumOff val="80000"/>
                      </a:schemeClr>
                    </a:gs>
                    <a:gs pos="67000">
                      <a:schemeClr val="accent4">
                        <a:lumMod val="20000"/>
                        <a:lumOff val="80000"/>
                      </a:schemeClr>
                    </a:gs>
                    <a:gs pos="29000">
                      <a:schemeClr val="accent4">
                        <a:lumMod val="60000"/>
                        <a:lumOff val="40000"/>
                      </a:schemeClr>
                    </a:gs>
                  </a:gsLst>
                  <a:lin ang="5400000" scaled="1"/>
                </a:gra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spcBef>
                      <a:spcPts val="0"/>
                    </a:spcBef>
                    <a:spcAft>
                      <a:spcPts val="600"/>
                    </a:spcAft>
                  </a:pPr>
                  <a:r>
                    <a:rPr lang="en-US" sz="1100">
                      <a:effectLst/>
                      <a:ea typeface="Calibri" panose="020F0502020204030204" pitchFamily="34" charset="0"/>
                      <a:cs typeface="Times New Roman" panose="02020603050405020304" pitchFamily="18" charset="0"/>
                    </a:rPr>
                    <a:t> </a:t>
                  </a:r>
                </a:p>
              </p:txBody>
            </p:sp>
            <p:sp>
              <p:nvSpPr>
                <p:cNvPr id="20" name="Text Box 2"/>
                <p:cNvSpPr txBox="1">
                  <a:spLocks noChangeArrowheads="1"/>
                </p:cNvSpPr>
                <p:nvPr/>
              </p:nvSpPr>
              <p:spPr bwMode="auto">
                <a:xfrm>
                  <a:off x="45635" y="500"/>
                  <a:ext cx="1212575" cy="323493"/>
                </a:xfrm>
                <a:prstGeom prst="rect">
                  <a:avLst/>
                </a:prstGeom>
                <a:noFill/>
                <a:ln w="9525">
                  <a:noFill/>
                  <a:miter lim="800000"/>
                  <a:headEnd/>
                  <a:tailEnd/>
                </a:ln>
              </p:spPr>
              <p:txBody>
                <a:bodyPr rot="0" vert="horz" wrap="square" lIns="91440" tIns="45720" rIns="91440" bIns="45720" anchor="t" anchorCtr="0">
                  <a:noAutofit/>
                </a:bodyPr>
                <a:lstStyle/>
                <a:p>
                  <a:pPr marL="0" marR="0">
                    <a:spcBef>
                      <a:spcPts val="0"/>
                    </a:spcBef>
                    <a:spcAft>
                      <a:spcPts val="600"/>
                    </a:spcAft>
                  </a:pPr>
                  <a:r>
                    <a:rPr lang="en-US" i="1">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Điểm trong</a:t>
                  </a:r>
                  <a:endParaRPr lang="en-US">
                    <a:effectLst/>
                    <a:latin typeface="Calibri" panose="020F0502020204030204" pitchFamily="34" charset="0"/>
                    <a:ea typeface="Calibri" panose="020F0502020204030204" pitchFamily="34" charset="0"/>
                    <a:cs typeface="Times New Roman" panose="02020603050405020304" pitchFamily="18" charset="0"/>
                  </a:endParaRPr>
                </a:p>
              </p:txBody>
            </p:sp>
          </p:grpSp>
        </p:grpSp>
      </p:grpSp>
      <p:sp>
        <p:nvSpPr>
          <p:cNvPr id="71" name="Rectangle 70"/>
          <p:cNvSpPr/>
          <p:nvPr/>
        </p:nvSpPr>
        <p:spPr>
          <a:xfrm>
            <a:off x="687121" y="2052498"/>
            <a:ext cx="6371973" cy="400110"/>
          </a:xfrm>
          <a:prstGeom prst="rect">
            <a:avLst/>
          </a:prstGeom>
        </p:spPr>
        <p:txBody>
          <a:bodyPr wrap="square">
            <a:spAutoFit/>
          </a:bodyPr>
          <a:lstStyle/>
          <a:p>
            <a:r>
              <a:rPr lang="en-US" sz="2000" smtClean="0">
                <a:latin typeface="Times New Roman" panose="02020603050405020304" pitchFamily="18" charset="0"/>
                <a:ea typeface="Times New Roman" panose="02020603050405020304" pitchFamily="18" charset="0"/>
              </a:rPr>
              <a:t>Xác </a:t>
            </a:r>
            <a:r>
              <a:rPr lang="en-US" sz="2000">
                <a:latin typeface="Times New Roman" panose="02020603050405020304" pitchFamily="18" charset="0"/>
                <a:ea typeface="Times New Roman" panose="02020603050405020304" pitchFamily="18" charset="0"/>
              </a:rPr>
              <a:t>định được quan hệ so sánh góc với các tọa độ nguyên:</a:t>
            </a:r>
            <a:endParaRPr lang="en-US" sz="2000"/>
          </a:p>
        </p:txBody>
      </p:sp>
      <p:sp>
        <p:nvSpPr>
          <p:cNvPr id="72" name="Rectangle 71"/>
          <p:cNvSpPr/>
          <p:nvPr/>
        </p:nvSpPr>
        <p:spPr>
          <a:xfrm>
            <a:off x="665665" y="2576925"/>
            <a:ext cx="6833922" cy="400110"/>
          </a:xfrm>
          <a:prstGeom prst="rect">
            <a:avLst/>
          </a:prstGeom>
        </p:spPr>
        <p:txBody>
          <a:bodyPr wrap="none">
            <a:spAutoFit/>
          </a:bodyPr>
          <a:lstStyle/>
          <a:p>
            <a:r>
              <a:rPr lang="en-US" sz="2000">
                <a:latin typeface="Times New Roman" panose="02020603050405020304" pitchFamily="18" charset="0"/>
                <a:ea typeface="Times New Roman" panose="02020603050405020304" pitchFamily="18" charset="0"/>
              </a:rPr>
              <a:t>2 điểm tọa độ (</a:t>
            </a:r>
            <a:r>
              <a:rPr lang="en-US" sz="2000" b="1">
                <a:latin typeface="Courier New" panose="02070309020205020404" pitchFamily="49" charset="0"/>
                <a:ea typeface="Calibri" panose="020F0502020204030204" pitchFamily="34" charset="0"/>
              </a:rPr>
              <a:t>x1</a:t>
            </a:r>
            <a:r>
              <a:rPr lang="en-US" sz="2000">
                <a:latin typeface="Times New Roman" panose="02020603050405020304" pitchFamily="18" charset="0"/>
                <a:ea typeface="Times New Roman" panose="02020603050405020304" pitchFamily="18" charset="0"/>
              </a:rPr>
              <a:t>, </a:t>
            </a:r>
            <a:r>
              <a:rPr lang="en-US" sz="2000" b="1">
                <a:latin typeface="Courier New" panose="02070309020205020404" pitchFamily="49" charset="0"/>
                <a:ea typeface="Calibri" panose="020F0502020204030204" pitchFamily="34" charset="0"/>
              </a:rPr>
              <a:t>y1</a:t>
            </a:r>
            <a:r>
              <a:rPr lang="en-US" sz="2000">
                <a:latin typeface="Times New Roman" panose="02020603050405020304" pitchFamily="18" charset="0"/>
                <a:ea typeface="Times New Roman" panose="02020603050405020304" pitchFamily="18" charset="0"/>
              </a:rPr>
              <a:t>) và (</a:t>
            </a:r>
            <a:r>
              <a:rPr lang="en-US" sz="2000" b="1">
                <a:latin typeface="Courier New" panose="02070309020205020404" pitchFamily="49" charset="0"/>
                <a:ea typeface="Calibri" panose="020F0502020204030204" pitchFamily="34" charset="0"/>
              </a:rPr>
              <a:t>x2</a:t>
            </a:r>
            <a:r>
              <a:rPr lang="en-US" sz="2000">
                <a:latin typeface="Times New Roman" panose="02020603050405020304" pitchFamily="18" charset="0"/>
                <a:ea typeface="Times New Roman" panose="02020603050405020304" pitchFamily="18" charset="0"/>
              </a:rPr>
              <a:t>, </a:t>
            </a:r>
            <a:r>
              <a:rPr lang="en-US" sz="2000" b="1">
                <a:latin typeface="Courier New" panose="02070309020205020404" pitchFamily="49" charset="0"/>
                <a:ea typeface="Calibri" panose="020F0502020204030204" pitchFamily="34" charset="0"/>
              </a:rPr>
              <a:t>y2</a:t>
            </a:r>
            <a:r>
              <a:rPr lang="en-US" sz="2000">
                <a:latin typeface="Times New Roman" panose="02020603050405020304" pitchFamily="18" charset="0"/>
                <a:ea typeface="Times New Roman" panose="02020603050405020304" pitchFamily="18" charset="0"/>
              </a:rPr>
              <a:t>) cùng ở nửa phải mặt </a:t>
            </a:r>
            <a:r>
              <a:rPr lang="en-US" sz="2000" smtClean="0">
                <a:latin typeface="Times New Roman" panose="02020603050405020304" pitchFamily="18" charset="0"/>
                <a:ea typeface="Times New Roman" panose="02020603050405020304" pitchFamily="18" charset="0"/>
              </a:rPr>
              <a:t>phẳng: </a:t>
            </a:r>
            <a:endParaRPr lang="en-US" sz="2000"/>
          </a:p>
        </p:txBody>
      </p:sp>
      <p:sp>
        <p:nvSpPr>
          <p:cNvPr id="74" name="Rectangle 73"/>
          <p:cNvSpPr/>
          <p:nvPr/>
        </p:nvSpPr>
        <p:spPr>
          <a:xfrm>
            <a:off x="672717" y="2975468"/>
            <a:ext cx="6303072" cy="400110"/>
          </a:xfrm>
          <a:prstGeom prst="rect">
            <a:avLst/>
          </a:prstGeom>
        </p:spPr>
        <p:txBody>
          <a:bodyPr wrap="none">
            <a:spAutoFit/>
          </a:bodyPr>
          <a:lstStyle/>
          <a:p>
            <a:r>
              <a:rPr lang="en-US" sz="2000" smtClean="0">
                <a:latin typeface="Times New Roman" panose="02020603050405020304" pitchFamily="18" charset="0"/>
                <a:ea typeface="Times New Roman" panose="02020603050405020304" pitchFamily="18" charset="0"/>
              </a:rPr>
              <a:t>Tang </a:t>
            </a:r>
            <a:r>
              <a:rPr lang="en-US" sz="2000">
                <a:latin typeface="Times New Roman" panose="02020603050405020304" pitchFamily="18" charset="0"/>
                <a:ea typeface="Times New Roman" panose="02020603050405020304" pitchFamily="18" charset="0"/>
              </a:rPr>
              <a:t>của góc tọa độ cực tương ứng sẽ là </a:t>
            </a:r>
            <a:r>
              <a:rPr lang="en-US" sz="2000" b="1">
                <a:latin typeface="Courier New" panose="02070309020205020404" pitchFamily="49" charset="0"/>
                <a:ea typeface="Calibri" panose="020F0502020204030204" pitchFamily="34" charset="0"/>
              </a:rPr>
              <a:t>y1/x1</a:t>
            </a:r>
            <a:r>
              <a:rPr lang="en-US" sz="2000">
                <a:latin typeface="Times New Roman" panose="02020603050405020304" pitchFamily="18" charset="0"/>
                <a:ea typeface="Times New Roman" panose="02020603050405020304" pitchFamily="18" charset="0"/>
              </a:rPr>
              <a:t> và </a:t>
            </a:r>
            <a:r>
              <a:rPr lang="en-US" sz="2000" b="1">
                <a:latin typeface="Courier New" panose="02070309020205020404" pitchFamily="49" charset="0"/>
                <a:ea typeface="Calibri" panose="020F0502020204030204" pitchFamily="34" charset="0"/>
              </a:rPr>
              <a:t>y2/x2</a:t>
            </a:r>
            <a:endParaRPr lang="en-US" sz="2000"/>
          </a:p>
        </p:txBody>
      </p:sp>
      <p:sp>
        <p:nvSpPr>
          <p:cNvPr id="75" name="Oval 74"/>
          <p:cNvSpPr/>
          <p:nvPr/>
        </p:nvSpPr>
        <p:spPr>
          <a:xfrm>
            <a:off x="4911023" y="2918779"/>
            <a:ext cx="796912" cy="561544"/>
          </a:xfrm>
          <a:prstGeom prst="ellipse">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p:cNvSpPr/>
          <p:nvPr/>
        </p:nvSpPr>
        <p:spPr>
          <a:xfrm>
            <a:off x="6034217" y="2903724"/>
            <a:ext cx="796912" cy="561544"/>
          </a:xfrm>
          <a:prstGeom prst="ellipse">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TextBox 76"/>
          <p:cNvSpPr txBox="1"/>
          <p:nvPr/>
        </p:nvSpPr>
        <p:spPr>
          <a:xfrm>
            <a:off x="5360871" y="3770026"/>
            <a:ext cx="1121134" cy="369332"/>
          </a:xfrm>
          <a:prstGeom prst="rect">
            <a:avLst/>
          </a:prstGeom>
          <a:noFill/>
          <a:ln>
            <a:noFill/>
          </a:ln>
        </p:spPr>
        <p:txBody>
          <a:bodyPr wrap="square" rtlCol="0">
            <a:spAutoFit/>
          </a:bodyPr>
          <a:lstStyle/>
          <a:p>
            <a:r>
              <a:rPr lang="en-US" i="1" smtClean="0">
                <a:solidFill>
                  <a:srgbClr val="00B0F0"/>
                </a:solidFill>
                <a:latin typeface="Arial" panose="020B0604020202020204" pitchFamily="34" charset="0"/>
                <a:cs typeface="Arial" panose="020B0604020202020204" pitchFamily="34" charset="0"/>
              </a:rPr>
              <a:t>So sánh</a:t>
            </a:r>
            <a:endParaRPr lang="en-US" i="1">
              <a:solidFill>
                <a:srgbClr val="00B0F0"/>
              </a:solidFill>
              <a:latin typeface="Arial" panose="020B0604020202020204" pitchFamily="34" charset="0"/>
              <a:cs typeface="Arial" panose="020B0604020202020204" pitchFamily="34" charset="0"/>
            </a:endParaRPr>
          </a:p>
        </p:txBody>
      </p:sp>
      <p:grpSp>
        <p:nvGrpSpPr>
          <p:cNvPr id="83" name="Group 82"/>
          <p:cNvGrpSpPr/>
          <p:nvPr/>
        </p:nvGrpSpPr>
        <p:grpSpPr>
          <a:xfrm>
            <a:off x="5512924" y="3476298"/>
            <a:ext cx="769614" cy="324243"/>
            <a:chOff x="5512924" y="3476298"/>
            <a:chExt cx="769614" cy="324243"/>
          </a:xfrm>
        </p:grpSpPr>
        <p:cxnSp>
          <p:nvCxnSpPr>
            <p:cNvPr id="79" name="Straight Arrow Connector 78"/>
            <p:cNvCxnSpPr/>
            <p:nvPr/>
          </p:nvCxnSpPr>
          <p:spPr>
            <a:xfrm flipH="1" flipV="1">
              <a:off x="5512924" y="3480323"/>
              <a:ext cx="208426" cy="320218"/>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p:nvPr/>
          </p:nvCxnSpPr>
          <p:spPr>
            <a:xfrm flipV="1">
              <a:off x="6046129" y="3476298"/>
              <a:ext cx="236409" cy="308783"/>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grpSp>
      <p:sp>
        <p:nvSpPr>
          <p:cNvPr id="84" name="Rectangle 83"/>
          <p:cNvSpPr/>
          <p:nvPr/>
        </p:nvSpPr>
        <p:spPr>
          <a:xfrm>
            <a:off x="802844" y="3695467"/>
            <a:ext cx="1705916" cy="400110"/>
          </a:xfrm>
          <a:prstGeom prst="rect">
            <a:avLst/>
          </a:prstGeom>
        </p:spPr>
        <p:txBody>
          <a:bodyPr wrap="none">
            <a:spAutoFit/>
          </a:bodyPr>
          <a:lstStyle/>
          <a:p>
            <a:r>
              <a:rPr lang="en-US" sz="2000" b="1">
                <a:latin typeface="Courier New" panose="02070309020205020404" pitchFamily="49" charset="0"/>
                <a:ea typeface="Calibri" panose="020F0502020204030204" pitchFamily="34" charset="0"/>
              </a:rPr>
              <a:t>A</a:t>
            </a:r>
            <a:r>
              <a:rPr lang="en-US" sz="2000">
                <a:latin typeface="Times New Roman" panose="02020603050405020304" pitchFamily="18" charset="0"/>
                <a:ea typeface="Calibri" panose="020F0502020204030204" pitchFamily="34" charset="0"/>
              </a:rPr>
              <a:t> tọa độ (</a:t>
            </a:r>
            <a:r>
              <a:rPr lang="en-US" sz="2000" b="1">
                <a:latin typeface="Courier New" panose="02070309020205020404" pitchFamily="49" charset="0"/>
                <a:ea typeface="Calibri" panose="020F0502020204030204" pitchFamily="34" charset="0"/>
              </a:rPr>
              <a:t>x</a:t>
            </a:r>
            <a:r>
              <a:rPr lang="en-US" sz="2000">
                <a:latin typeface="Times New Roman" panose="02020603050405020304" pitchFamily="18" charset="0"/>
                <a:ea typeface="Calibri" panose="020F0502020204030204" pitchFamily="34" charset="0"/>
              </a:rPr>
              <a:t>, </a:t>
            </a:r>
            <a:r>
              <a:rPr lang="en-US" sz="2000" b="1">
                <a:latin typeface="Courier New" panose="02070309020205020404" pitchFamily="49" charset="0"/>
                <a:ea typeface="Calibri" panose="020F0502020204030204" pitchFamily="34" charset="0"/>
              </a:rPr>
              <a:t>y</a:t>
            </a:r>
            <a:r>
              <a:rPr lang="en-US" sz="2000">
                <a:latin typeface="Times New Roman" panose="02020603050405020304" pitchFamily="18" charset="0"/>
                <a:ea typeface="Calibri" panose="020F0502020204030204" pitchFamily="34" charset="0"/>
              </a:rPr>
              <a:t>)</a:t>
            </a:r>
            <a:endParaRPr lang="en-US" sz="2000"/>
          </a:p>
        </p:txBody>
      </p:sp>
      <p:sp>
        <p:nvSpPr>
          <p:cNvPr id="85" name="Rectangle 84"/>
          <p:cNvSpPr/>
          <p:nvPr/>
        </p:nvSpPr>
        <p:spPr>
          <a:xfrm>
            <a:off x="1147177" y="4200022"/>
            <a:ext cx="5186035" cy="369332"/>
          </a:xfrm>
          <a:prstGeom prst="rect">
            <a:avLst/>
          </a:prstGeom>
        </p:spPr>
        <p:txBody>
          <a:bodyPr wrap="none">
            <a:spAutoFit/>
          </a:bodyPr>
          <a:lstStyle/>
          <a:p>
            <a:r>
              <a:rPr lang="en-US" smtClean="0">
                <a:latin typeface="Times New Roman" panose="02020603050405020304" pitchFamily="18" charset="0"/>
                <a:ea typeface="Calibri" panose="020F0502020204030204" pitchFamily="34" charset="0"/>
              </a:rPr>
              <a:t>Xác </a:t>
            </a:r>
            <a:r>
              <a:rPr lang="en-US">
                <a:latin typeface="Times New Roman" panose="02020603050405020304" pitchFamily="18" charset="0"/>
                <a:ea typeface="Calibri" panose="020F0502020204030204" pitchFamily="34" charset="0"/>
              </a:rPr>
              <a:t>định hai đỉnh liên tiếp nhau </a:t>
            </a:r>
            <a:r>
              <a:rPr lang="en-US" b="1">
                <a:latin typeface="Courier New" panose="02070309020205020404" pitchFamily="49" charset="0"/>
                <a:ea typeface="Calibri" panose="020F0502020204030204" pitchFamily="34" charset="0"/>
              </a:rPr>
              <a:t>P1</a:t>
            </a:r>
            <a:r>
              <a:rPr lang="en-US">
                <a:latin typeface="Times New Roman" panose="02020603050405020304" pitchFamily="18" charset="0"/>
                <a:ea typeface="Calibri" panose="020F0502020204030204" pitchFamily="34" charset="0"/>
              </a:rPr>
              <a:t> và </a:t>
            </a:r>
            <a:r>
              <a:rPr lang="en-US" b="1">
                <a:latin typeface="Courier New" panose="02070309020205020404" pitchFamily="49" charset="0"/>
                <a:ea typeface="Calibri" panose="020F0502020204030204" pitchFamily="34" charset="0"/>
              </a:rPr>
              <a:t>P2</a:t>
            </a:r>
            <a:r>
              <a:rPr lang="en-US">
                <a:latin typeface="Times New Roman" panose="02020603050405020304" pitchFamily="18" charset="0"/>
                <a:ea typeface="Calibri" panose="020F0502020204030204" pitchFamily="34" charset="0"/>
              </a:rPr>
              <a:t> của đa giác</a:t>
            </a:r>
            <a:endParaRPr lang="en-US"/>
          </a:p>
        </p:txBody>
      </p:sp>
      <p:sp>
        <p:nvSpPr>
          <p:cNvPr id="86" name="Rectangle 85"/>
          <p:cNvSpPr/>
          <p:nvPr/>
        </p:nvSpPr>
        <p:spPr>
          <a:xfrm>
            <a:off x="1437372" y="4596194"/>
            <a:ext cx="5997155" cy="369332"/>
          </a:xfrm>
          <a:prstGeom prst="rect">
            <a:avLst/>
          </a:prstGeom>
        </p:spPr>
        <p:txBody>
          <a:bodyPr wrap="none">
            <a:spAutoFit/>
          </a:bodyPr>
          <a:lstStyle/>
          <a:p>
            <a:r>
              <a:rPr lang="en-US" b="1">
                <a:latin typeface="Courier New" panose="02070309020205020404" pitchFamily="49" charset="0"/>
                <a:ea typeface="Calibri" panose="020F0502020204030204" pitchFamily="34" charset="0"/>
              </a:rPr>
              <a:t>P1</a:t>
            </a:r>
            <a:r>
              <a:rPr lang="en-US">
                <a:latin typeface="Times New Roman" panose="02020603050405020304" pitchFamily="18" charset="0"/>
                <a:ea typeface="Calibri" panose="020F0502020204030204" pitchFamily="34" charset="0"/>
              </a:rPr>
              <a:t> có góc tọa độ cực nhỏ hơn hoặc bằng góc tọa độ cực của </a:t>
            </a:r>
            <a:r>
              <a:rPr lang="en-US" b="1">
                <a:latin typeface="Courier New" panose="02070309020205020404" pitchFamily="49" charset="0"/>
                <a:ea typeface="Calibri" panose="020F0502020204030204" pitchFamily="34" charset="0"/>
              </a:rPr>
              <a:t>A</a:t>
            </a:r>
            <a:r>
              <a:rPr lang="en-US">
                <a:latin typeface="Times New Roman" panose="02020603050405020304" pitchFamily="18" charset="0"/>
                <a:ea typeface="Calibri" panose="020F0502020204030204" pitchFamily="34" charset="0"/>
              </a:rPr>
              <a:t>,</a:t>
            </a:r>
            <a:endParaRPr lang="en-US"/>
          </a:p>
        </p:txBody>
      </p:sp>
      <p:sp>
        <p:nvSpPr>
          <p:cNvPr id="87" name="Rectangle 86"/>
          <p:cNvSpPr/>
          <p:nvPr/>
        </p:nvSpPr>
        <p:spPr>
          <a:xfrm>
            <a:off x="1432234" y="4885431"/>
            <a:ext cx="5009705" cy="369332"/>
          </a:xfrm>
          <a:prstGeom prst="rect">
            <a:avLst/>
          </a:prstGeom>
        </p:spPr>
        <p:txBody>
          <a:bodyPr wrap="none">
            <a:spAutoFit/>
          </a:bodyPr>
          <a:lstStyle/>
          <a:p>
            <a:r>
              <a:rPr lang="en-US" b="1">
                <a:latin typeface="Courier New" panose="02070309020205020404" pitchFamily="49" charset="0"/>
                <a:ea typeface="Calibri" panose="020F0502020204030204" pitchFamily="34" charset="0"/>
              </a:rPr>
              <a:t>P2</a:t>
            </a:r>
            <a:r>
              <a:rPr lang="en-US">
                <a:latin typeface="Times New Roman" panose="02020603050405020304" pitchFamily="18" charset="0"/>
                <a:ea typeface="Calibri" panose="020F0502020204030204" pitchFamily="34" charset="0"/>
              </a:rPr>
              <a:t> có góc tọa độ cực lớn hơn góc tọa độ cực của </a:t>
            </a:r>
            <a:r>
              <a:rPr lang="en-US" b="1">
                <a:latin typeface="Courier New" panose="02070309020205020404" pitchFamily="49" charset="0"/>
                <a:ea typeface="Calibri" panose="020F0502020204030204" pitchFamily="34" charset="0"/>
              </a:rPr>
              <a:t>A</a:t>
            </a:r>
            <a:r>
              <a:rPr lang="en-US">
                <a:latin typeface="Times New Roman" panose="02020603050405020304" pitchFamily="18" charset="0"/>
                <a:ea typeface="Calibri" panose="020F0502020204030204" pitchFamily="34" charset="0"/>
              </a:rPr>
              <a:t>. </a:t>
            </a:r>
            <a:endParaRPr lang="en-US"/>
          </a:p>
        </p:txBody>
      </p:sp>
      <p:sp>
        <p:nvSpPr>
          <p:cNvPr id="88" name="Rectangle 87"/>
          <p:cNvSpPr/>
          <p:nvPr/>
        </p:nvSpPr>
        <p:spPr>
          <a:xfrm>
            <a:off x="1148869" y="5281603"/>
            <a:ext cx="3592650" cy="369332"/>
          </a:xfrm>
          <a:prstGeom prst="rect">
            <a:avLst/>
          </a:prstGeom>
        </p:spPr>
        <p:txBody>
          <a:bodyPr wrap="none">
            <a:spAutoFit/>
          </a:bodyPr>
          <a:lstStyle/>
          <a:p>
            <a:r>
              <a:rPr lang="en-US">
                <a:latin typeface="Times New Roman" panose="02020603050405020304" pitchFamily="18" charset="0"/>
                <a:ea typeface="Calibri" panose="020F0502020204030204" pitchFamily="34" charset="0"/>
              </a:rPr>
              <a:t>Xét tam giác với các đỉnh </a:t>
            </a:r>
            <a:r>
              <a:rPr lang="en-US" b="1">
                <a:latin typeface="Courier New" panose="02070309020205020404" pitchFamily="49" charset="0"/>
                <a:ea typeface="Calibri" panose="020F0502020204030204" pitchFamily="34" charset="0"/>
              </a:rPr>
              <a:t>P1</a:t>
            </a:r>
            <a:r>
              <a:rPr lang="en-US">
                <a:latin typeface="Times New Roman" panose="02020603050405020304" pitchFamily="18" charset="0"/>
                <a:ea typeface="Calibri" panose="020F0502020204030204" pitchFamily="34" charset="0"/>
              </a:rPr>
              <a:t>, </a:t>
            </a:r>
            <a:r>
              <a:rPr lang="en-US" b="1">
                <a:latin typeface="Courier New" panose="02070309020205020404" pitchFamily="49" charset="0"/>
                <a:ea typeface="Calibri" panose="020F0502020204030204" pitchFamily="34" charset="0"/>
              </a:rPr>
              <a:t>P2</a:t>
            </a:r>
            <a:r>
              <a:rPr lang="en-US">
                <a:latin typeface="Times New Roman" panose="02020603050405020304" pitchFamily="18" charset="0"/>
                <a:ea typeface="Calibri" panose="020F0502020204030204" pitchFamily="34" charset="0"/>
              </a:rPr>
              <a:t>, </a:t>
            </a:r>
            <a:r>
              <a:rPr lang="en-US" b="1">
                <a:latin typeface="Courier New" panose="02070309020205020404" pitchFamily="49" charset="0"/>
                <a:ea typeface="Calibri" panose="020F0502020204030204" pitchFamily="34" charset="0"/>
              </a:rPr>
              <a:t>A</a:t>
            </a:r>
            <a:r>
              <a:rPr lang="en-US">
                <a:latin typeface="Times New Roman" panose="02020603050405020304" pitchFamily="18" charset="0"/>
                <a:ea typeface="Calibri" panose="020F0502020204030204" pitchFamily="34" charset="0"/>
              </a:rPr>
              <a:t> </a:t>
            </a:r>
            <a:endParaRPr lang="en-US"/>
          </a:p>
        </p:txBody>
      </p:sp>
      <p:sp>
        <p:nvSpPr>
          <p:cNvPr id="89" name="Rectangle 88"/>
          <p:cNvSpPr/>
          <p:nvPr/>
        </p:nvSpPr>
        <p:spPr>
          <a:xfrm>
            <a:off x="4943075" y="5289052"/>
            <a:ext cx="1883542" cy="369332"/>
          </a:xfrm>
          <a:prstGeom prst="rect">
            <a:avLst/>
          </a:prstGeom>
        </p:spPr>
        <p:txBody>
          <a:bodyPr wrap="square">
            <a:spAutoFit/>
          </a:bodyPr>
          <a:lstStyle/>
          <a:p>
            <a:r>
              <a:rPr lang="en-US" b="1" smtClean="0">
                <a:latin typeface="Courier New" panose="02070309020205020404" pitchFamily="49" charset="0"/>
                <a:ea typeface="Calibri" panose="020F0502020204030204" pitchFamily="34" charset="0"/>
              </a:rPr>
              <a:t>P1 </a:t>
            </a:r>
            <a:r>
              <a:rPr lang="en-US" smtClean="0">
                <a:latin typeface="Times New Roman" panose="02020603050405020304" pitchFamily="18" charset="0"/>
                <a:ea typeface="Calibri" panose="020F0502020204030204" pitchFamily="34" charset="0"/>
              </a:rPr>
              <a:t>→ </a:t>
            </a:r>
            <a:r>
              <a:rPr lang="en-US" b="1" smtClean="0">
                <a:latin typeface="Courier New" panose="02070309020205020404" pitchFamily="49" charset="0"/>
                <a:ea typeface="Calibri" panose="020F0502020204030204" pitchFamily="34" charset="0"/>
              </a:rPr>
              <a:t>P2 </a:t>
            </a:r>
            <a:r>
              <a:rPr lang="en-US" smtClean="0">
                <a:latin typeface="Times New Roman" panose="02020603050405020304" pitchFamily="18" charset="0"/>
                <a:ea typeface="Calibri" panose="020F0502020204030204" pitchFamily="34" charset="0"/>
              </a:rPr>
              <a:t>→ </a:t>
            </a:r>
            <a:r>
              <a:rPr lang="en-US" b="1" smtClean="0">
                <a:latin typeface="Courier New" panose="02070309020205020404" pitchFamily="49" charset="0"/>
                <a:ea typeface="Calibri" panose="020F0502020204030204" pitchFamily="34" charset="0"/>
              </a:rPr>
              <a:t>A</a:t>
            </a:r>
            <a:endParaRPr lang="en-US"/>
          </a:p>
        </p:txBody>
      </p:sp>
      <p:sp>
        <p:nvSpPr>
          <p:cNvPr id="90" name="TextBox 89"/>
          <p:cNvSpPr txBox="1"/>
          <p:nvPr/>
        </p:nvSpPr>
        <p:spPr>
          <a:xfrm>
            <a:off x="1232452" y="5883275"/>
            <a:ext cx="1494845" cy="400110"/>
          </a:xfrm>
          <a:prstGeom prst="rect">
            <a:avLst/>
          </a:prstGeom>
          <a:noFill/>
        </p:spPr>
        <p:txBody>
          <a:bodyPr wrap="square" rtlCol="0">
            <a:spAutoFit/>
          </a:bodyPr>
          <a:lstStyle/>
          <a:p>
            <a:r>
              <a:rPr lang="en-US" sz="2000" smtClean="0">
                <a:latin typeface="Times New Roman" panose="02020603050405020304" pitchFamily="18" charset="0"/>
                <a:cs typeface="Times New Roman" panose="02020603050405020304" pitchFamily="18" charset="0"/>
              </a:rPr>
              <a:t>Diện tích </a:t>
            </a:r>
            <a:r>
              <a:rPr lang="en-US" sz="2000" b="1" smtClean="0">
                <a:latin typeface="Courier New" panose="02070309020205020404" pitchFamily="49" charset="0"/>
                <a:cs typeface="Courier New" panose="02070309020205020404" pitchFamily="49" charset="0"/>
              </a:rPr>
              <a:t>s</a:t>
            </a:r>
            <a:endParaRPr lang="en-US" sz="2000" b="1">
              <a:latin typeface="Courier New" panose="02070309020205020404" pitchFamily="49" charset="0"/>
              <a:cs typeface="Courier New" panose="02070309020205020404" pitchFamily="49" charset="0"/>
            </a:endParaRPr>
          </a:p>
        </p:txBody>
      </p:sp>
      <p:cxnSp>
        <p:nvCxnSpPr>
          <p:cNvPr id="92" name="Straight Arrow Connector 91"/>
          <p:cNvCxnSpPr>
            <a:stCxn id="90" idx="3"/>
          </p:cNvCxnSpPr>
          <p:nvPr/>
        </p:nvCxnSpPr>
        <p:spPr>
          <a:xfrm flipV="1">
            <a:off x="2727297" y="5780598"/>
            <a:ext cx="659959" cy="302732"/>
          </a:xfrm>
          <a:prstGeom prst="straightConnector1">
            <a:avLst/>
          </a:prstGeom>
          <a:ln w="1905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p:cNvCxnSpPr/>
          <p:nvPr/>
        </p:nvCxnSpPr>
        <p:spPr>
          <a:xfrm>
            <a:off x="2727297" y="6248400"/>
            <a:ext cx="612251" cy="359134"/>
          </a:xfrm>
          <a:prstGeom prst="straightConnector1">
            <a:avLst/>
          </a:prstGeom>
          <a:ln w="1905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95" name="TextBox 94"/>
          <p:cNvSpPr txBox="1"/>
          <p:nvPr/>
        </p:nvSpPr>
        <p:spPr>
          <a:xfrm rot="20070454">
            <a:off x="2701624" y="5647271"/>
            <a:ext cx="587020" cy="369332"/>
          </a:xfrm>
          <a:prstGeom prst="rect">
            <a:avLst/>
          </a:prstGeom>
          <a:noFill/>
        </p:spPr>
        <p:txBody>
          <a:bodyPr wrap="none" rtlCol="0">
            <a:spAutoFit/>
          </a:bodyPr>
          <a:lstStyle/>
          <a:p>
            <a:r>
              <a:rPr lang="en-US" smtClean="0"/>
              <a:t>≤ 0</a:t>
            </a:r>
            <a:endParaRPr lang="en-US"/>
          </a:p>
        </p:txBody>
      </p:sp>
      <p:sp>
        <p:nvSpPr>
          <p:cNvPr id="96" name="TextBox 95"/>
          <p:cNvSpPr txBox="1"/>
          <p:nvPr/>
        </p:nvSpPr>
        <p:spPr>
          <a:xfrm rot="1755815">
            <a:off x="2619879" y="6362547"/>
            <a:ext cx="587020" cy="369332"/>
          </a:xfrm>
          <a:prstGeom prst="rect">
            <a:avLst/>
          </a:prstGeom>
          <a:noFill/>
        </p:spPr>
        <p:txBody>
          <a:bodyPr wrap="none" rtlCol="0">
            <a:spAutoFit/>
          </a:bodyPr>
          <a:lstStyle/>
          <a:p>
            <a:r>
              <a:rPr lang="en-US" smtClean="0"/>
              <a:t>&gt; 0</a:t>
            </a:r>
            <a:endParaRPr lang="en-US"/>
          </a:p>
        </p:txBody>
      </p:sp>
      <p:sp>
        <p:nvSpPr>
          <p:cNvPr id="97" name="Rectangle 96"/>
          <p:cNvSpPr/>
          <p:nvPr/>
        </p:nvSpPr>
        <p:spPr>
          <a:xfrm>
            <a:off x="3404681" y="5570840"/>
            <a:ext cx="1011815" cy="369332"/>
          </a:xfrm>
          <a:prstGeom prst="rect">
            <a:avLst/>
          </a:prstGeom>
        </p:spPr>
        <p:txBody>
          <a:bodyPr wrap="none">
            <a:spAutoFit/>
          </a:bodyPr>
          <a:lstStyle/>
          <a:p>
            <a:r>
              <a:rPr lang="en-US" b="1">
                <a:latin typeface="Courier New" panose="02070309020205020404" pitchFamily="49" charset="0"/>
                <a:ea typeface="Times New Roman" panose="02020603050405020304" pitchFamily="18" charset="0"/>
                <a:cs typeface="Times New Roman" panose="02020603050405020304" pitchFamily="18" charset="0"/>
              </a:rPr>
              <a:t>Inside</a:t>
            </a:r>
            <a:endParaRPr lang="en-US">
              <a:latin typeface="Calibri" panose="020F0502020204030204" pitchFamily="34" charset="0"/>
              <a:ea typeface="Calibri" panose="020F0502020204030204" pitchFamily="34" charset="0"/>
              <a:cs typeface="Times New Roman" panose="02020603050405020304" pitchFamily="18" charset="0"/>
            </a:endParaRPr>
          </a:p>
        </p:txBody>
      </p:sp>
      <p:sp>
        <p:nvSpPr>
          <p:cNvPr id="98" name="Rectangle 97"/>
          <p:cNvSpPr/>
          <p:nvPr/>
        </p:nvSpPr>
        <p:spPr>
          <a:xfrm>
            <a:off x="3339548" y="6382271"/>
            <a:ext cx="1149674" cy="369332"/>
          </a:xfrm>
          <a:prstGeom prst="rect">
            <a:avLst/>
          </a:prstGeom>
        </p:spPr>
        <p:txBody>
          <a:bodyPr wrap="none">
            <a:spAutoFit/>
          </a:bodyPr>
          <a:lstStyle/>
          <a:p>
            <a:r>
              <a:rPr lang="en-US" b="1">
                <a:latin typeface="Courier New" panose="02070309020205020404" pitchFamily="49" charset="0"/>
                <a:ea typeface="Times New Roman" panose="02020603050405020304" pitchFamily="18" charset="0"/>
                <a:cs typeface="Times New Roman" panose="02020603050405020304" pitchFamily="18" charset="0"/>
              </a:rPr>
              <a:t>Outside</a:t>
            </a:r>
            <a:endParaRPr lang="en-US">
              <a:latin typeface="Calibri" panose="020F0502020204030204" pitchFamily="34" charset="0"/>
              <a:ea typeface="Calibri" panose="020F0502020204030204" pitchFamily="34" charset="0"/>
              <a:cs typeface="Times New Roman" panose="02020603050405020304" pitchFamily="18" charset="0"/>
            </a:endParaRPr>
          </a:p>
        </p:txBody>
      </p:sp>
      <p:sp>
        <p:nvSpPr>
          <p:cNvPr id="99" name="Cloud 98"/>
          <p:cNvSpPr/>
          <p:nvPr/>
        </p:nvSpPr>
        <p:spPr>
          <a:xfrm>
            <a:off x="6529509" y="5882537"/>
            <a:ext cx="2955261" cy="774670"/>
          </a:xfrm>
          <a:prstGeom prst="cloud">
            <a:avLst/>
          </a:prstGeom>
          <a:gradFill>
            <a:gsLst>
              <a:gs pos="0">
                <a:srgbClr val="002060"/>
              </a:gs>
              <a:gs pos="11000">
                <a:srgbClr val="0070C0"/>
              </a:gs>
              <a:gs pos="19000">
                <a:srgbClr val="00B0F0"/>
              </a:gs>
              <a:gs pos="95000">
                <a:srgbClr val="ED7D31">
                  <a:lumMod val="50000"/>
                </a:srgbClr>
              </a:gs>
              <a:gs pos="81000">
                <a:srgbClr val="ED7D31">
                  <a:lumMod val="20000"/>
                  <a:lumOff val="80000"/>
                </a:srgbClr>
              </a:gs>
              <a:gs pos="67000">
                <a:srgbClr val="FFC000">
                  <a:lumMod val="20000"/>
                  <a:lumOff val="80000"/>
                </a:srgbClr>
              </a:gs>
              <a:gs pos="46000">
                <a:srgbClr val="FFC000">
                  <a:lumMod val="60000"/>
                  <a:lumOff val="40000"/>
                </a:srgbClr>
              </a:gs>
            </a:gsLst>
            <a:lin ang="5400000" scaled="1"/>
          </a:gradFill>
          <a:ln w="12700" cap="flat" cmpd="sng" algn="ctr">
            <a:solidFill>
              <a:srgbClr val="5B9BD5">
                <a:shade val="50000"/>
              </a:srgbClr>
            </a:solidFill>
            <a:prstDash val="solid"/>
            <a:miter lim="800000"/>
          </a:ln>
          <a:effectLst/>
          <a:scene3d>
            <a:camera prst="orthographicFront"/>
            <a:lightRig rig="threePt" dir="t"/>
          </a:scene3d>
          <a:sp3d>
            <a:bevelT/>
          </a:sp3d>
        </p:spPr>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600"/>
              </a:spcAft>
            </a:pPr>
            <a:r>
              <a:rPr lang="en-US" i="1" smtClean="0">
                <a:solidFill>
                  <a:srgbClr val="0070C0"/>
                </a:solidFill>
                <a:latin typeface="Times New Roman" panose="02020603050405020304" pitchFamily="18" charset="0"/>
                <a:ea typeface="Calibri" panose="020F0502020204030204" pitchFamily="34" charset="0"/>
                <a:cs typeface="Times New Roman" panose="02020603050405020304" pitchFamily="18" charset="0"/>
              </a:rPr>
              <a:t>Tìm kiếm nhị phân</a:t>
            </a:r>
            <a:endParaRPr lang="en-US" i="1">
              <a:solidFill>
                <a:srgbClr val="0070C0"/>
              </a:solidFill>
              <a:latin typeface="Times New Roman" panose="02020603050405020304" pitchFamily="18" charset="0"/>
              <a:ea typeface="Calibri" panose="020F0502020204030204" pitchFamily="34" charset="0"/>
              <a:cs typeface="Times New Roman" panose="02020603050405020304" pitchFamily="18" charset="0"/>
            </a:endParaRPr>
          </a:p>
        </p:txBody>
      </p:sp>
      <p:sp>
        <p:nvSpPr>
          <p:cNvPr id="100" name="Freeform 99"/>
          <p:cNvSpPr/>
          <p:nvPr/>
        </p:nvSpPr>
        <p:spPr>
          <a:xfrm>
            <a:off x="6353092" y="4369944"/>
            <a:ext cx="1316106" cy="1569680"/>
          </a:xfrm>
          <a:custGeom>
            <a:avLst/>
            <a:gdLst>
              <a:gd name="connsiteX0" fmla="*/ 1439186 w 1439186"/>
              <a:gd name="connsiteY0" fmla="*/ 1574922 h 1574922"/>
              <a:gd name="connsiteX1" fmla="*/ 970059 w 1439186"/>
              <a:gd name="connsiteY1" fmla="*/ 239103 h 1574922"/>
              <a:gd name="connsiteX2" fmla="*/ 0 w 1439186"/>
              <a:gd name="connsiteY2" fmla="*/ 564 h 1574922"/>
              <a:gd name="connsiteX3" fmla="*/ 0 w 1439186"/>
              <a:gd name="connsiteY3" fmla="*/ 564 h 1574922"/>
            </a:gdLst>
            <a:ahLst/>
            <a:cxnLst>
              <a:cxn ang="0">
                <a:pos x="connsiteX0" y="connsiteY0"/>
              </a:cxn>
              <a:cxn ang="0">
                <a:pos x="connsiteX1" y="connsiteY1"/>
              </a:cxn>
              <a:cxn ang="0">
                <a:pos x="connsiteX2" y="connsiteY2"/>
              </a:cxn>
              <a:cxn ang="0">
                <a:pos x="connsiteX3" y="connsiteY3"/>
              </a:cxn>
            </a:cxnLst>
            <a:rect l="l" t="t" r="r" b="b"/>
            <a:pathLst>
              <a:path w="1439186" h="1574922">
                <a:moveTo>
                  <a:pt x="1439186" y="1574922"/>
                </a:moveTo>
                <a:cubicBezTo>
                  <a:pt x="1324554" y="1038209"/>
                  <a:pt x="1209923" y="501496"/>
                  <a:pt x="970059" y="239103"/>
                </a:cubicBezTo>
                <a:cubicBezTo>
                  <a:pt x="730195" y="-23290"/>
                  <a:pt x="0" y="564"/>
                  <a:pt x="0" y="564"/>
                </a:cubicBezTo>
                <a:lnTo>
                  <a:pt x="0" y="564"/>
                </a:lnTo>
              </a:path>
            </a:pathLst>
          </a:custGeom>
          <a:noFill/>
          <a:ln w="28575">
            <a:solidFill>
              <a:srgbClr val="7030A0"/>
            </a:solidFill>
            <a:prstDash val="sysDash"/>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3" name="Picture 92"/>
          <p:cNvPicPr>
            <a:picLocks noChangeAspect="1"/>
          </p:cNvPicPr>
          <p:nvPr/>
        </p:nvPicPr>
        <p:blipFill>
          <a:blip r:embed="rId3"/>
          <a:stretch>
            <a:fillRect/>
          </a:stretch>
        </p:blipFill>
        <p:spPr>
          <a:xfrm>
            <a:off x="154113" y="6376000"/>
            <a:ext cx="1975275" cy="371888"/>
          </a:xfrm>
          <a:prstGeom prst="rect">
            <a:avLst/>
          </a:prstGeom>
        </p:spPr>
      </p:pic>
      <p:pic>
        <p:nvPicPr>
          <p:cNvPr id="101" name="Picture 4" descr="Related imag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267522" y="5729109"/>
            <a:ext cx="798582" cy="10719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995431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ircle(in)">
                                      <p:cBhvr>
                                        <p:cTn id="7" dur="20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arn(inVertical)">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arn(inVertical)">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barn(inVertical)">
                                      <p:cBhvr>
                                        <p:cTn id="22" dur="500"/>
                                        <p:tgtEl>
                                          <p:spTgt spid="11"/>
                                        </p:tgtEl>
                                      </p:cBhvr>
                                    </p:animEffect>
                                  </p:childTnLst>
                                </p:cTn>
                              </p:par>
                              <p:par>
                                <p:cTn id="23" presetID="16" presetClass="entr" presetSubtype="21"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barn(inVertical)">
                                      <p:cBhvr>
                                        <p:cTn id="25" dur="500"/>
                                        <p:tgtEl>
                                          <p:spTgt spid="10"/>
                                        </p:tgtEl>
                                      </p:cBhvr>
                                    </p:animEffect>
                                  </p:childTnLst>
                                </p:cTn>
                              </p:par>
                            </p:childTnLst>
                          </p:cTn>
                        </p:par>
                      </p:childTnLst>
                    </p:cTn>
                  </p:par>
                  <p:par>
                    <p:cTn id="26" fill="hold">
                      <p:stCondLst>
                        <p:cond delay="indefinite"/>
                      </p:stCondLst>
                      <p:childTnLst>
                        <p:par>
                          <p:cTn id="27" fill="hold">
                            <p:stCondLst>
                              <p:cond delay="0"/>
                            </p:stCondLst>
                            <p:childTnLst>
                              <p:par>
                                <p:cTn id="28" presetID="31" presetClass="entr" presetSubtype="0" fill="hold" nodeType="clickEffect">
                                  <p:stCondLst>
                                    <p:cond delay="0"/>
                                  </p:stCondLst>
                                  <p:childTnLst>
                                    <p:set>
                                      <p:cBhvr>
                                        <p:cTn id="29" dur="1" fill="hold">
                                          <p:stCondLst>
                                            <p:cond delay="0"/>
                                          </p:stCondLst>
                                        </p:cTn>
                                        <p:tgtEl>
                                          <p:spTgt spid="12"/>
                                        </p:tgtEl>
                                        <p:attrNameLst>
                                          <p:attrName>style.visibility</p:attrName>
                                        </p:attrNameLst>
                                      </p:cBhvr>
                                      <p:to>
                                        <p:strVal val="visible"/>
                                      </p:to>
                                    </p:set>
                                    <p:anim calcmode="lin" valueType="num">
                                      <p:cBhvr>
                                        <p:cTn id="30" dur="1000" fill="hold"/>
                                        <p:tgtEl>
                                          <p:spTgt spid="12"/>
                                        </p:tgtEl>
                                        <p:attrNameLst>
                                          <p:attrName>ppt_w</p:attrName>
                                        </p:attrNameLst>
                                      </p:cBhvr>
                                      <p:tavLst>
                                        <p:tav tm="0">
                                          <p:val>
                                            <p:fltVal val="0"/>
                                          </p:val>
                                        </p:tav>
                                        <p:tav tm="100000">
                                          <p:val>
                                            <p:strVal val="#ppt_w"/>
                                          </p:val>
                                        </p:tav>
                                      </p:tavLst>
                                    </p:anim>
                                    <p:anim calcmode="lin" valueType="num">
                                      <p:cBhvr>
                                        <p:cTn id="31" dur="1000" fill="hold"/>
                                        <p:tgtEl>
                                          <p:spTgt spid="12"/>
                                        </p:tgtEl>
                                        <p:attrNameLst>
                                          <p:attrName>ppt_h</p:attrName>
                                        </p:attrNameLst>
                                      </p:cBhvr>
                                      <p:tavLst>
                                        <p:tav tm="0">
                                          <p:val>
                                            <p:fltVal val="0"/>
                                          </p:val>
                                        </p:tav>
                                        <p:tav tm="100000">
                                          <p:val>
                                            <p:strVal val="#ppt_h"/>
                                          </p:val>
                                        </p:tav>
                                      </p:tavLst>
                                    </p:anim>
                                    <p:anim calcmode="lin" valueType="num">
                                      <p:cBhvr>
                                        <p:cTn id="32" dur="1000" fill="hold"/>
                                        <p:tgtEl>
                                          <p:spTgt spid="12"/>
                                        </p:tgtEl>
                                        <p:attrNameLst>
                                          <p:attrName>style.rotation</p:attrName>
                                        </p:attrNameLst>
                                      </p:cBhvr>
                                      <p:tavLst>
                                        <p:tav tm="0">
                                          <p:val>
                                            <p:fltVal val="90"/>
                                          </p:val>
                                        </p:tav>
                                        <p:tav tm="100000">
                                          <p:val>
                                            <p:fltVal val="0"/>
                                          </p:val>
                                        </p:tav>
                                      </p:tavLst>
                                    </p:anim>
                                    <p:animEffect transition="in" filter="fade">
                                      <p:cBhvr>
                                        <p:cTn id="33" dur="1000"/>
                                        <p:tgtEl>
                                          <p:spTgt spid="12"/>
                                        </p:tgtEl>
                                      </p:cBhvr>
                                    </p:animEffect>
                                  </p:childTnLst>
                                </p:cTn>
                              </p:par>
                            </p:childTnLst>
                          </p:cTn>
                        </p:par>
                      </p:childTnLst>
                    </p:cTn>
                  </p:par>
                  <p:par>
                    <p:cTn id="34" fill="hold">
                      <p:stCondLst>
                        <p:cond delay="indefinite"/>
                      </p:stCondLst>
                      <p:childTnLst>
                        <p:par>
                          <p:cTn id="35" fill="hold">
                            <p:stCondLst>
                              <p:cond delay="0"/>
                            </p:stCondLst>
                            <p:childTnLst>
                              <p:par>
                                <p:cTn id="36" presetID="16" presetClass="entr" presetSubtype="21" fill="hold" grpId="0" nodeType="clickEffect">
                                  <p:stCondLst>
                                    <p:cond delay="0"/>
                                  </p:stCondLst>
                                  <p:childTnLst>
                                    <p:set>
                                      <p:cBhvr>
                                        <p:cTn id="37" dur="1" fill="hold">
                                          <p:stCondLst>
                                            <p:cond delay="0"/>
                                          </p:stCondLst>
                                        </p:cTn>
                                        <p:tgtEl>
                                          <p:spTgt spid="71"/>
                                        </p:tgtEl>
                                        <p:attrNameLst>
                                          <p:attrName>style.visibility</p:attrName>
                                        </p:attrNameLst>
                                      </p:cBhvr>
                                      <p:to>
                                        <p:strVal val="visible"/>
                                      </p:to>
                                    </p:set>
                                    <p:animEffect transition="in" filter="barn(inVertical)">
                                      <p:cBhvr>
                                        <p:cTn id="38" dur="500"/>
                                        <p:tgtEl>
                                          <p:spTgt spid="71"/>
                                        </p:tgtEl>
                                      </p:cBhvr>
                                    </p:animEffect>
                                  </p:childTnLst>
                                </p:cTn>
                              </p:par>
                            </p:childTnLst>
                          </p:cTn>
                        </p:par>
                      </p:childTnLst>
                    </p:cTn>
                  </p:par>
                  <p:par>
                    <p:cTn id="39" fill="hold">
                      <p:stCondLst>
                        <p:cond delay="indefinite"/>
                      </p:stCondLst>
                      <p:childTnLst>
                        <p:par>
                          <p:cTn id="40" fill="hold">
                            <p:stCondLst>
                              <p:cond delay="0"/>
                            </p:stCondLst>
                            <p:childTnLst>
                              <p:par>
                                <p:cTn id="41" presetID="21" presetClass="entr" presetSubtype="1" fill="hold" grpId="0" nodeType="clickEffect">
                                  <p:stCondLst>
                                    <p:cond delay="0"/>
                                  </p:stCondLst>
                                  <p:childTnLst>
                                    <p:set>
                                      <p:cBhvr>
                                        <p:cTn id="42" dur="1" fill="hold">
                                          <p:stCondLst>
                                            <p:cond delay="0"/>
                                          </p:stCondLst>
                                        </p:cTn>
                                        <p:tgtEl>
                                          <p:spTgt spid="72"/>
                                        </p:tgtEl>
                                        <p:attrNameLst>
                                          <p:attrName>style.visibility</p:attrName>
                                        </p:attrNameLst>
                                      </p:cBhvr>
                                      <p:to>
                                        <p:strVal val="visible"/>
                                      </p:to>
                                    </p:set>
                                    <p:animEffect transition="in" filter="wheel(1)">
                                      <p:cBhvr>
                                        <p:cTn id="43" dur="2000"/>
                                        <p:tgtEl>
                                          <p:spTgt spid="72"/>
                                        </p:tgtEl>
                                      </p:cBhvr>
                                    </p:animEffect>
                                  </p:childTnLst>
                                </p:cTn>
                              </p:par>
                            </p:childTnLst>
                          </p:cTn>
                        </p:par>
                      </p:childTnLst>
                    </p:cTn>
                  </p:par>
                  <p:par>
                    <p:cTn id="44" fill="hold">
                      <p:stCondLst>
                        <p:cond delay="indefinite"/>
                      </p:stCondLst>
                      <p:childTnLst>
                        <p:par>
                          <p:cTn id="45" fill="hold">
                            <p:stCondLst>
                              <p:cond delay="0"/>
                            </p:stCondLst>
                            <p:childTnLst>
                              <p:par>
                                <p:cTn id="46" presetID="21" presetClass="entr" presetSubtype="1" fill="hold" grpId="0" nodeType="clickEffect">
                                  <p:stCondLst>
                                    <p:cond delay="0"/>
                                  </p:stCondLst>
                                  <p:childTnLst>
                                    <p:set>
                                      <p:cBhvr>
                                        <p:cTn id="47" dur="1" fill="hold">
                                          <p:stCondLst>
                                            <p:cond delay="0"/>
                                          </p:stCondLst>
                                        </p:cTn>
                                        <p:tgtEl>
                                          <p:spTgt spid="74"/>
                                        </p:tgtEl>
                                        <p:attrNameLst>
                                          <p:attrName>style.visibility</p:attrName>
                                        </p:attrNameLst>
                                      </p:cBhvr>
                                      <p:to>
                                        <p:strVal val="visible"/>
                                      </p:to>
                                    </p:set>
                                    <p:animEffect transition="in" filter="wheel(1)">
                                      <p:cBhvr>
                                        <p:cTn id="48" dur="2000"/>
                                        <p:tgtEl>
                                          <p:spTgt spid="74"/>
                                        </p:tgtEl>
                                      </p:cBhvr>
                                    </p:animEffect>
                                  </p:childTnLst>
                                </p:cTn>
                              </p:par>
                            </p:childTnLst>
                          </p:cTn>
                        </p:par>
                      </p:childTnLst>
                    </p:cTn>
                  </p:par>
                  <p:par>
                    <p:cTn id="49" fill="hold">
                      <p:stCondLst>
                        <p:cond delay="indefinite"/>
                      </p:stCondLst>
                      <p:childTnLst>
                        <p:par>
                          <p:cTn id="50" fill="hold">
                            <p:stCondLst>
                              <p:cond delay="0"/>
                            </p:stCondLst>
                            <p:childTnLst>
                              <p:par>
                                <p:cTn id="51" presetID="21" presetClass="entr" presetSubtype="1" fill="hold" grpId="0" nodeType="clickEffect">
                                  <p:stCondLst>
                                    <p:cond delay="0"/>
                                  </p:stCondLst>
                                  <p:childTnLst>
                                    <p:set>
                                      <p:cBhvr>
                                        <p:cTn id="52" dur="1" fill="hold">
                                          <p:stCondLst>
                                            <p:cond delay="0"/>
                                          </p:stCondLst>
                                        </p:cTn>
                                        <p:tgtEl>
                                          <p:spTgt spid="75"/>
                                        </p:tgtEl>
                                        <p:attrNameLst>
                                          <p:attrName>style.visibility</p:attrName>
                                        </p:attrNameLst>
                                      </p:cBhvr>
                                      <p:to>
                                        <p:strVal val="visible"/>
                                      </p:to>
                                    </p:set>
                                    <p:animEffect transition="in" filter="wheel(1)">
                                      <p:cBhvr>
                                        <p:cTn id="53" dur="2000"/>
                                        <p:tgtEl>
                                          <p:spTgt spid="75"/>
                                        </p:tgtEl>
                                      </p:cBhvr>
                                    </p:animEffect>
                                  </p:childTnLst>
                                </p:cTn>
                              </p:par>
                              <p:par>
                                <p:cTn id="54" presetID="21" presetClass="entr" presetSubtype="1" fill="hold" grpId="0" nodeType="withEffect">
                                  <p:stCondLst>
                                    <p:cond delay="0"/>
                                  </p:stCondLst>
                                  <p:childTnLst>
                                    <p:set>
                                      <p:cBhvr>
                                        <p:cTn id="55" dur="1" fill="hold">
                                          <p:stCondLst>
                                            <p:cond delay="0"/>
                                          </p:stCondLst>
                                        </p:cTn>
                                        <p:tgtEl>
                                          <p:spTgt spid="76"/>
                                        </p:tgtEl>
                                        <p:attrNameLst>
                                          <p:attrName>style.visibility</p:attrName>
                                        </p:attrNameLst>
                                      </p:cBhvr>
                                      <p:to>
                                        <p:strVal val="visible"/>
                                      </p:to>
                                    </p:set>
                                    <p:animEffect transition="in" filter="wheel(1)">
                                      <p:cBhvr>
                                        <p:cTn id="56" dur="2000"/>
                                        <p:tgtEl>
                                          <p:spTgt spid="76"/>
                                        </p:tgtEl>
                                      </p:cBhvr>
                                    </p:animEffect>
                                  </p:childTnLst>
                                </p:cTn>
                              </p:par>
                            </p:childTnLst>
                          </p:cTn>
                        </p:par>
                      </p:childTnLst>
                    </p:cTn>
                  </p:par>
                  <p:par>
                    <p:cTn id="57" fill="hold">
                      <p:stCondLst>
                        <p:cond delay="indefinite"/>
                      </p:stCondLst>
                      <p:childTnLst>
                        <p:par>
                          <p:cTn id="58" fill="hold">
                            <p:stCondLst>
                              <p:cond delay="0"/>
                            </p:stCondLst>
                            <p:childTnLst>
                              <p:par>
                                <p:cTn id="59" presetID="6" presetClass="entr" presetSubtype="16" fill="hold" grpId="0" nodeType="clickEffect">
                                  <p:stCondLst>
                                    <p:cond delay="0"/>
                                  </p:stCondLst>
                                  <p:childTnLst>
                                    <p:set>
                                      <p:cBhvr>
                                        <p:cTn id="60" dur="1" fill="hold">
                                          <p:stCondLst>
                                            <p:cond delay="0"/>
                                          </p:stCondLst>
                                        </p:cTn>
                                        <p:tgtEl>
                                          <p:spTgt spid="77"/>
                                        </p:tgtEl>
                                        <p:attrNameLst>
                                          <p:attrName>style.visibility</p:attrName>
                                        </p:attrNameLst>
                                      </p:cBhvr>
                                      <p:to>
                                        <p:strVal val="visible"/>
                                      </p:to>
                                    </p:set>
                                    <p:animEffect transition="in" filter="circle(in)">
                                      <p:cBhvr>
                                        <p:cTn id="61" dur="2000"/>
                                        <p:tgtEl>
                                          <p:spTgt spid="77"/>
                                        </p:tgtEl>
                                      </p:cBhvr>
                                    </p:animEffect>
                                  </p:childTnLst>
                                </p:cTn>
                              </p:par>
                            </p:childTnLst>
                          </p:cTn>
                        </p:par>
                      </p:childTnLst>
                    </p:cTn>
                  </p:par>
                  <p:par>
                    <p:cTn id="62" fill="hold">
                      <p:stCondLst>
                        <p:cond delay="indefinite"/>
                      </p:stCondLst>
                      <p:childTnLst>
                        <p:par>
                          <p:cTn id="63" fill="hold">
                            <p:stCondLst>
                              <p:cond delay="0"/>
                            </p:stCondLst>
                            <p:childTnLst>
                              <p:par>
                                <p:cTn id="64" presetID="16" presetClass="entr" presetSubtype="21" fill="hold" nodeType="clickEffect">
                                  <p:stCondLst>
                                    <p:cond delay="0"/>
                                  </p:stCondLst>
                                  <p:childTnLst>
                                    <p:set>
                                      <p:cBhvr>
                                        <p:cTn id="65" dur="1" fill="hold">
                                          <p:stCondLst>
                                            <p:cond delay="0"/>
                                          </p:stCondLst>
                                        </p:cTn>
                                        <p:tgtEl>
                                          <p:spTgt spid="83"/>
                                        </p:tgtEl>
                                        <p:attrNameLst>
                                          <p:attrName>style.visibility</p:attrName>
                                        </p:attrNameLst>
                                      </p:cBhvr>
                                      <p:to>
                                        <p:strVal val="visible"/>
                                      </p:to>
                                    </p:set>
                                    <p:animEffect transition="in" filter="barn(inVertical)">
                                      <p:cBhvr>
                                        <p:cTn id="66" dur="500"/>
                                        <p:tgtEl>
                                          <p:spTgt spid="83"/>
                                        </p:tgtEl>
                                      </p:cBhvr>
                                    </p:animEffect>
                                  </p:childTnLst>
                                </p:cTn>
                              </p:par>
                            </p:childTnLst>
                          </p:cTn>
                        </p:par>
                      </p:childTnLst>
                    </p:cTn>
                  </p:par>
                  <p:par>
                    <p:cTn id="67" fill="hold">
                      <p:stCondLst>
                        <p:cond delay="indefinite"/>
                      </p:stCondLst>
                      <p:childTnLst>
                        <p:par>
                          <p:cTn id="68" fill="hold">
                            <p:stCondLst>
                              <p:cond delay="0"/>
                            </p:stCondLst>
                            <p:childTnLst>
                              <p:par>
                                <p:cTn id="69" presetID="45" presetClass="entr" presetSubtype="0" fill="hold" grpId="1" nodeType="clickEffect">
                                  <p:stCondLst>
                                    <p:cond delay="0"/>
                                  </p:stCondLst>
                                  <p:childTnLst>
                                    <p:set>
                                      <p:cBhvr>
                                        <p:cTn id="70" dur="1" fill="hold">
                                          <p:stCondLst>
                                            <p:cond delay="0"/>
                                          </p:stCondLst>
                                        </p:cTn>
                                        <p:tgtEl>
                                          <p:spTgt spid="75"/>
                                        </p:tgtEl>
                                        <p:attrNameLst>
                                          <p:attrName>style.visibility</p:attrName>
                                        </p:attrNameLst>
                                      </p:cBhvr>
                                      <p:to>
                                        <p:strVal val="visible"/>
                                      </p:to>
                                    </p:set>
                                    <p:animEffect transition="in" filter="fade">
                                      <p:cBhvr>
                                        <p:cTn id="71" dur="2000"/>
                                        <p:tgtEl>
                                          <p:spTgt spid="75"/>
                                        </p:tgtEl>
                                      </p:cBhvr>
                                    </p:animEffect>
                                    <p:anim calcmode="lin" valueType="num">
                                      <p:cBhvr>
                                        <p:cTn id="72" dur="2000" fill="hold"/>
                                        <p:tgtEl>
                                          <p:spTgt spid="75"/>
                                        </p:tgtEl>
                                        <p:attrNameLst>
                                          <p:attrName>ppt_w</p:attrName>
                                        </p:attrNameLst>
                                      </p:cBhvr>
                                      <p:tavLst>
                                        <p:tav tm="0" fmla="#ppt_w*sin(2.5*pi*$)">
                                          <p:val>
                                            <p:fltVal val="0"/>
                                          </p:val>
                                        </p:tav>
                                        <p:tav tm="100000">
                                          <p:val>
                                            <p:fltVal val="1"/>
                                          </p:val>
                                        </p:tav>
                                      </p:tavLst>
                                    </p:anim>
                                    <p:anim calcmode="lin" valueType="num">
                                      <p:cBhvr>
                                        <p:cTn id="73" dur="2000" fill="hold"/>
                                        <p:tgtEl>
                                          <p:spTgt spid="75"/>
                                        </p:tgtEl>
                                        <p:attrNameLst>
                                          <p:attrName>ppt_h</p:attrName>
                                        </p:attrNameLst>
                                      </p:cBhvr>
                                      <p:tavLst>
                                        <p:tav tm="0">
                                          <p:val>
                                            <p:strVal val="#ppt_h"/>
                                          </p:val>
                                        </p:tav>
                                        <p:tav tm="100000">
                                          <p:val>
                                            <p:strVal val="#ppt_h"/>
                                          </p:val>
                                        </p:tav>
                                      </p:tavLst>
                                    </p:anim>
                                  </p:childTnLst>
                                </p:cTn>
                              </p:par>
                              <p:par>
                                <p:cTn id="74" presetID="45" presetClass="entr" presetSubtype="0" fill="hold" grpId="1" nodeType="withEffect">
                                  <p:stCondLst>
                                    <p:cond delay="0"/>
                                  </p:stCondLst>
                                  <p:childTnLst>
                                    <p:set>
                                      <p:cBhvr>
                                        <p:cTn id="75" dur="1" fill="hold">
                                          <p:stCondLst>
                                            <p:cond delay="0"/>
                                          </p:stCondLst>
                                        </p:cTn>
                                        <p:tgtEl>
                                          <p:spTgt spid="76"/>
                                        </p:tgtEl>
                                        <p:attrNameLst>
                                          <p:attrName>style.visibility</p:attrName>
                                        </p:attrNameLst>
                                      </p:cBhvr>
                                      <p:to>
                                        <p:strVal val="visible"/>
                                      </p:to>
                                    </p:set>
                                    <p:animEffect transition="in" filter="fade">
                                      <p:cBhvr>
                                        <p:cTn id="76" dur="2000"/>
                                        <p:tgtEl>
                                          <p:spTgt spid="76"/>
                                        </p:tgtEl>
                                      </p:cBhvr>
                                    </p:animEffect>
                                    <p:anim calcmode="lin" valueType="num">
                                      <p:cBhvr>
                                        <p:cTn id="77" dur="2000" fill="hold"/>
                                        <p:tgtEl>
                                          <p:spTgt spid="76"/>
                                        </p:tgtEl>
                                        <p:attrNameLst>
                                          <p:attrName>ppt_w</p:attrName>
                                        </p:attrNameLst>
                                      </p:cBhvr>
                                      <p:tavLst>
                                        <p:tav tm="0" fmla="#ppt_w*sin(2.5*pi*$)">
                                          <p:val>
                                            <p:fltVal val="0"/>
                                          </p:val>
                                        </p:tav>
                                        <p:tav tm="100000">
                                          <p:val>
                                            <p:fltVal val="1"/>
                                          </p:val>
                                        </p:tav>
                                      </p:tavLst>
                                    </p:anim>
                                    <p:anim calcmode="lin" valueType="num">
                                      <p:cBhvr>
                                        <p:cTn id="78" dur="2000" fill="hold"/>
                                        <p:tgtEl>
                                          <p:spTgt spid="76"/>
                                        </p:tgtEl>
                                        <p:attrNameLst>
                                          <p:attrName>ppt_h</p:attrName>
                                        </p:attrNameLst>
                                      </p:cBhvr>
                                      <p:tavLst>
                                        <p:tav tm="0">
                                          <p:val>
                                            <p:strVal val="#ppt_h"/>
                                          </p:val>
                                        </p:tav>
                                        <p:tav tm="100000">
                                          <p:val>
                                            <p:strVal val="#ppt_h"/>
                                          </p:val>
                                        </p:tav>
                                      </p:tavLst>
                                    </p:anim>
                                  </p:childTnLst>
                                </p:cTn>
                              </p:par>
                            </p:childTnLst>
                          </p:cTn>
                        </p:par>
                      </p:childTnLst>
                    </p:cTn>
                  </p:par>
                  <p:par>
                    <p:cTn id="79" fill="hold">
                      <p:stCondLst>
                        <p:cond delay="indefinite"/>
                      </p:stCondLst>
                      <p:childTnLst>
                        <p:par>
                          <p:cTn id="80" fill="hold">
                            <p:stCondLst>
                              <p:cond delay="0"/>
                            </p:stCondLst>
                            <p:childTnLst>
                              <p:par>
                                <p:cTn id="81" presetID="16" presetClass="entr" presetSubtype="21" fill="hold" grpId="0" nodeType="clickEffect">
                                  <p:stCondLst>
                                    <p:cond delay="0"/>
                                  </p:stCondLst>
                                  <p:childTnLst>
                                    <p:set>
                                      <p:cBhvr>
                                        <p:cTn id="82" dur="1" fill="hold">
                                          <p:stCondLst>
                                            <p:cond delay="0"/>
                                          </p:stCondLst>
                                        </p:cTn>
                                        <p:tgtEl>
                                          <p:spTgt spid="84"/>
                                        </p:tgtEl>
                                        <p:attrNameLst>
                                          <p:attrName>style.visibility</p:attrName>
                                        </p:attrNameLst>
                                      </p:cBhvr>
                                      <p:to>
                                        <p:strVal val="visible"/>
                                      </p:to>
                                    </p:set>
                                    <p:animEffect transition="in" filter="barn(inVertical)">
                                      <p:cBhvr>
                                        <p:cTn id="83" dur="500"/>
                                        <p:tgtEl>
                                          <p:spTgt spid="84"/>
                                        </p:tgtEl>
                                      </p:cBhvr>
                                    </p:animEffect>
                                  </p:childTnLst>
                                </p:cTn>
                              </p:par>
                            </p:childTnLst>
                          </p:cTn>
                        </p:par>
                      </p:childTnLst>
                    </p:cTn>
                  </p:par>
                  <p:par>
                    <p:cTn id="84" fill="hold">
                      <p:stCondLst>
                        <p:cond delay="indefinite"/>
                      </p:stCondLst>
                      <p:childTnLst>
                        <p:par>
                          <p:cTn id="85" fill="hold">
                            <p:stCondLst>
                              <p:cond delay="0"/>
                            </p:stCondLst>
                            <p:childTnLst>
                              <p:par>
                                <p:cTn id="86" presetID="42" presetClass="entr" presetSubtype="0" fill="hold" grpId="0" nodeType="clickEffect">
                                  <p:stCondLst>
                                    <p:cond delay="0"/>
                                  </p:stCondLst>
                                  <p:childTnLst>
                                    <p:set>
                                      <p:cBhvr>
                                        <p:cTn id="87" dur="1" fill="hold">
                                          <p:stCondLst>
                                            <p:cond delay="0"/>
                                          </p:stCondLst>
                                        </p:cTn>
                                        <p:tgtEl>
                                          <p:spTgt spid="85"/>
                                        </p:tgtEl>
                                        <p:attrNameLst>
                                          <p:attrName>style.visibility</p:attrName>
                                        </p:attrNameLst>
                                      </p:cBhvr>
                                      <p:to>
                                        <p:strVal val="visible"/>
                                      </p:to>
                                    </p:set>
                                    <p:animEffect transition="in" filter="fade">
                                      <p:cBhvr>
                                        <p:cTn id="88" dur="1000"/>
                                        <p:tgtEl>
                                          <p:spTgt spid="85"/>
                                        </p:tgtEl>
                                      </p:cBhvr>
                                    </p:animEffect>
                                    <p:anim calcmode="lin" valueType="num">
                                      <p:cBhvr>
                                        <p:cTn id="89" dur="1000" fill="hold"/>
                                        <p:tgtEl>
                                          <p:spTgt spid="85"/>
                                        </p:tgtEl>
                                        <p:attrNameLst>
                                          <p:attrName>ppt_x</p:attrName>
                                        </p:attrNameLst>
                                      </p:cBhvr>
                                      <p:tavLst>
                                        <p:tav tm="0">
                                          <p:val>
                                            <p:strVal val="#ppt_x"/>
                                          </p:val>
                                        </p:tav>
                                        <p:tav tm="100000">
                                          <p:val>
                                            <p:strVal val="#ppt_x"/>
                                          </p:val>
                                        </p:tav>
                                      </p:tavLst>
                                    </p:anim>
                                    <p:anim calcmode="lin" valueType="num">
                                      <p:cBhvr>
                                        <p:cTn id="90" dur="1000" fill="hold"/>
                                        <p:tgtEl>
                                          <p:spTgt spid="85"/>
                                        </p:tgtEl>
                                        <p:attrNameLst>
                                          <p:attrName>ppt_y</p:attrName>
                                        </p:attrNameLst>
                                      </p:cBhvr>
                                      <p:tavLst>
                                        <p:tav tm="0">
                                          <p:val>
                                            <p:strVal val="#ppt_y+.1"/>
                                          </p:val>
                                        </p:tav>
                                        <p:tav tm="100000">
                                          <p:val>
                                            <p:strVal val="#ppt_y"/>
                                          </p:val>
                                        </p:tav>
                                      </p:tavLst>
                                    </p:anim>
                                  </p:childTnLst>
                                </p:cTn>
                              </p:par>
                            </p:childTnLst>
                          </p:cTn>
                        </p:par>
                      </p:childTnLst>
                    </p:cTn>
                  </p:par>
                  <p:par>
                    <p:cTn id="91" fill="hold">
                      <p:stCondLst>
                        <p:cond delay="indefinite"/>
                      </p:stCondLst>
                      <p:childTnLst>
                        <p:par>
                          <p:cTn id="92" fill="hold">
                            <p:stCondLst>
                              <p:cond delay="0"/>
                            </p:stCondLst>
                            <p:childTnLst>
                              <p:par>
                                <p:cTn id="93" presetID="16" presetClass="entr" presetSubtype="21" fill="hold" grpId="0" nodeType="clickEffect">
                                  <p:stCondLst>
                                    <p:cond delay="0"/>
                                  </p:stCondLst>
                                  <p:childTnLst>
                                    <p:set>
                                      <p:cBhvr>
                                        <p:cTn id="94" dur="1" fill="hold">
                                          <p:stCondLst>
                                            <p:cond delay="0"/>
                                          </p:stCondLst>
                                        </p:cTn>
                                        <p:tgtEl>
                                          <p:spTgt spid="99"/>
                                        </p:tgtEl>
                                        <p:attrNameLst>
                                          <p:attrName>style.visibility</p:attrName>
                                        </p:attrNameLst>
                                      </p:cBhvr>
                                      <p:to>
                                        <p:strVal val="visible"/>
                                      </p:to>
                                    </p:set>
                                    <p:animEffect transition="in" filter="barn(inVertical)">
                                      <p:cBhvr>
                                        <p:cTn id="95" dur="500"/>
                                        <p:tgtEl>
                                          <p:spTgt spid="99"/>
                                        </p:tgtEl>
                                      </p:cBhvr>
                                    </p:animEffect>
                                  </p:childTnLst>
                                </p:cTn>
                              </p:par>
                              <p:par>
                                <p:cTn id="96" presetID="16" presetClass="entr" presetSubtype="21" fill="hold" grpId="0" nodeType="withEffect">
                                  <p:stCondLst>
                                    <p:cond delay="0"/>
                                  </p:stCondLst>
                                  <p:childTnLst>
                                    <p:set>
                                      <p:cBhvr>
                                        <p:cTn id="97" dur="1" fill="hold">
                                          <p:stCondLst>
                                            <p:cond delay="0"/>
                                          </p:stCondLst>
                                        </p:cTn>
                                        <p:tgtEl>
                                          <p:spTgt spid="100"/>
                                        </p:tgtEl>
                                        <p:attrNameLst>
                                          <p:attrName>style.visibility</p:attrName>
                                        </p:attrNameLst>
                                      </p:cBhvr>
                                      <p:to>
                                        <p:strVal val="visible"/>
                                      </p:to>
                                    </p:set>
                                    <p:animEffect transition="in" filter="barn(inVertical)">
                                      <p:cBhvr>
                                        <p:cTn id="98" dur="500"/>
                                        <p:tgtEl>
                                          <p:spTgt spid="100"/>
                                        </p:tgtEl>
                                      </p:cBhvr>
                                    </p:animEffect>
                                  </p:childTnLst>
                                </p:cTn>
                              </p:par>
                            </p:childTnLst>
                          </p:cTn>
                        </p:par>
                      </p:childTnLst>
                    </p:cTn>
                  </p:par>
                  <p:par>
                    <p:cTn id="99" fill="hold">
                      <p:stCondLst>
                        <p:cond delay="indefinite"/>
                      </p:stCondLst>
                      <p:childTnLst>
                        <p:par>
                          <p:cTn id="100" fill="hold">
                            <p:stCondLst>
                              <p:cond delay="0"/>
                            </p:stCondLst>
                            <p:childTnLst>
                              <p:par>
                                <p:cTn id="101" presetID="16" presetClass="entr" presetSubtype="21" fill="hold" grpId="0" nodeType="clickEffect">
                                  <p:stCondLst>
                                    <p:cond delay="0"/>
                                  </p:stCondLst>
                                  <p:childTnLst>
                                    <p:set>
                                      <p:cBhvr>
                                        <p:cTn id="102" dur="1" fill="hold">
                                          <p:stCondLst>
                                            <p:cond delay="0"/>
                                          </p:stCondLst>
                                        </p:cTn>
                                        <p:tgtEl>
                                          <p:spTgt spid="86"/>
                                        </p:tgtEl>
                                        <p:attrNameLst>
                                          <p:attrName>style.visibility</p:attrName>
                                        </p:attrNameLst>
                                      </p:cBhvr>
                                      <p:to>
                                        <p:strVal val="visible"/>
                                      </p:to>
                                    </p:set>
                                    <p:animEffect transition="in" filter="barn(inVertical)">
                                      <p:cBhvr>
                                        <p:cTn id="103" dur="500"/>
                                        <p:tgtEl>
                                          <p:spTgt spid="86"/>
                                        </p:tgtEl>
                                      </p:cBhvr>
                                    </p:animEffect>
                                  </p:childTnLst>
                                </p:cTn>
                              </p:par>
                            </p:childTnLst>
                          </p:cTn>
                        </p:par>
                      </p:childTnLst>
                    </p:cTn>
                  </p:par>
                  <p:par>
                    <p:cTn id="104" fill="hold">
                      <p:stCondLst>
                        <p:cond delay="indefinite"/>
                      </p:stCondLst>
                      <p:childTnLst>
                        <p:par>
                          <p:cTn id="105" fill="hold">
                            <p:stCondLst>
                              <p:cond delay="0"/>
                            </p:stCondLst>
                            <p:childTnLst>
                              <p:par>
                                <p:cTn id="106" presetID="16" presetClass="entr" presetSubtype="21" fill="hold" grpId="0" nodeType="clickEffect">
                                  <p:stCondLst>
                                    <p:cond delay="0"/>
                                  </p:stCondLst>
                                  <p:childTnLst>
                                    <p:set>
                                      <p:cBhvr>
                                        <p:cTn id="107" dur="1" fill="hold">
                                          <p:stCondLst>
                                            <p:cond delay="0"/>
                                          </p:stCondLst>
                                        </p:cTn>
                                        <p:tgtEl>
                                          <p:spTgt spid="87"/>
                                        </p:tgtEl>
                                        <p:attrNameLst>
                                          <p:attrName>style.visibility</p:attrName>
                                        </p:attrNameLst>
                                      </p:cBhvr>
                                      <p:to>
                                        <p:strVal val="visible"/>
                                      </p:to>
                                    </p:set>
                                    <p:animEffect transition="in" filter="barn(inVertical)">
                                      <p:cBhvr>
                                        <p:cTn id="108" dur="500"/>
                                        <p:tgtEl>
                                          <p:spTgt spid="87"/>
                                        </p:tgtEl>
                                      </p:cBhvr>
                                    </p:animEffect>
                                  </p:childTnLst>
                                </p:cTn>
                              </p:par>
                            </p:childTnLst>
                          </p:cTn>
                        </p:par>
                      </p:childTnLst>
                    </p:cTn>
                  </p:par>
                  <p:par>
                    <p:cTn id="109" fill="hold">
                      <p:stCondLst>
                        <p:cond delay="indefinite"/>
                      </p:stCondLst>
                      <p:childTnLst>
                        <p:par>
                          <p:cTn id="110" fill="hold">
                            <p:stCondLst>
                              <p:cond delay="0"/>
                            </p:stCondLst>
                            <p:childTnLst>
                              <p:par>
                                <p:cTn id="111" presetID="21" presetClass="entr" presetSubtype="1" fill="hold" grpId="0" nodeType="clickEffect">
                                  <p:stCondLst>
                                    <p:cond delay="0"/>
                                  </p:stCondLst>
                                  <p:childTnLst>
                                    <p:set>
                                      <p:cBhvr>
                                        <p:cTn id="112" dur="1" fill="hold">
                                          <p:stCondLst>
                                            <p:cond delay="0"/>
                                          </p:stCondLst>
                                        </p:cTn>
                                        <p:tgtEl>
                                          <p:spTgt spid="88"/>
                                        </p:tgtEl>
                                        <p:attrNameLst>
                                          <p:attrName>style.visibility</p:attrName>
                                        </p:attrNameLst>
                                      </p:cBhvr>
                                      <p:to>
                                        <p:strVal val="visible"/>
                                      </p:to>
                                    </p:set>
                                    <p:animEffect transition="in" filter="wheel(1)">
                                      <p:cBhvr>
                                        <p:cTn id="113" dur="2000"/>
                                        <p:tgtEl>
                                          <p:spTgt spid="88"/>
                                        </p:tgtEl>
                                      </p:cBhvr>
                                    </p:animEffect>
                                  </p:childTnLst>
                                </p:cTn>
                              </p:par>
                            </p:childTnLst>
                          </p:cTn>
                        </p:par>
                      </p:childTnLst>
                    </p:cTn>
                  </p:par>
                  <p:par>
                    <p:cTn id="114" fill="hold">
                      <p:stCondLst>
                        <p:cond delay="indefinite"/>
                      </p:stCondLst>
                      <p:childTnLst>
                        <p:par>
                          <p:cTn id="115" fill="hold">
                            <p:stCondLst>
                              <p:cond delay="0"/>
                            </p:stCondLst>
                            <p:childTnLst>
                              <p:par>
                                <p:cTn id="116" presetID="16" presetClass="entr" presetSubtype="21" fill="hold" grpId="0" nodeType="clickEffect">
                                  <p:stCondLst>
                                    <p:cond delay="0"/>
                                  </p:stCondLst>
                                  <p:childTnLst>
                                    <p:set>
                                      <p:cBhvr>
                                        <p:cTn id="117" dur="1" fill="hold">
                                          <p:stCondLst>
                                            <p:cond delay="0"/>
                                          </p:stCondLst>
                                        </p:cTn>
                                        <p:tgtEl>
                                          <p:spTgt spid="89"/>
                                        </p:tgtEl>
                                        <p:attrNameLst>
                                          <p:attrName>style.visibility</p:attrName>
                                        </p:attrNameLst>
                                      </p:cBhvr>
                                      <p:to>
                                        <p:strVal val="visible"/>
                                      </p:to>
                                    </p:set>
                                    <p:animEffect transition="in" filter="barn(inVertical)">
                                      <p:cBhvr>
                                        <p:cTn id="118" dur="500"/>
                                        <p:tgtEl>
                                          <p:spTgt spid="89"/>
                                        </p:tgtEl>
                                      </p:cBhvr>
                                    </p:animEffect>
                                  </p:childTnLst>
                                </p:cTn>
                              </p:par>
                            </p:childTnLst>
                          </p:cTn>
                        </p:par>
                      </p:childTnLst>
                    </p:cTn>
                  </p:par>
                  <p:par>
                    <p:cTn id="119" fill="hold">
                      <p:stCondLst>
                        <p:cond delay="indefinite"/>
                      </p:stCondLst>
                      <p:childTnLst>
                        <p:par>
                          <p:cTn id="120" fill="hold">
                            <p:stCondLst>
                              <p:cond delay="0"/>
                            </p:stCondLst>
                            <p:childTnLst>
                              <p:par>
                                <p:cTn id="121" presetID="6" presetClass="entr" presetSubtype="16" fill="hold" grpId="0" nodeType="clickEffect">
                                  <p:stCondLst>
                                    <p:cond delay="0"/>
                                  </p:stCondLst>
                                  <p:childTnLst>
                                    <p:set>
                                      <p:cBhvr>
                                        <p:cTn id="122" dur="1" fill="hold">
                                          <p:stCondLst>
                                            <p:cond delay="0"/>
                                          </p:stCondLst>
                                        </p:cTn>
                                        <p:tgtEl>
                                          <p:spTgt spid="90"/>
                                        </p:tgtEl>
                                        <p:attrNameLst>
                                          <p:attrName>style.visibility</p:attrName>
                                        </p:attrNameLst>
                                      </p:cBhvr>
                                      <p:to>
                                        <p:strVal val="visible"/>
                                      </p:to>
                                    </p:set>
                                    <p:animEffect transition="in" filter="circle(in)">
                                      <p:cBhvr>
                                        <p:cTn id="123" dur="2000"/>
                                        <p:tgtEl>
                                          <p:spTgt spid="90"/>
                                        </p:tgtEl>
                                      </p:cBhvr>
                                    </p:animEffect>
                                  </p:childTnLst>
                                </p:cTn>
                              </p:par>
                            </p:childTnLst>
                          </p:cTn>
                        </p:par>
                      </p:childTnLst>
                    </p:cTn>
                  </p:par>
                  <p:par>
                    <p:cTn id="124" fill="hold">
                      <p:stCondLst>
                        <p:cond delay="indefinite"/>
                      </p:stCondLst>
                      <p:childTnLst>
                        <p:par>
                          <p:cTn id="125" fill="hold">
                            <p:stCondLst>
                              <p:cond delay="0"/>
                            </p:stCondLst>
                            <p:childTnLst>
                              <p:par>
                                <p:cTn id="126" presetID="16" presetClass="entr" presetSubtype="21" fill="hold" grpId="0" nodeType="clickEffect">
                                  <p:stCondLst>
                                    <p:cond delay="0"/>
                                  </p:stCondLst>
                                  <p:childTnLst>
                                    <p:set>
                                      <p:cBhvr>
                                        <p:cTn id="127" dur="1" fill="hold">
                                          <p:stCondLst>
                                            <p:cond delay="0"/>
                                          </p:stCondLst>
                                        </p:cTn>
                                        <p:tgtEl>
                                          <p:spTgt spid="95"/>
                                        </p:tgtEl>
                                        <p:attrNameLst>
                                          <p:attrName>style.visibility</p:attrName>
                                        </p:attrNameLst>
                                      </p:cBhvr>
                                      <p:to>
                                        <p:strVal val="visible"/>
                                      </p:to>
                                    </p:set>
                                    <p:animEffect transition="in" filter="barn(inVertical)">
                                      <p:cBhvr>
                                        <p:cTn id="128" dur="500"/>
                                        <p:tgtEl>
                                          <p:spTgt spid="95"/>
                                        </p:tgtEl>
                                      </p:cBhvr>
                                    </p:animEffect>
                                  </p:childTnLst>
                                </p:cTn>
                              </p:par>
                              <p:par>
                                <p:cTn id="129" presetID="16" presetClass="entr" presetSubtype="21" fill="hold" nodeType="withEffect">
                                  <p:stCondLst>
                                    <p:cond delay="0"/>
                                  </p:stCondLst>
                                  <p:childTnLst>
                                    <p:set>
                                      <p:cBhvr>
                                        <p:cTn id="130" dur="1" fill="hold">
                                          <p:stCondLst>
                                            <p:cond delay="0"/>
                                          </p:stCondLst>
                                        </p:cTn>
                                        <p:tgtEl>
                                          <p:spTgt spid="92"/>
                                        </p:tgtEl>
                                        <p:attrNameLst>
                                          <p:attrName>style.visibility</p:attrName>
                                        </p:attrNameLst>
                                      </p:cBhvr>
                                      <p:to>
                                        <p:strVal val="visible"/>
                                      </p:to>
                                    </p:set>
                                    <p:animEffect transition="in" filter="barn(inVertical)">
                                      <p:cBhvr>
                                        <p:cTn id="131" dur="500"/>
                                        <p:tgtEl>
                                          <p:spTgt spid="92"/>
                                        </p:tgtEl>
                                      </p:cBhvr>
                                    </p:animEffect>
                                  </p:childTnLst>
                                </p:cTn>
                              </p:par>
                            </p:childTnLst>
                          </p:cTn>
                        </p:par>
                      </p:childTnLst>
                    </p:cTn>
                  </p:par>
                  <p:par>
                    <p:cTn id="132" fill="hold">
                      <p:stCondLst>
                        <p:cond delay="indefinite"/>
                      </p:stCondLst>
                      <p:childTnLst>
                        <p:par>
                          <p:cTn id="133" fill="hold">
                            <p:stCondLst>
                              <p:cond delay="0"/>
                            </p:stCondLst>
                            <p:childTnLst>
                              <p:par>
                                <p:cTn id="134" presetID="6" presetClass="entr" presetSubtype="16" fill="hold" grpId="0" nodeType="clickEffect">
                                  <p:stCondLst>
                                    <p:cond delay="0"/>
                                  </p:stCondLst>
                                  <p:childTnLst>
                                    <p:set>
                                      <p:cBhvr>
                                        <p:cTn id="135" dur="1" fill="hold">
                                          <p:stCondLst>
                                            <p:cond delay="0"/>
                                          </p:stCondLst>
                                        </p:cTn>
                                        <p:tgtEl>
                                          <p:spTgt spid="97"/>
                                        </p:tgtEl>
                                        <p:attrNameLst>
                                          <p:attrName>style.visibility</p:attrName>
                                        </p:attrNameLst>
                                      </p:cBhvr>
                                      <p:to>
                                        <p:strVal val="visible"/>
                                      </p:to>
                                    </p:set>
                                    <p:animEffect transition="in" filter="circle(in)">
                                      <p:cBhvr>
                                        <p:cTn id="136" dur="2000"/>
                                        <p:tgtEl>
                                          <p:spTgt spid="97"/>
                                        </p:tgtEl>
                                      </p:cBhvr>
                                    </p:animEffect>
                                  </p:childTnLst>
                                </p:cTn>
                              </p:par>
                            </p:childTnLst>
                          </p:cTn>
                        </p:par>
                      </p:childTnLst>
                    </p:cTn>
                  </p:par>
                  <p:par>
                    <p:cTn id="137" fill="hold">
                      <p:stCondLst>
                        <p:cond delay="indefinite"/>
                      </p:stCondLst>
                      <p:childTnLst>
                        <p:par>
                          <p:cTn id="138" fill="hold">
                            <p:stCondLst>
                              <p:cond delay="0"/>
                            </p:stCondLst>
                            <p:childTnLst>
                              <p:par>
                                <p:cTn id="139" presetID="16" presetClass="entr" presetSubtype="21" fill="hold" grpId="0" nodeType="clickEffect">
                                  <p:stCondLst>
                                    <p:cond delay="0"/>
                                  </p:stCondLst>
                                  <p:childTnLst>
                                    <p:set>
                                      <p:cBhvr>
                                        <p:cTn id="140" dur="1" fill="hold">
                                          <p:stCondLst>
                                            <p:cond delay="0"/>
                                          </p:stCondLst>
                                        </p:cTn>
                                        <p:tgtEl>
                                          <p:spTgt spid="96"/>
                                        </p:tgtEl>
                                        <p:attrNameLst>
                                          <p:attrName>style.visibility</p:attrName>
                                        </p:attrNameLst>
                                      </p:cBhvr>
                                      <p:to>
                                        <p:strVal val="visible"/>
                                      </p:to>
                                    </p:set>
                                    <p:animEffect transition="in" filter="barn(inVertical)">
                                      <p:cBhvr>
                                        <p:cTn id="141" dur="500"/>
                                        <p:tgtEl>
                                          <p:spTgt spid="96"/>
                                        </p:tgtEl>
                                      </p:cBhvr>
                                    </p:animEffect>
                                  </p:childTnLst>
                                </p:cTn>
                              </p:par>
                              <p:par>
                                <p:cTn id="142" presetID="16" presetClass="entr" presetSubtype="21" fill="hold" nodeType="withEffect">
                                  <p:stCondLst>
                                    <p:cond delay="0"/>
                                  </p:stCondLst>
                                  <p:childTnLst>
                                    <p:set>
                                      <p:cBhvr>
                                        <p:cTn id="143" dur="1" fill="hold">
                                          <p:stCondLst>
                                            <p:cond delay="0"/>
                                          </p:stCondLst>
                                        </p:cTn>
                                        <p:tgtEl>
                                          <p:spTgt spid="94"/>
                                        </p:tgtEl>
                                        <p:attrNameLst>
                                          <p:attrName>style.visibility</p:attrName>
                                        </p:attrNameLst>
                                      </p:cBhvr>
                                      <p:to>
                                        <p:strVal val="visible"/>
                                      </p:to>
                                    </p:set>
                                    <p:animEffect transition="in" filter="barn(inVertical)">
                                      <p:cBhvr>
                                        <p:cTn id="144" dur="500"/>
                                        <p:tgtEl>
                                          <p:spTgt spid="94"/>
                                        </p:tgtEl>
                                      </p:cBhvr>
                                    </p:animEffect>
                                  </p:childTnLst>
                                </p:cTn>
                              </p:par>
                            </p:childTnLst>
                          </p:cTn>
                        </p:par>
                      </p:childTnLst>
                    </p:cTn>
                  </p:par>
                  <p:par>
                    <p:cTn id="145" fill="hold">
                      <p:stCondLst>
                        <p:cond delay="indefinite"/>
                      </p:stCondLst>
                      <p:childTnLst>
                        <p:par>
                          <p:cTn id="146" fill="hold">
                            <p:stCondLst>
                              <p:cond delay="0"/>
                            </p:stCondLst>
                            <p:childTnLst>
                              <p:par>
                                <p:cTn id="147" presetID="21" presetClass="entr" presetSubtype="1" fill="hold" grpId="0" nodeType="clickEffect">
                                  <p:stCondLst>
                                    <p:cond delay="0"/>
                                  </p:stCondLst>
                                  <p:childTnLst>
                                    <p:set>
                                      <p:cBhvr>
                                        <p:cTn id="148" dur="1" fill="hold">
                                          <p:stCondLst>
                                            <p:cond delay="0"/>
                                          </p:stCondLst>
                                        </p:cTn>
                                        <p:tgtEl>
                                          <p:spTgt spid="98"/>
                                        </p:tgtEl>
                                        <p:attrNameLst>
                                          <p:attrName>style.visibility</p:attrName>
                                        </p:attrNameLst>
                                      </p:cBhvr>
                                      <p:to>
                                        <p:strVal val="visible"/>
                                      </p:to>
                                    </p:set>
                                    <p:animEffect transition="in" filter="wheel(1)">
                                      <p:cBhvr>
                                        <p:cTn id="149" dur="2000"/>
                                        <p:tgtEl>
                                          <p:spTgt spid="98"/>
                                        </p:tgtEl>
                                      </p:cBhvr>
                                    </p:animEffect>
                                  </p:childTnLst>
                                </p:cTn>
                              </p:par>
                            </p:childTnLst>
                          </p:cTn>
                        </p:par>
                      </p:childTnLst>
                    </p:cTn>
                  </p:par>
                  <p:par>
                    <p:cTn id="150" fill="hold">
                      <p:stCondLst>
                        <p:cond delay="indefinite"/>
                      </p:stCondLst>
                      <p:childTnLst>
                        <p:par>
                          <p:cTn id="151" fill="hold">
                            <p:stCondLst>
                              <p:cond delay="0"/>
                            </p:stCondLst>
                            <p:childTnLst>
                              <p:par>
                                <p:cTn id="152" presetID="53" presetClass="entr" presetSubtype="16" fill="hold" nodeType="clickEffect">
                                  <p:stCondLst>
                                    <p:cond delay="0"/>
                                  </p:stCondLst>
                                  <p:childTnLst>
                                    <p:set>
                                      <p:cBhvr>
                                        <p:cTn id="153" dur="1" fill="hold">
                                          <p:stCondLst>
                                            <p:cond delay="0"/>
                                          </p:stCondLst>
                                        </p:cTn>
                                        <p:tgtEl>
                                          <p:spTgt spid="101"/>
                                        </p:tgtEl>
                                        <p:attrNameLst>
                                          <p:attrName>style.visibility</p:attrName>
                                        </p:attrNameLst>
                                      </p:cBhvr>
                                      <p:to>
                                        <p:strVal val="visible"/>
                                      </p:to>
                                    </p:set>
                                    <p:anim calcmode="lin" valueType="num">
                                      <p:cBhvr>
                                        <p:cTn id="154" dur="500" fill="hold"/>
                                        <p:tgtEl>
                                          <p:spTgt spid="101"/>
                                        </p:tgtEl>
                                        <p:attrNameLst>
                                          <p:attrName>ppt_w</p:attrName>
                                        </p:attrNameLst>
                                      </p:cBhvr>
                                      <p:tavLst>
                                        <p:tav tm="0">
                                          <p:val>
                                            <p:fltVal val="0"/>
                                          </p:val>
                                        </p:tav>
                                        <p:tav tm="100000">
                                          <p:val>
                                            <p:strVal val="#ppt_w"/>
                                          </p:val>
                                        </p:tav>
                                      </p:tavLst>
                                    </p:anim>
                                    <p:anim calcmode="lin" valueType="num">
                                      <p:cBhvr>
                                        <p:cTn id="155" dur="500" fill="hold"/>
                                        <p:tgtEl>
                                          <p:spTgt spid="101"/>
                                        </p:tgtEl>
                                        <p:attrNameLst>
                                          <p:attrName>ppt_h</p:attrName>
                                        </p:attrNameLst>
                                      </p:cBhvr>
                                      <p:tavLst>
                                        <p:tav tm="0">
                                          <p:val>
                                            <p:fltVal val="0"/>
                                          </p:val>
                                        </p:tav>
                                        <p:tav tm="100000">
                                          <p:val>
                                            <p:strVal val="#ppt_h"/>
                                          </p:val>
                                        </p:tav>
                                      </p:tavLst>
                                    </p:anim>
                                    <p:animEffect transition="in" filter="fade">
                                      <p:cBhvr>
                                        <p:cTn id="156" dur="500"/>
                                        <p:tgtEl>
                                          <p:spTgt spid="1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p:bldP spid="11" grpId="0"/>
      <p:bldP spid="71" grpId="0"/>
      <p:bldP spid="72" grpId="0"/>
      <p:bldP spid="74" grpId="0"/>
      <p:bldP spid="75" grpId="0" animBg="1"/>
      <p:bldP spid="75" grpId="1" animBg="1"/>
      <p:bldP spid="76" grpId="0" animBg="1"/>
      <p:bldP spid="76" grpId="1" animBg="1"/>
      <p:bldP spid="77" grpId="0"/>
      <p:bldP spid="84" grpId="0"/>
      <p:bldP spid="85" grpId="0"/>
      <p:bldP spid="86" grpId="0"/>
      <p:bldP spid="87" grpId="0"/>
      <p:bldP spid="88" grpId="0"/>
      <p:bldP spid="89" grpId="0"/>
      <p:bldP spid="90" grpId="0"/>
      <p:bldP spid="95" grpId="0"/>
      <p:bldP spid="96" grpId="0"/>
      <p:bldP spid="97" grpId="0"/>
      <p:bldP spid="98" grpId="0"/>
      <p:bldP spid="99" grpId="0" animBg="1"/>
      <p:bldP spid="100"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accent6">
                <a:lumMod val="20000"/>
                <a:lumOff val="80000"/>
              </a:schemeClr>
            </a:gs>
            <a:gs pos="100000">
              <a:srgbClr val="FEECB4"/>
            </a:gs>
          </a:gsLst>
          <a:lin ang="5400000" scaled="0"/>
        </a:gra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A56C70A-47E8-4D43-BC53-9F5DFA8CEAC7}" type="slidenum">
              <a:rPr lang="en-US" smtClean="0"/>
              <a:t>35</a:t>
            </a:fld>
            <a:endParaRPr lang="en-US"/>
          </a:p>
        </p:txBody>
      </p:sp>
      <p:sp>
        <p:nvSpPr>
          <p:cNvPr id="5" name="Title 1"/>
          <p:cNvSpPr>
            <a:spLocks noGrp="1"/>
          </p:cNvSpPr>
          <p:nvPr>
            <p:ph type="title"/>
          </p:nvPr>
        </p:nvSpPr>
        <p:spPr>
          <a:xfrm>
            <a:off x="253817" y="213000"/>
            <a:ext cx="4866823" cy="598033"/>
          </a:xfrm>
        </p:spPr>
        <p:txBody>
          <a:bodyPr>
            <a:normAutofit/>
          </a:bodyPr>
          <a:lstStyle/>
          <a:p>
            <a:r>
              <a:rPr lang="en-US" sz="2000" b="1">
                <a:solidFill>
                  <a:schemeClr val="accent4">
                    <a:lumMod val="50000"/>
                  </a:schemeClr>
                </a:solidFill>
                <a:effectLst>
                  <a:outerShdw blurRad="50800" dist="38100" algn="l">
                    <a:srgbClr val="000000">
                      <a:alpha val="40000"/>
                    </a:srgbClr>
                  </a:outerShdw>
                  <a:reflection blurRad="6350" stA="55000" endA="300" endPos="45500" dir="5400000" sy="-100000" algn="bl"/>
                </a:effectLst>
                <a:latin typeface="Arial" panose="020B0604020202020204" pitchFamily="34" charset="0"/>
                <a:cs typeface="Arial" panose="020B0604020202020204" pitchFamily="34" charset="0"/>
              </a:rPr>
              <a:t>Kiểm tra điểm </a:t>
            </a:r>
            <a:r>
              <a:rPr lang="en-US" sz="2000" b="1" smtClean="0">
                <a:solidFill>
                  <a:schemeClr val="accent4">
                    <a:lumMod val="50000"/>
                  </a:schemeClr>
                </a:solidFill>
                <a:effectLst>
                  <a:outerShdw blurRad="50800" dist="38100" algn="l">
                    <a:srgbClr val="000000">
                      <a:alpha val="40000"/>
                    </a:srgbClr>
                  </a:outerShdw>
                  <a:reflection blurRad="6350" stA="55000" endA="300" endPos="45500" dir="5400000" sy="-100000" algn="bl"/>
                </a:effectLst>
                <a:latin typeface="Arial" panose="020B0604020202020204" pitchFamily="34" charset="0"/>
                <a:cs typeface="Arial" panose="020B0604020202020204" pitchFamily="34" charset="0"/>
              </a:rPr>
              <a:t>trong </a:t>
            </a:r>
            <a:r>
              <a:rPr lang="en-US" sz="1800" b="1" i="1" smtClean="0">
                <a:solidFill>
                  <a:srgbClr val="00B0F0"/>
                </a:solidFill>
                <a:effectLst>
                  <a:outerShdw blurRad="50800" dist="38100" algn="l">
                    <a:srgbClr val="000000">
                      <a:alpha val="40000"/>
                    </a:srgbClr>
                  </a:outerShdw>
                  <a:reflection blurRad="6350" stA="55000" endA="300" endPos="45500" dir="5400000" sy="-100000" algn="bl"/>
                </a:effectLst>
                <a:latin typeface="Arial" panose="020B0604020202020204" pitchFamily="34" charset="0"/>
                <a:cs typeface="Arial" panose="020B0604020202020204" pitchFamily="34" charset="0"/>
              </a:rPr>
              <a:t>(tiếp)</a:t>
            </a:r>
            <a:endParaRPr lang="en-US" sz="1800" b="1" i="1">
              <a:solidFill>
                <a:srgbClr val="00B0F0"/>
              </a:solidFill>
              <a:latin typeface="Arial" panose="020B0604020202020204" pitchFamily="34" charset="0"/>
              <a:cs typeface="Arial" panose="020B0604020202020204" pitchFamily="34" charset="0"/>
            </a:endParaRPr>
          </a:p>
        </p:txBody>
      </p:sp>
      <p:sp>
        <p:nvSpPr>
          <p:cNvPr id="6" name="Rectangle 5"/>
          <p:cNvSpPr/>
          <p:nvPr/>
        </p:nvSpPr>
        <p:spPr>
          <a:xfrm>
            <a:off x="10576127" y="6488668"/>
            <a:ext cx="1402948" cy="369332"/>
          </a:xfrm>
          <a:prstGeom prst="rect">
            <a:avLst/>
          </a:prstGeom>
        </p:spPr>
        <p:txBody>
          <a:bodyPr wrap="none">
            <a:spAutoFit/>
          </a:bodyPr>
          <a:lstStyle/>
          <a:p>
            <a:r>
              <a:rPr lang="en-US" b="1">
                <a:solidFill>
                  <a:schemeClr val="accent4">
                    <a:lumMod val="50000"/>
                  </a:schemeClr>
                </a:solidFill>
                <a:effectLst>
                  <a:outerShdw blurRad="50800" dist="38100" algn="l">
                    <a:srgbClr val="000000">
                      <a:alpha val="40000"/>
                    </a:srgbClr>
                  </a:outerShdw>
                  <a:reflection blurRad="6350" stA="55000" endA="300" endPos="45500" dir="5400000" sy="-100000" algn="bl"/>
                </a:effectLst>
                <a:latin typeface="Arial" panose="020B0604020202020204" pitchFamily="34" charset="0"/>
                <a:cs typeface="Arial" panose="020B0604020202020204" pitchFamily="34" charset="0"/>
              </a:rPr>
              <a:t>Đ</a:t>
            </a:r>
            <a:r>
              <a:rPr lang="en-US" b="1" smtClean="0">
                <a:solidFill>
                  <a:schemeClr val="accent4">
                    <a:lumMod val="50000"/>
                  </a:schemeClr>
                </a:solidFill>
                <a:effectLst>
                  <a:outerShdw blurRad="50800" dist="38100" algn="l">
                    <a:srgbClr val="000000">
                      <a:alpha val="40000"/>
                    </a:srgbClr>
                  </a:outerShdw>
                  <a:reflection blurRad="6350" stA="55000" endA="300" endPos="45500" dir="5400000" sy="-100000" algn="bl"/>
                </a:effectLst>
                <a:latin typeface="Arial" panose="020B0604020202020204" pitchFamily="34" charset="0"/>
                <a:cs typeface="Arial" panose="020B0604020202020204" pitchFamily="34" charset="0"/>
              </a:rPr>
              <a:t>iểm </a:t>
            </a:r>
            <a:r>
              <a:rPr lang="en-US" b="1">
                <a:solidFill>
                  <a:schemeClr val="accent4">
                    <a:lumMod val="50000"/>
                  </a:schemeClr>
                </a:solidFill>
                <a:effectLst>
                  <a:outerShdw blurRad="50800" dist="38100" algn="l">
                    <a:srgbClr val="000000">
                      <a:alpha val="40000"/>
                    </a:srgbClr>
                  </a:outerShdw>
                  <a:reflection blurRad="6350" stA="55000" endA="300" endPos="45500" dir="5400000" sy="-100000" algn="bl"/>
                </a:effectLst>
                <a:latin typeface="Arial" panose="020B0604020202020204" pitchFamily="34" charset="0"/>
                <a:cs typeface="Arial" panose="020B0604020202020204" pitchFamily="34" charset="0"/>
              </a:rPr>
              <a:t>trong</a:t>
            </a:r>
            <a:endParaRPr lang="en-US"/>
          </a:p>
        </p:txBody>
      </p:sp>
      <p:sp>
        <p:nvSpPr>
          <p:cNvPr id="7" name="Rectangle 6"/>
          <p:cNvSpPr/>
          <p:nvPr/>
        </p:nvSpPr>
        <p:spPr>
          <a:xfrm>
            <a:off x="859201" y="914601"/>
            <a:ext cx="4172937" cy="400110"/>
          </a:xfrm>
          <a:prstGeom prst="rect">
            <a:avLst/>
          </a:prstGeom>
        </p:spPr>
        <p:txBody>
          <a:bodyPr wrap="none">
            <a:spAutoFit/>
          </a:bodyPr>
          <a:lstStyle/>
          <a:p>
            <a:r>
              <a:rPr lang="en-US" sz="2000">
                <a:latin typeface="Times New Roman" panose="02020603050405020304" pitchFamily="18" charset="0"/>
                <a:ea typeface="Calibri" panose="020F0502020204030204" pitchFamily="34" charset="0"/>
              </a:rPr>
              <a:t>Nhập dữ liệu về đa giác và đánh số lại:</a:t>
            </a:r>
            <a:endParaRPr lang="en-US" sz="2000"/>
          </a:p>
        </p:txBody>
      </p:sp>
      <p:sp>
        <p:nvSpPr>
          <p:cNvPr id="9" name="Text Box 2"/>
          <p:cNvSpPr txBox="1">
            <a:spLocks noChangeArrowheads="1"/>
          </p:cNvSpPr>
          <p:nvPr/>
        </p:nvSpPr>
        <p:spPr bwMode="auto">
          <a:xfrm>
            <a:off x="2550565" y="1558456"/>
            <a:ext cx="7121926" cy="3486623"/>
          </a:xfrm>
          <a:prstGeom prst="rect">
            <a:avLst/>
          </a:prstGeom>
          <a:solidFill>
            <a:srgbClr val="FFC000">
              <a:lumMod val="20000"/>
              <a:lumOff val="80000"/>
            </a:srgbClr>
          </a:solidFill>
          <a:ln w="9525">
            <a:solidFill>
              <a:srgbClr val="70AD47">
                <a:lumMod val="75000"/>
              </a:srgbClr>
            </a:solidFill>
            <a:miter lim="800000"/>
            <a:headEnd/>
            <a:tailEnd/>
          </a:ln>
          <a:scene3d>
            <a:camera prst="orthographicFront"/>
            <a:lightRig rig="threePt" dir="t"/>
          </a:scene3d>
          <a:sp3d>
            <a:bevelT/>
          </a:sp3d>
        </p:spPr>
        <p:txBody>
          <a:bodyPr rot="0" vert="horz" wrap="square" lIns="91440" tIns="45720" rIns="91440" bIns="45720" anchor="t"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a:ln>
                  <a:noFill/>
                </a:ln>
                <a:solidFill>
                  <a:srgbClr val="FF0000"/>
                </a:solidFill>
                <a:effectLst/>
                <a:uLnTx/>
                <a:uFillTx/>
                <a:latin typeface="Courier New" panose="02070309020205020404" pitchFamily="49" charset="0"/>
                <a:ea typeface="Calibri" panose="020F0502020204030204" pitchFamily="34" charset="0"/>
                <a:cs typeface="Times New Roman" panose="02020603050405020304" pitchFamily="18" charset="0"/>
              </a:rPr>
              <a:t>    </a:t>
            </a:r>
            <a:r>
              <a:rPr kumimoji="0" lang="en-US" sz="2000" b="0" i="0" u="none" strike="noStrike" kern="0" cap="none" spc="0" normalizeH="0" baseline="0" noProof="0">
                <a:ln>
                  <a:noFill/>
                </a:ln>
                <a:solidFill>
                  <a:srgbClr val="000000"/>
                </a:solidFill>
                <a:effectLst/>
                <a:uLnTx/>
                <a:uFillTx/>
                <a:latin typeface="Courier New" panose="02070309020205020404" pitchFamily="49" charset="0"/>
                <a:ea typeface="Calibri" panose="020F0502020204030204" pitchFamily="34" charset="0"/>
                <a:cs typeface="Times New Roman" panose="02020603050405020304" pitchFamily="18" charset="0"/>
              </a:rPr>
              <a:t>fi</a:t>
            </a:r>
            <a:r>
              <a:rPr kumimoji="0" lang="en-US" sz="2000" b="0" i="0" u="none" strike="noStrike" kern="0" cap="none" spc="0" normalizeH="0" baseline="0" noProof="0">
                <a:ln>
                  <a:noFill/>
                </a:ln>
                <a:solidFill>
                  <a:srgbClr val="FF0000"/>
                </a:solidFill>
                <a:effectLst/>
                <a:uLnTx/>
                <a:uFillTx/>
                <a:latin typeface="Courier New" panose="02070309020205020404" pitchFamily="49" charset="0"/>
                <a:ea typeface="Calibri" panose="020F0502020204030204" pitchFamily="34" charset="0"/>
                <a:cs typeface="Times New Roman" panose="02020603050405020304" pitchFamily="18" charset="0"/>
              </a:rPr>
              <a:t>&gt;&gt;</a:t>
            </a:r>
            <a:r>
              <a:rPr kumimoji="0" lang="en-US" sz="2000" b="0" i="0" u="none" strike="noStrike" kern="0" cap="none" spc="0" normalizeH="0" baseline="0" noProof="0">
                <a:ln>
                  <a:noFill/>
                </a:ln>
                <a:solidFill>
                  <a:srgbClr val="000000"/>
                </a:solidFill>
                <a:effectLst/>
                <a:uLnTx/>
                <a:uFillTx/>
                <a:latin typeface="Courier New" panose="02070309020205020404" pitchFamily="49" charset="0"/>
                <a:ea typeface="Calibri" panose="020F0502020204030204" pitchFamily="34" charset="0"/>
                <a:cs typeface="Times New Roman" panose="02020603050405020304" pitchFamily="18" charset="0"/>
              </a:rPr>
              <a:t>n</a:t>
            </a:r>
            <a:r>
              <a:rPr kumimoji="0" lang="en-US" sz="2000" b="0" i="0" u="none" strike="noStrike" kern="0" cap="none" spc="0" normalizeH="0" baseline="0" noProof="0">
                <a:ln>
                  <a:noFill/>
                </a:ln>
                <a:solidFill>
                  <a:srgbClr val="FF0000"/>
                </a:solidFill>
                <a:effectLst/>
                <a:uLnTx/>
                <a:uFillTx/>
                <a:latin typeface="Courier New" panose="02070309020205020404" pitchFamily="49" charset="0"/>
                <a:ea typeface="Calibri" panose="020F0502020204030204" pitchFamily="34" charset="0"/>
                <a:cs typeface="Times New Roman" panose="02020603050405020304" pitchFamily="18" charset="0"/>
              </a:rPr>
              <a:t>;</a:t>
            </a:r>
            <a:endParaRPr kumimoji="0" lang="en-US" sz="2000" b="0" i="0" u="none" strike="noStrike" kern="0" cap="none" spc="0" normalizeH="0" baseline="0" noProof="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a:ln>
                  <a:noFill/>
                </a:ln>
                <a:solidFill>
                  <a:srgbClr val="FF0000"/>
                </a:solidFill>
                <a:effectLst/>
                <a:uLnTx/>
                <a:uFillTx/>
                <a:latin typeface="Courier New" panose="02070309020205020404" pitchFamily="49" charset="0"/>
                <a:ea typeface="Calibri" panose="020F0502020204030204" pitchFamily="34" charset="0"/>
                <a:cs typeface="Times New Roman" panose="02020603050405020304" pitchFamily="18" charset="0"/>
              </a:rPr>
              <a:t>    </a:t>
            </a:r>
            <a:r>
              <a:rPr kumimoji="0" lang="en-US" sz="2000" b="1" i="0" u="none" strike="noStrike" kern="0" cap="none" spc="0" normalizeH="0" baseline="0" noProof="0">
                <a:ln>
                  <a:noFill/>
                </a:ln>
                <a:solidFill>
                  <a:srgbClr val="00A000"/>
                </a:solidFill>
                <a:effectLst/>
                <a:uLnTx/>
                <a:uFillTx/>
                <a:latin typeface="Courier New" panose="02070309020205020404" pitchFamily="49" charset="0"/>
                <a:ea typeface="Calibri" panose="020F0502020204030204" pitchFamily="34" charset="0"/>
                <a:cs typeface="Times New Roman" panose="02020603050405020304" pitchFamily="18" charset="0"/>
              </a:rPr>
              <a:t>vector</a:t>
            </a:r>
            <a:r>
              <a:rPr kumimoji="0" lang="en-US" sz="2000" b="0" i="0" u="none" strike="noStrike" kern="0" cap="none" spc="0" normalizeH="0" baseline="0" noProof="0">
                <a:ln>
                  <a:noFill/>
                </a:ln>
                <a:solidFill>
                  <a:srgbClr val="FF0000"/>
                </a:solidFill>
                <a:effectLst/>
                <a:uLnTx/>
                <a:uFillTx/>
                <a:latin typeface="Courier New" panose="02070309020205020404" pitchFamily="49" charset="0"/>
                <a:ea typeface="Calibri" panose="020F0502020204030204" pitchFamily="34" charset="0"/>
                <a:cs typeface="Times New Roman" panose="02020603050405020304" pitchFamily="18" charset="0"/>
              </a:rPr>
              <a:t>&lt;</a:t>
            </a:r>
            <a:r>
              <a:rPr kumimoji="0" lang="en-US" sz="2000" b="0" i="0" u="none" strike="noStrike" kern="0" cap="none" spc="0" normalizeH="0" baseline="0" noProof="0">
                <a:ln>
                  <a:noFill/>
                </a:ln>
                <a:solidFill>
                  <a:srgbClr val="000000"/>
                </a:solidFill>
                <a:effectLst/>
                <a:uLnTx/>
                <a:uFillTx/>
                <a:latin typeface="Courier New" panose="02070309020205020404" pitchFamily="49" charset="0"/>
                <a:ea typeface="Calibri" panose="020F0502020204030204" pitchFamily="34" charset="0"/>
                <a:cs typeface="Times New Roman" panose="02020603050405020304" pitchFamily="18" charset="0"/>
              </a:rPr>
              <a:t>pll</a:t>
            </a:r>
            <a:r>
              <a:rPr kumimoji="0" lang="en-US" sz="2000" b="0" i="0" u="none" strike="noStrike" kern="0" cap="none" spc="0" normalizeH="0" baseline="0" noProof="0">
                <a:ln>
                  <a:noFill/>
                </a:ln>
                <a:solidFill>
                  <a:srgbClr val="FF0000"/>
                </a:solidFill>
                <a:effectLst/>
                <a:uLnTx/>
                <a:uFillTx/>
                <a:latin typeface="Courier New" panose="02070309020205020404" pitchFamily="49" charset="0"/>
                <a:ea typeface="Calibri" panose="020F0502020204030204" pitchFamily="34" charset="0"/>
                <a:cs typeface="Times New Roman" panose="02020603050405020304" pitchFamily="18" charset="0"/>
              </a:rPr>
              <a:t>&gt;</a:t>
            </a:r>
            <a:r>
              <a:rPr kumimoji="0" lang="en-US" sz="2000" b="0" i="0" u="none" strike="noStrike" kern="0" cap="none" spc="0" normalizeH="0" baseline="0" noProof="0">
                <a:ln>
                  <a:noFill/>
                </a:ln>
                <a:solidFill>
                  <a:srgbClr val="000000"/>
                </a:solidFill>
                <a:effectLst/>
                <a:uLnTx/>
                <a:uFillTx/>
                <a:latin typeface="Courier New" panose="02070309020205020404" pitchFamily="49" charset="0"/>
                <a:ea typeface="Calibri" panose="020F0502020204030204" pitchFamily="34" charset="0"/>
                <a:cs typeface="Times New Roman" panose="02020603050405020304" pitchFamily="18" charset="0"/>
              </a:rPr>
              <a:t>p</a:t>
            </a:r>
            <a:r>
              <a:rPr kumimoji="0" lang="en-US" sz="2000" b="0" i="0" u="none" strike="noStrike" kern="0" cap="none" spc="0" normalizeH="0" baseline="0" noProof="0">
                <a:ln>
                  <a:noFill/>
                </a:ln>
                <a:solidFill>
                  <a:srgbClr val="FF0000"/>
                </a:solidFill>
                <a:effectLst/>
                <a:uLnTx/>
                <a:uFillTx/>
                <a:latin typeface="Courier New" panose="02070309020205020404" pitchFamily="49" charset="0"/>
                <a:ea typeface="Calibri" panose="020F0502020204030204" pitchFamily="34" charset="0"/>
                <a:cs typeface="Times New Roman" panose="02020603050405020304" pitchFamily="18" charset="0"/>
              </a:rPr>
              <a:t>(</a:t>
            </a:r>
            <a:r>
              <a:rPr kumimoji="0" lang="en-US" sz="2000" b="0" i="0" u="none" strike="noStrike" kern="0" cap="none" spc="0" normalizeH="0" baseline="0" noProof="0">
                <a:ln>
                  <a:noFill/>
                </a:ln>
                <a:solidFill>
                  <a:srgbClr val="000000"/>
                </a:solidFill>
                <a:effectLst/>
                <a:uLnTx/>
                <a:uFillTx/>
                <a:latin typeface="Courier New" panose="02070309020205020404" pitchFamily="49" charset="0"/>
                <a:ea typeface="Calibri" panose="020F0502020204030204" pitchFamily="34" charset="0"/>
                <a:cs typeface="Times New Roman" panose="02020603050405020304" pitchFamily="18" charset="0"/>
              </a:rPr>
              <a:t>n</a:t>
            </a:r>
            <a:r>
              <a:rPr kumimoji="0" lang="en-US" sz="2000" b="0" i="0" u="none" strike="noStrike" kern="0" cap="none" spc="0" normalizeH="0" baseline="0" noProof="0">
                <a:ln>
                  <a:noFill/>
                </a:ln>
                <a:solidFill>
                  <a:srgbClr val="FF0000"/>
                </a:solidFill>
                <a:effectLst/>
                <a:uLnTx/>
                <a:uFillTx/>
                <a:latin typeface="Courier New" panose="02070309020205020404" pitchFamily="49" charset="0"/>
                <a:ea typeface="Calibri" panose="020F0502020204030204" pitchFamily="34" charset="0"/>
                <a:cs typeface="Times New Roman" panose="02020603050405020304" pitchFamily="18" charset="0"/>
              </a:rPr>
              <a:t>);</a:t>
            </a:r>
            <a:r>
              <a:rPr kumimoji="0" lang="en-US" sz="2000" b="0" i="0" u="none" strike="noStrike" kern="0" cap="none" spc="0" normalizeH="0" baseline="0" noProof="0">
                <a:ln>
                  <a:noFill/>
                </a:ln>
                <a:solidFill>
                  <a:srgbClr val="000000"/>
                </a:solidFill>
                <a:effectLst/>
                <a:uLnTx/>
                <a:uFillTx/>
                <a:latin typeface="Courier New" panose="02070309020205020404" pitchFamily="49" charset="0"/>
                <a:ea typeface="Calibri" panose="020F0502020204030204" pitchFamily="34" charset="0"/>
                <a:cs typeface="Times New Roman" panose="02020603050405020304" pitchFamily="18" charset="0"/>
              </a:rPr>
              <a:t>iz0</a:t>
            </a:r>
            <a:r>
              <a:rPr kumimoji="0" lang="en-US" sz="2000" b="0" i="0" u="none" strike="noStrike" kern="0" cap="none" spc="0" normalizeH="0" baseline="0" noProof="0">
                <a:ln>
                  <a:noFill/>
                </a:ln>
                <a:solidFill>
                  <a:srgbClr val="FF0000"/>
                </a:solidFill>
                <a:effectLst/>
                <a:uLnTx/>
                <a:uFillTx/>
                <a:latin typeface="Courier New" panose="02070309020205020404" pitchFamily="49" charset="0"/>
                <a:ea typeface="Calibri" panose="020F0502020204030204" pitchFamily="34" charset="0"/>
                <a:cs typeface="Times New Roman" panose="02020603050405020304" pitchFamily="18" charset="0"/>
              </a:rPr>
              <a:t>=</a:t>
            </a:r>
            <a:r>
              <a:rPr kumimoji="0" lang="en-US" sz="2000" b="0" i="0" u="none" strike="noStrike" kern="0" cap="none" spc="0" normalizeH="0" baseline="0" noProof="0">
                <a:ln>
                  <a:noFill/>
                </a:ln>
                <a:solidFill>
                  <a:srgbClr val="F000F0"/>
                </a:solidFill>
                <a:effectLst/>
                <a:uLnTx/>
                <a:uFillTx/>
                <a:latin typeface="Courier New" panose="02070309020205020404" pitchFamily="49" charset="0"/>
                <a:ea typeface="Calibri" panose="020F0502020204030204" pitchFamily="34" charset="0"/>
                <a:cs typeface="Times New Roman" panose="02020603050405020304" pitchFamily="18" charset="0"/>
              </a:rPr>
              <a:t>0</a:t>
            </a:r>
            <a:r>
              <a:rPr kumimoji="0" lang="en-US" sz="2000" b="0" i="0" u="none" strike="noStrike" kern="0" cap="none" spc="0" normalizeH="0" baseline="0" noProof="0">
                <a:ln>
                  <a:noFill/>
                </a:ln>
                <a:solidFill>
                  <a:srgbClr val="FF0000"/>
                </a:solidFill>
                <a:effectLst/>
                <a:uLnTx/>
                <a:uFillTx/>
                <a:latin typeface="Courier New" panose="02070309020205020404" pitchFamily="49" charset="0"/>
                <a:ea typeface="Calibri" panose="020F0502020204030204" pitchFamily="34" charset="0"/>
                <a:cs typeface="Times New Roman" panose="02020603050405020304" pitchFamily="18" charset="0"/>
              </a:rPr>
              <a:t>;</a:t>
            </a:r>
            <a:endParaRPr kumimoji="0" lang="en-US" sz="2000" b="0" i="0" u="none" strike="noStrike" kern="0" cap="none" spc="0" normalizeH="0" baseline="0" noProof="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a:ln>
                  <a:noFill/>
                </a:ln>
                <a:solidFill>
                  <a:srgbClr val="FF0000"/>
                </a:solidFill>
                <a:effectLst/>
                <a:uLnTx/>
                <a:uFillTx/>
                <a:latin typeface="Courier New" panose="02070309020205020404" pitchFamily="49" charset="0"/>
                <a:ea typeface="Calibri" panose="020F0502020204030204" pitchFamily="34" charset="0"/>
                <a:cs typeface="Times New Roman" panose="02020603050405020304" pitchFamily="18" charset="0"/>
              </a:rPr>
              <a:t>    </a:t>
            </a:r>
            <a:r>
              <a:rPr kumimoji="0" lang="en-US" sz="2000" b="1" i="0" u="none" strike="noStrike" kern="0" cap="none" spc="0" normalizeH="0" baseline="0" noProof="0">
                <a:ln>
                  <a:noFill/>
                </a:ln>
                <a:solidFill>
                  <a:srgbClr val="0000A0"/>
                </a:solidFill>
                <a:effectLst/>
                <a:uLnTx/>
                <a:uFillTx/>
                <a:latin typeface="Courier New" panose="02070309020205020404" pitchFamily="49" charset="0"/>
                <a:ea typeface="Calibri" panose="020F0502020204030204" pitchFamily="34" charset="0"/>
                <a:cs typeface="Times New Roman" panose="02020603050405020304" pitchFamily="18" charset="0"/>
              </a:rPr>
              <a:t>for</a:t>
            </a:r>
            <a:r>
              <a:rPr kumimoji="0" lang="en-US" sz="2000" b="0" i="0" u="none" strike="noStrike" kern="0" cap="none" spc="0" normalizeH="0" baseline="0" noProof="0">
                <a:ln>
                  <a:noFill/>
                </a:ln>
                <a:solidFill>
                  <a:srgbClr val="FF0000"/>
                </a:solidFill>
                <a:effectLst/>
                <a:uLnTx/>
                <a:uFillTx/>
                <a:latin typeface="Courier New" panose="02070309020205020404" pitchFamily="49" charset="0"/>
                <a:ea typeface="Calibri" panose="020F0502020204030204" pitchFamily="34" charset="0"/>
                <a:cs typeface="Times New Roman" panose="02020603050405020304" pitchFamily="18" charset="0"/>
              </a:rPr>
              <a:t>(</a:t>
            </a:r>
            <a:r>
              <a:rPr kumimoji="0" lang="en-US" sz="2000" b="1" i="0" u="none" strike="noStrike" kern="0" cap="none" spc="0" normalizeH="0" baseline="0" noProof="0">
                <a:ln>
                  <a:noFill/>
                </a:ln>
                <a:solidFill>
                  <a:srgbClr val="0000A0"/>
                </a:solidFill>
                <a:effectLst/>
                <a:uLnTx/>
                <a:uFillTx/>
                <a:latin typeface="Courier New" panose="02070309020205020404" pitchFamily="49" charset="0"/>
                <a:ea typeface="Calibri" panose="020F0502020204030204" pitchFamily="34" charset="0"/>
                <a:cs typeface="Times New Roman" panose="02020603050405020304" pitchFamily="18" charset="0"/>
              </a:rPr>
              <a:t>int </a:t>
            </a:r>
            <a:r>
              <a:rPr kumimoji="0" lang="en-US" sz="2000" b="0" i="0" u="none" strike="noStrike" kern="0" cap="none" spc="0" normalizeH="0" baseline="0" noProof="0">
                <a:ln>
                  <a:noFill/>
                </a:ln>
                <a:solidFill>
                  <a:srgbClr val="000000"/>
                </a:solidFill>
                <a:effectLst/>
                <a:uLnTx/>
                <a:uFillTx/>
                <a:latin typeface="Courier New" panose="02070309020205020404" pitchFamily="49" charset="0"/>
                <a:ea typeface="Calibri" panose="020F0502020204030204" pitchFamily="34" charset="0"/>
                <a:cs typeface="Times New Roman" panose="02020603050405020304" pitchFamily="18" charset="0"/>
              </a:rPr>
              <a:t>i</a:t>
            </a:r>
            <a:r>
              <a:rPr kumimoji="0" lang="en-US" sz="2000" b="0" i="0" u="none" strike="noStrike" kern="0" cap="none" spc="0" normalizeH="0" baseline="0" noProof="0">
                <a:ln>
                  <a:noFill/>
                </a:ln>
                <a:solidFill>
                  <a:srgbClr val="FF0000"/>
                </a:solidFill>
                <a:effectLst/>
                <a:uLnTx/>
                <a:uFillTx/>
                <a:latin typeface="Courier New" panose="02070309020205020404" pitchFamily="49" charset="0"/>
                <a:ea typeface="Calibri" panose="020F0502020204030204" pitchFamily="34" charset="0"/>
                <a:cs typeface="Times New Roman" panose="02020603050405020304" pitchFamily="18" charset="0"/>
              </a:rPr>
              <a:t>=</a:t>
            </a:r>
            <a:r>
              <a:rPr kumimoji="0" lang="en-US" sz="2000" b="0" i="0" u="none" strike="noStrike" kern="0" cap="none" spc="0" normalizeH="0" baseline="0" noProof="0">
                <a:ln>
                  <a:noFill/>
                </a:ln>
                <a:solidFill>
                  <a:srgbClr val="F000F0"/>
                </a:solidFill>
                <a:effectLst/>
                <a:uLnTx/>
                <a:uFillTx/>
                <a:latin typeface="Courier New" panose="02070309020205020404" pitchFamily="49" charset="0"/>
                <a:ea typeface="Calibri" panose="020F0502020204030204" pitchFamily="34" charset="0"/>
                <a:cs typeface="Times New Roman" panose="02020603050405020304" pitchFamily="18" charset="0"/>
              </a:rPr>
              <a:t>0</a:t>
            </a:r>
            <a:r>
              <a:rPr kumimoji="0" lang="en-US" sz="2000" b="0" i="0" u="none" strike="noStrike" kern="0" cap="none" spc="0" normalizeH="0" baseline="0" noProof="0">
                <a:ln>
                  <a:noFill/>
                </a:ln>
                <a:solidFill>
                  <a:srgbClr val="FF0000"/>
                </a:solidFill>
                <a:effectLst/>
                <a:uLnTx/>
                <a:uFillTx/>
                <a:latin typeface="Courier New" panose="02070309020205020404" pitchFamily="49" charset="0"/>
                <a:ea typeface="Calibri" panose="020F0502020204030204" pitchFamily="34" charset="0"/>
                <a:cs typeface="Times New Roman" panose="02020603050405020304" pitchFamily="18" charset="0"/>
              </a:rPr>
              <a:t>;</a:t>
            </a:r>
            <a:r>
              <a:rPr kumimoji="0" lang="en-US" sz="2000" b="0" i="0" u="none" strike="noStrike" kern="0" cap="none" spc="0" normalizeH="0" baseline="0" noProof="0">
                <a:ln>
                  <a:noFill/>
                </a:ln>
                <a:solidFill>
                  <a:srgbClr val="000000"/>
                </a:solidFill>
                <a:effectLst/>
                <a:uLnTx/>
                <a:uFillTx/>
                <a:latin typeface="Courier New" panose="02070309020205020404" pitchFamily="49" charset="0"/>
                <a:ea typeface="Calibri" panose="020F0502020204030204" pitchFamily="34" charset="0"/>
                <a:cs typeface="Times New Roman" panose="02020603050405020304" pitchFamily="18" charset="0"/>
              </a:rPr>
              <a:t>i</a:t>
            </a:r>
            <a:r>
              <a:rPr kumimoji="0" lang="en-US" sz="2000" b="0" i="0" u="none" strike="noStrike" kern="0" cap="none" spc="0" normalizeH="0" baseline="0" noProof="0">
                <a:ln>
                  <a:noFill/>
                </a:ln>
                <a:solidFill>
                  <a:srgbClr val="FF0000"/>
                </a:solidFill>
                <a:effectLst/>
                <a:uLnTx/>
                <a:uFillTx/>
                <a:latin typeface="Courier New" panose="02070309020205020404" pitchFamily="49" charset="0"/>
                <a:ea typeface="Calibri" panose="020F0502020204030204" pitchFamily="34" charset="0"/>
                <a:cs typeface="Times New Roman" panose="02020603050405020304" pitchFamily="18" charset="0"/>
              </a:rPr>
              <a:t>&lt;</a:t>
            </a:r>
            <a:r>
              <a:rPr kumimoji="0" lang="en-US" sz="2000" b="0" i="0" u="none" strike="noStrike" kern="0" cap="none" spc="0" normalizeH="0" baseline="0" noProof="0">
                <a:ln>
                  <a:noFill/>
                </a:ln>
                <a:solidFill>
                  <a:srgbClr val="000000"/>
                </a:solidFill>
                <a:effectLst/>
                <a:uLnTx/>
                <a:uFillTx/>
                <a:latin typeface="Courier New" panose="02070309020205020404" pitchFamily="49" charset="0"/>
                <a:ea typeface="Calibri" panose="020F0502020204030204" pitchFamily="34" charset="0"/>
                <a:cs typeface="Times New Roman" panose="02020603050405020304" pitchFamily="18" charset="0"/>
              </a:rPr>
              <a:t>n</a:t>
            </a:r>
            <a:r>
              <a:rPr kumimoji="0" lang="en-US" sz="2000" b="0" i="0" u="none" strike="noStrike" kern="0" cap="none" spc="0" normalizeH="0" baseline="0" noProof="0">
                <a:ln>
                  <a:noFill/>
                </a:ln>
                <a:solidFill>
                  <a:srgbClr val="FF0000"/>
                </a:solidFill>
                <a:effectLst/>
                <a:uLnTx/>
                <a:uFillTx/>
                <a:latin typeface="Courier New" panose="02070309020205020404" pitchFamily="49" charset="0"/>
                <a:ea typeface="Calibri" panose="020F0502020204030204" pitchFamily="34" charset="0"/>
                <a:cs typeface="Times New Roman" panose="02020603050405020304" pitchFamily="18" charset="0"/>
              </a:rPr>
              <a:t>;++</a:t>
            </a:r>
            <a:r>
              <a:rPr kumimoji="0" lang="en-US" sz="2000" b="0" i="0" u="none" strike="noStrike" kern="0" cap="none" spc="0" normalizeH="0" baseline="0" noProof="0">
                <a:ln>
                  <a:noFill/>
                </a:ln>
                <a:solidFill>
                  <a:srgbClr val="000000"/>
                </a:solidFill>
                <a:effectLst/>
                <a:uLnTx/>
                <a:uFillTx/>
                <a:latin typeface="Courier New" panose="02070309020205020404" pitchFamily="49" charset="0"/>
                <a:ea typeface="Calibri" panose="020F0502020204030204" pitchFamily="34" charset="0"/>
                <a:cs typeface="Times New Roman" panose="02020603050405020304" pitchFamily="18" charset="0"/>
              </a:rPr>
              <a:t>i</a:t>
            </a:r>
            <a:r>
              <a:rPr kumimoji="0" lang="en-US" sz="2000" b="0" i="0" u="none" strike="noStrike" kern="0" cap="none" spc="0" normalizeH="0" baseline="0" noProof="0">
                <a:ln>
                  <a:noFill/>
                </a:ln>
                <a:solidFill>
                  <a:srgbClr val="FF0000"/>
                </a:solidFill>
                <a:effectLst/>
                <a:uLnTx/>
                <a:uFillTx/>
                <a:latin typeface="Courier New" panose="02070309020205020404" pitchFamily="49" charset="0"/>
                <a:ea typeface="Calibri" panose="020F0502020204030204" pitchFamily="34" charset="0"/>
                <a:cs typeface="Times New Roman" panose="02020603050405020304" pitchFamily="18" charset="0"/>
              </a:rPr>
              <a:t>)</a:t>
            </a:r>
            <a:endParaRPr kumimoji="0" lang="en-US" sz="2000" b="0" i="0" u="none" strike="noStrike" kern="0" cap="none" spc="0" normalizeH="0" baseline="0" noProof="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a:ln>
                  <a:noFill/>
                </a:ln>
                <a:solidFill>
                  <a:srgbClr val="FF0000"/>
                </a:solidFill>
                <a:effectLst/>
                <a:uLnTx/>
                <a:uFillTx/>
                <a:latin typeface="Courier New" panose="02070309020205020404" pitchFamily="49" charset="0"/>
                <a:ea typeface="Calibri" panose="020F0502020204030204" pitchFamily="34" charset="0"/>
                <a:cs typeface="Times New Roman" panose="02020603050405020304" pitchFamily="18" charset="0"/>
              </a:rPr>
              <a:t>    {</a:t>
            </a:r>
            <a:endParaRPr kumimoji="0" lang="en-US" sz="2000" b="0" i="0" u="none" strike="noStrike" kern="0" cap="none" spc="0" normalizeH="0" baseline="0" noProof="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a:ln>
                  <a:noFill/>
                </a:ln>
                <a:solidFill>
                  <a:srgbClr val="FF0000"/>
                </a:solidFill>
                <a:effectLst/>
                <a:uLnTx/>
                <a:uFillTx/>
                <a:latin typeface="Courier New" panose="02070309020205020404" pitchFamily="49" charset="0"/>
                <a:ea typeface="Calibri" panose="020F0502020204030204" pitchFamily="34" charset="0"/>
                <a:cs typeface="Times New Roman" panose="02020603050405020304" pitchFamily="18" charset="0"/>
              </a:rPr>
              <a:t>        </a:t>
            </a:r>
            <a:r>
              <a:rPr kumimoji="0" lang="en-US" sz="2000" b="0" i="0" u="none" strike="noStrike" kern="0" cap="none" spc="0" normalizeH="0" baseline="0" noProof="0">
                <a:ln>
                  <a:noFill/>
                </a:ln>
                <a:solidFill>
                  <a:srgbClr val="000000"/>
                </a:solidFill>
                <a:effectLst/>
                <a:uLnTx/>
                <a:uFillTx/>
                <a:latin typeface="Courier New" panose="02070309020205020404" pitchFamily="49" charset="0"/>
                <a:ea typeface="Calibri" panose="020F0502020204030204" pitchFamily="34" charset="0"/>
                <a:cs typeface="Times New Roman" panose="02020603050405020304" pitchFamily="18" charset="0"/>
              </a:rPr>
              <a:t>fi</a:t>
            </a:r>
            <a:r>
              <a:rPr kumimoji="0" lang="en-US" sz="2000" b="0" i="0" u="none" strike="noStrike" kern="0" cap="none" spc="0" normalizeH="0" baseline="0" noProof="0">
                <a:ln>
                  <a:noFill/>
                </a:ln>
                <a:solidFill>
                  <a:srgbClr val="FF0000"/>
                </a:solidFill>
                <a:effectLst/>
                <a:uLnTx/>
                <a:uFillTx/>
                <a:latin typeface="Courier New" panose="02070309020205020404" pitchFamily="49" charset="0"/>
                <a:ea typeface="Calibri" panose="020F0502020204030204" pitchFamily="34" charset="0"/>
                <a:cs typeface="Times New Roman" panose="02020603050405020304" pitchFamily="18" charset="0"/>
              </a:rPr>
              <a:t>&gt;&gt;</a:t>
            </a:r>
            <a:r>
              <a:rPr kumimoji="0" lang="en-US" sz="2000" b="0" i="0" u="none" strike="noStrike" kern="0" cap="none" spc="0" normalizeH="0" baseline="0" noProof="0">
                <a:ln>
                  <a:noFill/>
                </a:ln>
                <a:solidFill>
                  <a:srgbClr val="000000"/>
                </a:solidFill>
                <a:effectLst/>
                <a:uLnTx/>
                <a:uFillTx/>
                <a:latin typeface="Courier New" panose="02070309020205020404" pitchFamily="49" charset="0"/>
                <a:ea typeface="Calibri" panose="020F0502020204030204" pitchFamily="34" charset="0"/>
                <a:cs typeface="Times New Roman" panose="02020603050405020304" pitchFamily="18" charset="0"/>
              </a:rPr>
              <a:t>p</a:t>
            </a:r>
            <a:r>
              <a:rPr kumimoji="0" lang="en-US" sz="2000" b="0" i="0" u="none" strike="noStrike" kern="0" cap="none" spc="0" normalizeH="0" baseline="0" noProof="0">
                <a:ln>
                  <a:noFill/>
                </a:ln>
                <a:solidFill>
                  <a:srgbClr val="FF0000"/>
                </a:solidFill>
                <a:effectLst/>
                <a:uLnTx/>
                <a:uFillTx/>
                <a:latin typeface="Courier New" panose="02070309020205020404" pitchFamily="49" charset="0"/>
                <a:ea typeface="Calibri" panose="020F0502020204030204" pitchFamily="34" charset="0"/>
                <a:cs typeface="Times New Roman" panose="02020603050405020304" pitchFamily="18" charset="0"/>
              </a:rPr>
              <a:t>[</a:t>
            </a:r>
            <a:r>
              <a:rPr kumimoji="0" lang="en-US" sz="2000" b="0" i="0" u="none" strike="noStrike" kern="0" cap="none" spc="0" normalizeH="0" baseline="0" noProof="0">
                <a:ln>
                  <a:noFill/>
                </a:ln>
                <a:solidFill>
                  <a:srgbClr val="000000"/>
                </a:solidFill>
                <a:effectLst/>
                <a:uLnTx/>
                <a:uFillTx/>
                <a:latin typeface="Courier New" panose="02070309020205020404" pitchFamily="49" charset="0"/>
                <a:ea typeface="Calibri" panose="020F0502020204030204" pitchFamily="34" charset="0"/>
                <a:cs typeface="Times New Roman" panose="02020603050405020304" pitchFamily="18" charset="0"/>
              </a:rPr>
              <a:t>i</a:t>
            </a:r>
            <a:r>
              <a:rPr kumimoji="0" lang="en-US" sz="2000" b="0" i="0" u="none" strike="noStrike" kern="0" cap="none" spc="0" normalizeH="0" baseline="0" noProof="0">
                <a:ln>
                  <a:noFill/>
                </a:ln>
                <a:solidFill>
                  <a:srgbClr val="FF0000"/>
                </a:solidFill>
                <a:effectLst/>
                <a:uLnTx/>
                <a:uFillTx/>
                <a:latin typeface="Courier New" panose="02070309020205020404" pitchFamily="49" charset="0"/>
                <a:ea typeface="Calibri" panose="020F0502020204030204" pitchFamily="34" charset="0"/>
                <a:cs typeface="Times New Roman" panose="02020603050405020304" pitchFamily="18" charset="0"/>
              </a:rPr>
              <a:t>].</a:t>
            </a:r>
            <a:r>
              <a:rPr kumimoji="0" lang="en-US" sz="2000" b="0" i="0" u="none" strike="noStrike" kern="0" cap="none" spc="0" normalizeH="0" baseline="0" noProof="0">
                <a:ln>
                  <a:noFill/>
                </a:ln>
                <a:solidFill>
                  <a:srgbClr val="000000"/>
                </a:solidFill>
                <a:effectLst/>
                <a:uLnTx/>
                <a:uFillTx/>
                <a:latin typeface="Courier New" panose="02070309020205020404" pitchFamily="49" charset="0"/>
                <a:ea typeface="Calibri" panose="020F0502020204030204" pitchFamily="34" charset="0"/>
                <a:cs typeface="Times New Roman" panose="02020603050405020304" pitchFamily="18" charset="0"/>
              </a:rPr>
              <a:t>first</a:t>
            </a:r>
            <a:r>
              <a:rPr kumimoji="0" lang="en-US" sz="2000" b="0" i="0" u="none" strike="noStrike" kern="0" cap="none" spc="0" normalizeH="0" baseline="0" noProof="0">
                <a:ln>
                  <a:noFill/>
                </a:ln>
                <a:solidFill>
                  <a:srgbClr val="FF0000"/>
                </a:solidFill>
                <a:effectLst/>
                <a:uLnTx/>
                <a:uFillTx/>
                <a:latin typeface="Courier New" panose="02070309020205020404" pitchFamily="49" charset="0"/>
                <a:ea typeface="Calibri" panose="020F0502020204030204" pitchFamily="34" charset="0"/>
                <a:cs typeface="Times New Roman" panose="02020603050405020304" pitchFamily="18" charset="0"/>
              </a:rPr>
              <a:t>&gt;&gt;</a:t>
            </a:r>
            <a:r>
              <a:rPr kumimoji="0" lang="en-US" sz="2000" b="0" i="0" u="none" strike="noStrike" kern="0" cap="none" spc="0" normalizeH="0" baseline="0" noProof="0">
                <a:ln>
                  <a:noFill/>
                </a:ln>
                <a:solidFill>
                  <a:srgbClr val="000000"/>
                </a:solidFill>
                <a:effectLst/>
                <a:uLnTx/>
                <a:uFillTx/>
                <a:latin typeface="Courier New" panose="02070309020205020404" pitchFamily="49" charset="0"/>
                <a:ea typeface="Calibri" panose="020F0502020204030204" pitchFamily="34" charset="0"/>
                <a:cs typeface="Times New Roman" panose="02020603050405020304" pitchFamily="18" charset="0"/>
              </a:rPr>
              <a:t>p</a:t>
            </a:r>
            <a:r>
              <a:rPr kumimoji="0" lang="en-US" sz="2000" b="0" i="0" u="none" strike="noStrike" kern="0" cap="none" spc="0" normalizeH="0" baseline="0" noProof="0">
                <a:ln>
                  <a:noFill/>
                </a:ln>
                <a:solidFill>
                  <a:srgbClr val="FF0000"/>
                </a:solidFill>
                <a:effectLst/>
                <a:uLnTx/>
                <a:uFillTx/>
                <a:latin typeface="Courier New" panose="02070309020205020404" pitchFamily="49" charset="0"/>
                <a:ea typeface="Calibri" panose="020F0502020204030204" pitchFamily="34" charset="0"/>
                <a:cs typeface="Times New Roman" panose="02020603050405020304" pitchFamily="18" charset="0"/>
              </a:rPr>
              <a:t>[</a:t>
            </a:r>
            <a:r>
              <a:rPr kumimoji="0" lang="en-US" sz="2000" b="0" i="0" u="none" strike="noStrike" kern="0" cap="none" spc="0" normalizeH="0" baseline="0" noProof="0">
                <a:ln>
                  <a:noFill/>
                </a:ln>
                <a:solidFill>
                  <a:srgbClr val="000000"/>
                </a:solidFill>
                <a:effectLst/>
                <a:uLnTx/>
                <a:uFillTx/>
                <a:latin typeface="Courier New" panose="02070309020205020404" pitchFamily="49" charset="0"/>
                <a:ea typeface="Calibri" panose="020F0502020204030204" pitchFamily="34" charset="0"/>
                <a:cs typeface="Times New Roman" panose="02020603050405020304" pitchFamily="18" charset="0"/>
              </a:rPr>
              <a:t>i</a:t>
            </a:r>
            <a:r>
              <a:rPr kumimoji="0" lang="en-US" sz="2000" b="0" i="0" u="none" strike="noStrike" kern="0" cap="none" spc="0" normalizeH="0" baseline="0" noProof="0">
                <a:ln>
                  <a:noFill/>
                </a:ln>
                <a:solidFill>
                  <a:srgbClr val="FF0000"/>
                </a:solidFill>
                <a:effectLst/>
                <a:uLnTx/>
                <a:uFillTx/>
                <a:latin typeface="Courier New" panose="02070309020205020404" pitchFamily="49" charset="0"/>
                <a:ea typeface="Calibri" panose="020F0502020204030204" pitchFamily="34" charset="0"/>
                <a:cs typeface="Times New Roman" panose="02020603050405020304" pitchFamily="18" charset="0"/>
              </a:rPr>
              <a:t>].</a:t>
            </a:r>
            <a:r>
              <a:rPr kumimoji="0" lang="en-US" sz="2000" b="0" i="0" u="none" strike="noStrike" kern="0" cap="none" spc="0" normalizeH="0" baseline="0" noProof="0">
                <a:ln>
                  <a:noFill/>
                </a:ln>
                <a:solidFill>
                  <a:srgbClr val="000000"/>
                </a:solidFill>
                <a:effectLst/>
                <a:uLnTx/>
                <a:uFillTx/>
                <a:latin typeface="Courier New" panose="02070309020205020404" pitchFamily="49" charset="0"/>
                <a:ea typeface="Calibri" panose="020F0502020204030204" pitchFamily="34" charset="0"/>
                <a:cs typeface="Times New Roman" panose="02020603050405020304" pitchFamily="18" charset="0"/>
              </a:rPr>
              <a:t>second</a:t>
            </a:r>
            <a:r>
              <a:rPr kumimoji="0" lang="en-US" sz="2000" b="0" i="0" u="none" strike="noStrike" kern="0" cap="none" spc="0" normalizeH="0" baseline="0" noProof="0">
                <a:ln>
                  <a:noFill/>
                </a:ln>
                <a:solidFill>
                  <a:srgbClr val="FF0000"/>
                </a:solidFill>
                <a:effectLst/>
                <a:uLnTx/>
                <a:uFillTx/>
                <a:latin typeface="Courier New" panose="02070309020205020404" pitchFamily="49" charset="0"/>
                <a:ea typeface="Calibri" panose="020F0502020204030204" pitchFamily="34" charset="0"/>
                <a:cs typeface="Times New Roman" panose="02020603050405020304" pitchFamily="18" charset="0"/>
              </a:rPr>
              <a:t>;</a:t>
            </a:r>
            <a:endParaRPr kumimoji="0" lang="en-US" sz="2000" b="0" i="0" u="none" strike="noStrike" kern="0" cap="none" spc="0" normalizeH="0" baseline="0" noProof="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a:ln>
                  <a:noFill/>
                </a:ln>
                <a:solidFill>
                  <a:srgbClr val="FF0000"/>
                </a:solidFill>
                <a:effectLst/>
                <a:uLnTx/>
                <a:uFillTx/>
                <a:latin typeface="Courier New" panose="02070309020205020404" pitchFamily="49" charset="0"/>
                <a:ea typeface="Calibri" panose="020F0502020204030204" pitchFamily="34" charset="0"/>
                <a:cs typeface="Times New Roman" panose="02020603050405020304" pitchFamily="18" charset="0"/>
              </a:rPr>
              <a:t>        </a:t>
            </a:r>
            <a:r>
              <a:rPr kumimoji="0" lang="en-US" sz="2000" b="1" i="0" u="none" strike="noStrike" kern="0" cap="none" spc="0" normalizeH="0" baseline="0" noProof="0">
                <a:ln>
                  <a:noFill/>
                </a:ln>
                <a:solidFill>
                  <a:srgbClr val="0000A0"/>
                </a:solidFill>
                <a:effectLst/>
                <a:uLnTx/>
                <a:uFillTx/>
                <a:latin typeface="Courier New" panose="02070309020205020404" pitchFamily="49" charset="0"/>
                <a:ea typeface="Calibri" panose="020F0502020204030204" pitchFamily="34" charset="0"/>
                <a:cs typeface="Times New Roman" panose="02020603050405020304" pitchFamily="18" charset="0"/>
              </a:rPr>
              <a:t>if</a:t>
            </a:r>
            <a:r>
              <a:rPr kumimoji="0" lang="en-US" sz="2000" b="0" i="0" u="none" strike="noStrike" kern="0" cap="none" spc="0" normalizeH="0" baseline="0" noProof="0">
                <a:ln>
                  <a:noFill/>
                </a:ln>
                <a:solidFill>
                  <a:srgbClr val="FF0000"/>
                </a:solidFill>
                <a:effectLst/>
                <a:uLnTx/>
                <a:uFillTx/>
                <a:latin typeface="Courier New" panose="02070309020205020404" pitchFamily="49" charset="0"/>
                <a:ea typeface="Calibri" panose="020F0502020204030204" pitchFamily="34" charset="0"/>
                <a:cs typeface="Times New Roman" panose="02020603050405020304" pitchFamily="18" charset="0"/>
              </a:rPr>
              <a:t>(</a:t>
            </a:r>
            <a:r>
              <a:rPr kumimoji="0" lang="en-US" sz="2000" b="0" i="0" u="none" strike="noStrike" kern="0" cap="none" spc="0" normalizeH="0" baseline="0" noProof="0">
                <a:ln>
                  <a:noFill/>
                </a:ln>
                <a:solidFill>
                  <a:srgbClr val="000000"/>
                </a:solidFill>
                <a:effectLst/>
                <a:uLnTx/>
                <a:uFillTx/>
                <a:latin typeface="Courier New" panose="02070309020205020404" pitchFamily="49" charset="0"/>
                <a:ea typeface="Calibri" panose="020F0502020204030204" pitchFamily="34" charset="0"/>
                <a:cs typeface="Times New Roman" panose="02020603050405020304" pitchFamily="18" charset="0"/>
              </a:rPr>
              <a:t>p</a:t>
            </a:r>
            <a:r>
              <a:rPr kumimoji="0" lang="en-US" sz="2000" b="0" i="0" u="none" strike="noStrike" kern="0" cap="none" spc="0" normalizeH="0" baseline="0" noProof="0">
                <a:ln>
                  <a:noFill/>
                </a:ln>
                <a:solidFill>
                  <a:srgbClr val="FF0000"/>
                </a:solidFill>
                <a:effectLst/>
                <a:uLnTx/>
                <a:uFillTx/>
                <a:latin typeface="Courier New" panose="02070309020205020404" pitchFamily="49" charset="0"/>
                <a:ea typeface="Calibri" panose="020F0502020204030204" pitchFamily="34" charset="0"/>
                <a:cs typeface="Times New Roman" panose="02020603050405020304" pitchFamily="18" charset="0"/>
              </a:rPr>
              <a:t>[</a:t>
            </a:r>
            <a:r>
              <a:rPr kumimoji="0" lang="en-US" sz="2000" b="0" i="0" u="none" strike="noStrike" kern="0" cap="none" spc="0" normalizeH="0" baseline="0" noProof="0">
                <a:ln>
                  <a:noFill/>
                </a:ln>
                <a:solidFill>
                  <a:srgbClr val="000000"/>
                </a:solidFill>
                <a:effectLst/>
                <a:uLnTx/>
                <a:uFillTx/>
                <a:latin typeface="Courier New" panose="02070309020205020404" pitchFamily="49" charset="0"/>
                <a:ea typeface="Calibri" panose="020F0502020204030204" pitchFamily="34" charset="0"/>
                <a:cs typeface="Times New Roman" panose="02020603050405020304" pitchFamily="18" charset="0"/>
              </a:rPr>
              <a:t>i</a:t>
            </a:r>
            <a:r>
              <a:rPr kumimoji="0" lang="en-US" sz="2000" b="0" i="0" u="none" strike="noStrike" kern="0" cap="none" spc="0" normalizeH="0" baseline="0" noProof="0">
                <a:ln>
                  <a:noFill/>
                </a:ln>
                <a:solidFill>
                  <a:srgbClr val="FF0000"/>
                </a:solidFill>
                <a:effectLst/>
                <a:uLnTx/>
                <a:uFillTx/>
                <a:latin typeface="Courier New" panose="02070309020205020404" pitchFamily="49" charset="0"/>
                <a:ea typeface="Calibri" panose="020F0502020204030204" pitchFamily="34" charset="0"/>
                <a:cs typeface="Times New Roman" panose="02020603050405020304" pitchFamily="18" charset="0"/>
              </a:rPr>
              <a:t>]&lt;</a:t>
            </a:r>
            <a:r>
              <a:rPr kumimoji="0" lang="en-US" sz="2000" b="0" i="0" u="none" strike="noStrike" kern="0" cap="none" spc="0" normalizeH="0" baseline="0" noProof="0">
                <a:ln>
                  <a:noFill/>
                </a:ln>
                <a:solidFill>
                  <a:srgbClr val="000000"/>
                </a:solidFill>
                <a:effectLst/>
                <a:uLnTx/>
                <a:uFillTx/>
                <a:latin typeface="Courier New" panose="02070309020205020404" pitchFamily="49" charset="0"/>
                <a:ea typeface="Calibri" panose="020F0502020204030204" pitchFamily="34" charset="0"/>
                <a:cs typeface="Times New Roman" panose="02020603050405020304" pitchFamily="18" charset="0"/>
              </a:rPr>
              <a:t>p</a:t>
            </a:r>
            <a:r>
              <a:rPr kumimoji="0" lang="en-US" sz="2000" b="0" i="0" u="none" strike="noStrike" kern="0" cap="none" spc="0" normalizeH="0" baseline="0" noProof="0">
                <a:ln>
                  <a:noFill/>
                </a:ln>
                <a:solidFill>
                  <a:srgbClr val="FF0000"/>
                </a:solidFill>
                <a:effectLst/>
                <a:uLnTx/>
                <a:uFillTx/>
                <a:latin typeface="Courier New" panose="02070309020205020404" pitchFamily="49" charset="0"/>
                <a:ea typeface="Calibri" panose="020F0502020204030204" pitchFamily="34" charset="0"/>
                <a:cs typeface="Times New Roman" panose="02020603050405020304" pitchFamily="18" charset="0"/>
              </a:rPr>
              <a:t>[</a:t>
            </a:r>
            <a:r>
              <a:rPr kumimoji="0" lang="en-US" sz="2000" b="0" i="0" u="none" strike="noStrike" kern="0" cap="none" spc="0" normalizeH="0" baseline="0" noProof="0">
                <a:ln>
                  <a:noFill/>
                </a:ln>
                <a:solidFill>
                  <a:srgbClr val="000000"/>
                </a:solidFill>
                <a:effectLst/>
                <a:uLnTx/>
                <a:uFillTx/>
                <a:latin typeface="Courier New" panose="02070309020205020404" pitchFamily="49" charset="0"/>
                <a:ea typeface="Calibri" panose="020F0502020204030204" pitchFamily="34" charset="0"/>
                <a:cs typeface="Times New Roman" panose="02020603050405020304" pitchFamily="18" charset="0"/>
              </a:rPr>
              <a:t>iz0</a:t>
            </a:r>
            <a:r>
              <a:rPr kumimoji="0" lang="en-US" sz="2000" b="0" i="0" u="none" strike="noStrike" kern="0" cap="none" spc="0" normalizeH="0" baseline="0" noProof="0">
                <a:ln>
                  <a:noFill/>
                </a:ln>
                <a:solidFill>
                  <a:srgbClr val="FF0000"/>
                </a:solidFill>
                <a:effectLst/>
                <a:uLnTx/>
                <a:uFillTx/>
                <a:latin typeface="Courier New" panose="02070309020205020404" pitchFamily="49" charset="0"/>
                <a:ea typeface="Calibri" panose="020F0502020204030204" pitchFamily="34" charset="0"/>
                <a:cs typeface="Times New Roman" panose="02020603050405020304" pitchFamily="18" charset="0"/>
              </a:rPr>
              <a:t>])</a:t>
            </a:r>
            <a:r>
              <a:rPr kumimoji="0" lang="en-US" sz="2000" b="0" i="0" u="none" strike="noStrike" kern="0" cap="none" spc="0" normalizeH="0" baseline="0" noProof="0">
                <a:ln>
                  <a:noFill/>
                </a:ln>
                <a:solidFill>
                  <a:srgbClr val="000000"/>
                </a:solidFill>
                <a:effectLst/>
                <a:uLnTx/>
                <a:uFillTx/>
                <a:latin typeface="Courier New" panose="02070309020205020404" pitchFamily="49" charset="0"/>
                <a:ea typeface="Calibri" panose="020F0502020204030204" pitchFamily="34" charset="0"/>
                <a:cs typeface="Times New Roman" panose="02020603050405020304" pitchFamily="18" charset="0"/>
              </a:rPr>
              <a:t>iz0</a:t>
            </a:r>
            <a:r>
              <a:rPr kumimoji="0" lang="en-US" sz="2000" b="0" i="0" u="none" strike="noStrike" kern="0" cap="none" spc="0" normalizeH="0" baseline="0" noProof="0">
                <a:ln>
                  <a:noFill/>
                </a:ln>
                <a:solidFill>
                  <a:srgbClr val="FF0000"/>
                </a:solidFill>
                <a:effectLst/>
                <a:uLnTx/>
                <a:uFillTx/>
                <a:latin typeface="Courier New" panose="02070309020205020404" pitchFamily="49" charset="0"/>
                <a:ea typeface="Calibri" panose="020F0502020204030204" pitchFamily="34" charset="0"/>
                <a:cs typeface="Times New Roman" panose="02020603050405020304" pitchFamily="18" charset="0"/>
              </a:rPr>
              <a:t>=</a:t>
            </a:r>
            <a:r>
              <a:rPr kumimoji="0" lang="en-US" sz="2000" b="0" i="0" u="none" strike="noStrike" kern="0" cap="none" spc="0" normalizeH="0" baseline="0" noProof="0">
                <a:ln>
                  <a:noFill/>
                </a:ln>
                <a:solidFill>
                  <a:srgbClr val="000000"/>
                </a:solidFill>
                <a:effectLst/>
                <a:uLnTx/>
                <a:uFillTx/>
                <a:latin typeface="Courier New" panose="02070309020205020404" pitchFamily="49" charset="0"/>
                <a:ea typeface="Calibri" panose="020F0502020204030204" pitchFamily="34" charset="0"/>
                <a:cs typeface="Times New Roman" panose="02020603050405020304" pitchFamily="18" charset="0"/>
              </a:rPr>
              <a:t>i</a:t>
            </a:r>
            <a:r>
              <a:rPr kumimoji="0" lang="en-US" sz="2000" b="0" i="0" u="none" strike="noStrike" kern="0" cap="none" spc="0" normalizeH="0" baseline="0" noProof="0">
                <a:ln>
                  <a:noFill/>
                </a:ln>
                <a:solidFill>
                  <a:srgbClr val="FF0000"/>
                </a:solidFill>
                <a:effectLst/>
                <a:uLnTx/>
                <a:uFillTx/>
                <a:latin typeface="Courier New" panose="02070309020205020404" pitchFamily="49" charset="0"/>
                <a:ea typeface="Calibri" panose="020F0502020204030204" pitchFamily="34" charset="0"/>
                <a:cs typeface="Times New Roman" panose="02020603050405020304" pitchFamily="18" charset="0"/>
              </a:rPr>
              <a:t>;</a:t>
            </a:r>
            <a:endParaRPr kumimoji="0" lang="en-US" sz="2000" b="0" i="0" u="none" strike="noStrike" kern="0" cap="none" spc="0" normalizeH="0" baseline="0" noProof="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a:ln>
                  <a:noFill/>
                </a:ln>
                <a:solidFill>
                  <a:srgbClr val="FF0000"/>
                </a:solidFill>
                <a:effectLst/>
                <a:uLnTx/>
                <a:uFillTx/>
                <a:latin typeface="Courier New" panose="02070309020205020404" pitchFamily="49" charset="0"/>
                <a:ea typeface="Calibri" panose="020F0502020204030204" pitchFamily="34" charset="0"/>
                <a:cs typeface="Times New Roman" panose="02020603050405020304" pitchFamily="18" charset="0"/>
              </a:rPr>
              <a:t>    }</a:t>
            </a:r>
            <a:endParaRPr kumimoji="0" lang="en-US" sz="2000" b="0" i="0" u="none" strike="noStrike" kern="0" cap="none" spc="0" normalizeH="0" baseline="0" noProof="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a:ln>
                  <a:noFill/>
                </a:ln>
                <a:solidFill>
                  <a:srgbClr val="FF0000"/>
                </a:solidFill>
                <a:effectLst/>
                <a:uLnTx/>
                <a:uFillTx/>
                <a:latin typeface="Courier New" panose="02070309020205020404" pitchFamily="49" charset="0"/>
                <a:ea typeface="Calibri" panose="020F0502020204030204" pitchFamily="34" charset="0"/>
                <a:cs typeface="Times New Roman" panose="02020603050405020304" pitchFamily="18" charset="0"/>
              </a:rPr>
              <a:t>    </a:t>
            </a:r>
            <a:r>
              <a:rPr kumimoji="0" lang="en-US" sz="2000" b="0" i="0" u="none" strike="noStrike" kern="0" cap="none" spc="0" normalizeH="0" baseline="0" noProof="0">
                <a:ln>
                  <a:noFill/>
                </a:ln>
                <a:solidFill>
                  <a:srgbClr val="000000"/>
                </a:solidFill>
                <a:effectLst/>
                <a:uLnTx/>
                <a:uFillTx/>
                <a:latin typeface="Courier New" panose="02070309020205020404" pitchFamily="49" charset="0"/>
                <a:ea typeface="Calibri" panose="020F0502020204030204" pitchFamily="34" charset="0"/>
                <a:cs typeface="Times New Roman" panose="02020603050405020304" pitchFamily="18" charset="0"/>
              </a:rPr>
              <a:t>pll z0</a:t>
            </a:r>
            <a:r>
              <a:rPr kumimoji="0" lang="en-US" sz="2000" b="0" i="0" u="none" strike="noStrike" kern="0" cap="none" spc="0" normalizeH="0" baseline="0" noProof="0">
                <a:ln>
                  <a:noFill/>
                </a:ln>
                <a:solidFill>
                  <a:srgbClr val="FF0000"/>
                </a:solidFill>
                <a:effectLst/>
                <a:uLnTx/>
                <a:uFillTx/>
                <a:latin typeface="Courier New" panose="02070309020205020404" pitchFamily="49" charset="0"/>
                <a:ea typeface="Calibri" panose="020F0502020204030204" pitchFamily="34" charset="0"/>
                <a:cs typeface="Times New Roman" panose="02020603050405020304" pitchFamily="18" charset="0"/>
              </a:rPr>
              <a:t>=</a:t>
            </a:r>
            <a:r>
              <a:rPr kumimoji="0" lang="en-US" sz="2000" b="0" i="0" u="none" strike="noStrike" kern="0" cap="none" spc="0" normalizeH="0" baseline="0" noProof="0">
                <a:ln>
                  <a:noFill/>
                </a:ln>
                <a:solidFill>
                  <a:srgbClr val="000000"/>
                </a:solidFill>
                <a:effectLst/>
                <a:uLnTx/>
                <a:uFillTx/>
                <a:latin typeface="Courier New" panose="02070309020205020404" pitchFamily="49" charset="0"/>
                <a:ea typeface="Calibri" panose="020F0502020204030204" pitchFamily="34" charset="0"/>
                <a:cs typeface="Times New Roman" panose="02020603050405020304" pitchFamily="18" charset="0"/>
              </a:rPr>
              <a:t>p</a:t>
            </a:r>
            <a:r>
              <a:rPr kumimoji="0" lang="en-US" sz="2000" b="0" i="0" u="none" strike="noStrike" kern="0" cap="none" spc="0" normalizeH="0" baseline="0" noProof="0">
                <a:ln>
                  <a:noFill/>
                </a:ln>
                <a:solidFill>
                  <a:srgbClr val="FF0000"/>
                </a:solidFill>
                <a:effectLst/>
                <a:uLnTx/>
                <a:uFillTx/>
                <a:latin typeface="Courier New" panose="02070309020205020404" pitchFamily="49" charset="0"/>
                <a:ea typeface="Calibri" panose="020F0502020204030204" pitchFamily="34" charset="0"/>
                <a:cs typeface="Times New Roman" panose="02020603050405020304" pitchFamily="18" charset="0"/>
              </a:rPr>
              <a:t>[</a:t>
            </a:r>
            <a:r>
              <a:rPr kumimoji="0" lang="en-US" sz="2000" b="0" i="0" u="none" strike="noStrike" kern="0" cap="none" spc="0" normalizeH="0" baseline="0" noProof="0">
                <a:ln>
                  <a:noFill/>
                </a:ln>
                <a:solidFill>
                  <a:srgbClr val="000000"/>
                </a:solidFill>
                <a:effectLst/>
                <a:uLnTx/>
                <a:uFillTx/>
                <a:latin typeface="Courier New" panose="02070309020205020404" pitchFamily="49" charset="0"/>
                <a:ea typeface="Calibri" panose="020F0502020204030204" pitchFamily="34" charset="0"/>
                <a:cs typeface="Times New Roman" panose="02020603050405020304" pitchFamily="18" charset="0"/>
              </a:rPr>
              <a:t>iz0</a:t>
            </a:r>
            <a:r>
              <a:rPr kumimoji="0" lang="en-US" sz="2000" b="0" i="0" u="none" strike="noStrike" kern="0" cap="none" spc="0" normalizeH="0" baseline="0" noProof="0">
                <a:ln>
                  <a:noFill/>
                </a:ln>
                <a:solidFill>
                  <a:srgbClr val="FF0000"/>
                </a:solidFill>
                <a:effectLst/>
                <a:uLnTx/>
                <a:uFillTx/>
                <a:latin typeface="Courier New" panose="02070309020205020404" pitchFamily="49" charset="0"/>
                <a:ea typeface="Calibri" panose="020F0502020204030204" pitchFamily="34" charset="0"/>
                <a:cs typeface="Times New Roman" panose="02020603050405020304" pitchFamily="18" charset="0"/>
              </a:rPr>
              <a:t>];</a:t>
            </a:r>
            <a:endParaRPr kumimoji="0" lang="en-US" sz="2000" b="0" i="0" u="none" strike="noStrike" kern="0" cap="none" spc="0" normalizeH="0" baseline="0" noProof="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a:ln>
                  <a:noFill/>
                </a:ln>
                <a:solidFill>
                  <a:srgbClr val="FF0000"/>
                </a:solidFill>
                <a:effectLst/>
                <a:uLnTx/>
                <a:uFillTx/>
                <a:latin typeface="Courier New" panose="02070309020205020404" pitchFamily="49" charset="0"/>
                <a:ea typeface="Calibri" panose="020F0502020204030204" pitchFamily="34" charset="0"/>
                <a:cs typeface="Times New Roman" panose="02020603050405020304" pitchFamily="18" charset="0"/>
              </a:rPr>
              <a:t>    </a:t>
            </a:r>
            <a:r>
              <a:rPr kumimoji="0" lang="en-US" sz="2000" b="1" i="0" u="none" strike="noStrike" kern="0" cap="none" spc="0" normalizeH="0" baseline="0" noProof="0">
                <a:ln>
                  <a:noFill/>
                </a:ln>
                <a:solidFill>
                  <a:srgbClr val="00A000"/>
                </a:solidFill>
                <a:effectLst/>
                <a:uLnTx/>
                <a:uFillTx/>
                <a:latin typeface="Courier New" panose="02070309020205020404" pitchFamily="49" charset="0"/>
                <a:ea typeface="Calibri" panose="020F0502020204030204" pitchFamily="34" charset="0"/>
                <a:cs typeface="Times New Roman" panose="02020603050405020304" pitchFamily="18" charset="0"/>
              </a:rPr>
              <a:t>rotate</a:t>
            </a:r>
            <a:r>
              <a:rPr kumimoji="0" lang="en-US" sz="2000" b="0" i="0" u="none" strike="noStrike" kern="0" cap="none" spc="0" normalizeH="0" baseline="0" noProof="0">
                <a:ln>
                  <a:noFill/>
                </a:ln>
                <a:solidFill>
                  <a:srgbClr val="FF0000"/>
                </a:solidFill>
                <a:effectLst/>
                <a:uLnTx/>
                <a:uFillTx/>
                <a:latin typeface="Courier New" panose="02070309020205020404" pitchFamily="49" charset="0"/>
                <a:ea typeface="Calibri" panose="020F0502020204030204" pitchFamily="34" charset="0"/>
                <a:cs typeface="Times New Roman" panose="02020603050405020304" pitchFamily="18" charset="0"/>
              </a:rPr>
              <a:t>(</a:t>
            </a:r>
            <a:r>
              <a:rPr kumimoji="0" lang="en-US" sz="2000" b="0" i="0" u="none" strike="noStrike" kern="0" cap="none" spc="0" normalizeH="0" baseline="0" noProof="0">
                <a:ln>
                  <a:noFill/>
                </a:ln>
                <a:solidFill>
                  <a:srgbClr val="000000"/>
                </a:solidFill>
                <a:effectLst/>
                <a:uLnTx/>
                <a:uFillTx/>
                <a:latin typeface="Courier New" panose="02070309020205020404" pitchFamily="49" charset="0"/>
                <a:ea typeface="Calibri" panose="020F0502020204030204" pitchFamily="34" charset="0"/>
                <a:cs typeface="Times New Roman" panose="02020603050405020304" pitchFamily="18" charset="0"/>
              </a:rPr>
              <a:t>p</a:t>
            </a:r>
            <a:r>
              <a:rPr kumimoji="0" lang="en-US" sz="2000" b="0" i="0" u="none" strike="noStrike" kern="0" cap="none" spc="0" normalizeH="0" baseline="0" noProof="0">
                <a:ln>
                  <a:noFill/>
                </a:ln>
                <a:solidFill>
                  <a:srgbClr val="FF0000"/>
                </a:solidFill>
                <a:effectLst/>
                <a:uLnTx/>
                <a:uFillTx/>
                <a:latin typeface="Courier New" panose="02070309020205020404" pitchFamily="49" charset="0"/>
                <a:ea typeface="Calibri" panose="020F0502020204030204" pitchFamily="34" charset="0"/>
                <a:cs typeface="Times New Roman" panose="02020603050405020304" pitchFamily="18" charset="0"/>
              </a:rPr>
              <a:t>.</a:t>
            </a:r>
            <a:r>
              <a:rPr kumimoji="0" lang="en-US" sz="2000" b="1" i="0" u="none" strike="noStrike" kern="0" cap="none" spc="0" normalizeH="0" baseline="0" noProof="0">
                <a:ln>
                  <a:noFill/>
                </a:ln>
                <a:solidFill>
                  <a:srgbClr val="00A000"/>
                </a:solidFill>
                <a:effectLst/>
                <a:uLnTx/>
                <a:uFillTx/>
                <a:latin typeface="Courier New" panose="02070309020205020404" pitchFamily="49" charset="0"/>
                <a:ea typeface="Calibri" panose="020F0502020204030204" pitchFamily="34" charset="0"/>
                <a:cs typeface="Times New Roman" panose="02020603050405020304" pitchFamily="18" charset="0"/>
              </a:rPr>
              <a:t>begin</a:t>
            </a:r>
            <a:r>
              <a:rPr kumimoji="0" lang="en-US" sz="2000" b="0" i="0" u="none" strike="noStrike" kern="0" cap="none" spc="0" normalizeH="0" baseline="0" noProof="0">
                <a:ln>
                  <a:noFill/>
                </a:ln>
                <a:solidFill>
                  <a:srgbClr val="FF0000"/>
                </a:solidFill>
                <a:effectLst/>
                <a:uLnTx/>
                <a:uFillTx/>
                <a:latin typeface="Courier New" panose="02070309020205020404" pitchFamily="49" charset="0"/>
                <a:ea typeface="Calibri" panose="020F0502020204030204" pitchFamily="34" charset="0"/>
                <a:cs typeface="Times New Roman" panose="02020603050405020304" pitchFamily="18" charset="0"/>
              </a:rPr>
              <a:t>(),</a:t>
            </a:r>
            <a:r>
              <a:rPr kumimoji="0" lang="en-US" sz="2000" b="0" i="0" u="none" strike="noStrike" kern="0" cap="none" spc="0" normalizeH="0" baseline="0" noProof="0">
                <a:ln>
                  <a:noFill/>
                </a:ln>
                <a:solidFill>
                  <a:srgbClr val="000000"/>
                </a:solidFill>
                <a:effectLst/>
                <a:uLnTx/>
                <a:uFillTx/>
                <a:latin typeface="Courier New" panose="02070309020205020404" pitchFamily="49" charset="0"/>
                <a:ea typeface="Calibri" panose="020F0502020204030204" pitchFamily="34" charset="0"/>
                <a:cs typeface="Times New Roman" panose="02020603050405020304" pitchFamily="18" charset="0"/>
              </a:rPr>
              <a:t>p</a:t>
            </a:r>
            <a:r>
              <a:rPr kumimoji="0" lang="en-US" sz="2000" b="0" i="0" u="none" strike="noStrike" kern="0" cap="none" spc="0" normalizeH="0" baseline="0" noProof="0">
                <a:ln>
                  <a:noFill/>
                </a:ln>
                <a:solidFill>
                  <a:srgbClr val="FF0000"/>
                </a:solidFill>
                <a:effectLst/>
                <a:uLnTx/>
                <a:uFillTx/>
                <a:latin typeface="Courier New" panose="02070309020205020404" pitchFamily="49" charset="0"/>
                <a:ea typeface="Calibri" panose="020F0502020204030204" pitchFamily="34" charset="0"/>
                <a:cs typeface="Times New Roman" panose="02020603050405020304" pitchFamily="18" charset="0"/>
              </a:rPr>
              <a:t>.</a:t>
            </a:r>
            <a:r>
              <a:rPr kumimoji="0" lang="en-US" sz="2000" b="1" i="0" u="none" strike="noStrike" kern="0" cap="none" spc="0" normalizeH="0" baseline="0" noProof="0">
                <a:ln>
                  <a:noFill/>
                </a:ln>
                <a:solidFill>
                  <a:srgbClr val="00A000"/>
                </a:solidFill>
                <a:effectLst/>
                <a:uLnTx/>
                <a:uFillTx/>
                <a:latin typeface="Courier New" panose="02070309020205020404" pitchFamily="49" charset="0"/>
                <a:ea typeface="Calibri" panose="020F0502020204030204" pitchFamily="34" charset="0"/>
                <a:cs typeface="Times New Roman" panose="02020603050405020304" pitchFamily="18" charset="0"/>
              </a:rPr>
              <a:t>begin</a:t>
            </a:r>
            <a:r>
              <a:rPr kumimoji="0" lang="en-US" sz="2000" b="0" i="0" u="none" strike="noStrike" kern="0" cap="none" spc="0" normalizeH="0" baseline="0" noProof="0">
                <a:ln>
                  <a:noFill/>
                </a:ln>
                <a:solidFill>
                  <a:srgbClr val="FF0000"/>
                </a:solidFill>
                <a:effectLst/>
                <a:uLnTx/>
                <a:uFillTx/>
                <a:latin typeface="Courier New" panose="02070309020205020404" pitchFamily="49" charset="0"/>
                <a:ea typeface="Calibri" panose="020F0502020204030204" pitchFamily="34" charset="0"/>
                <a:cs typeface="Times New Roman" panose="02020603050405020304" pitchFamily="18" charset="0"/>
              </a:rPr>
              <a:t>()+</a:t>
            </a:r>
            <a:r>
              <a:rPr kumimoji="0" lang="en-US" sz="2000" b="0" i="0" u="none" strike="noStrike" kern="0" cap="none" spc="0" normalizeH="0" baseline="0" noProof="0">
                <a:ln>
                  <a:noFill/>
                </a:ln>
                <a:solidFill>
                  <a:srgbClr val="000000"/>
                </a:solidFill>
                <a:effectLst/>
                <a:uLnTx/>
                <a:uFillTx/>
                <a:latin typeface="Courier New" panose="02070309020205020404" pitchFamily="49" charset="0"/>
                <a:ea typeface="Calibri" panose="020F0502020204030204" pitchFamily="34" charset="0"/>
                <a:cs typeface="Times New Roman" panose="02020603050405020304" pitchFamily="18" charset="0"/>
              </a:rPr>
              <a:t>iz0</a:t>
            </a:r>
            <a:r>
              <a:rPr kumimoji="0" lang="en-US" sz="2000" b="0" i="0" u="none" strike="noStrike" kern="0" cap="none" spc="0" normalizeH="0" baseline="0" noProof="0">
                <a:ln>
                  <a:noFill/>
                </a:ln>
                <a:solidFill>
                  <a:srgbClr val="FF0000"/>
                </a:solidFill>
                <a:effectLst/>
                <a:uLnTx/>
                <a:uFillTx/>
                <a:latin typeface="Courier New" panose="02070309020205020404" pitchFamily="49" charset="0"/>
                <a:ea typeface="Calibri" panose="020F0502020204030204" pitchFamily="34" charset="0"/>
                <a:cs typeface="Times New Roman" panose="02020603050405020304" pitchFamily="18" charset="0"/>
              </a:rPr>
              <a:t>,</a:t>
            </a:r>
            <a:r>
              <a:rPr kumimoji="0" lang="en-US" sz="2000" b="0" i="0" u="none" strike="noStrike" kern="0" cap="none" spc="0" normalizeH="0" baseline="0" noProof="0">
                <a:ln>
                  <a:noFill/>
                </a:ln>
                <a:solidFill>
                  <a:srgbClr val="000000"/>
                </a:solidFill>
                <a:effectLst/>
                <a:uLnTx/>
                <a:uFillTx/>
                <a:latin typeface="Courier New" panose="02070309020205020404" pitchFamily="49" charset="0"/>
                <a:ea typeface="Calibri" panose="020F0502020204030204" pitchFamily="34" charset="0"/>
                <a:cs typeface="Times New Roman" panose="02020603050405020304" pitchFamily="18" charset="0"/>
              </a:rPr>
              <a:t>p</a:t>
            </a:r>
            <a:r>
              <a:rPr kumimoji="0" lang="en-US" sz="2000" b="0" i="0" u="none" strike="noStrike" kern="0" cap="none" spc="0" normalizeH="0" baseline="0" noProof="0">
                <a:ln>
                  <a:noFill/>
                </a:ln>
                <a:solidFill>
                  <a:srgbClr val="FF0000"/>
                </a:solidFill>
                <a:effectLst/>
                <a:uLnTx/>
                <a:uFillTx/>
                <a:latin typeface="Courier New" panose="02070309020205020404" pitchFamily="49" charset="0"/>
                <a:ea typeface="Calibri" panose="020F0502020204030204" pitchFamily="34" charset="0"/>
                <a:cs typeface="Times New Roman" panose="02020603050405020304" pitchFamily="18" charset="0"/>
              </a:rPr>
              <a:t>.</a:t>
            </a:r>
            <a:r>
              <a:rPr kumimoji="0" lang="en-US" sz="2000" b="1" i="0" u="none" strike="noStrike" kern="0" cap="none" spc="0" normalizeH="0" baseline="0" noProof="0">
                <a:ln>
                  <a:noFill/>
                </a:ln>
                <a:solidFill>
                  <a:srgbClr val="00A000"/>
                </a:solidFill>
                <a:effectLst/>
                <a:uLnTx/>
                <a:uFillTx/>
                <a:latin typeface="Courier New" panose="02070309020205020404" pitchFamily="49" charset="0"/>
                <a:ea typeface="Calibri" panose="020F0502020204030204" pitchFamily="34" charset="0"/>
                <a:cs typeface="Times New Roman" panose="02020603050405020304" pitchFamily="18" charset="0"/>
              </a:rPr>
              <a:t>end</a:t>
            </a:r>
            <a:r>
              <a:rPr kumimoji="0" lang="en-US" sz="2000" b="0" i="0" u="none" strike="noStrike" kern="0" cap="none" spc="0" normalizeH="0" baseline="0" noProof="0">
                <a:ln>
                  <a:noFill/>
                </a:ln>
                <a:solidFill>
                  <a:srgbClr val="FF0000"/>
                </a:solidFill>
                <a:effectLst/>
                <a:uLnTx/>
                <a:uFillTx/>
                <a:latin typeface="Courier New" panose="02070309020205020404" pitchFamily="49" charset="0"/>
                <a:ea typeface="Calibri" panose="020F0502020204030204" pitchFamily="34" charset="0"/>
                <a:cs typeface="Times New Roman" panose="02020603050405020304" pitchFamily="18" charset="0"/>
              </a:rPr>
              <a:t>());</a:t>
            </a:r>
            <a:endParaRPr kumimoji="0" lang="en-US" sz="2000" b="0" i="0" u="none" strike="noStrike" kern="0" cap="none" spc="0" normalizeH="0" baseline="0" noProof="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a:ln>
                  <a:noFill/>
                </a:ln>
                <a:solidFill>
                  <a:srgbClr val="FF0000"/>
                </a:solidFill>
                <a:effectLst/>
                <a:uLnTx/>
                <a:uFillTx/>
                <a:latin typeface="Courier New" panose="02070309020205020404" pitchFamily="49" charset="0"/>
                <a:ea typeface="Calibri" panose="020F0502020204030204" pitchFamily="34" charset="0"/>
                <a:cs typeface="Times New Roman" panose="02020603050405020304" pitchFamily="18" charset="0"/>
              </a:rPr>
              <a:t>    </a:t>
            </a:r>
            <a:r>
              <a:rPr kumimoji="0" lang="en-US" sz="2000" b="0" i="0" u="none" strike="noStrike" kern="0" cap="none" spc="0" normalizeH="0" baseline="0" noProof="0">
                <a:ln>
                  <a:noFill/>
                </a:ln>
                <a:solidFill>
                  <a:srgbClr val="000000"/>
                </a:solidFill>
                <a:effectLst/>
                <a:uLnTx/>
                <a:uFillTx/>
                <a:latin typeface="Courier New" panose="02070309020205020404" pitchFamily="49" charset="0"/>
                <a:ea typeface="Calibri" panose="020F0502020204030204" pitchFamily="34" charset="0"/>
                <a:cs typeface="Times New Roman" panose="02020603050405020304" pitchFamily="18" charset="0"/>
              </a:rPr>
              <a:t>p</a:t>
            </a:r>
            <a:r>
              <a:rPr kumimoji="0" lang="en-US" sz="2000" b="0" i="0" u="none" strike="noStrike" kern="0" cap="none" spc="0" normalizeH="0" baseline="0" noProof="0">
                <a:ln>
                  <a:noFill/>
                </a:ln>
                <a:solidFill>
                  <a:srgbClr val="FF0000"/>
                </a:solidFill>
                <a:effectLst/>
                <a:uLnTx/>
                <a:uFillTx/>
                <a:latin typeface="Courier New" panose="02070309020205020404" pitchFamily="49" charset="0"/>
                <a:ea typeface="Calibri" panose="020F0502020204030204" pitchFamily="34" charset="0"/>
                <a:cs typeface="Times New Roman" panose="02020603050405020304" pitchFamily="18" charset="0"/>
              </a:rPr>
              <a:t>.</a:t>
            </a:r>
            <a:r>
              <a:rPr kumimoji="0" lang="en-US" sz="2000" b="1" i="0" u="none" strike="noStrike" kern="0" cap="none" spc="0" normalizeH="0" baseline="0" noProof="0">
                <a:ln>
                  <a:noFill/>
                </a:ln>
                <a:solidFill>
                  <a:srgbClr val="00A000"/>
                </a:solidFill>
                <a:effectLst/>
                <a:uLnTx/>
                <a:uFillTx/>
                <a:latin typeface="Courier New" panose="02070309020205020404" pitchFamily="49" charset="0"/>
                <a:ea typeface="Calibri" panose="020F0502020204030204" pitchFamily="34" charset="0"/>
                <a:cs typeface="Times New Roman" panose="02020603050405020304" pitchFamily="18" charset="0"/>
              </a:rPr>
              <a:t>erase</a:t>
            </a:r>
            <a:r>
              <a:rPr kumimoji="0" lang="en-US" sz="2000" b="0" i="0" u="none" strike="noStrike" kern="0" cap="none" spc="0" normalizeH="0" baseline="0" noProof="0">
                <a:ln>
                  <a:noFill/>
                </a:ln>
                <a:solidFill>
                  <a:srgbClr val="FF0000"/>
                </a:solidFill>
                <a:effectLst/>
                <a:uLnTx/>
                <a:uFillTx/>
                <a:latin typeface="Courier New" panose="02070309020205020404" pitchFamily="49" charset="0"/>
                <a:ea typeface="Calibri" panose="020F0502020204030204" pitchFamily="34" charset="0"/>
                <a:cs typeface="Times New Roman" panose="02020603050405020304" pitchFamily="18" charset="0"/>
              </a:rPr>
              <a:t>(</a:t>
            </a:r>
            <a:r>
              <a:rPr kumimoji="0" lang="en-US" sz="2000" b="0" i="0" u="none" strike="noStrike" kern="0" cap="none" spc="0" normalizeH="0" baseline="0" noProof="0">
                <a:ln>
                  <a:noFill/>
                </a:ln>
                <a:solidFill>
                  <a:srgbClr val="000000"/>
                </a:solidFill>
                <a:effectLst/>
                <a:uLnTx/>
                <a:uFillTx/>
                <a:latin typeface="Courier New" panose="02070309020205020404" pitchFamily="49" charset="0"/>
                <a:ea typeface="Calibri" panose="020F0502020204030204" pitchFamily="34" charset="0"/>
                <a:cs typeface="Times New Roman" panose="02020603050405020304" pitchFamily="18" charset="0"/>
              </a:rPr>
              <a:t>p</a:t>
            </a:r>
            <a:r>
              <a:rPr kumimoji="0" lang="en-US" sz="2000" b="0" i="0" u="none" strike="noStrike" kern="0" cap="none" spc="0" normalizeH="0" baseline="0" noProof="0">
                <a:ln>
                  <a:noFill/>
                </a:ln>
                <a:solidFill>
                  <a:srgbClr val="FF0000"/>
                </a:solidFill>
                <a:effectLst/>
                <a:uLnTx/>
                <a:uFillTx/>
                <a:latin typeface="Courier New" panose="02070309020205020404" pitchFamily="49" charset="0"/>
                <a:ea typeface="Calibri" panose="020F0502020204030204" pitchFamily="34" charset="0"/>
                <a:cs typeface="Times New Roman" panose="02020603050405020304" pitchFamily="18" charset="0"/>
              </a:rPr>
              <a:t>.</a:t>
            </a:r>
            <a:r>
              <a:rPr kumimoji="0" lang="en-US" sz="2000" b="1" i="0" u="none" strike="noStrike" kern="0" cap="none" spc="0" normalizeH="0" baseline="0" noProof="0">
                <a:ln>
                  <a:noFill/>
                </a:ln>
                <a:solidFill>
                  <a:srgbClr val="00A000"/>
                </a:solidFill>
                <a:effectLst/>
                <a:uLnTx/>
                <a:uFillTx/>
                <a:latin typeface="Courier New" panose="02070309020205020404" pitchFamily="49" charset="0"/>
                <a:ea typeface="Calibri" panose="020F0502020204030204" pitchFamily="34" charset="0"/>
                <a:cs typeface="Times New Roman" panose="02020603050405020304" pitchFamily="18" charset="0"/>
              </a:rPr>
              <a:t>begin</a:t>
            </a:r>
            <a:r>
              <a:rPr kumimoji="0" lang="en-US" sz="2000" b="0" i="0" u="none" strike="noStrike" kern="0" cap="none" spc="0" normalizeH="0" baseline="0" noProof="0">
                <a:ln>
                  <a:noFill/>
                </a:ln>
                <a:solidFill>
                  <a:srgbClr val="FF0000"/>
                </a:solidFill>
                <a:effectLst/>
                <a:uLnTx/>
                <a:uFillTx/>
                <a:latin typeface="Courier New" panose="02070309020205020404" pitchFamily="49" charset="0"/>
                <a:ea typeface="Calibri" panose="020F0502020204030204" pitchFamily="34" charset="0"/>
                <a:cs typeface="Times New Roman" panose="02020603050405020304" pitchFamily="18" charset="0"/>
              </a:rPr>
              <a:t>()); --</a:t>
            </a:r>
            <a:r>
              <a:rPr kumimoji="0" lang="en-US" sz="2000" b="0" i="0" u="none" strike="noStrike" kern="0" cap="none" spc="0" normalizeH="0" baseline="0" noProof="0">
                <a:ln>
                  <a:noFill/>
                </a:ln>
                <a:solidFill>
                  <a:srgbClr val="000000"/>
                </a:solidFill>
                <a:effectLst/>
                <a:uLnTx/>
                <a:uFillTx/>
                <a:latin typeface="Courier New" panose="02070309020205020404" pitchFamily="49" charset="0"/>
                <a:ea typeface="Calibri" panose="020F0502020204030204" pitchFamily="34" charset="0"/>
                <a:cs typeface="Times New Roman" panose="02020603050405020304" pitchFamily="18" charset="0"/>
              </a:rPr>
              <a:t>n</a:t>
            </a:r>
            <a:r>
              <a:rPr kumimoji="0" lang="en-US" sz="2000" b="0" i="0" u="none" strike="noStrike" kern="0" cap="none" spc="0" normalizeH="0" baseline="0" noProof="0">
                <a:ln>
                  <a:noFill/>
                </a:ln>
                <a:solidFill>
                  <a:srgbClr val="FF0000"/>
                </a:solidFill>
                <a:effectLst/>
                <a:uLnTx/>
                <a:uFillTx/>
                <a:latin typeface="Courier New" panose="02070309020205020404" pitchFamily="49" charset="0"/>
                <a:ea typeface="Calibri" panose="020F0502020204030204" pitchFamily="34" charset="0"/>
                <a:cs typeface="Times New Roman" panose="02020603050405020304" pitchFamily="18" charset="0"/>
              </a:rPr>
              <a:t>;</a:t>
            </a:r>
            <a:endParaRPr kumimoji="0" lang="en-US" sz="2000" b="0" i="0" u="none" strike="noStrike" kern="0" cap="none" spc="0" normalizeH="0" baseline="0" noProof="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endParaRPr>
          </a:p>
        </p:txBody>
      </p:sp>
      <p:grpSp>
        <p:nvGrpSpPr>
          <p:cNvPr id="10" name="Group 9"/>
          <p:cNvGrpSpPr/>
          <p:nvPr/>
        </p:nvGrpSpPr>
        <p:grpSpPr>
          <a:xfrm>
            <a:off x="1200646" y="2275009"/>
            <a:ext cx="1870199" cy="776789"/>
            <a:chOff x="-1" y="69482"/>
            <a:chExt cx="1057524" cy="368394"/>
          </a:xfrm>
        </p:grpSpPr>
        <p:sp>
          <p:nvSpPr>
            <p:cNvPr id="17" name="Oval Callout 16"/>
            <p:cNvSpPr/>
            <p:nvPr/>
          </p:nvSpPr>
          <p:spPr>
            <a:xfrm>
              <a:off x="-1" y="69482"/>
              <a:ext cx="1057524" cy="280210"/>
            </a:xfrm>
            <a:prstGeom prst="wedgeEllipseCallout">
              <a:avLst>
                <a:gd name="adj1" fmla="val 87368"/>
                <a:gd name="adj2" fmla="val 113520"/>
              </a:avLst>
            </a:prstGeom>
            <a:gradFill>
              <a:gsLst>
                <a:gs pos="0">
                  <a:srgbClr val="002060"/>
                </a:gs>
                <a:gs pos="15000">
                  <a:srgbClr val="00B0F0"/>
                </a:gs>
                <a:gs pos="95000">
                  <a:srgbClr val="ED7D31">
                    <a:lumMod val="50000"/>
                  </a:srgbClr>
                </a:gs>
                <a:gs pos="81000">
                  <a:srgbClr val="ED7D31">
                    <a:lumMod val="20000"/>
                    <a:lumOff val="80000"/>
                  </a:srgbClr>
                </a:gs>
                <a:gs pos="67000">
                  <a:srgbClr val="FFC000">
                    <a:lumMod val="20000"/>
                    <a:lumOff val="80000"/>
                  </a:srgbClr>
                </a:gs>
                <a:gs pos="29000">
                  <a:srgbClr val="FFC000">
                    <a:lumMod val="60000"/>
                    <a:lumOff val="40000"/>
                  </a:srgbClr>
                </a:gs>
              </a:gsLst>
              <a:lin ang="5400000" scaled="1"/>
            </a:gradFill>
            <a:ln w="12700" cap="flat" cmpd="sng" algn="ctr">
              <a:solidFill>
                <a:srgbClr val="5B9BD5">
                  <a:shade val="50000"/>
                </a:srgbClr>
              </a:solidFill>
              <a:prstDash val="solid"/>
              <a:miter lim="800000"/>
            </a:ln>
            <a:effectLst/>
            <a:scene3d>
              <a:camera prst="orthographicFront"/>
              <a:lightRig rig="threePt" dir="t"/>
            </a:scene3d>
            <a:sp3d>
              <a:bevelT/>
            </a:sp3d>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600"/>
                </a:spcAft>
                <a:buClrTx/>
                <a:buSzTx/>
                <a:buFontTx/>
                <a:buNone/>
                <a:tabLst/>
                <a:defRPr/>
              </a:pPr>
              <a:r>
                <a:rPr kumimoji="0" lang="en-US" sz="1100" b="0" i="0" u="none" strike="noStrike" kern="0" cap="none" spc="0" normalizeH="0" baseline="0" noProof="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rPr>
                <a:t> </a:t>
              </a:r>
            </a:p>
          </p:txBody>
        </p:sp>
        <p:sp>
          <p:nvSpPr>
            <p:cNvPr id="18" name="Text Box 2"/>
            <p:cNvSpPr txBox="1">
              <a:spLocks noChangeArrowheads="1"/>
            </p:cNvSpPr>
            <p:nvPr/>
          </p:nvSpPr>
          <p:spPr bwMode="auto">
            <a:xfrm>
              <a:off x="71561" y="114116"/>
              <a:ext cx="985962" cy="323760"/>
            </a:xfrm>
            <a:prstGeom prst="rect">
              <a:avLst/>
            </a:prstGeom>
            <a:noFill/>
            <a:ln w="9525">
              <a:noFill/>
              <a:miter lim="800000"/>
              <a:headEnd/>
              <a:tailEnd/>
            </a:ln>
          </p:spPr>
          <p:txBody>
            <a:bodyPr rot="0" vert="horz" wrap="square" lIns="91440" tIns="45720" rIns="91440" bIns="45720" anchor="t" anchorCtr="0">
              <a:noAutofit/>
            </a:bodyPr>
            <a:lstStyle/>
            <a:p>
              <a:pPr marL="0" marR="0" lvl="0" indent="0" defTabSz="914400" eaLnBrk="1" fontAlgn="auto" latinLnBrk="0" hangingPunct="1">
                <a:lnSpc>
                  <a:spcPct val="100000"/>
                </a:lnSpc>
                <a:spcBef>
                  <a:spcPts val="0"/>
                </a:spcBef>
                <a:spcAft>
                  <a:spcPts val="600"/>
                </a:spcAft>
                <a:buClrTx/>
                <a:buSzTx/>
                <a:buFontTx/>
                <a:buNone/>
                <a:tabLst/>
                <a:defRPr/>
              </a:pPr>
              <a:r>
                <a:rPr kumimoji="0" lang="en-US" sz="2000" b="0" i="1" u="none" strike="noStrike" kern="0" cap="none" spc="0" normalizeH="0" baseline="0" noProof="0">
                  <a:ln>
                    <a:noFill/>
                  </a:ln>
                  <a:solidFill>
                    <a:srgbClr val="7030A0"/>
                  </a:solidFill>
                  <a:effectLst/>
                  <a:uLnTx/>
                  <a:uFillTx/>
                  <a:latin typeface="Times New Roman" panose="02020603050405020304" pitchFamily="18" charset="0"/>
                  <a:ea typeface="Calibri" panose="020F0502020204030204" pitchFamily="34" charset="0"/>
                  <a:cs typeface="Times New Roman" panose="02020603050405020304" pitchFamily="18" charset="0"/>
                </a:rPr>
                <a:t>Tìm vị trí </a:t>
              </a:r>
              <a:r>
                <a:rPr kumimoji="0" lang="en-US" sz="2000" b="1" i="1" u="none" strike="noStrike" kern="0" cap="none" spc="0" normalizeH="0" baseline="0" noProof="0">
                  <a:ln>
                    <a:noFill/>
                  </a:ln>
                  <a:solidFill>
                    <a:srgbClr val="7030A0"/>
                  </a:solidFill>
                  <a:effectLst/>
                  <a:uLnTx/>
                  <a:uFillTx/>
                  <a:latin typeface="Courier New" panose="02070309020205020404" pitchFamily="49" charset="0"/>
                  <a:ea typeface="Calibri" panose="020F0502020204030204" pitchFamily="34" charset="0"/>
                  <a:cs typeface="Times New Roman" panose="02020603050405020304" pitchFamily="18" charset="0"/>
                </a:rPr>
                <a:t>Z0</a:t>
              </a:r>
              <a:endParaRPr kumimoji="0" lang="en-US" sz="2000" b="0" i="0" u="none" strike="noStrike" kern="0" cap="none" spc="0" normalizeH="0" baseline="0" noProof="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endParaRPr>
            </a:p>
          </p:txBody>
        </p:sp>
      </p:grpSp>
      <p:grpSp>
        <p:nvGrpSpPr>
          <p:cNvPr id="11" name="Group 10"/>
          <p:cNvGrpSpPr/>
          <p:nvPr/>
        </p:nvGrpSpPr>
        <p:grpSpPr>
          <a:xfrm>
            <a:off x="7916123" y="2835857"/>
            <a:ext cx="2692804" cy="931820"/>
            <a:chOff x="99982" y="180416"/>
            <a:chExt cx="1522675" cy="441918"/>
          </a:xfrm>
        </p:grpSpPr>
        <p:sp>
          <p:nvSpPr>
            <p:cNvPr id="15" name="Cloud Callout 14"/>
            <p:cNvSpPr/>
            <p:nvPr/>
          </p:nvSpPr>
          <p:spPr>
            <a:xfrm>
              <a:off x="99982" y="180416"/>
              <a:ext cx="1522675" cy="441918"/>
            </a:xfrm>
            <a:prstGeom prst="cloudCallout">
              <a:avLst>
                <a:gd name="adj1" fmla="val -52006"/>
                <a:gd name="adj2" fmla="val 75902"/>
              </a:avLst>
            </a:prstGeom>
            <a:gradFill>
              <a:gsLst>
                <a:gs pos="0">
                  <a:srgbClr val="002060"/>
                </a:gs>
                <a:gs pos="15000">
                  <a:srgbClr val="00B0F0"/>
                </a:gs>
                <a:gs pos="95000">
                  <a:srgbClr val="ED7D31">
                    <a:lumMod val="50000"/>
                  </a:srgbClr>
                </a:gs>
                <a:gs pos="81000">
                  <a:srgbClr val="ED7D31">
                    <a:lumMod val="20000"/>
                    <a:lumOff val="80000"/>
                  </a:srgbClr>
                </a:gs>
                <a:gs pos="67000">
                  <a:srgbClr val="FFC000">
                    <a:lumMod val="20000"/>
                    <a:lumOff val="80000"/>
                  </a:srgbClr>
                </a:gs>
                <a:gs pos="29000">
                  <a:srgbClr val="FFC000">
                    <a:lumMod val="60000"/>
                    <a:lumOff val="40000"/>
                  </a:srgbClr>
                </a:gs>
              </a:gsLst>
              <a:lin ang="5400000" scaled="1"/>
            </a:gradFill>
            <a:ln w="12700" cap="flat" cmpd="sng" algn="ctr">
              <a:solidFill>
                <a:srgbClr val="5B9BD5">
                  <a:shade val="50000"/>
                </a:srgbClr>
              </a:solidFill>
              <a:prstDash val="solid"/>
              <a:miter lim="800000"/>
            </a:ln>
            <a:effectLst/>
            <a:scene3d>
              <a:camera prst="orthographicFront"/>
              <a:lightRig rig="threePt" dir="t"/>
            </a:scene3d>
            <a:sp3d>
              <a:bevelT/>
            </a:sp3d>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600"/>
                </a:spcAft>
                <a:buClrTx/>
                <a:buSzTx/>
                <a:buFontTx/>
                <a:buNone/>
                <a:tabLst/>
                <a:defRPr/>
              </a:pPr>
              <a:r>
                <a:rPr kumimoji="0" lang="en-US" sz="1100" b="0" i="0" u="none" strike="noStrike" kern="0" cap="none" spc="0" normalizeH="0" baseline="0" noProof="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rPr>
                <a:t> </a:t>
              </a:r>
            </a:p>
          </p:txBody>
        </p:sp>
        <p:sp>
          <p:nvSpPr>
            <p:cNvPr id="16" name="Text Box 2"/>
            <p:cNvSpPr txBox="1">
              <a:spLocks noChangeArrowheads="1"/>
            </p:cNvSpPr>
            <p:nvPr/>
          </p:nvSpPr>
          <p:spPr bwMode="auto">
            <a:xfrm>
              <a:off x="188778" y="267156"/>
              <a:ext cx="1415332" cy="355178"/>
            </a:xfrm>
            <a:prstGeom prst="rect">
              <a:avLst/>
            </a:prstGeom>
            <a:noFill/>
            <a:ln w="9525">
              <a:noFill/>
              <a:miter lim="800000"/>
              <a:headEnd/>
              <a:tailEnd/>
            </a:ln>
          </p:spPr>
          <p:txBody>
            <a:bodyPr rot="0" vert="horz" wrap="square" lIns="91440" tIns="45720" rIns="91440" bIns="45720" anchor="t" anchorCtr="0">
              <a:noAutofit/>
            </a:bodyPr>
            <a:lstStyle/>
            <a:p>
              <a:pPr marL="0" marR="0" lvl="0" indent="0" algn="ctr" defTabSz="914400" eaLnBrk="1" fontAlgn="auto" latinLnBrk="0" hangingPunct="1">
                <a:lnSpc>
                  <a:spcPct val="100000"/>
                </a:lnSpc>
                <a:spcBef>
                  <a:spcPts val="0"/>
                </a:spcBef>
                <a:spcAft>
                  <a:spcPts val="600"/>
                </a:spcAft>
                <a:buClrTx/>
                <a:buSzTx/>
                <a:buFontTx/>
                <a:buNone/>
                <a:tabLst/>
                <a:defRPr/>
              </a:pPr>
              <a:r>
                <a:rPr kumimoji="0" lang="en-US" sz="2000" b="0" i="1" u="none" strike="noStrike" kern="0" cap="none" spc="0" normalizeH="0" baseline="0" noProof="0">
                  <a:ln>
                    <a:noFill/>
                  </a:ln>
                  <a:solidFill>
                    <a:srgbClr val="002060"/>
                  </a:solidFill>
                  <a:effectLst/>
                  <a:uLnTx/>
                  <a:uFillTx/>
                  <a:latin typeface="Times New Roman" panose="02020603050405020304" pitchFamily="18" charset="0"/>
                  <a:ea typeface="Calibri" panose="020F0502020204030204" pitchFamily="34" charset="0"/>
                  <a:cs typeface="Times New Roman" panose="02020603050405020304" pitchFamily="18" charset="0"/>
                </a:rPr>
                <a:t>Đẩy vòng tròn,đưa </a:t>
              </a:r>
              <a:r>
                <a:rPr kumimoji="0" lang="en-US" sz="2000" b="1" i="1" u="none" strike="noStrike" kern="0" cap="none" spc="0" normalizeH="0" baseline="0" noProof="0">
                  <a:ln>
                    <a:noFill/>
                  </a:ln>
                  <a:solidFill>
                    <a:srgbClr val="002060"/>
                  </a:solidFill>
                  <a:effectLst/>
                  <a:uLnTx/>
                  <a:uFillTx/>
                  <a:latin typeface="Courier New" panose="02070309020205020404" pitchFamily="49" charset="0"/>
                  <a:ea typeface="Calibri" panose="020F0502020204030204" pitchFamily="34" charset="0"/>
                  <a:cs typeface="Times New Roman" panose="02020603050405020304" pitchFamily="18" charset="0"/>
                </a:rPr>
                <a:t>Z0</a:t>
              </a:r>
              <a:r>
                <a:rPr kumimoji="0" lang="en-US" sz="2000" b="0" i="1" u="none" strike="noStrike" kern="0" cap="none" spc="0" normalizeH="0" baseline="0" noProof="0">
                  <a:ln>
                    <a:noFill/>
                  </a:ln>
                  <a:solidFill>
                    <a:srgbClr val="002060"/>
                  </a:solidFill>
                  <a:effectLst/>
                  <a:uLnTx/>
                  <a:uFillTx/>
                  <a:latin typeface="Times New Roman" panose="02020603050405020304" pitchFamily="18" charset="0"/>
                  <a:ea typeface="Calibri" panose="020F0502020204030204" pitchFamily="34" charset="0"/>
                  <a:cs typeface="Times New Roman" panose="02020603050405020304" pitchFamily="18" charset="0"/>
                </a:rPr>
                <a:t> về đầu</a:t>
              </a:r>
              <a:endParaRPr kumimoji="0" lang="en-US" sz="2000" b="0" i="0" u="none" strike="noStrike" kern="0" cap="none" spc="0" normalizeH="0" baseline="0" noProof="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endParaRPr>
            </a:p>
          </p:txBody>
        </p:sp>
      </p:grpSp>
      <p:grpSp>
        <p:nvGrpSpPr>
          <p:cNvPr id="12" name="Group 11"/>
          <p:cNvGrpSpPr/>
          <p:nvPr/>
        </p:nvGrpSpPr>
        <p:grpSpPr>
          <a:xfrm>
            <a:off x="4067889" y="5115250"/>
            <a:ext cx="2510003" cy="872084"/>
            <a:chOff x="0" y="0"/>
            <a:chExt cx="1419308" cy="413588"/>
          </a:xfrm>
        </p:grpSpPr>
        <p:sp>
          <p:nvSpPr>
            <p:cNvPr id="13" name="Rounded Rectangular Callout 12"/>
            <p:cNvSpPr/>
            <p:nvPr/>
          </p:nvSpPr>
          <p:spPr>
            <a:xfrm>
              <a:off x="63495" y="15704"/>
              <a:ext cx="1307989" cy="363945"/>
            </a:xfrm>
            <a:prstGeom prst="wedgeRoundRectCallout">
              <a:avLst>
                <a:gd name="adj1" fmla="val -58597"/>
                <a:gd name="adj2" fmla="val -109569"/>
                <a:gd name="adj3" fmla="val 16667"/>
              </a:avLst>
            </a:prstGeom>
            <a:gradFill>
              <a:gsLst>
                <a:gs pos="0">
                  <a:srgbClr val="002060"/>
                </a:gs>
                <a:gs pos="15000">
                  <a:srgbClr val="00B0F0"/>
                </a:gs>
                <a:gs pos="95000">
                  <a:srgbClr val="ED7D31">
                    <a:lumMod val="50000"/>
                  </a:srgbClr>
                </a:gs>
                <a:gs pos="81000">
                  <a:srgbClr val="ED7D31">
                    <a:lumMod val="20000"/>
                    <a:lumOff val="80000"/>
                  </a:srgbClr>
                </a:gs>
                <a:gs pos="67000">
                  <a:srgbClr val="FFC000">
                    <a:lumMod val="20000"/>
                    <a:lumOff val="80000"/>
                  </a:srgbClr>
                </a:gs>
                <a:gs pos="29000">
                  <a:srgbClr val="FFC000">
                    <a:lumMod val="60000"/>
                    <a:lumOff val="40000"/>
                  </a:srgbClr>
                </a:gs>
              </a:gsLst>
              <a:lin ang="5400000" scaled="1"/>
            </a:gradFill>
            <a:ln w="12700" cap="flat" cmpd="sng" algn="ctr">
              <a:solidFill>
                <a:srgbClr val="5B9BD5">
                  <a:shade val="50000"/>
                </a:srgbClr>
              </a:solidFill>
              <a:prstDash val="solid"/>
              <a:miter lim="800000"/>
            </a:ln>
            <a:effectLst/>
            <a:scene3d>
              <a:camera prst="orthographicFront"/>
              <a:lightRig rig="threePt" dir="t"/>
            </a:scene3d>
            <a:sp3d>
              <a:bevelT/>
            </a:sp3d>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600"/>
                </a:spcAft>
                <a:buClrTx/>
                <a:buSzTx/>
                <a:buFontTx/>
                <a:buNone/>
                <a:tabLst/>
                <a:defRPr/>
              </a:pPr>
              <a:r>
                <a:rPr kumimoji="0" lang="en-US" sz="1100" b="0" i="0" u="none" strike="noStrike" kern="0" cap="none" spc="0" normalizeH="0" baseline="0" noProof="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rPr>
                <a:t> </a:t>
              </a:r>
            </a:p>
          </p:txBody>
        </p:sp>
        <p:sp>
          <p:nvSpPr>
            <p:cNvPr id="14" name="Text Box 2"/>
            <p:cNvSpPr txBox="1">
              <a:spLocks noChangeArrowheads="1"/>
            </p:cNvSpPr>
            <p:nvPr/>
          </p:nvSpPr>
          <p:spPr bwMode="auto">
            <a:xfrm>
              <a:off x="0" y="0"/>
              <a:ext cx="1419308" cy="413588"/>
            </a:xfrm>
            <a:prstGeom prst="rect">
              <a:avLst/>
            </a:prstGeom>
            <a:noFill/>
            <a:ln w="9525">
              <a:noFill/>
              <a:miter lim="800000"/>
              <a:headEnd/>
              <a:tailEnd/>
            </a:ln>
          </p:spPr>
          <p:txBody>
            <a:bodyPr rot="0" vert="horz" wrap="square" lIns="91440" tIns="45720" rIns="91440" bIns="45720" anchor="t" anchorCtr="0">
              <a:noAutofit/>
            </a:bodyPr>
            <a:lstStyle/>
            <a:p>
              <a:pPr marL="0" marR="0" lvl="0" indent="0" algn="ctr" defTabSz="914400" eaLnBrk="1" fontAlgn="auto" latinLnBrk="0" hangingPunct="1">
                <a:lnSpc>
                  <a:spcPct val="100000"/>
                </a:lnSpc>
                <a:spcBef>
                  <a:spcPts val="0"/>
                </a:spcBef>
                <a:spcAft>
                  <a:spcPts val="600"/>
                </a:spcAft>
                <a:buClrTx/>
                <a:buSzTx/>
                <a:buFontTx/>
                <a:buNone/>
                <a:tabLst/>
                <a:defRPr/>
              </a:pPr>
              <a:r>
                <a:rPr kumimoji="0" lang="en-US" sz="2000" b="1" i="1" u="none" strike="noStrike" kern="0" cap="none" spc="0" normalizeH="0" baseline="0" noProof="0">
                  <a:ln>
                    <a:noFill/>
                  </a:ln>
                  <a:solidFill>
                    <a:srgbClr val="00B0F0"/>
                  </a:solidFill>
                  <a:effectLst/>
                  <a:uLnTx/>
                  <a:uFillTx/>
                  <a:latin typeface="Courier New" panose="02070309020205020404" pitchFamily="49" charset="0"/>
                  <a:ea typeface="Calibri" panose="020F0502020204030204" pitchFamily="34" charset="0"/>
                  <a:cs typeface="Times New Roman" panose="02020603050405020304" pitchFamily="18" charset="0"/>
                </a:rPr>
                <a:t>Z0</a:t>
              </a:r>
              <a:r>
                <a:rPr kumimoji="0" lang="en-US" sz="2000" b="0" i="1" u="none" strike="noStrike" kern="0" cap="none" spc="0" normalizeH="0" baseline="0" noProof="0">
                  <a:ln>
                    <a:noFill/>
                  </a:ln>
                  <a:solidFill>
                    <a:srgbClr val="00B0F0"/>
                  </a:solidFill>
                  <a:effectLst/>
                  <a:uLnTx/>
                  <a:uFillTx/>
                  <a:latin typeface="Times New Roman" panose="02020603050405020304" pitchFamily="18" charset="0"/>
                  <a:ea typeface="Calibri" panose="020F0502020204030204" pitchFamily="34" charset="0"/>
                  <a:cs typeface="Times New Roman" panose="02020603050405020304" pitchFamily="18" charset="0"/>
                </a:rPr>
                <a:t> không tham gia tính góc</a:t>
              </a:r>
              <a:endParaRPr kumimoji="0" lang="en-US" sz="2000" b="0" i="0" u="none" strike="noStrike" kern="0" cap="none" spc="0" normalizeH="0" baseline="0" noProof="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endParaRPr>
            </a:p>
          </p:txBody>
        </p:sp>
      </p:grpSp>
      <p:pic>
        <p:nvPicPr>
          <p:cNvPr id="19" name="Picture 18"/>
          <p:cNvPicPr>
            <a:picLocks noChangeAspect="1"/>
          </p:cNvPicPr>
          <p:nvPr/>
        </p:nvPicPr>
        <p:blipFill>
          <a:blip r:embed="rId3"/>
          <a:stretch>
            <a:fillRect/>
          </a:stretch>
        </p:blipFill>
        <p:spPr>
          <a:xfrm>
            <a:off x="154113" y="6376000"/>
            <a:ext cx="1975275" cy="371888"/>
          </a:xfrm>
          <a:prstGeom prst="rect">
            <a:avLst/>
          </a:prstGeom>
        </p:spPr>
      </p:pic>
      <p:pic>
        <p:nvPicPr>
          <p:cNvPr id="20" name="Picture 4" descr="Related imag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267522" y="5729109"/>
            <a:ext cx="798582" cy="10719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283956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9">
                                            <p:txEl>
                                              <p:pRg st="0" end="0"/>
                                            </p:txEl>
                                          </p:spTgt>
                                        </p:tgtEl>
                                        <p:attrNameLst>
                                          <p:attrName>style.visibility</p:attrName>
                                        </p:attrNameLst>
                                      </p:cBhvr>
                                      <p:to>
                                        <p:strVal val="visible"/>
                                      </p:to>
                                    </p:set>
                                    <p:animEffect transition="in" filter="barn(inVertical)">
                                      <p:cBhvr>
                                        <p:cTn id="12" dur="500"/>
                                        <p:tgtEl>
                                          <p:spTgt spid="9">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9">
                                            <p:txEl>
                                              <p:pRg st="1" end="1"/>
                                            </p:txEl>
                                          </p:spTgt>
                                        </p:tgtEl>
                                        <p:attrNameLst>
                                          <p:attrName>style.visibility</p:attrName>
                                        </p:attrNameLst>
                                      </p:cBhvr>
                                      <p:to>
                                        <p:strVal val="visible"/>
                                      </p:to>
                                    </p:set>
                                    <p:animEffect transition="in" filter="barn(inVertical)">
                                      <p:cBhvr>
                                        <p:cTn id="17" dur="500"/>
                                        <p:tgtEl>
                                          <p:spTgt spid="9">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nodeType="clickEffect">
                                  <p:stCondLst>
                                    <p:cond delay="0"/>
                                  </p:stCondLst>
                                  <p:childTnLst>
                                    <p:set>
                                      <p:cBhvr>
                                        <p:cTn id="21" dur="1" fill="hold">
                                          <p:stCondLst>
                                            <p:cond delay="0"/>
                                          </p:stCondLst>
                                        </p:cTn>
                                        <p:tgtEl>
                                          <p:spTgt spid="9">
                                            <p:txEl>
                                              <p:pRg st="2" end="2"/>
                                            </p:txEl>
                                          </p:spTgt>
                                        </p:tgtEl>
                                        <p:attrNameLst>
                                          <p:attrName>style.visibility</p:attrName>
                                        </p:attrNameLst>
                                      </p:cBhvr>
                                      <p:to>
                                        <p:strVal val="visible"/>
                                      </p:to>
                                    </p:set>
                                    <p:animEffect transition="in" filter="fade">
                                      <p:cBhvr>
                                        <p:cTn id="22" dur="1000"/>
                                        <p:tgtEl>
                                          <p:spTgt spid="9">
                                            <p:txEl>
                                              <p:pRg st="2" end="2"/>
                                            </p:txEl>
                                          </p:spTgt>
                                        </p:tgtEl>
                                      </p:cBhvr>
                                    </p:animEffect>
                                    <p:anim calcmode="lin" valueType="num">
                                      <p:cBhvr>
                                        <p:cTn id="23" dur="1000" fill="hold"/>
                                        <p:tgtEl>
                                          <p:spTgt spid="9">
                                            <p:txEl>
                                              <p:pRg st="2" end="2"/>
                                            </p:txEl>
                                          </p:spTgt>
                                        </p:tgtEl>
                                        <p:attrNameLst>
                                          <p:attrName>ppt_x</p:attrName>
                                        </p:attrNameLst>
                                      </p:cBhvr>
                                      <p:tavLst>
                                        <p:tav tm="0">
                                          <p:val>
                                            <p:strVal val="#ppt_x"/>
                                          </p:val>
                                        </p:tav>
                                        <p:tav tm="100000">
                                          <p:val>
                                            <p:strVal val="#ppt_x"/>
                                          </p:val>
                                        </p:tav>
                                      </p:tavLst>
                                    </p:anim>
                                    <p:anim calcmode="lin" valueType="num">
                                      <p:cBhvr>
                                        <p:cTn id="24" dur="1000" fill="hold"/>
                                        <p:tgtEl>
                                          <p:spTgt spid="9">
                                            <p:txEl>
                                              <p:pRg st="2" end="2"/>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9">
                                            <p:txEl>
                                              <p:pRg st="3" end="3"/>
                                            </p:txEl>
                                          </p:spTgt>
                                        </p:tgtEl>
                                        <p:attrNameLst>
                                          <p:attrName>style.visibility</p:attrName>
                                        </p:attrNameLst>
                                      </p:cBhvr>
                                      <p:to>
                                        <p:strVal val="visible"/>
                                      </p:to>
                                    </p:set>
                                    <p:animEffect transition="in" filter="fade">
                                      <p:cBhvr>
                                        <p:cTn id="27" dur="1000"/>
                                        <p:tgtEl>
                                          <p:spTgt spid="9">
                                            <p:txEl>
                                              <p:pRg st="3" end="3"/>
                                            </p:txEl>
                                          </p:spTgt>
                                        </p:tgtEl>
                                      </p:cBhvr>
                                    </p:animEffect>
                                    <p:anim calcmode="lin" valueType="num">
                                      <p:cBhvr>
                                        <p:cTn id="28" dur="1000" fill="hold"/>
                                        <p:tgtEl>
                                          <p:spTgt spid="9">
                                            <p:txEl>
                                              <p:pRg st="3" end="3"/>
                                            </p:txEl>
                                          </p:spTgt>
                                        </p:tgtEl>
                                        <p:attrNameLst>
                                          <p:attrName>ppt_x</p:attrName>
                                        </p:attrNameLst>
                                      </p:cBhvr>
                                      <p:tavLst>
                                        <p:tav tm="0">
                                          <p:val>
                                            <p:strVal val="#ppt_x"/>
                                          </p:val>
                                        </p:tav>
                                        <p:tav tm="100000">
                                          <p:val>
                                            <p:strVal val="#ppt_x"/>
                                          </p:val>
                                        </p:tav>
                                      </p:tavLst>
                                    </p:anim>
                                    <p:anim calcmode="lin" valueType="num">
                                      <p:cBhvr>
                                        <p:cTn id="29" dur="1000" fill="hold"/>
                                        <p:tgtEl>
                                          <p:spTgt spid="9">
                                            <p:txEl>
                                              <p:pRg st="3" end="3"/>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9">
                                            <p:txEl>
                                              <p:pRg st="6" end="6"/>
                                            </p:txEl>
                                          </p:spTgt>
                                        </p:tgtEl>
                                        <p:attrNameLst>
                                          <p:attrName>style.visibility</p:attrName>
                                        </p:attrNameLst>
                                      </p:cBhvr>
                                      <p:to>
                                        <p:strVal val="visible"/>
                                      </p:to>
                                    </p:set>
                                    <p:animEffect transition="in" filter="fade">
                                      <p:cBhvr>
                                        <p:cTn id="32" dur="1000"/>
                                        <p:tgtEl>
                                          <p:spTgt spid="9">
                                            <p:txEl>
                                              <p:pRg st="6" end="6"/>
                                            </p:txEl>
                                          </p:spTgt>
                                        </p:tgtEl>
                                      </p:cBhvr>
                                    </p:animEffect>
                                    <p:anim calcmode="lin" valueType="num">
                                      <p:cBhvr>
                                        <p:cTn id="33" dur="1000" fill="hold"/>
                                        <p:tgtEl>
                                          <p:spTgt spid="9">
                                            <p:txEl>
                                              <p:pRg st="6" end="6"/>
                                            </p:txEl>
                                          </p:spTgt>
                                        </p:tgtEl>
                                        <p:attrNameLst>
                                          <p:attrName>ppt_x</p:attrName>
                                        </p:attrNameLst>
                                      </p:cBhvr>
                                      <p:tavLst>
                                        <p:tav tm="0">
                                          <p:val>
                                            <p:strVal val="#ppt_x"/>
                                          </p:val>
                                        </p:tav>
                                        <p:tav tm="100000">
                                          <p:val>
                                            <p:strVal val="#ppt_x"/>
                                          </p:val>
                                        </p:tav>
                                      </p:tavLst>
                                    </p:anim>
                                    <p:anim calcmode="lin" valueType="num">
                                      <p:cBhvr>
                                        <p:cTn id="34" dur="1000" fill="hold"/>
                                        <p:tgtEl>
                                          <p:spTgt spid="9">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16" presetClass="entr" presetSubtype="21" fill="hold" nodeType="clickEffect">
                                  <p:stCondLst>
                                    <p:cond delay="0"/>
                                  </p:stCondLst>
                                  <p:childTnLst>
                                    <p:set>
                                      <p:cBhvr>
                                        <p:cTn id="38" dur="1" fill="hold">
                                          <p:stCondLst>
                                            <p:cond delay="0"/>
                                          </p:stCondLst>
                                        </p:cTn>
                                        <p:tgtEl>
                                          <p:spTgt spid="9">
                                            <p:txEl>
                                              <p:pRg st="4" end="4"/>
                                            </p:txEl>
                                          </p:spTgt>
                                        </p:tgtEl>
                                        <p:attrNameLst>
                                          <p:attrName>style.visibility</p:attrName>
                                        </p:attrNameLst>
                                      </p:cBhvr>
                                      <p:to>
                                        <p:strVal val="visible"/>
                                      </p:to>
                                    </p:set>
                                    <p:animEffect transition="in" filter="barn(inVertical)">
                                      <p:cBhvr>
                                        <p:cTn id="39" dur="500"/>
                                        <p:tgtEl>
                                          <p:spTgt spid="9">
                                            <p:txEl>
                                              <p:pRg st="4" end="4"/>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6" presetClass="entr" presetSubtype="21" fill="hold" nodeType="clickEffect">
                                  <p:stCondLst>
                                    <p:cond delay="0"/>
                                  </p:stCondLst>
                                  <p:childTnLst>
                                    <p:set>
                                      <p:cBhvr>
                                        <p:cTn id="43" dur="1" fill="hold">
                                          <p:stCondLst>
                                            <p:cond delay="0"/>
                                          </p:stCondLst>
                                        </p:cTn>
                                        <p:tgtEl>
                                          <p:spTgt spid="9">
                                            <p:txEl>
                                              <p:pRg st="5" end="5"/>
                                            </p:txEl>
                                          </p:spTgt>
                                        </p:tgtEl>
                                        <p:attrNameLst>
                                          <p:attrName>style.visibility</p:attrName>
                                        </p:attrNameLst>
                                      </p:cBhvr>
                                      <p:to>
                                        <p:strVal val="visible"/>
                                      </p:to>
                                    </p:set>
                                    <p:animEffect transition="in" filter="barn(inVertical)">
                                      <p:cBhvr>
                                        <p:cTn id="44" dur="500"/>
                                        <p:tgtEl>
                                          <p:spTgt spid="9">
                                            <p:txEl>
                                              <p:pRg st="5" end="5"/>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21" presetClass="entr" presetSubtype="1" fill="hold" nodeType="clickEffect">
                                  <p:stCondLst>
                                    <p:cond delay="0"/>
                                  </p:stCondLst>
                                  <p:childTnLst>
                                    <p:set>
                                      <p:cBhvr>
                                        <p:cTn id="48" dur="1" fill="hold">
                                          <p:stCondLst>
                                            <p:cond delay="0"/>
                                          </p:stCondLst>
                                        </p:cTn>
                                        <p:tgtEl>
                                          <p:spTgt spid="10"/>
                                        </p:tgtEl>
                                        <p:attrNameLst>
                                          <p:attrName>style.visibility</p:attrName>
                                        </p:attrNameLst>
                                      </p:cBhvr>
                                      <p:to>
                                        <p:strVal val="visible"/>
                                      </p:to>
                                    </p:set>
                                    <p:animEffect transition="in" filter="wheel(1)">
                                      <p:cBhvr>
                                        <p:cTn id="49" dur="2000"/>
                                        <p:tgtEl>
                                          <p:spTgt spid="10"/>
                                        </p:tgtEl>
                                      </p:cBhvr>
                                    </p:animEffect>
                                  </p:childTnLst>
                                </p:cTn>
                              </p:par>
                            </p:childTnLst>
                          </p:cTn>
                        </p:par>
                      </p:childTnLst>
                    </p:cTn>
                  </p:par>
                  <p:par>
                    <p:cTn id="50" fill="hold">
                      <p:stCondLst>
                        <p:cond delay="indefinite"/>
                      </p:stCondLst>
                      <p:childTnLst>
                        <p:par>
                          <p:cTn id="51" fill="hold">
                            <p:stCondLst>
                              <p:cond delay="0"/>
                            </p:stCondLst>
                            <p:childTnLst>
                              <p:par>
                                <p:cTn id="52" presetID="16" presetClass="entr" presetSubtype="21" fill="hold" nodeType="clickEffect">
                                  <p:stCondLst>
                                    <p:cond delay="0"/>
                                  </p:stCondLst>
                                  <p:childTnLst>
                                    <p:set>
                                      <p:cBhvr>
                                        <p:cTn id="53" dur="1" fill="hold">
                                          <p:stCondLst>
                                            <p:cond delay="0"/>
                                          </p:stCondLst>
                                        </p:cTn>
                                        <p:tgtEl>
                                          <p:spTgt spid="9">
                                            <p:txEl>
                                              <p:pRg st="7" end="7"/>
                                            </p:txEl>
                                          </p:spTgt>
                                        </p:tgtEl>
                                        <p:attrNameLst>
                                          <p:attrName>style.visibility</p:attrName>
                                        </p:attrNameLst>
                                      </p:cBhvr>
                                      <p:to>
                                        <p:strVal val="visible"/>
                                      </p:to>
                                    </p:set>
                                    <p:animEffect transition="in" filter="barn(inVertical)">
                                      <p:cBhvr>
                                        <p:cTn id="54" dur="500"/>
                                        <p:tgtEl>
                                          <p:spTgt spid="9">
                                            <p:txEl>
                                              <p:pRg st="7" end="7"/>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16" presetClass="entr" presetSubtype="21" fill="hold" nodeType="clickEffect">
                                  <p:stCondLst>
                                    <p:cond delay="0"/>
                                  </p:stCondLst>
                                  <p:childTnLst>
                                    <p:set>
                                      <p:cBhvr>
                                        <p:cTn id="58" dur="1" fill="hold">
                                          <p:stCondLst>
                                            <p:cond delay="0"/>
                                          </p:stCondLst>
                                        </p:cTn>
                                        <p:tgtEl>
                                          <p:spTgt spid="9">
                                            <p:txEl>
                                              <p:pRg st="8" end="8"/>
                                            </p:txEl>
                                          </p:spTgt>
                                        </p:tgtEl>
                                        <p:attrNameLst>
                                          <p:attrName>style.visibility</p:attrName>
                                        </p:attrNameLst>
                                      </p:cBhvr>
                                      <p:to>
                                        <p:strVal val="visible"/>
                                      </p:to>
                                    </p:set>
                                    <p:animEffect transition="in" filter="barn(inVertical)">
                                      <p:cBhvr>
                                        <p:cTn id="59" dur="500"/>
                                        <p:tgtEl>
                                          <p:spTgt spid="9">
                                            <p:txEl>
                                              <p:pRg st="8" end="8"/>
                                            </p:txEl>
                                          </p:spTgt>
                                        </p:tgtEl>
                                      </p:cBhvr>
                                    </p:animEffect>
                                  </p:childTnLst>
                                </p:cTn>
                              </p:par>
                            </p:childTnLst>
                          </p:cTn>
                        </p:par>
                      </p:childTnLst>
                    </p:cTn>
                  </p:par>
                  <p:par>
                    <p:cTn id="60" fill="hold">
                      <p:stCondLst>
                        <p:cond delay="indefinite"/>
                      </p:stCondLst>
                      <p:childTnLst>
                        <p:par>
                          <p:cTn id="61" fill="hold">
                            <p:stCondLst>
                              <p:cond delay="0"/>
                            </p:stCondLst>
                            <p:childTnLst>
                              <p:par>
                                <p:cTn id="62" presetID="31" presetClass="entr" presetSubtype="0" fill="hold" nodeType="clickEffect">
                                  <p:stCondLst>
                                    <p:cond delay="0"/>
                                  </p:stCondLst>
                                  <p:childTnLst>
                                    <p:set>
                                      <p:cBhvr>
                                        <p:cTn id="63" dur="1" fill="hold">
                                          <p:stCondLst>
                                            <p:cond delay="0"/>
                                          </p:stCondLst>
                                        </p:cTn>
                                        <p:tgtEl>
                                          <p:spTgt spid="11"/>
                                        </p:tgtEl>
                                        <p:attrNameLst>
                                          <p:attrName>style.visibility</p:attrName>
                                        </p:attrNameLst>
                                      </p:cBhvr>
                                      <p:to>
                                        <p:strVal val="visible"/>
                                      </p:to>
                                    </p:set>
                                    <p:anim calcmode="lin" valueType="num">
                                      <p:cBhvr>
                                        <p:cTn id="64" dur="1000" fill="hold"/>
                                        <p:tgtEl>
                                          <p:spTgt spid="11"/>
                                        </p:tgtEl>
                                        <p:attrNameLst>
                                          <p:attrName>ppt_w</p:attrName>
                                        </p:attrNameLst>
                                      </p:cBhvr>
                                      <p:tavLst>
                                        <p:tav tm="0">
                                          <p:val>
                                            <p:fltVal val="0"/>
                                          </p:val>
                                        </p:tav>
                                        <p:tav tm="100000">
                                          <p:val>
                                            <p:strVal val="#ppt_w"/>
                                          </p:val>
                                        </p:tav>
                                      </p:tavLst>
                                    </p:anim>
                                    <p:anim calcmode="lin" valueType="num">
                                      <p:cBhvr>
                                        <p:cTn id="65" dur="1000" fill="hold"/>
                                        <p:tgtEl>
                                          <p:spTgt spid="11"/>
                                        </p:tgtEl>
                                        <p:attrNameLst>
                                          <p:attrName>ppt_h</p:attrName>
                                        </p:attrNameLst>
                                      </p:cBhvr>
                                      <p:tavLst>
                                        <p:tav tm="0">
                                          <p:val>
                                            <p:fltVal val="0"/>
                                          </p:val>
                                        </p:tav>
                                        <p:tav tm="100000">
                                          <p:val>
                                            <p:strVal val="#ppt_h"/>
                                          </p:val>
                                        </p:tav>
                                      </p:tavLst>
                                    </p:anim>
                                    <p:anim calcmode="lin" valueType="num">
                                      <p:cBhvr>
                                        <p:cTn id="66" dur="1000" fill="hold"/>
                                        <p:tgtEl>
                                          <p:spTgt spid="11"/>
                                        </p:tgtEl>
                                        <p:attrNameLst>
                                          <p:attrName>style.rotation</p:attrName>
                                        </p:attrNameLst>
                                      </p:cBhvr>
                                      <p:tavLst>
                                        <p:tav tm="0">
                                          <p:val>
                                            <p:fltVal val="90"/>
                                          </p:val>
                                        </p:tav>
                                        <p:tav tm="100000">
                                          <p:val>
                                            <p:fltVal val="0"/>
                                          </p:val>
                                        </p:tav>
                                      </p:tavLst>
                                    </p:anim>
                                    <p:animEffect transition="in" filter="fade">
                                      <p:cBhvr>
                                        <p:cTn id="67" dur="1000"/>
                                        <p:tgtEl>
                                          <p:spTgt spid="11"/>
                                        </p:tgtEl>
                                      </p:cBhvr>
                                    </p:animEffect>
                                  </p:childTnLst>
                                </p:cTn>
                              </p:par>
                            </p:childTnLst>
                          </p:cTn>
                        </p:par>
                      </p:childTnLst>
                    </p:cTn>
                  </p:par>
                  <p:par>
                    <p:cTn id="68" fill="hold">
                      <p:stCondLst>
                        <p:cond delay="indefinite"/>
                      </p:stCondLst>
                      <p:childTnLst>
                        <p:par>
                          <p:cTn id="69" fill="hold">
                            <p:stCondLst>
                              <p:cond delay="0"/>
                            </p:stCondLst>
                            <p:childTnLst>
                              <p:par>
                                <p:cTn id="70" presetID="16" presetClass="entr" presetSubtype="21" fill="hold" nodeType="clickEffect">
                                  <p:stCondLst>
                                    <p:cond delay="0"/>
                                  </p:stCondLst>
                                  <p:childTnLst>
                                    <p:set>
                                      <p:cBhvr>
                                        <p:cTn id="71" dur="1" fill="hold">
                                          <p:stCondLst>
                                            <p:cond delay="0"/>
                                          </p:stCondLst>
                                        </p:cTn>
                                        <p:tgtEl>
                                          <p:spTgt spid="9">
                                            <p:txEl>
                                              <p:pRg st="9" end="9"/>
                                            </p:txEl>
                                          </p:spTgt>
                                        </p:tgtEl>
                                        <p:attrNameLst>
                                          <p:attrName>style.visibility</p:attrName>
                                        </p:attrNameLst>
                                      </p:cBhvr>
                                      <p:to>
                                        <p:strVal val="visible"/>
                                      </p:to>
                                    </p:set>
                                    <p:animEffect transition="in" filter="barn(inVertical)">
                                      <p:cBhvr>
                                        <p:cTn id="72" dur="500"/>
                                        <p:tgtEl>
                                          <p:spTgt spid="9">
                                            <p:txEl>
                                              <p:pRg st="9" end="9"/>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31" presetClass="entr" presetSubtype="0" fill="hold" nodeType="clickEffect">
                                  <p:stCondLst>
                                    <p:cond delay="0"/>
                                  </p:stCondLst>
                                  <p:childTnLst>
                                    <p:set>
                                      <p:cBhvr>
                                        <p:cTn id="76" dur="1" fill="hold">
                                          <p:stCondLst>
                                            <p:cond delay="0"/>
                                          </p:stCondLst>
                                        </p:cTn>
                                        <p:tgtEl>
                                          <p:spTgt spid="12"/>
                                        </p:tgtEl>
                                        <p:attrNameLst>
                                          <p:attrName>style.visibility</p:attrName>
                                        </p:attrNameLst>
                                      </p:cBhvr>
                                      <p:to>
                                        <p:strVal val="visible"/>
                                      </p:to>
                                    </p:set>
                                    <p:anim calcmode="lin" valueType="num">
                                      <p:cBhvr>
                                        <p:cTn id="77" dur="1000" fill="hold"/>
                                        <p:tgtEl>
                                          <p:spTgt spid="12"/>
                                        </p:tgtEl>
                                        <p:attrNameLst>
                                          <p:attrName>ppt_w</p:attrName>
                                        </p:attrNameLst>
                                      </p:cBhvr>
                                      <p:tavLst>
                                        <p:tav tm="0">
                                          <p:val>
                                            <p:fltVal val="0"/>
                                          </p:val>
                                        </p:tav>
                                        <p:tav tm="100000">
                                          <p:val>
                                            <p:strVal val="#ppt_w"/>
                                          </p:val>
                                        </p:tav>
                                      </p:tavLst>
                                    </p:anim>
                                    <p:anim calcmode="lin" valueType="num">
                                      <p:cBhvr>
                                        <p:cTn id="78" dur="1000" fill="hold"/>
                                        <p:tgtEl>
                                          <p:spTgt spid="12"/>
                                        </p:tgtEl>
                                        <p:attrNameLst>
                                          <p:attrName>ppt_h</p:attrName>
                                        </p:attrNameLst>
                                      </p:cBhvr>
                                      <p:tavLst>
                                        <p:tav tm="0">
                                          <p:val>
                                            <p:fltVal val="0"/>
                                          </p:val>
                                        </p:tav>
                                        <p:tav tm="100000">
                                          <p:val>
                                            <p:strVal val="#ppt_h"/>
                                          </p:val>
                                        </p:tav>
                                      </p:tavLst>
                                    </p:anim>
                                    <p:anim calcmode="lin" valueType="num">
                                      <p:cBhvr>
                                        <p:cTn id="79" dur="1000" fill="hold"/>
                                        <p:tgtEl>
                                          <p:spTgt spid="12"/>
                                        </p:tgtEl>
                                        <p:attrNameLst>
                                          <p:attrName>style.rotation</p:attrName>
                                        </p:attrNameLst>
                                      </p:cBhvr>
                                      <p:tavLst>
                                        <p:tav tm="0">
                                          <p:val>
                                            <p:fltVal val="90"/>
                                          </p:val>
                                        </p:tav>
                                        <p:tav tm="100000">
                                          <p:val>
                                            <p:fltVal val="0"/>
                                          </p:val>
                                        </p:tav>
                                      </p:tavLst>
                                    </p:anim>
                                    <p:animEffect transition="in" filter="fade">
                                      <p:cBhvr>
                                        <p:cTn id="80" dur="1000"/>
                                        <p:tgtEl>
                                          <p:spTgt spid="12"/>
                                        </p:tgtEl>
                                      </p:cBhvr>
                                    </p:animEffect>
                                  </p:childTnLst>
                                </p:cTn>
                              </p:par>
                            </p:childTnLst>
                          </p:cTn>
                        </p:par>
                      </p:childTnLst>
                    </p:cTn>
                  </p:par>
                  <p:par>
                    <p:cTn id="81" fill="hold">
                      <p:stCondLst>
                        <p:cond delay="indefinite"/>
                      </p:stCondLst>
                      <p:childTnLst>
                        <p:par>
                          <p:cTn id="82" fill="hold">
                            <p:stCondLst>
                              <p:cond delay="0"/>
                            </p:stCondLst>
                            <p:childTnLst>
                              <p:par>
                                <p:cTn id="83" presetID="53" presetClass="entr" presetSubtype="16" fill="hold" nodeType="clickEffect">
                                  <p:stCondLst>
                                    <p:cond delay="0"/>
                                  </p:stCondLst>
                                  <p:childTnLst>
                                    <p:set>
                                      <p:cBhvr>
                                        <p:cTn id="84" dur="1" fill="hold">
                                          <p:stCondLst>
                                            <p:cond delay="0"/>
                                          </p:stCondLst>
                                        </p:cTn>
                                        <p:tgtEl>
                                          <p:spTgt spid="20"/>
                                        </p:tgtEl>
                                        <p:attrNameLst>
                                          <p:attrName>style.visibility</p:attrName>
                                        </p:attrNameLst>
                                      </p:cBhvr>
                                      <p:to>
                                        <p:strVal val="visible"/>
                                      </p:to>
                                    </p:set>
                                    <p:anim calcmode="lin" valueType="num">
                                      <p:cBhvr>
                                        <p:cTn id="85" dur="500" fill="hold"/>
                                        <p:tgtEl>
                                          <p:spTgt spid="20"/>
                                        </p:tgtEl>
                                        <p:attrNameLst>
                                          <p:attrName>ppt_w</p:attrName>
                                        </p:attrNameLst>
                                      </p:cBhvr>
                                      <p:tavLst>
                                        <p:tav tm="0">
                                          <p:val>
                                            <p:fltVal val="0"/>
                                          </p:val>
                                        </p:tav>
                                        <p:tav tm="100000">
                                          <p:val>
                                            <p:strVal val="#ppt_w"/>
                                          </p:val>
                                        </p:tav>
                                      </p:tavLst>
                                    </p:anim>
                                    <p:anim calcmode="lin" valueType="num">
                                      <p:cBhvr>
                                        <p:cTn id="86" dur="500" fill="hold"/>
                                        <p:tgtEl>
                                          <p:spTgt spid="20"/>
                                        </p:tgtEl>
                                        <p:attrNameLst>
                                          <p:attrName>ppt_h</p:attrName>
                                        </p:attrNameLst>
                                      </p:cBhvr>
                                      <p:tavLst>
                                        <p:tav tm="0">
                                          <p:val>
                                            <p:fltVal val="0"/>
                                          </p:val>
                                        </p:tav>
                                        <p:tav tm="100000">
                                          <p:val>
                                            <p:strVal val="#ppt_h"/>
                                          </p:val>
                                        </p:tav>
                                      </p:tavLst>
                                    </p:anim>
                                    <p:animEffect transition="in" filter="fade">
                                      <p:cBhvr>
                                        <p:cTn id="8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accent6">
                <a:lumMod val="20000"/>
                <a:lumOff val="80000"/>
              </a:schemeClr>
            </a:gs>
            <a:gs pos="100000">
              <a:srgbClr val="FEECB4"/>
            </a:gs>
          </a:gsLst>
          <a:lin ang="5400000" scaled="0"/>
        </a:gra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A56C70A-47E8-4D43-BC53-9F5DFA8CEAC7}" type="slidenum">
              <a:rPr lang="en-US" smtClean="0"/>
              <a:t>36</a:t>
            </a:fld>
            <a:endParaRPr lang="en-US"/>
          </a:p>
        </p:txBody>
      </p:sp>
      <p:sp>
        <p:nvSpPr>
          <p:cNvPr id="5" name="Title 1"/>
          <p:cNvSpPr>
            <a:spLocks noGrp="1"/>
          </p:cNvSpPr>
          <p:nvPr>
            <p:ph type="title"/>
          </p:nvPr>
        </p:nvSpPr>
        <p:spPr>
          <a:xfrm>
            <a:off x="253817" y="213000"/>
            <a:ext cx="4866823" cy="598033"/>
          </a:xfrm>
        </p:spPr>
        <p:txBody>
          <a:bodyPr>
            <a:normAutofit/>
          </a:bodyPr>
          <a:lstStyle/>
          <a:p>
            <a:r>
              <a:rPr lang="en-US" sz="2000" b="1">
                <a:solidFill>
                  <a:schemeClr val="accent4">
                    <a:lumMod val="50000"/>
                  </a:schemeClr>
                </a:solidFill>
                <a:effectLst>
                  <a:outerShdw blurRad="50800" dist="38100" algn="l">
                    <a:srgbClr val="000000">
                      <a:alpha val="40000"/>
                    </a:srgbClr>
                  </a:outerShdw>
                  <a:reflection blurRad="6350" stA="55000" endA="300" endPos="45500" dir="5400000" sy="-100000" algn="bl"/>
                </a:effectLst>
                <a:latin typeface="Arial" panose="020B0604020202020204" pitchFamily="34" charset="0"/>
                <a:cs typeface="Arial" panose="020B0604020202020204" pitchFamily="34" charset="0"/>
              </a:rPr>
              <a:t>Kiểm tra điểm </a:t>
            </a:r>
            <a:r>
              <a:rPr lang="en-US" sz="2000" b="1" smtClean="0">
                <a:solidFill>
                  <a:schemeClr val="accent4">
                    <a:lumMod val="50000"/>
                  </a:schemeClr>
                </a:solidFill>
                <a:effectLst>
                  <a:outerShdw blurRad="50800" dist="38100" algn="l">
                    <a:srgbClr val="000000">
                      <a:alpha val="40000"/>
                    </a:srgbClr>
                  </a:outerShdw>
                  <a:reflection blurRad="6350" stA="55000" endA="300" endPos="45500" dir="5400000" sy="-100000" algn="bl"/>
                </a:effectLst>
                <a:latin typeface="Arial" panose="020B0604020202020204" pitchFamily="34" charset="0"/>
                <a:cs typeface="Arial" panose="020B0604020202020204" pitchFamily="34" charset="0"/>
              </a:rPr>
              <a:t>trong </a:t>
            </a:r>
            <a:r>
              <a:rPr lang="en-US" sz="1800" b="1" i="1" smtClean="0">
                <a:solidFill>
                  <a:srgbClr val="00B0F0"/>
                </a:solidFill>
                <a:effectLst>
                  <a:outerShdw blurRad="50800" dist="38100" algn="l">
                    <a:srgbClr val="000000">
                      <a:alpha val="40000"/>
                    </a:srgbClr>
                  </a:outerShdw>
                  <a:reflection blurRad="6350" stA="55000" endA="300" endPos="45500" dir="5400000" sy="-100000" algn="bl"/>
                </a:effectLst>
                <a:latin typeface="Arial" panose="020B0604020202020204" pitchFamily="34" charset="0"/>
                <a:cs typeface="Arial" panose="020B0604020202020204" pitchFamily="34" charset="0"/>
              </a:rPr>
              <a:t>(tiếp)</a:t>
            </a:r>
            <a:endParaRPr lang="en-US" sz="1800" b="1" i="1">
              <a:solidFill>
                <a:srgbClr val="00B0F0"/>
              </a:solidFill>
              <a:latin typeface="Arial" panose="020B0604020202020204" pitchFamily="34" charset="0"/>
              <a:cs typeface="Arial" panose="020B0604020202020204" pitchFamily="34" charset="0"/>
            </a:endParaRPr>
          </a:p>
        </p:txBody>
      </p:sp>
      <p:sp>
        <p:nvSpPr>
          <p:cNvPr id="7" name="Rectangle 6"/>
          <p:cNvSpPr/>
          <p:nvPr/>
        </p:nvSpPr>
        <p:spPr>
          <a:xfrm>
            <a:off x="10576127" y="6488668"/>
            <a:ext cx="1402948" cy="369332"/>
          </a:xfrm>
          <a:prstGeom prst="rect">
            <a:avLst/>
          </a:prstGeom>
        </p:spPr>
        <p:txBody>
          <a:bodyPr wrap="none">
            <a:spAutoFit/>
          </a:bodyPr>
          <a:lstStyle/>
          <a:p>
            <a:r>
              <a:rPr lang="en-US" b="1">
                <a:solidFill>
                  <a:schemeClr val="accent4">
                    <a:lumMod val="50000"/>
                  </a:schemeClr>
                </a:solidFill>
                <a:effectLst>
                  <a:outerShdw blurRad="50800" dist="38100" algn="l">
                    <a:srgbClr val="000000">
                      <a:alpha val="40000"/>
                    </a:srgbClr>
                  </a:outerShdw>
                  <a:reflection blurRad="6350" stA="55000" endA="300" endPos="45500" dir="5400000" sy="-100000" algn="bl"/>
                </a:effectLst>
                <a:latin typeface="Arial" panose="020B0604020202020204" pitchFamily="34" charset="0"/>
                <a:cs typeface="Arial" panose="020B0604020202020204" pitchFamily="34" charset="0"/>
              </a:rPr>
              <a:t>Đ</a:t>
            </a:r>
            <a:r>
              <a:rPr lang="en-US" b="1" smtClean="0">
                <a:solidFill>
                  <a:schemeClr val="accent4">
                    <a:lumMod val="50000"/>
                  </a:schemeClr>
                </a:solidFill>
                <a:effectLst>
                  <a:outerShdw blurRad="50800" dist="38100" algn="l">
                    <a:srgbClr val="000000">
                      <a:alpha val="40000"/>
                    </a:srgbClr>
                  </a:outerShdw>
                  <a:reflection blurRad="6350" stA="55000" endA="300" endPos="45500" dir="5400000" sy="-100000" algn="bl"/>
                </a:effectLst>
                <a:latin typeface="Arial" panose="020B0604020202020204" pitchFamily="34" charset="0"/>
                <a:cs typeface="Arial" panose="020B0604020202020204" pitchFamily="34" charset="0"/>
              </a:rPr>
              <a:t>iểm </a:t>
            </a:r>
            <a:r>
              <a:rPr lang="en-US" b="1">
                <a:solidFill>
                  <a:schemeClr val="accent4">
                    <a:lumMod val="50000"/>
                  </a:schemeClr>
                </a:solidFill>
                <a:effectLst>
                  <a:outerShdw blurRad="50800" dist="38100" algn="l">
                    <a:srgbClr val="000000">
                      <a:alpha val="40000"/>
                    </a:srgbClr>
                  </a:outerShdw>
                  <a:reflection blurRad="6350" stA="55000" endA="300" endPos="45500" dir="5400000" sy="-100000" algn="bl"/>
                </a:effectLst>
                <a:latin typeface="Arial" panose="020B0604020202020204" pitchFamily="34" charset="0"/>
                <a:cs typeface="Arial" panose="020B0604020202020204" pitchFamily="34" charset="0"/>
              </a:rPr>
              <a:t>trong</a:t>
            </a:r>
            <a:endParaRPr lang="en-US"/>
          </a:p>
        </p:txBody>
      </p:sp>
      <p:sp>
        <p:nvSpPr>
          <p:cNvPr id="8" name="Rectangle 7"/>
          <p:cNvSpPr/>
          <p:nvPr/>
        </p:nvSpPr>
        <p:spPr>
          <a:xfrm>
            <a:off x="896356" y="970261"/>
            <a:ext cx="5341527" cy="400110"/>
          </a:xfrm>
          <a:prstGeom prst="rect">
            <a:avLst/>
          </a:prstGeom>
        </p:spPr>
        <p:txBody>
          <a:bodyPr wrap="none">
            <a:spAutoFit/>
          </a:bodyPr>
          <a:lstStyle/>
          <a:p>
            <a:r>
              <a:rPr lang="en-US" sz="2000">
                <a:latin typeface="Times New Roman" panose="02020603050405020304" pitchFamily="18" charset="0"/>
                <a:ea typeface="Calibri" panose="020F0502020204030204" pitchFamily="34" charset="0"/>
              </a:rPr>
              <a:t>Tịnh tiến tọa độ và xác định tham số tang các góc:</a:t>
            </a:r>
            <a:endParaRPr lang="en-US" sz="2000"/>
          </a:p>
        </p:txBody>
      </p:sp>
      <p:sp>
        <p:nvSpPr>
          <p:cNvPr id="10" name="Text Box 2"/>
          <p:cNvSpPr txBox="1">
            <a:spLocks noChangeArrowheads="1"/>
          </p:cNvSpPr>
          <p:nvPr/>
        </p:nvSpPr>
        <p:spPr bwMode="auto">
          <a:xfrm>
            <a:off x="1461850" y="1934913"/>
            <a:ext cx="8250241" cy="2756357"/>
          </a:xfrm>
          <a:prstGeom prst="rect">
            <a:avLst/>
          </a:prstGeom>
          <a:solidFill>
            <a:srgbClr val="FFC000">
              <a:lumMod val="20000"/>
              <a:lumOff val="80000"/>
            </a:srgbClr>
          </a:solidFill>
          <a:ln w="9525">
            <a:solidFill>
              <a:srgbClr val="70AD47">
                <a:lumMod val="75000"/>
              </a:srgbClr>
            </a:solidFill>
            <a:miter lim="800000"/>
            <a:headEnd/>
            <a:tailEnd/>
          </a:ln>
          <a:scene3d>
            <a:camera prst="orthographicFront"/>
            <a:lightRig rig="threePt" dir="t"/>
          </a:scene3d>
          <a:sp3d>
            <a:bevelT/>
          </a:sp3d>
        </p:spPr>
        <p:txBody>
          <a:bodyPr rot="0" vert="horz" wrap="square" lIns="91440" tIns="45720" rIns="91440" bIns="45720" anchor="t"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a:ln>
                  <a:noFill/>
                </a:ln>
                <a:solidFill>
                  <a:srgbClr val="FF0000"/>
                </a:solidFill>
                <a:effectLst/>
                <a:uLnTx/>
                <a:uFillTx/>
                <a:latin typeface="Courier New" panose="02070309020205020404" pitchFamily="49" charset="0"/>
                <a:ea typeface="Calibri" panose="020F0502020204030204" pitchFamily="34" charset="0"/>
                <a:cs typeface="Times New Roman" panose="02020603050405020304" pitchFamily="18" charset="0"/>
              </a:rPr>
              <a:t>    </a:t>
            </a:r>
            <a:r>
              <a:rPr kumimoji="0" lang="en-US" sz="2000" b="1" i="0" u="none" strike="noStrike" kern="0" cap="none" spc="0" normalizeH="0" baseline="0" noProof="0">
                <a:ln>
                  <a:noFill/>
                </a:ln>
                <a:solidFill>
                  <a:srgbClr val="00A000"/>
                </a:solidFill>
                <a:effectLst/>
                <a:uLnTx/>
                <a:uFillTx/>
                <a:latin typeface="Courier New" panose="02070309020205020404" pitchFamily="49" charset="0"/>
                <a:ea typeface="Calibri" panose="020F0502020204030204" pitchFamily="34" charset="0"/>
                <a:cs typeface="Times New Roman" panose="02020603050405020304" pitchFamily="18" charset="0"/>
              </a:rPr>
              <a:t>vector</a:t>
            </a:r>
            <a:r>
              <a:rPr kumimoji="0" lang="en-US" sz="2000" b="0" i="0" u="none" strike="noStrike" kern="0" cap="none" spc="0" normalizeH="0" baseline="0" noProof="0">
                <a:ln>
                  <a:noFill/>
                </a:ln>
                <a:solidFill>
                  <a:srgbClr val="FF0000"/>
                </a:solidFill>
                <a:effectLst/>
                <a:uLnTx/>
                <a:uFillTx/>
                <a:latin typeface="Courier New" panose="02070309020205020404" pitchFamily="49" charset="0"/>
                <a:ea typeface="Calibri" panose="020F0502020204030204" pitchFamily="34" charset="0"/>
                <a:cs typeface="Times New Roman" panose="02020603050405020304" pitchFamily="18" charset="0"/>
              </a:rPr>
              <a:t>&lt;</a:t>
            </a:r>
            <a:r>
              <a:rPr kumimoji="0" lang="en-US" sz="2000" b="0" i="0" u="none" strike="noStrike" kern="0" cap="none" spc="0" normalizeH="0" baseline="0" noProof="0">
                <a:ln>
                  <a:noFill/>
                </a:ln>
                <a:solidFill>
                  <a:srgbClr val="000000"/>
                </a:solidFill>
                <a:effectLst/>
                <a:uLnTx/>
                <a:uFillTx/>
                <a:latin typeface="Courier New" panose="02070309020205020404" pitchFamily="49" charset="0"/>
                <a:ea typeface="Calibri" panose="020F0502020204030204" pitchFamily="34" charset="0"/>
                <a:cs typeface="Times New Roman" panose="02020603050405020304" pitchFamily="18" charset="0"/>
              </a:rPr>
              <a:t>pll</a:t>
            </a:r>
            <a:r>
              <a:rPr kumimoji="0" lang="en-US" sz="2000" b="0" i="0" u="none" strike="noStrike" kern="0" cap="none" spc="0" normalizeH="0" baseline="0" noProof="0">
                <a:ln>
                  <a:noFill/>
                </a:ln>
                <a:solidFill>
                  <a:srgbClr val="FF0000"/>
                </a:solidFill>
                <a:effectLst/>
                <a:uLnTx/>
                <a:uFillTx/>
                <a:latin typeface="Courier New" panose="02070309020205020404" pitchFamily="49" charset="0"/>
                <a:ea typeface="Calibri" panose="020F0502020204030204" pitchFamily="34" charset="0"/>
                <a:cs typeface="Times New Roman" panose="02020603050405020304" pitchFamily="18" charset="0"/>
              </a:rPr>
              <a:t>&gt; </a:t>
            </a:r>
            <a:r>
              <a:rPr kumimoji="0" lang="en-US" sz="2000" b="0" i="0" u="none" strike="noStrike" kern="0" cap="none" spc="0" normalizeH="0" baseline="0" noProof="0">
                <a:ln>
                  <a:noFill/>
                </a:ln>
                <a:solidFill>
                  <a:srgbClr val="000000"/>
                </a:solidFill>
                <a:effectLst/>
                <a:uLnTx/>
                <a:uFillTx/>
                <a:latin typeface="Courier New" panose="02070309020205020404" pitchFamily="49" charset="0"/>
                <a:ea typeface="Calibri" panose="020F0502020204030204" pitchFamily="34" charset="0"/>
                <a:cs typeface="Times New Roman" panose="02020603050405020304" pitchFamily="18" charset="0"/>
              </a:rPr>
              <a:t>a</a:t>
            </a:r>
            <a:r>
              <a:rPr kumimoji="0" lang="en-US" sz="2000" b="0" i="0" u="none" strike="noStrike" kern="0" cap="none" spc="0" normalizeH="0" baseline="0" noProof="0">
                <a:ln>
                  <a:noFill/>
                </a:ln>
                <a:solidFill>
                  <a:srgbClr val="FF0000"/>
                </a:solidFill>
                <a:effectLst/>
                <a:uLnTx/>
                <a:uFillTx/>
                <a:latin typeface="Courier New" panose="02070309020205020404" pitchFamily="49" charset="0"/>
                <a:ea typeface="Calibri" panose="020F0502020204030204" pitchFamily="34" charset="0"/>
                <a:cs typeface="Times New Roman" panose="02020603050405020304" pitchFamily="18" charset="0"/>
              </a:rPr>
              <a:t>(</a:t>
            </a:r>
            <a:r>
              <a:rPr kumimoji="0" lang="en-US" sz="2000" b="0" i="0" u="none" strike="noStrike" kern="0" cap="none" spc="0" normalizeH="0" baseline="0" noProof="0">
                <a:ln>
                  <a:noFill/>
                </a:ln>
                <a:solidFill>
                  <a:srgbClr val="000000"/>
                </a:solidFill>
                <a:effectLst/>
                <a:uLnTx/>
                <a:uFillTx/>
                <a:latin typeface="Courier New" panose="02070309020205020404" pitchFamily="49" charset="0"/>
                <a:ea typeface="Calibri" panose="020F0502020204030204" pitchFamily="34" charset="0"/>
                <a:cs typeface="Times New Roman" panose="02020603050405020304" pitchFamily="18" charset="0"/>
              </a:rPr>
              <a:t>n</a:t>
            </a:r>
            <a:r>
              <a:rPr kumimoji="0" lang="en-US" sz="2000" b="0" i="0" u="none" strike="noStrike" kern="0" cap="none" spc="0" normalizeH="0" baseline="0" noProof="0">
                <a:ln>
                  <a:noFill/>
                </a:ln>
                <a:solidFill>
                  <a:srgbClr val="FF0000"/>
                </a:solidFill>
                <a:effectLst/>
                <a:uLnTx/>
                <a:uFillTx/>
                <a:latin typeface="Courier New" panose="02070309020205020404" pitchFamily="49" charset="0"/>
                <a:ea typeface="Calibri" panose="020F0502020204030204" pitchFamily="34" charset="0"/>
                <a:cs typeface="Times New Roman" panose="02020603050405020304" pitchFamily="18" charset="0"/>
              </a:rPr>
              <a:t>);</a:t>
            </a:r>
            <a:endParaRPr kumimoji="0" lang="en-US" sz="2000" b="0" i="0" u="none" strike="noStrike" kern="0" cap="none" spc="0" normalizeH="0" baseline="0" noProof="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a:ln>
                  <a:noFill/>
                </a:ln>
                <a:solidFill>
                  <a:srgbClr val="FF0000"/>
                </a:solidFill>
                <a:effectLst/>
                <a:uLnTx/>
                <a:uFillTx/>
                <a:latin typeface="Courier New" panose="02070309020205020404" pitchFamily="49" charset="0"/>
                <a:ea typeface="Calibri" panose="020F0502020204030204" pitchFamily="34" charset="0"/>
                <a:cs typeface="Times New Roman" panose="02020603050405020304" pitchFamily="18" charset="0"/>
              </a:rPr>
              <a:t>    </a:t>
            </a:r>
            <a:r>
              <a:rPr kumimoji="0" lang="en-US" sz="2000" b="1" i="0" u="none" strike="noStrike" kern="0" cap="none" spc="0" normalizeH="0" baseline="0" noProof="0">
                <a:ln>
                  <a:noFill/>
                </a:ln>
                <a:solidFill>
                  <a:srgbClr val="0000A0"/>
                </a:solidFill>
                <a:effectLst/>
                <a:uLnTx/>
                <a:uFillTx/>
                <a:latin typeface="Courier New" panose="02070309020205020404" pitchFamily="49" charset="0"/>
                <a:ea typeface="Calibri" panose="020F0502020204030204" pitchFamily="34" charset="0"/>
                <a:cs typeface="Times New Roman" panose="02020603050405020304" pitchFamily="18" charset="0"/>
              </a:rPr>
              <a:t>for</a:t>
            </a:r>
            <a:r>
              <a:rPr kumimoji="0" lang="en-US" sz="2000" b="0" i="0" u="none" strike="noStrike" kern="0" cap="none" spc="0" normalizeH="0" baseline="0" noProof="0">
                <a:ln>
                  <a:noFill/>
                </a:ln>
                <a:solidFill>
                  <a:srgbClr val="FF0000"/>
                </a:solidFill>
                <a:effectLst/>
                <a:uLnTx/>
                <a:uFillTx/>
                <a:latin typeface="Courier New" panose="02070309020205020404" pitchFamily="49" charset="0"/>
                <a:ea typeface="Calibri" panose="020F0502020204030204" pitchFamily="34" charset="0"/>
                <a:cs typeface="Times New Roman" panose="02020603050405020304" pitchFamily="18" charset="0"/>
              </a:rPr>
              <a:t>(</a:t>
            </a:r>
            <a:r>
              <a:rPr kumimoji="0" lang="en-US" sz="2000" b="1" i="0" u="none" strike="noStrike" kern="0" cap="none" spc="0" normalizeH="0" baseline="0" noProof="0">
                <a:ln>
                  <a:noFill/>
                </a:ln>
                <a:solidFill>
                  <a:srgbClr val="0000A0"/>
                </a:solidFill>
                <a:effectLst/>
                <a:uLnTx/>
                <a:uFillTx/>
                <a:latin typeface="Courier New" panose="02070309020205020404" pitchFamily="49" charset="0"/>
                <a:ea typeface="Calibri" panose="020F0502020204030204" pitchFamily="34" charset="0"/>
                <a:cs typeface="Times New Roman" panose="02020603050405020304" pitchFamily="18" charset="0"/>
              </a:rPr>
              <a:t>int </a:t>
            </a:r>
            <a:r>
              <a:rPr kumimoji="0" lang="en-US" sz="2000" b="0" i="0" u="none" strike="noStrike" kern="0" cap="none" spc="0" normalizeH="0" baseline="0" noProof="0">
                <a:ln>
                  <a:noFill/>
                </a:ln>
                <a:solidFill>
                  <a:srgbClr val="000000"/>
                </a:solidFill>
                <a:effectLst/>
                <a:uLnTx/>
                <a:uFillTx/>
                <a:latin typeface="Courier New" panose="02070309020205020404" pitchFamily="49" charset="0"/>
                <a:ea typeface="Calibri" panose="020F0502020204030204" pitchFamily="34" charset="0"/>
                <a:cs typeface="Times New Roman" panose="02020603050405020304" pitchFamily="18" charset="0"/>
              </a:rPr>
              <a:t>i</a:t>
            </a:r>
            <a:r>
              <a:rPr kumimoji="0" lang="en-US" sz="2000" b="0" i="0" u="none" strike="noStrike" kern="0" cap="none" spc="0" normalizeH="0" baseline="0" noProof="0">
                <a:ln>
                  <a:noFill/>
                </a:ln>
                <a:solidFill>
                  <a:srgbClr val="FF0000"/>
                </a:solidFill>
                <a:effectLst/>
                <a:uLnTx/>
                <a:uFillTx/>
                <a:latin typeface="Courier New" panose="02070309020205020404" pitchFamily="49" charset="0"/>
                <a:ea typeface="Calibri" panose="020F0502020204030204" pitchFamily="34" charset="0"/>
                <a:cs typeface="Times New Roman" panose="02020603050405020304" pitchFamily="18" charset="0"/>
              </a:rPr>
              <a:t>=</a:t>
            </a:r>
            <a:r>
              <a:rPr kumimoji="0" lang="en-US" sz="2000" b="0" i="0" u="none" strike="noStrike" kern="0" cap="none" spc="0" normalizeH="0" baseline="0" noProof="0">
                <a:ln>
                  <a:noFill/>
                </a:ln>
                <a:solidFill>
                  <a:srgbClr val="F000F0"/>
                </a:solidFill>
                <a:effectLst/>
                <a:uLnTx/>
                <a:uFillTx/>
                <a:latin typeface="Courier New" panose="02070309020205020404" pitchFamily="49" charset="0"/>
                <a:ea typeface="Calibri" panose="020F0502020204030204" pitchFamily="34" charset="0"/>
                <a:cs typeface="Times New Roman" panose="02020603050405020304" pitchFamily="18" charset="0"/>
              </a:rPr>
              <a:t>0</a:t>
            </a:r>
            <a:r>
              <a:rPr kumimoji="0" lang="en-US" sz="2000" b="0" i="0" u="none" strike="noStrike" kern="0" cap="none" spc="0" normalizeH="0" baseline="0" noProof="0">
                <a:ln>
                  <a:noFill/>
                </a:ln>
                <a:solidFill>
                  <a:srgbClr val="FF0000"/>
                </a:solidFill>
                <a:effectLst/>
                <a:uLnTx/>
                <a:uFillTx/>
                <a:latin typeface="Courier New" panose="02070309020205020404" pitchFamily="49" charset="0"/>
                <a:ea typeface="Calibri" panose="020F0502020204030204" pitchFamily="34" charset="0"/>
                <a:cs typeface="Times New Roman" panose="02020603050405020304" pitchFamily="18" charset="0"/>
              </a:rPr>
              <a:t>;</a:t>
            </a:r>
            <a:r>
              <a:rPr kumimoji="0" lang="en-US" sz="2000" b="0" i="0" u="none" strike="noStrike" kern="0" cap="none" spc="0" normalizeH="0" baseline="0" noProof="0">
                <a:ln>
                  <a:noFill/>
                </a:ln>
                <a:solidFill>
                  <a:srgbClr val="000000"/>
                </a:solidFill>
                <a:effectLst/>
                <a:uLnTx/>
                <a:uFillTx/>
                <a:latin typeface="Courier New" panose="02070309020205020404" pitchFamily="49" charset="0"/>
                <a:ea typeface="Calibri" panose="020F0502020204030204" pitchFamily="34" charset="0"/>
                <a:cs typeface="Times New Roman" panose="02020603050405020304" pitchFamily="18" charset="0"/>
              </a:rPr>
              <a:t>i</a:t>
            </a:r>
            <a:r>
              <a:rPr kumimoji="0" lang="en-US" sz="2000" b="0" i="0" u="none" strike="noStrike" kern="0" cap="none" spc="0" normalizeH="0" baseline="0" noProof="0">
                <a:ln>
                  <a:noFill/>
                </a:ln>
                <a:solidFill>
                  <a:srgbClr val="FF0000"/>
                </a:solidFill>
                <a:effectLst/>
                <a:uLnTx/>
                <a:uFillTx/>
                <a:latin typeface="Courier New" panose="02070309020205020404" pitchFamily="49" charset="0"/>
                <a:ea typeface="Calibri" panose="020F0502020204030204" pitchFamily="34" charset="0"/>
                <a:cs typeface="Times New Roman" panose="02020603050405020304" pitchFamily="18" charset="0"/>
              </a:rPr>
              <a:t>&lt;</a:t>
            </a:r>
            <a:r>
              <a:rPr kumimoji="0" lang="en-US" sz="2000" b="0" i="0" u="none" strike="noStrike" kern="0" cap="none" spc="0" normalizeH="0" baseline="0" noProof="0">
                <a:ln>
                  <a:noFill/>
                </a:ln>
                <a:solidFill>
                  <a:srgbClr val="000000"/>
                </a:solidFill>
                <a:effectLst/>
                <a:uLnTx/>
                <a:uFillTx/>
                <a:latin typeface="Courier New" panose="02070309020205020404" pitchFamily="49" charset="0"/>
                <a:ea typeface="Calibri" panose="020F0502020204030204" pitchFamily="34" charset="0"/>
                <a:cs typeface="Times New Roman" panose="02020603050405020304" pitchFamily="18" charset="0"/>
              </a:rPr>
              <a:t>n</a:t>
            </a:r>
            <a:r>
              <a:rPr kumimoji="0" lang="en-US" sz="2000" b="0" i="0" u="none" strike="noStrike" kern="0" cap="none" spc="0" normalizeH="0" baseline="0" noProof="0">
                <a:ln>
                  <a:noFill/>
                </a:ln>
                <a:solidFill>
                  <a:srgbClr val="FF0000"/>
                </a:solidFill>
                <a:effectLst/>
                <a:uLnTx/>
                <a:uFillTx/>
                <a:latin typeface="Courier New" panose="02070309020205020404" pitchFamily="49" charset="0"/>
                <a:ea typeface="Calibri" panose="020F0502020204030204" pitchFamily="34" charset="0"/>
                <a:cs typeface="Times New Roman" panose="02020603050405020304" pitchFamily="18" charset="0"/>
              </a:rPr>
              <a:t>;++</a:t>
            </a:r>
            <a:r>
              <a:rPr kumimoji="0" lang="en-US" sz="2000" b="0" i="0" u="none" strike="noStrike" kern="0" cap="none" spc="0" normalizeH="0" baseline="0" noProof="0">
                <a:ln>
                  <a:noFill/>
                </a:ln>
                <a:solidFill>
                  <a:srgbClr val="000000"/>
                </a:solidFill>
                <a:effectLst/>
                <a:uLnTx/>
                <a:uFillTx/>
                <a:latin typeface="Courier New" panose="02070309020205020404" pitchFamily="49" charset="0"/>
                <a:ea typeface="Calibri" panose="020F0502020204030204" pitchFamily="34" charset="0"/>
                <a:cs typeface="Times New Roman" panose="02020603050405020304" pitchFamily="18" charset="0"/>
              </a:rPr>
              <a:t>i</a:t>
            </a:r>
            <a:r>
              <a:rPr kumimoji="0" lang="en-US" sz="2000" b="0" i="0" u="none" strike="noStrike" kern="0" cap="none" spc="0" normalizeH="0" baseline="0" noProof="0">
                <a:ln>
                  <a:noFill/>
                </a:ln>
                <a:solidFill>
                  <a:srgbClr val="FF0000"/>
                </a:solidFill>
                <a:effectLst/>
                <a:uLnTx/>
                <a:uFillTx/>
                <a:latin typeface="Courier New" panose="02070309020205020404" pitchFamily="49" charset="0"/>
                <a:ea typeface="Calibri" panose="020F0502020204030204" pitchFamily="34" charset="0"/>
                <a:cs typeface="Times New Roman" panose="02020603050405020304" pitchFamily="18" charset="0"/>
              </a:rPr>
              <a:t>)</a:t>
            </a:r>
            <a:endParaRPr kumimoji="0" lang="en-US" sz="2000" b="0" i="0" u="none" strike="noStrike" kern="0" cap="none" spc="0" normalizeH="0" baseline="0" noProof="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a:ln>
                  <a:noFill/>
                </a:ln>
                <a:solidFill>
                  <a:srgbClr val="FF0000"/>
                </a:solidFill>
                <a:effectLst/>
                <a:uLnTx/>
                <a:uFillTx/>
                <a:latin typeface="Courier New" panose="02070309020205020404" pitchFamily="49" charset="0"/>
                <a:ea typeface="Calibri" panose="020F0502020204030204" pitchFamily="34" charset="0"/>
                <a:cs typeface="Times New Roman" panose="02020603050405020304" pitchFamily="18" charset="0"/>
              </a:rPr>
              <a:t>    {</a:t>
            </a:r>
            <a:endParaRPr kumimoji="0" lang="en-US" sz="2000" b="0" i="0" u="none" strike="noStrike" kern="0" cap="none" spc="0" normalizeH="0" baseline="0" noProof="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a:ln>
                  <a:noFill/>
                </a:ln>
                <a:solidFill>
                  <a:srgbClr val="FF0000"/>
                </a:solidFill>
                <a:effectLst/>
                <a:uLnTx/>
                <a:uFillTx/>
                <a:latin typeface="Courier New" panose="02070309020205020404" pitchFamily="49" charset="0"/>
                <a:ea typeface="Calibri" panose="020F0502020204030204" pitchFamily="34" charset="0"/>
                <a:cs typeface="Times New Roman" panose="02020603050405020304" pitchFamily="18" charset="0"/>
              </a:rPr>
              <a:t>        </a:t>
            </a:r>
            <a:r>
              <a:rPr kumimoji="0" lang="en-US" sz="2000" b="0" i="0" u="none" strike="noStrike" kern="0" cap="none" spc="0" normalizeH="0" baseline="0" noProof="0">
                <a:ln>
                  <a:noFill/>
                </a:ln>
                <a:solidFill>
                  <a:srgbClr val="000000"/>
                </a:solidFill>
                <a:effectLst/>
                <a:uLnTx/>
                <a:uFillTx/>
                <a:latin typeface="Courier New" panose="02070309020205020404" pitchFamily="49" charset="0"/>
                <a:ea typeface="Calibri" panose="020F0502020204030204" pitchFamily="34" charset="0"/>
                <a:cs typeface="Times New Roman" panose="02020603050405020304" pitchFamily="18" charset="0"/>
              </a:rPr>
              <a:t>a</a:t>
            </a:r>
            <a:r>
              <a:rPr kumimoji="0" lang="en-US" sz="2000" b="0" i="0" u="none" strike="noStrike" kern="0" cap="none" spc="0" normalizeH="0" baseline="0" noProof="0">
                <a:ln>
                  <a:noFill/>
                </a:ln>
                <a:solidFill>
                  <a:srgbClr val="FF0000"/>
                </a:solidFill>
                <a:effectLst/>
                <a:uLnTx/>
                <a:uFillTx/>
                <a:latin typeface="Courier New" panose="02070309020205020404" pitchFamily="49" charset="0"/>
                <a:ea typeface="Calibri" panose="020F0502020204030204" pitchFamily="34" charset="0"/>
                <a:cs typeface="Times New Roman" panose="02020603050405020304" pitchFamily="18" charset="0"/>
              </a:rPr>
              <a:t>[</a:t>
            </a:r>
            <a:r>
              <a:rPr kumimoji="0" lang="en-US" sz="2000" b="0" i="0" u="none" strike="noStrike" kern="0" cap="none" spc="0" normalizeH="0" baseline="0" noProof="0">
                <a:ln>
                  <a:noFill/>
                </a:ln>
                <a:solidFill>
                  <a:srgbClr val="000000"/>
                </a:solidFill>
                <a:effectLst/>
                <a:uLnTx/>
                <a:uFillTx/>
                <a:latin typeface="Courier New" panose="02070309020205020404" pitchFamily="49" charset="0"/>
                <a:ea typeface="Calibri" panose="020F0502020204030204" pitchFamily="34" charset="0"/>
                <a:cs typeface="Times New Roman" panose="02020603050405020304" pitchFamily="18" charset="0"/>
              </a:rPr>
              <a:t>i</a:t>
            </a:r>
            <a:r>
              <a:rPr kumimoji="0" lang="en-US" sz="2000" b="0" i="0" u="none" strike="noStrike" kern="0" cap="none" spc="0" normalizeH="0" baseline="0" noProof="0">
                <a:ln>
                  <a:noFill/>
                </a:ln>
                <a:solidFill>
                  <a:srgbClr val="FF0000"/>
                </a:solidFill>
                <a:effectLst/>
                <a:uLnTx/>
                <a:uFillTx/>
                <a:latin typeface="Courier New" panose="02070309020205020404" pitchFamily="49" charset="0"/>
                <a:ea typeface="Calibri" panose="020F0502020204030204" pitchFamily="34" charset="0"/>
                <a:cs typeface="Times New Roman" panose="02020603050405020304" pitchFamily="18" charset="0"/>
              </a:rPr>
              <a:t>].</a:t>
            </a:r>
            <a:r>
              <a:rPr kumimoji="0" lang="en-US" sz="2000" b="0" i="0" u="none" strike="noStrike" kern="0" cap="none" spc="0" normalizeH="0" baseline="0" noProof="0">
                <a:ln>
                  <a:noFill/>
                </a:ln>
                <a:solidFill>
                  <a:srgbClr val="000000"/>
                </a:solidFill>
                <a:effectLst/>
                <a:uLnTx/>
                <a:uFillTx/>
                <a:latin typeface="Courier New" panose="02070309020205020404" pitchFamily="49" charset="0"/>
                <a:ea typeface="Calibri" panose="020F0502020204030204" pitchFamily="34" charset="0"/>
                <a:cs typeface="Times New Roman" panose="02020603050405020304" pitchFamily="18" charset="0"/>
              </a:rPr>
              <a:t>first  </a:t>
            </a:r>
            <a:r>
              <a:rPr kumimoji="0" lang="en-US" sz="2000" b="0" i="0" u="none" strike="noStrike" kern="0" cap="none" spc="0" normalizeH="0" baseline="0" noProof="0">
                <a:ln>
                  <a:noFill/>
                </a:ln>
                <a:solidFill>
                  <a:srgbClr val="FF0000"/>
                </a:solidFill>
                <a:effectLst/>
                <a:uLnTx/>
                <a:uFillTx/>
                <a:latin typeface="Courier New" panose="02070309020205020404" pitchFamily="49" charset="0"/>
                <a:ea typeface="Calibri" panose="020F0502020204030204" pitchFamily="34" charset="0"/>
                <a:cs typeface="Times New Roman" panose="02020603050405020304" pitchFamily="18" charset="0"/>
              </a:rPr>
              <a:t>= </a:t>
            </a:r>
            <a:r>
              <a:rPr kumimoji="0" lang="en-US" sz="2000" b="0" i="0" u="none" strike="noStrike" kern="0" cap="none" spc="0" normalizeH="0" baseline="0" noProof="0">
                <a:ln>
                  <a:noFill/>
                </a:ln>
                <a:solidFill>
                  <a:srgbClr val="000000"/>
                </a:solidFill>
                <a:effectLst/>
                <a:uLnTx/>
                <a:uFillTx/>
                <a:latin typeface="Courier New" panose="02070309020205020404" pitchFamily="49" charset="0"/>
                <a:ea typeface="Calibri" panose="020F0502020204030204" pitchFamily="34" charset="0"/>
                <a:cs typeface="Times New Roman" panose="02020603050405020304" pitchFamily="18" charset="0"/>
              </a:rPr>
              <a:t>p</a:t>
            </a:r>
            <a:r>
              <a:rPr kumimoji="0" lang="en-US" sz="2000" b="0" i="0" u="none" strike="noStrike" kern="0" cap="none" spc="0" normalizeH="0" baseline="0" noProof="0">
                <a:ln>
                  <a:noFill/>
                </a:ln>
                <a:solidFill>
                  <a:srgbClr val="FF0000"/>
                </a:solidFill>
                <a:effectLst/>
                <a:uLnTx/>
                <a:uFillTx/>
                <a:latin typeface="Courier New" panose="02070309020205020404" pitchFamily="49" charset="0"/>
                <a:ea typeface="Calibri" panose="020F0502020204030204" pitchFamily="34" charset="0"/>
                <a:cs typeface="Times New Roman" panose="02020603050405020304" pitchFamily="18" charset="0"/>
              </a:rPr>
              <a:t>[</a:t>
            </a:r>
            <a:r>
              <a:rPr kumimoji="0" lang="en-US" sz="2000" b="0" i="0" u="none" strike="noStrike" kern="0" cap="none" spc="0" normalizeH="0" baseline="0" noProof="0">
                <a:ln>
                  <a:noFill/>
                </a:ln>
                <a:solidFill>
                  <a:srgbClr val="000000"/>
                </a:solidFill>
                <a:effectLst/>
                <a:uLnTx/>
                <a:uFillTx/>
                <a:latin typeface="Courier New" panose="02070309020205020404" pitchFamily="49" charset="0"/>
                <a:ea typeface="Calibri" panose="020F0502020204030204" pitchFamily="34" charset="0"/>
                <a:cs typeface="Times New Roman" panose="02020603050405020304" pitchFamily="18" charset="0"/>
              </a:rPr>
              <a:t>i</a:t>
            </a:r>
            <a:r>
              <a:rPr kumimoji="0" lang="en-US" sz="2000" b="0" i="0" u="none" strike="noStrike" kern="0" cap="none" spc="0" normalizeH="0" baseline="0" noProof="0">
                <a:ln>
                  <a:noFill/>
                </a:ln>
                <a:solidFill>
                  <a:srgbClr val="FF0000"/>
                </a:solidFill>
                <a:effectLst/>
                <a:uLnTx/>
                <a:uFillTx/>
                <a:latin typeface="Courier New" panose="02070309020205020404" pitchFamily="49" charset="0"/>
                <a:ea typeface="Calibri" panose="020F0502020204030204" pitchFamily="34" charset="0"/>
                <a:cs typeface="Times New Roman" panose="02020603050405020304" pitchFamily="18" charset="0"/>
              </a:rPr>
              <a:t>].</a:t>
            </a:r>
            <a:r>
              <a:rPr kumimoji="0" lang="en-US" sz="2000" b="0" i="0" u="none" strike="noStrike" kern="0" cap="none" spc="0" normalizeH="0" baseline="0" noProof="0">
                <a:ln>
                  <a:noFill/>
                </a:ln>
                <a:solidFill>
                  <a:srgbClr val="000000"/>
                </a:solidFill>
                <a:effectLst/>
                <a:uLnTx/>
                <a:uFillTx/>
                <a:latin typeface="Courier New" panose="02070309020205020404" pitchFamily="49" charset="0"/>
                <a:ea typeface="Calibri" panose="020F0502020204030204" pitchFamily="34" charset="0"/>
                <a:cs typeface="Times New Roman" panose="02020603050405020304" pitchFamily="18" charset="0"/>
              </a:rPr>
              <a:t>second</a:t>
            </a:r>
            <a:r>
              <a:rPr kumimoji="0" lang="en-US" sz="2000" b="0" i="0" u="none" strike="noStrike" kern="0" cap="none" spc="0" normalizeH="0" baseline="0" noProof="0">
                <a:ln>
                  <a:noFill/>
                </a:ln>
                <a:solidFill>
                  <a:srgbClr val="FF0000"/>
                </a:solidFill>
                <a:effectLst/>
                <a:uLnTx/>
                <a:uFillTx/>
                <a:latin typeface="Courier New" panose="02070309020205020404" pitchFamily="49" charset="0"/>
                <a:ea typeface="Calibri" panose="020F0502020204030204" pitchFamily="34" charset="0"/>
                <a:cs typeface="Times New Roman" panose="02020603050405020304" pitchFamily="18" charset="0"/>
              </a:rPr>
              <a:t>-</a:t>
            </a:r>
            <a:r>
              <a:rPr kumimoji="0" lang="en-US" sz="2000" b="0" i="0" u="none" strike="noStrike" kern="0" cap="none" spc="0" normalizeH="0" baseline="0" noProof="0">
                <a:ln>
                  <a:noFill/>
                </a:ln>
                <a:solidFill>
                  <a:srgbClr val="000000"/>
                </a:solidFill>
                <a:effectLst/>
                <a:uLnTx/>
                <a:uFillTx/>
                <a:latin typeface="Courier New" panose="02070309020205020404" pitchFamily="49" charset="0"/>
                <a:ea typeface="Calibri" panose="020F0502020204030204" pitchFamily="34" charset="0"/>
                <a:cs typeface="Times New Roman" panose="02020603050405020304" pitchFamily="18" charset="0"/>
              </a:rPr>
              <a:t>z0</a:t>
            </a:r>
            <a:r>
              <a:rPr kumimoji="0" lang="en-US" sz="2000" b="0" i="0" u="none" strike="noStrike" kern="0" cap="none" spc="0" normalizeH="0" baseline="0" noProof="0">
                <a:ln>
                  <a:noFill/>
                </a:ln>
                <a:solidFill>
                  <a:srgbClr val="FF0000"/>
                </a:solidFill>
                <a:effectLst/>
                <a:uLnTx/>
                <a:uFillTx/>
                <a:latin typeface="Courier New" panose="02070309020205020404" pitchFamily="49" charset="0"/>
                <a:ea typeface="Calibri" panose="020F0502020204030204" pitchFamily="34" charset="0"/>
                <a:cs typeface="Times New Roman" panose="02020603050405020304" pitchFamily="18" charset="0"/>
              </a:rPr>
              <a:t>.</a:t>
            </a:r>
            <a:r>
              <a:rPr kumimoji="0" lang="en-US" sz="2000" b="0" i="0" u="none" strike="noStrike" kern="0" cap="none" spc="0" normalizeH="0" baseline="0" noProof="0">
                <a:ln>
                  <a:noFill/>
                </a:ln>
                <a:solidFill>
                  <a:srgbClr val="000000"/>
                </a:solidFill>
                <a:effectLst/>
                <a:uLnTx/>
                <a:uFillTx/>
                <a:latin typeface="Courier New" panose="02070309020205020404" pitchFamily="49" charset="0"/>
                <a:ea typeface="Calibri" panose="020F0502020204030204" pitchFamily="34" charset="0"/>
                <a:cs typeface="Times New Roman" panose="02020603050405020304" pitchFamily="18" charset="0"/>
              </a:rPr>
              <a:t>second</a:t>
            </a:r>
            <a:r>
              <a:rPr kumimoji="0" lang="en-US" sz="2000" b="0" i="0" u="none" strike="noStrike" kern="0" cap="none" spc="0" normalizeH="0" baseline="0" noProof="0">
                <a:ln>
                  <a:noFill/>
                </a:ln>
                <a:solidFill>
                  <a:srgbClr val="FF0000"/>
                </a:solidFill>
                <a:effectLst/>
                <a:uLnTx/>
                <a:uFillTx/>
                <a:latin typeface="Courier New" panose="02070309020205020404" pitchFamily="49" charset="0"/>
                <a:ea typeface="Calibri" panose="020F0502020204030204" pitchFamily="34" charset="0"/>
                <a:cs typeface="Times New Roman" panose="02020603050405020304" pitchFamily="18" charset="0"/>
              </a:rPr>
              <a:t>;</a:t>
            </a:r>
            <a:endParaRPr kumimoji="0" lang="en-US" sz="2000" b="0" i="0" u="none" strike="noStrike" kern="0" cap="none" spc="0" normalizeH="0" baseline="0" noProof="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a:ln>
                  <a:noFill/>
                </a:ln>
                <a:solidFill>
                  <a:srgbClr val="FF0000"/>
                </a:solidFill>
                <a:effectLst/>
                <a:uLnTx/>
                <a:uFillTx/>
                <a:latin typeface="Courier New" panose="02070309020205020404" pitchFamily="49" charset="0"/>
                <a:ea typeface="Calibri" panose="020F0502020204030204" pitchFamily="34" charset="0"/>
                <a:cs typeface="Times New Roman" panose="02020603050405020304" pitchFamily="18" charset="0"/>
              </a:rPr>
              <a:t>        </a:t>
            </a:r>
            <a:r>
              <a:rPr kumimoji="0" lang="en-US" sz="2000" b="0" i="0" u="none" strike="noStrike" kern="0" cap="none" spc="0" normalizeH="0" baseline="0" noProof="0">
                <a:ln>
                  <a:noFill/>
                </a:ln>
                <a:solidFill>
                  <a:srgbClr val="000000"/>
                </a:solidFill>
                <a:effectLst/>
                <a:uLnTx/>
                <a:uFillTx/>
                <a:latin typeface="Courier New" panose="02070309020205020404" pitchFamily="49" charset="0"/>
                <a:ea typeface="Calibri" panose="020F0502020204030204" pitchFamily="34" charset="0"/>
                <a:cs typeface="Times New Roman" panose="02020603050405020304" pitchFamily="18" charset="0"/>
              </a:rPr>
              <a:t>a</a:t>
            </a:r>
            <a:r>
              <a:rPr kumimoji="0" lang="en-US" sz="2000" b="0" i="0" u="none" strike="noStrike" kern="0" cap="none" spc="0" normalizeH="0" baseline="0" noProof="0">
                <a:ln>
                  <a:noFill/>
                </a:ln>
                <a:solidFill>
                  <a:srgbClr val="FF0000"/>
                </a:solidFill>
                <a:effectLst/>
                <a:uLnTx/>
                <a:uFillTx/>
                <a:latin typeface="Courier New" panose="02070309020205020404" pitchFamily="49" charset="0"/>
                <a:ea typeface="Calibri" panose="020F0502020204030204" pitchFamily="34" charset="0"/>
                <a:cs typeface="Times New Roman" panose="02020603050405020304" pitchFamily="18" charset="0"/>
              </a:rPr>
              <a:t>[</a:t>
            </a:r>
            <a:r>
              <a:rPr kumimoji="0" lang="en-US" sz="2000" b="0" i="0" u="none" strike="noStrike" kern="0" cap="none" spc="0" normalizeH="0" baseline="0" noProof="0">
                <a:ln>
                  <a:noFill/>
                </a:ln>
                <a:solidFill>
                  <a:srgbClr val="000000"/>
                </a:solidFill>
                <a:effectLst/>
                <a:uLnTx/>
                <a:uFillTx/>
                <a:latin typeface="Courier New" panose="02070309020205020404" pitchFamily="49" charset="0"/>
                <a:ea typeface="Calibri" panose="020F0502020204030204" pitchFamily="34" charset="0"/>
                <a:cs typeface="Times New Roman" panose="02020603050405020304" pitchFamily="18" charset="0"/>
              </a:rPr>
              <a:t>i</a:t>
            </a:r>
            <a:r>
              <a:rPr kumimoji="0" lang="en-US" sz="2000" b="0" i="0" u="none" strike="noStrike" kern="0" cap="none" spc="0" normalizeH="0" baseline="0" noProof="0">
                <a:ln>
                  <a:noFill/>
                </a:ln>
                <a:solidFill>
                  <a:srgbClr val="FF0000"/>
                </a:solidFill>
                <a:effectLst/>
                <a:uLnTx/>
                <a:uFillTx/>
                <a:latin typeface="Courier New" panose="02070309020205020404" pitchFamily="49" charset="0"/>
                <a:ea typeface="Calibri" panose="020F0502020204030204" pitchFamily="34" charset="0"/>
                <a:cs typeface="Times New Roman" panose="02020603050405020304" pitchFamily="18" charset="0"/>
              </a:rPr>
              <a:t>].</a:t>
            </a:r>
            <a:r>
              <a:rPr kumimoji="0" lang="en-US" sz="2000" b="0" i="0" u="none" strike="noStrike" kern="0" cap="none" spc="0" normalizeH="0" baseline="0" noProof="0">
                <a:ln>
                  <a:noFill/>
                </a:ln>
                <a:solidFill>
                  <a:srgbClr val="000000"/>
                </a:solidFill>
                <a:effectLst/>
                <a:uLnTx/>
                <a:uFillTx/>
                <a:latin typeface="Courier New" panose="02070309020205020404" pitchFamily="49" charset="0"/>
                <a:ea typeface="Calibri" panose="020F0502020204030204" pitchFamily="34" charset="0"/>
                <a:cs typeface="Times New Roman" panose="02020603050405020304" pitchFamily="18" charset="0"/>
              </a:rPr>
              <a:t>second </a:t>
            </a:r>
            <a:r>
              <a:rPr kumimoji="0" lang="en-US" sz="2000" b="0" i="0" u="none" strike="noStrike" kern="0" cap="none" spc="0" normalizeH="0" baseline="0" noProof="0">
                <a:ln>
                  <a:noFill/>
                </a:ln>
                <a:solidFill>
                  <a:srgbClr val="FF0000"/>
                </a:solidFill>
                <a:effectLst/>
                <a:uLnTx/>
                <a:uFillTx/>
                <a:latin typeface="Courier New" panose="02070309020205020404" pitchFamily="49" charset="0"/>
                <a:ea typeface="Calibri" panose="020F0502020204030204" pitchFamily="34" charset="0"/>
                <a:cs typeface="Times New Roman" panose="02020603050405020304" pitchFamily="18" charset="0"/>
              </a:rPr>
              <a:t>= </a:t>
            </a:r>
            <a:r>
              <a:rPr kumimoji="0" lang="en-US" sz="2000" b="0" i="0" u="none" strike="noStrike" kern="0" cap="none" spc="0" normalizeH="0" baseline="0" noProof="0">
                <a:ln>
                  <a:noFill/>
                </a:ln>
                <a:solidFill>
                  <a:srgbClr val="000000"/>
                </a:solidFill>
                <a:effectLst/>
                <a:uLnTx/>
                <a:uFillTx/>
                <a:latin typeface="Courier New" panose="02070309020205020404" pitchFamily="49" charset="0"/>
                <a:ea typeface="Calibri" panose="020F0502020204030204" pitchFamily="34" charset="0"/>
                <a:cs typeface="Times New Roman" panose="02020603050405020304" pitchFamily="18" charset="0"/>
              </a:rPr>
              <a:t>p</a:t>
            </a:r>
            <a:r>
              <a:rPr kumimoji="0" lang="en-US" sz="2000" b="0" i="0" u="none" strike="noStrike" kern="0" cap="none" spc="0" normalizeH="0" baseline="0" noProof="0">
                <a:ln>
                  <a:noFill/>
                </a:ln>
                <a:solidFill>
                  <a:srgbClr val="FF0000"/>
                </a:solidFill>
                <a:effectLst/>
                <a:uLnTx/>
                <a:uFillTx/>
                <a:latin typeface="Courier New" panose="02070309020205020404" pitchFamily="49" charset="0"/>
                <a:ea typeface="Calibri" panose="020F0502020204030204" pitchFamily="34" charset="0"/>
                <a:cs typeface="Times New Roman" panose="02020603050405020304" pitchFamily="18" charset="0"/>
              </a:rPr>
              <a:t>[</a:t>
            </a:r>
            <a:r>
              <a:rPr kumimoji="0" lang="en-US" sz="2000" b="0" i="0" u="none" strike="noStrike" kern="0" cap="none" spc="0" normalizeH="0" baseline="0" noProof="0">
                <a:ln>
                  <a:noFill/>
                </a:ln>
                <a:solidFill>
                  <a:srgbClr val="000000"/>
                </a:solidFill>
                <a:effectLst/>
                <a:uLnTx/>
                <a:uFillTx/>
                <a:latin typeface="Courier New" panose="02070309020205020404" pitchFamily="49" charset="0"/>
                <a:ea typeface="Calibri" panose="020F0502020204030204" pitchFamily="34" charset="0"/>
                <a:cs typeface="Times New Roman" panose="02020603050405020304" pitchFamily="18" charset="0"/>
              </a:rPr>
              <a:t>i</a:t>
            </a:r>
            <a:r>
              <a:rPr kumimoji="0" lang="en-US" sz="2000" b="0" i="0" u="none" strike="noStrike" kern="0" cap="none" spc="0" normalizeH="0" baseline="0" noProof="0">
                <a:ln>
                  <a:noFill/>
                </a:ln>
                <a:solidFill>
                  <a:srgbClr val="FF0000"/>
                </a:solidFill>
                <a:effectLst/>
                <a:uLnTx/>
                <a:uFillTx/>
                <a:latin typeface="Courier New" panose="02070309020205020404" pitchFamily="49" charset="0"/>
                <a:ea typeface="Calibri" panose="020F0502020204030204" pitchFamily="34" charset="0"/>
                <a:cs typeface="Times New Roman" panose="02020603050405020304" pitchFamily="18" charset="0"/>
              </a:rPr>
              <a:t>].</a:t>
            </a:r>
            <a:r>
              <a:rPr kumimoji="0" lang="en-US" sz="2000" b="0" i="0" u="none" strike="noStrike" kern="0" cap="none" spc="0" normalizeH="0" baseline="0" noProof="0">
                <a:ln>
                  <a:noFill/>
                </a:ln>
                <a:solidFill>
                  <a:srgbClr val="000000"/>
                </a:solidFill>
                <a:effectLst/>
                <a:uLnTx/>
                <a:uFillTx/>
                <a:latin typeface="Courier New" panose="02070309020205020404" pitchFamily="49" charset="0"/>
                <a:ea typeface="Calibri" panose="020F0502020204030204" pitchFamily="34" charset="0"/>
                <a:cs typeface="Times New Roman" panose="02020603050405020304" pitchFamily="18" charset="0"/>
              </a:rPr>
              <a:t>first </a:t>
            </a:r>
            <a:r>
              <a:rPr kumimoji="0" lang="en-US" sz="2000" b="0" i="0" u="none" strike="noStrike" kern="0" cap="none" spc="0" normalizeH="0" baseline="0" noProof="0">
                <a:ln>
                  <a:noFill/>
                </a:ln>
                <a:solidFill>
                  <a:srgbClr val="FF0000"/>
                </a:solidFill>
                <a:effectLst/>
                <a:uLnTx/>
                <a:uFillTx/>
                <a:latin typeface="Courier New" panose="02070309020205020404" pitchFamily="49" charset="0"/>
                <a:ea typeface="Calibri" panose="020F0502020204030204" pitchFamily="34" charset="0"/>
                <a:cs typeface="Times New Roman" panose="02020603050405020304" pitchFamily="18" charset="0"/>
              </a:rPr>
              <a:t>- </a:t>
            </a:r>
            <a:r>
              <a:rPr kumimoji="0" lang="en-US" sz="2000" b="0" i="0" u="none" strike="noStrike" kern="0" cap="none" spc="0" normalizeH="0" baseline="0" noProof="0">
                <a:ln>
                  <a:noFill/>
                </a:ln>
                <a:solidFill>
                  <a:srgbClr val="000000"/>
                </a:solidFill>
                <a:effectLst/>
                <a:uLnTx/>
                <a:uFillTx/>
                <a:latin typeface="Courier New" panose="02070309020205020404" pitchFamily="49" charset="0"/>
                <a:ea typeface="Calibri" panose="020F0502020204030204" pitchFamily="34" charset="0"/>
                <a:cs typeface="Times New Roman" panose="02020603050405020304" pitchFamily="18" charset="0"/>
              </a:rPr>
              <a:t>z0</a:t>
            </a:r>
            <a:r>
              <a:rPr kumimoji="0" lang="en-US" sz="2000" b="0" i="0" u="none" strike="noStrike" kern="0" cap="none" spc="0" normalizeH="0" baseline="0" noProof="0">
                <a:ln>
                  <a:noFill/>
                </a:ln>
                <a:solidFill>
                  <a:srgbClr val="FF0000"/>
                </a:solidFill>
                <a:effectLst/>
                <a:uLnTx/>
                <a:uFillTx/>
                <a:latin typeface="Courier New" panose="02070309020205020404" pitchFamily="49" charset="0"/>
                <a:ea typeface="Calibri" panose="020F0502020204030204" pitchFamily="34" charset="0"/>
                <a:cs typeface="Times New Roman" panose="02020603050405020304" pitchFamily="18" charset="0"/>
              </a:rPr>
              <a:t>.</a:t>
            </a:r>
            <a:r>
              <a:rPr kumimoji="0" lang="en-US" sz="2000" b="0" i="0" u="none" strike="noStrike" kern="0" cap="none" spc="0" normalizeH="0" baseline="0" noProof="0">
                <a:ln>
                  <a:noFill/>
                </a:ln>
                <a:solidFill>
                  <a:srgbClr val="000000"/>
                </a:solidFill>
                <a:effectLst/>
                <a:uLnTx/>
                <a:uFillTx/>
                <a:latin typeface="Courier New" panose="02070309020205020404" pitchFamily="49" charset="0"/>
                <a:ea typeface="Calibri" panose="020F0502020204030204" pitchFamily="34" charset="0"/>
                <a:cs typeface="Times New Roman" panose="02020603050405020304" pitchFamily="18" charset="0"/>
              </a:rPr>
              <a:t>first</a:t>
            </a:r>
            <a:r>
              <a:rPr kumimoji="0" lang="en-US" sz="2000" b="0" i="0" u="none" strike="noStrike" kern="0" cap="none" spc="0" normalizeH="0" baseline="0" noProof="0">
                <a:ln>
                  <a:noFill/>
                </a:ln>
                <a:solidFill>
                  <a:srgbClr val="FF0000"/>
                </a:solidFill>
                <a:effectLst/>
                <a:uLnTx/>
                <a:uFillTx/>
                <a:latin typeface="Courier New" panose="02070309020205020404" pitchFamily="49" charset="0"/>
                <a:ea typeface="Calibri" panose="020F0502020204030204" pitchFamily="34" charset="0"/>
                <a:cs typeface="Times New Roman" panose="02020603050405020304" pitchFamily="18" charset="0"/>
              </a:rPr>
              <a:t>;</a:t>
            </a:r>
            <a:endParaRPr kumimoji="0" lang="en-US" sz="2000" b="0" i="0" u="none" strike="noStrike" kern="0" cap="none" spc="0" normalizeH="0" baseline="0" noProof="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a:ln>
                  <a:noFill/>
                </a:ln>
                <a:solidFill>
                  <a:srgbClr val="FF0000"/>
                </a:solidFill>
                <a:effectLst/>
                <a:uLnTx/>
                <a:uFillTx/>
                <a:latin typeface="Courier New" panose="02070309020205020404" pitchFamily="49" charset="0"/>
                <a:ea typeface="Calibri" panose="020F0502020204030204" pitchFamily="34" charset="0"/>
                <a:cs typeface="Times New Roman" panose="02020603050405020304" pitchFamily="18" charset="0"/>
              </a:rPr>
              <a:t>        </a:t>
            </a:r>
            <a:r>
              <a:rPr kumimoji="0" lang="en-US" sz="2000" b="1" i="0" u="none" strike="noStrike" kern="0" cap="none" spc="0" normalizeH="0" baseline="0" noProof="0">
                <a:ln>
                  <a:noFill/>
                </a:ln>
                <a:solidFill>
                  <a:srgbClr val="0000A0"/>
                </a:solidFill>
                <a:effectLst/>
                <a:uLnTx/>
                <a:uFillTx/>
                <a:latin typeface="Courier New" panose="02070309020205020404" pitchFamily="49" charset="0"/>
                <a:ea typeface="Calibri" panose="020F0502020204030204" pitchFamily="34" charset="0"/>
                <a:cs typeface="Times New Roman" panose="02020603050405020304" pitchFamily="18" charset="0"/>
              </a:rPr>
              <a:t>if</a:t>
            </a:r>
            <a:r>
              <a:rPr kumimoji="0" lang="en-US" sz="2000" b="0" i="0" u="none" strike="noStrike" kern="0" cap="none" spc="0" normalizeH="0" baseline="0" noProof="0">
                <a:ln>
                  <a:noFill/>
                </a:ln>
                <a:solidFill>
                  <a:srgbClr val="FF0000"/>
                </a:solidFill>
                <a:effectLst/>
                <a:uLnTx/>
                <a:uFillTx/>
                <a:latin typeface="Courier New" panose="02070309020205020404" pitchFamily="49" charset="0"/>
                <a:ea typeface="Calibri" panose="020F0502020204030204" pitchFamily="34" charset="0"/>
                <a:cs typeface="Times New Roman" panose="02020603050405020304" pitchFamily="18" charset="0"/>
              </a:rPr>
              <a:t>(</a:t>
            </a:r>
            <a:r>
              <a:rPr kumimoji="0" lang="en-US" sz="2000" b="0" i="0" u="none" strike="noStrike" kern="0" cap="none" spc="0" normalizeH="0" baseline="0" noProof="0">
                <a:ln>
                  <a:noFill/>
                </a:ln>
                <a:solidFill>
                  <a:srgbClr val="000000"/>
                </a:solidFill>
                <a:effectLst/>
                <a:uLnTx/>
                <a:uFillTx/>
                <a:latin typeface="Courier New" panose="02070309020205020404" pitchFamily="49" charset="0"/>
                <a:ea typeface="Calibri" panose="020F0502020204030204" pitchFamily="34" charset="0"/>
                <a:cs typeface="Times New Roman" panose="02020603050405020304" pitchFamily="18" charset="0"/>
              </a:rPr>
              <a:t>a</a:t>
            </a:r>
            <a:r>
              <a:rPr kumimoji="0" lang="en-US" sz="2000" b="0" i="0" u="none" strike="noStrike" kern="0" cap="none" spc="0" normalizeH="0" baseline="0" noProof="0">
                <a:ln>
                  <a:noFill/>
                </a:ln>
                <a:solidFill>
                  <a:srgbClr val="FF0000"/>
                </a:solidFill>
                <a:effectLst/>
                <a:uLnTx/>
                <a:uFillTx/>
                <a:latin typeface="Courier New" panose="02070309020205020404" pitchFamily="49" charset="0"/>
                <a:ea typeface="Calibri" panose="020F0502020204030204" pitchFamily="34" charset="0"/>
                <a:cs typeface="Times New Roman" panose="02020603050405020304" pitchFamily="18" charset="0"/>
              </a:rPr>
              <a:t>[</a:t>
            </a:r>
            <a:r>
              <a:rPr kumimoji="0" lang="en-US" sz="2000" b="0" i="0" u="none" strike="noStrike" kern="0" cap="none" spc="0" normalizeH="0" baseline="0" noProof="0">
                <a:ln>
                  <a:noFill/>
                </a:ln>
                <a:solidFill>
                  <a:srgbClr val="000000"/>
                </a:solidFill>
                <a:effectLst/>
                <a:uLnTx/>
                <a:uFillTx/>
                <a:latin typeface="Courier New" panose="02070309020205020404" pitchFamily="49" charset="0"/>
                <a:ea typeface="Calibri" panose="020F0502020204030204" pitchFamily="34" charset="0"/>
                <a:cs typeface="Times New Roman" panose="02020603050405020304" pitchFamily="18" charset="0"/>
              </a:rPr>
              <a:t>i</a:t>
            </a:r>
            <a:r>
              <a:rPr kumimoji="0" lang="en-US" sz="2000" b="0" i="0" u="none" strike="noStrike" kern="0" cap="none" spc="0" normalizeH="0" baseline="0" noProof="0">
                <a:ln>
                  <a:noFill/>
                </a:ln>
                <a:solidFill>
                  <a:srgbClr val="FF0000"/>
                </a:solidFill>
                <a:effectLst/>
                <a:uLnTx/>
                <a:uFillTx/>
                <a:latin typeface="Courier New" panose="02070309020205020404" pitchFamily="49" charset="0"/>
                <a:ea typeface="Calibri" panose="020F0502020204030204" pitchFamily="34" charset="0"/>
                <a:cs typeface="Times New Roman" panose="02020603050405020304" pitchFamily="18" charset="0"/>
              </a:rPr>
              <a:t>].</a:t>
            </a:r>
            <a:r>
              <a:rPr kumimoji="0" lang="en-US" sz="2000" b="0" i="0" u="none" strike="noStrike" kern="0" cap="none" spc="0" normalizeH="0" baseline="0" noProof="0">
                <a:ln>
                  <a:noFill/>
                </a:ln>
                <a:solidFill>
                  <a:srgbClr val="000000"/>
                </a:solidFill>
                <a:effectLst/>
                <a:uLnTx/>
                <a:uFillTx/>
                <a:latin typeface="Courier New" panose="02070309020205020404" pitchFamily="49" charset="0"/>
                <a:ea typeface="Calibri" panose="020F0502020204030204" pitchFamily="34" charset="0"/>
                <a:cs typeface="Times New Roman" panose="02020603050405020304" pitchFamily="18" charset="0"/>
              </a:rPr>
              <a:t>first</a:t>
            </a:r>
            <a:r>
              <a:rPr kumimoji="0" lang="en-US" sz="2000" b="0" i="0" u="none" strike="noStrike" kern="0" cap="none" spc="0" normalizeH="0" baseline="0" noProof="0">
                <a:ln>
                  <a:noFill/>
                </a:ln>
                <a:solidFill>
                  <a:srgbClr val="FF0000"/>
                </a:solidFill>
                <a:effectLst/>
                <a:uLnTx/>
                <a:uFillTx/>
                <a:latin typeface="Courier New" panose="02070309020205020404" pitchFamily="49" charset="0"/>
                <a:ea typeface="Calibri" panose="020F0502020204030204" pitchFamily="34" charset="0"/>
                <a:cs typeface="Times New Roman" panose="02020603050405020304" pitchFamily="18" charset="0"/>
              </a:rPr>
              <a:t>==</a:t>
            </a:r>
            <a:r>
              <a:rPr kumimoji="0" lang="en-US" sz="2000" b="0" i="0" u="none" strike="noStrike" kern="0" cap="none" spc="0" normalizeH="0" baseline="0" noProof="0">
                <a:ln>
                  <a:noFill/>
                </a:ln>
                <a:solidFill>
                  <a:srgbClr val="F000F0"/>
                </a:solidFill>
                <a:effectLst/>
                <a:uLnTx/>
                <a:uFillTx/>
                <a:latin typeface="Courier New" panose="02070309020205020404" pitchFamily="49" charset="0"/>
                <a:ea typeface="Calibri" panose="020F0502020204030204" pitchFamily="34" charset="0"/>
                <a:cs typeface="Times New Roman" panose="02020603050405020304" pitchFamily="18" charset="0"/>
              </a:rPr>
              <a:t>0</a:t>
            </a:r>
            <a:r>
              <a:rPr kumimoji="0" lang="en-US" sz="2000" b="0" i="0" u="none" strike="noStrike" kern="0" cap="none" spc="0" normalizeH="0" baseline="0" noProof="0">
                <a:ln>
                  <a:noFill/>
                </a:ln>
                <a:solidFill>
                  <a:srgbClr val="FF0000"/>
                </a:solidFill>
                <a:effectLst/>
                <a:uLnTx/>
                <a:uFillTx/>
                <a:latin typeface="Courier New" panose="02070309020205020404" pitchFamily="49" charset="0"/>
                <a:ea typeface="Calibri" panose="020F0502020204030204" pitchFamily="34" charset="0"/>
                <a:cs typeface="Times New Roman" panose="02020603050405020304" pitchFamily="18" charset="0"/>
              </a:rPr>
              <a:t>) </a:t>
            </a:r>
            <a:endParaRPr kumimoji="0" lang="en-US" sz="2000" b="0" i="0" u="none" strike="noStrike" kern="0" cap="none" spc="0" normalizeH="0" baseline="0" noProof="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a:ln>
                  <a:noFill/>
                </a:ln>
                <a:solidFill>
                  <a:srgbClr val="FF0000"/>
                </a:solidFill>
                <a:effectLst/>
                <a:uLnTx/>
                <a:uFillTx/>
                <a:latin typeface="Courier New" panose="02070309020205020404" pitchFamily="49" charset="0"/>
                <a:ea typeface="Calibri" panose="020F0502020204030204" pitchFamily="34" charset="0"/>
                <a:cs typeface="Times New Roman" panose="02020603050405020304" pitchFamily="18" charset="0"/>
              </a:rPr>
              <a:t>               </a:t>
            </a:r>
            <a:r>
              <a:rPr kumimoji="0" lang="en-US" sz="2000" b="0" i="0" u="none" strike="noStrike" kern="0" cap="none" spc="0" normalizeH="0" baseline="0" noProof="0">
                <a:ln>
                  <a:noFill/>
                </a:ln>
                <a:solidFill>
                  <a:srgbClr val="000000"/>
                </a:solidFill>
                <a:effectLst/>
                <a:uLnTx/>
                <a:uFillTx/>
                <a:latin typeface="Courier New" panose="02070309020205020404" pitchFamily="49" charset="0"/>
                <a:ea typeface="Calibri" panose="020F0502020204030204" pitchFamily="34" charset="0"/>
                <a:cs typeface="Times New Roman" panose="02020603050405020304" pitchFamily="18" charset="0"/>
              </a:rPr>
              <a:t>a</a:t>
            </a:r>
            <a:r>
              <a:rPr kumimoji="0" lang="en-US" sz="2000" b="0" i="0" u="none" strike="noStrike" kern="0" cap="none" spc="0" normalizeH="0" baseline="0" noProof="0">
                <a:ln>
                  <a:noFill/>
                </a:ln>
                <a:solidFill>
                  <a:srgbClr val="FF0000"/>
                </a:solidFill>
                <a:effectLst/>
                <a:uLnTx/>
                <a:uFillTx/>
                <a:latin typeface="Courier New" panose="02070309020205020404" pitchFamily="49" charset="0"/>
                <a:ea typeface="Calibri" panose="020F0502020204030204" pitchFamily="34" charset="0"/>
                <a:cs typeface="Times New Roman" panose="02020603050405020304" pitchFamily="18" charset="0"/>
              </a:rPr>
              <a:t>[</a:t>
            </a:r>
            <a:r>
              <a:rPr kumimoji="0" lang="en-US" sz="2000" b="0" i="0" u="none" strike="noStrike" kern="0" cap="none" spc="0" normalizeH="0" baseline="0" noProof="0">
                <a:ln>
                  <a:noFill/>
                </a:ln>
                <a:solidFill>
                  <a:srgbClr val="000000"/>
                </a:solidFill>
                <a:effectLst/>
                <a:uLnTx/>
                <a:uFillTx/>
                <a:latin typeface="Courier New" panose="02070309020205020404" pitchFamily="49" charset="0"/>
                <a:ea typeface="Calibri" panose="020F0502020204030204" pitchFamily="34" charset="0"/>
                <a:cs typeface="Times New Roman" panose="02020603050405020304" pitchFamily="18" charset="0"/>
              </a:rPr>
              <a:t>i</a:t>
            </a:r>
            <a:r>
              <a:rPr kumimoji="0" lang="en-US" sz="2000" b="0" i="0" u="none" strike="noStrike" kern="0" cap="none" spc="0" normalizeH="0" baseline="0" noProof="0">
                <a:ln>
                  <a:noFill/>
                </a:ln>
                <a:solidFill>
                  <a:srgbClr val="FF0000"/>
                </a:solidFill>
                <a:effectLst/>
                <a:uLnTx/>
                <a:uFillTx/>
                <a:latin typeface="Courier New" panose="02070309020205020404" pitchFamily="49" charset="0"/>
                <a:ea typeface="Calibri" panose="020F0502020204030204" pitchFamily="34" charset="0"/>
                <a:cs typeface="Times New Roman" panose="02020603050405020304" pitchFamily="18" charset="0"/>
              </a:rPr>
              <a:t>].</a:t>
            </a:r>
            <a:r>
              <a:rPr kumimoji="0" lang="en-US" sz="2000" b="0" i="0" u="none" strike="noStrike" kern="0" cap="none" spc="0" normalizeH="0" baseline="0" noProof="0">
                <a:ln>
                  <a:noFill/>
                </a:ln>
                <a:solidFill>
                  <a:srgbClr val="000000"/>
                </a:solidFill>
                <a:effectLst/>
                <a:uLnTx/>
                <a:uFillTx/>
                <a:latin typeface="Courier New" panose="02070309020205020404" pitchFamily="49" charset="0"/>
                <a:ea typeface="Calibri" panose="020F0502020204030204" pitchFamily="34" charset="0"/>
                <a:cs typeface="Times New Roman" panose="02020603050405020304" pitchFamily="18" charset="0"/>
              </a:rPr>
              <a:t>second</a:t>
            </a:r>
            <a:r>
              <a:rPr kumimoji="0" lang="en-US" sz="2000" b="0" i="0" u="none" strike="noStrike" kern="0" cap="none" spc="0" normalizeH="0" baseline="0" noProof="0">
                <a:ln>
                  <a:noFill/>
                </a:ln>
                <a:solidFill>
                  <a:srgbClr val="FF0000"/>
                </a:solidFill>
                <a:effectLst/>
                <a:uLnTx/>
                <a:uFillTx/>
                <a:latin typeface="Courier New" panose="02070309020205020404" pitchFamily="49" charset="0"/>
                <a:ea typeface="Calibri" panose="020F0502020204030204" pitchFamily="34" charset="0"/>
                <a:cs typeface="Times New Roman" panose="02020603050405020304" pitchFamily="18" charset="0"/>
              </a:rPr>
              <a:t>=(</a:t>
            </a:r>
            <a:r>
              <a:rPr kumimoji="0" lang="en-US" sz="2000" b="0" i="0" u="none" strike="noStrike" kern="0" cap="none" spc="0" normalizeH="0" baseline="0" noProof="0">
                <a:ln>
                  <a:noFill/>
                </a:ln>
                <a:solidFill>
                  <a:srgbClr val="000000"/>
                </a:solidFill>
                <a:effectLst/>
                <a:uLnTx/>
                <a:uFillTx/>
                <a:latin typeface="Courier New" panose="02070309020205020404" pitchFamily="49" charset="0"/>
                <a:ea typeface="Calibri" panose="020F0502020204030204" pitchFamily="34" charset="0"/>
                <a:cs typeface="Times New Roman" panose="02020603050405020304" pitchFamily="18" charset="0"/>
              </a:rPr>
              <a:t>a</a:t>
            </a:r>
            <a:r>
              <a:rPr kumimoji="0" lang="en-US" sz="2000" b="0" i="0" u="none" strike="noStrike" kern="0" cap="none" spc="0" normalizeH="0" baseline="0" noProof="0">
                <a:ln>
                  <a:noFill/>
                </a:ln>
                <a:solidFill>
                  <a:srgbClr val="FF0000"/>
                </a:solidFill>
                <a:effectLst/>
                <a:uLnTx/>
                <a:uFillTx/>
                <a:latin typeface="Courier New" panose="02070309020205020404" pitchFamily="49" charset="0"/>
                <a:ea typeface="Calibri" panose="020F0502020204030204" pitchFamily="34" charset="0"/>
                <a:cs typeface="Times New Roman" panose="02020603050405020304" pitchFamily="18" charset="0"/>
              </a:rPr>
              <a:t>[</a:t>
            </a:r>
            <a:r>
              <a:rPr kumimoji="0" lang="en-US" sz="2000" b="0" i="0" u="none" strike="noStrike" kern="0" cap="none" spc="0" normalizeH="0" baseline="0" noProof="0">
                <a:ln>
                  <a:noFill/>
                </a:ln>
                <a:solidFill>
                  <a:srgbClr val="000000"/>
                </a:solidFill>
                <a:effectLst/>
                <a:uLnTx/>
                <a:uFillTx/>
                <a:latin typeface="Courier New" panose="02070309020205020404" pitchFamily="49" charset="0"/>
                <a:ea typeface="Calibri" panose="020F0502020204030204" pitchFamily="34" charset="0"/>
                <a:cs typeface="Times New Roman" panose="02020603050405020304" pitchFamily="18" charset="0"/>
              </a:rPr>
              <a:t>i</a:t>
            </a:r>
            <a:r>
              <a:rPr kumimoji="0" lang="en-US" sz="2000" b="0" i="0" u="none" strike="noStrike" kern="0" cap="none" spc="0" normalizeH="0" baseline="0" noProof="0">
                <a:ln>
                  <a:noFill/>
                </a:ln>
                <a:solidFill>
                  <a:srgbClr val="FF0000"/>
                </a:solidFill>
                <a:effectLst/>
                <a:uLnTx/>
                <a:uFillTx/>
                <a:latin typeface="Courier New" panose="02070309020205020404" pitchFamily="49" charset="0"/>
                <a:ea typeface="Calibri" panose="020F0502020204030204" pitchFamily="34" charset="0"/>
                <a:cs typeface="Times New Roman" panose="02020603050405020304" pitchFamily="18" charset="0"/>
              </a:rPr>
              <a:t>].</a:t>
            </a:r>
            <a:r>
              <a:rPr kumimoji="0" lang="en-US" sz="2000" b="0" i="0" u="none" strike="noStrike" kern="0" cap="none" spc="0" normalizeH="0" baseline="0" noProof="0">
                <a:ln>
                  <a:noFill/>
                </a:ln>
                <a:solidFill>
                  <a:srgbClr val="000000"/>
                </a:solidFill>
                <a:effectLst/>
                <a:uLnTx/>
                <a:uFillTx/>
                <a:latin typeface="Courier New" panose="02070309020205020404" pitchFamily="49" charset="0"/>
                <a:ea typeface="Calibri" panose="020F0502020204030204" pitchFamily="34" charset="0"/>
                <a:cs typeface="Times New Roman" panose="02020603050405020304" pitchFamily="18" charset="0"/>
              </a:rPr>
              <a:t>second</a:t>
            </a:r>
            <a:r>
              <a:rPr kumimoji="0" lang="en-US" sz="2000" b="0" i="0" u="none" strike="noStrike" kern="0" cap="none" spc="0" normalizeH="0" baseline="0" noProof="0">
                <a:ln>
                  <a:noFill/>
                </a:ln>
                <a:solidFill>
                  <a:srgbClr val="FF0000"/>
                </a:solidFill>
                <a:effectLst/>
                <a:uLnTx/>
                <a:uFillTx/>
                <a:latin typeface="Courier New" panose="02070309020205020404" pitchFamily="49" charset="0"/>
                <a:ea typeface="Calibri" panose="020F0502020204030204" pitchFamily="34" charset="0"/>
                <a:cs typeface="Times New Roman" panose="02020603050405020304" pitchFamily="18" charset="0"/>
              </a:rPr>
              <a:t>&lt;</a:t>
            </a:r>
            <a:r>
              <a:rPr kumimoji="0" lang="en-US" sz="2000" b="0" i="0" u="none" strike="noStrike" kern="0" cap="none" spc="0" normalizeH="0" baseline="0" noProof="0">
                <a:ln>
                  <a:noFill/>
                </a:ln>
                <a:solidFill>
                  <a:srgbClr val="F000F0"/>
                </a:solidFill>
                <a:effectLst/>
                <a:uLnTx/>
                <a:uFillTx/>
                <a:latin typeface="Courier New" panose="02070309020205020404" pitchFamily="49" charset="0"/>
                <a:ea typeface="Calibri" panose="020F0502020204030204" pitchFamily="34" charset="0"/>
                <a:cs typeface="Times New Roman" panose="02020603050405020304" pitchFamily="18" charset="0"/>
              </a:rPr>
              <a:t>0</a:t>
            </a:r>
            <a:r>
              <a:rPr kumimoji="0" lang="en-US" sz="2000" b="0" i="0" u="none" strike="noStrike" kern="0" cap="none" spc="0" normalizeH="0" baseline="0" noProof="0">
                <a:ln>
                  <a:noFill/>
                </a:ln>
                <a:solidFill>
                  <a:srgbClr val="FF0000"/>
                </a:solidFill>
                <a:effectLst/>
                <a:uLnTx/>
                <a:uFillTx/>
                <a:latin typeface="Courier New" panose="02070309020205020404" pitchFamily="49" charset="0"/>
                <a:ea typeface="Calibri" panose="020F0502020204030204" pitchFamily="34" charset="0"/>
                <a:cs typeface="Times New Roman" panose="02020603050405020304" pitchFamily="18" charset="0"/>
              </a:rPr>
              <a:t>)? -</a:t>
            </a:r>
            <a:r>
              <a:rPr kumimoji="0" lang="en-US" sz="2000" b="0" i="0" u="none" strike="noStrike" kern="0" cap="none" spc="0" normalizeH="0" baseline="0" noProof="0">
                <a:ln>
                  <a:noFill/>
                </a:ln>
                <a:solidFill>
                  <a:srgbClr val="F000F0"/>
                </a:solidFill>
                <a:effectLst/>
                <a:uLnTx/>
                <a:uFillTx/>
                <a:latin typeface="Courier New" panose="02070309020205020404" pitchFamily="49" charset="0"/>
                <a:ea typeface="Calibri" panose="020F0502020204030204" pitchFamily="34" charset="0"/>
                <a:cs typeface="Times New Roman" panose="02020603050405020304" pitchFamily="18" charset="0"/>
              </a:rPr>
              <a:t>1</a:t>
            </a:r>
            <a:r>
              <a:rPr kumimoji="0" lang="en-US" sz="2000" b="0" i="0" u="none" strike="noStrike" kern="0" cap="none" spc="0" normalizeH="0" baseline="0" noProof="0">
                <a:ln>
                  <a:noFill/>
                </a:ln>
                <a:solidFill>
                  <a:srgbClr val="FF0000"/>
                </a:solidFill>
                <a:effectLst/>
                <a:uLnTx/>
                <a:uFillTx/>
                <a:latin typeface="Courier New" panose="02070309020205020404" pitchFamily="49" charset="0"/>
                <a:ea typeface="Calibri" panose="020F0502020204030204" pitchFamily="34" charset="0"/>
                <a:cs typeface="Times New Roman" panose="02020603050405020304" pitchFamily="18" charset="0"/>
              </a:rPr>
              <a:t>: </a:t>
            </a:r>
            <a:r>
              <a:rPr kumimoji="0" lang="en-US" sz="2000" b="0" i="0" u="none" strike="noStrike" kern="0" cap="none" spc="0" normalizeH="0" baseline="0" noProof="0">
                <a:ln>
                  <a:noFill/>
                </a:ln>
                <a:solidFill>
                  <a:srgbClr val="F000F0"/>
                </a:solidFill>
                <a:effectLst/>
                <a:uLnTx/>
                <a:uFillTx/>
                <a:latin typeface="Courier New" panose="02070309020205020404" pitchFamily="49" charset="0"/>
                <a:ea typeface="Calibri" panose="020F0502020204030204" pitchFamily="34" charset="0"/>
                <a:cs typeface="Times New Roman" panose="02020603050405020304" pitchFamily="18" charset="0"/>
              </a:rPr>
              <a:t>1</a:t>
            </a:r>
            <a:r>
              <a:rPr kumimoji="0" lang="en-US" sz="2000" b="0" i="0" u="none" strike="noStrike" kern="0" cap="none" spc="0" normalizeH="0" baseline="0" noProof="0">
                <a:ln>
                  <a:noFill/>
                </a:ln>
                <a:solidFill>
                  <a:srgbClr val="FF0000"/>
                </a:solidFill>
                <a:effectLst/>
                <a:uLnTx/>
                <a:uFillTx/>
                <a:latin typeface="Courier New" panose="02070309020205020404" pitchFamily="49" charset="0"/>
                <a:ea typeface="Calibri" panose="020F0502020204030204" pitchFamily="34" charset="0"/>
                <a:cs typeface="Times New Roman" panose="02020603050405020304" pitchFamily="18" charset="0"/>
              </a:rPr>
              <a:t>;</a:t>
            </a:r>
            <a:endParaRPr kumimoji="0" lang="en-US" sz="2000" b="0" i="0" u="none" strike="noStrike" kern="0" cap="none" spc="0" normalizeH="0" baseline="0" noProof="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a:ln>
                  <a:noFill/>
                </a:ln>
                <a:solidFill>
                  <a:srgbClr val="FF0000"/>
                </a:solidFill>
                <a:effectLst/>
                <a:uLnTx/>
                <a:uFillTx/>
                <a:latin typeface="Courier New" panose="02070309020205020404" pitchFamily="49" charset="0"/>
                <a:ea typeface="Calibri" panose="020F0502020204030204" pitchFamily="34" charset="0"/>
                <a:cs typeface="Times New Roman" panose="02020603050405020304" pitchFamily="18" charset="0"/>
              </a:rPr>
              <a:t>    }</a:t>
            </a:r>
            <a:endParaRPr kumimoji="0" lang="en-US" sz="2000" b="0" i="0" u="none" strike="noStrike" kern="0" cap="none" spc="0" normalizeH="0" baseline="0" noProof="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endParaRPr>
          </a:p>
        </p:txBody>
      </p:sp>
      <p:grpSp>
        <p:nvGrpSpPr>
          <p:cNvPr id="11" name="Group 10"/>
          <p:cNvGrpSpPr/>
          <p:nvPr/>
        </p:nvGrpSpPr>
        <p:grpSpPr>
          <a:xfrm>
            <a:off x="8391272" y="2473815"/>
            <a:ext cx="2557190" cy="953197"/>
            <a:chOff x="-249" y="0"/>
            <a:chExt cx="1315941" cy="444611"/>
          </a:xfrm>
        </p:grpSpPr>
        <p:sp>
          <p:nvSpPr>
            <p:cNvPr id="12" name="Oval Callout 11"/>
            <p:cNvSpPr/>
            <p:nvPr/>
          </p:nvSpPr>
          <p:spPr>
            <a:xfrm>
              <a:off x="19878" y="0"/>
              <a:ext cx="1295814" cy="444611"/>
            </a:xfrm>
            <a:prstGeom prst="wedgeEllipseCallout">
              <a:avLst>
                <a:gd name="adj1" fmla="val -64147"/>
                <a:gd name="adj2" fmla="val 86292"/>
              </a:avLst>
            </a:prstGeom>
            <a:gradFill>
              <a:gsLst>
                <a:gs pos="0">
                  <a:srgbClr val="002060"/>
                </a:gs>
                <a:gs pos="15000">
                  <a:srgbClr val="00B0F0"/>
                </a:gs>
                <a:gs pos="95000">
                  <a:srgbClr val="ED7D31">
                    <a:lumMod val="50000"/>
                  </a:srgbClr>
                </a:gs>
                <a:gs pos="81000">
                  <a:srgbClr val="ED7D31">
                    <a:lumMod val="20000"/>
                    <a:lumOff val="80000"/>
                  </a:srgbClr>
                </a:gs>
                <a:gs pos="67000">
                  <a:srgbClr val="FFC000">
                    <a:lumMod val="20000"/>
                    <a:lumOff val="80000"/>
                  </a:srgbClr>
                </a:gs>
                <a:gs pos="29000">
                  <a:srgbClr val="FFC000">
                    <a:lumMod val="60000"/>
                    <a:lumOff val="40000"/>
                  </a:srgbClr>
                </a:gs>
              </a:gsLst>
              <a:lin ang="5400000" scaled="1"/>
            </a:gradFill>
            <a:ln w="12700" cap="flat" cmpd="sng" algn="ctr">
              <a:solidFill>
                <a:srgbClr val="5B9BD5">
                  <a:shade val="50000"/>
                </a:srgbClr>
              </a:solidFill>
              <a:prstDash val="solid"/>
              <a:miter lim="800000"/>
            </a:ln>
            <a:effectLst/>
            <a:scene3d>
              <a:camera prst="orthographicFront"/>
              <a:lightRig rig="threePt" dir="t"/>
            </a:scene3d>
            <a:sp3d>
              <a:bevelT/>
            </a:sp3d>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600"/>
                </a:spcAft>
                <a:buClrTx/>
                <a:buSzTx/>
                <a:buFontTx/>
                <a:buNone/>
                <a:tabLst/>
                <a:defRPr/>
              </a:pPr>
              <a:r>
                <a:rPr kumimoji="0" lang="en-US" sz="1100" b="0" i="0" u="none" strike="noStrike" kern="0" cap="none" spc="0" normalizeH="0" baseline="0" noProof="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rPr>
                <a:t> </a:t>
              </a:r>
            </a:p>
          </p:txBody>
        </p:sp>
        <p:sp>
          <p:nvSpPr>
            <p:cNvPr id="13" name="Text Box 2"/>
            <p:cNvSpPr txBox="1">
              <a:spLocks noChangeArrowheads="1"/>
            </p:cNvSpPr>
            <p:nvPr/>
          </p:nvSpPr>
          <p:spPr bwMode="auto">
            <a:xfrm>
              <a:off x="-249" y="82907"/>
              <a:ext cx="1315941" cy="278797"/>
            </a:xfrm>
            <a:prstGeom prst="rect">
              <a:avLst/>
            </a:prstGeom>
            <a:noFill/>
            <a:ln w="9525">
              <a:noFill/>
              <a:miter lim="800000"/>
              <a:headEnd/>
              <a:tailEnd/>
            </a:ln>
          </p:spPr>
          <p:txBody>
            <a:bodyPr rot="0" vert="horz" wrap="square" lIns="91440" tIns="45720" rIns="91440" bIns="45720" anchor="t" anchorCtr="0">
              <a:noAutofit/>
            </a:bodyPr>
            <a:lstStyle/>
            <a:p>
              <a:pPr marL="0" marR="0" lvl="0" indent="0" algn="ctr" defTabSz="914400" eaLnBrk="1" fontAlgn="auto" latinLnBrk="0" hangingPunct="1">
                <a:lnSpc>
                  <a:spcPct val="100000"/>
                </a:lnSpc>
                <a:spcBef>
                  <a:spcPts val="0"/>
                </a:spcBef>
                <a:spcAft>
                  <a:spcPts val="600"/>
                </a:spcAft>
                <a:buClrTx/>
                <a:buSzTx/>
                <a:buFontTx/>
                <a:buNone/>
                <a:tabLst/>
                <a:defRPr/>
              </a:pPr>
              <a:r>
                <a:rPr kumimoji="0" lang="en-US" b="0" i="1" u="none" strike="noStrike" kern="0" cap="none" spc="0" normalizeH="0" baseline="0" noProof="0">
                  <a:ln>
                    <a:noFill/>
                  </a:ln>
                  <a:solidFill>
                    <a:srgbClr val="002060"/>
                  </a:solidFill>
                  <a:effectLst/>
                  <a:uLnTx/>
                  <a:uFillTx/>
                  <a:latin typeface="Times New Roman" panose="02020603050405020304" pitchFamily="18" charset="0"/>
                  <a:ea typeface="Calibri" panose="020F0502020204030204" pitchFamily="34" charset="0"/>
                  <a:cs typeface="Times New Roman" panose="02020603050405020304" pitchFamily="18" charset="0"/>
                </a:rPr>
                <a:t>Trường hợp điểm trên trục Oy</a:t>
              </a:r>
              <a:endParaRPr kumimoji="0" lang="en-US" b="0" i="0" u="none" strike="noStrike" kern="0" cap="none" spc="0" normalizeH="0" baseline="0" noProof="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endParaRPr>
            </a:p>
          </p:txBody>
        </p:sp>
      </p:grpSp>
      <p:pic>
        <p:nvPicPr>
          <p:cNvPr id="14" name="Picture 13"/>
          <p:cNvPicPr>
            <a:picLocks noChangeAspect="1"/>
          </p:cNvPicPr>
          <p:nvPr/>
        </p:nvPicPr>
        <p:blipFill>
          <a:blip r:embed="rId3"/>
          <a:stretch>
            <a:fillRect/>
          </a:stretch>
        </p:blipFill>
        <p:spPr>
          <a:xfrm>
            <a:off x="154113" y="6376000"/>
            <a:ext cx="1975275" cy="371888"/>
          </a:xfrm>
          <a:prstGeom prst="rect">
            <a:avLst/>
          </a:prstGeom>
        </p:spPr>
      </p:pic>
      <p:pic>
        <p:nvPicPr>
          <p:cNvPr id="15" name="Picture 4" descr="Related imag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267522" y="5743397"/>
            <a:ext cx="798582" cy="10719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184108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circle(in)">
                                      <p:cBhvr>
                                        <p:cTn id="7" dur="20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0">
                                            <p:txEl>
                                              <p:pRg st="0" end="0"/>
                                            </p:txEl>
                                          </p:spTgt>
                                        </p:tgtEl>
                                        <p:attrNameLst>
                                          <p:attrName>style.visibility</p:attrName>
                                        </p:attrNameLst>
                                      </p:cBhvr>
                                      <p:to>
                                        <p:strVal val="visible"/>
                                      </p:to>
                                    </p:set>
                                    <p:animEffect transition="in" filter="barn(inVertical)">
                                      <p:cBhvr>
                                        <p:cTn id="12" dur="500"/>
                                        <p:tgtEl>
                                          <p:spTgt spid="10">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10">
                                            <p:txEl>
                                              <p:pRg st="1" end="1"/>
                                            </p:txEl>
                                          </p:spTgt>
                                        </p:tgtEl>
                                        <p:attrNameLst>
                                          <p:attrName>style.visibility</p:attrName>
                                        </p:attrNameLst>
                                      </p:cBhvr>
                                      <p:to>
                                        <p:strVal val="visible"/>
                                      </p:to>
                                    </p:set>
                                    <p:animEffect transition="in" filter="fade">
                                      <p:cBhvr>
                                        <p:cTn id="17" dur="1000"/>
                                        <p:tgtEl>
                                          <p:spTgt spid="10">
                                            <p:txEl>
                                              <p:pRg st="1" end="1"/>
                                            </p:txEl>
                                          </p:spTgt>
                                        </p:tgtEl>
                                      </p:cBhvr>
                                    </p:animEffect>
                                    <p:anim calcmode="lin" valueType="num">
                                      <p:cBhvr>
                                        <p:cTn id="18" dur="1000" fill="hold"/>
                                        <p:tgtEl>
                                          <p:spTgt spid="10">
                                            <p:txEl>
                                              <p:pRg st="1" end="1"/>
                                            </p:txEl>
                                          </p:spTgt>
                                        </p:tgtEl>
                                        <p:attrNameLst>
                                          <p:attrName>ppt_x</p:attrName>
                                        </p:attrNameLst>
                                      </p:cBhvr>
                                      <p:tavLst>
                                        <p:tav tm="0">
                                          <p:val>
                                            <p:strVal val="#ppt_x"/>
                                          </p:val>
                                        </p:tav>
                                        <p:tav tm="100000">
                                          <p:val>
                                            <p:strVal val="#ppt_x"/>
                                          </p:val>
                                        </p:tav>
                                      </p:tavLst>
                                    </p:anim>
                                    <p:anim calcmode="lin" valueType="num">
                                      <p:cBhvr>
                                        <p:cTn id="19" dur="1000" fill="hold"/>
                                        <p:tgtEl>
                                          <p:spTgt spid="10">
                                            <p:txEl>
                                              <p:pRg st="1" end="1"/>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10">
                                            <p:txEl>
                                              <p:pRg st="2" end="2"/>
                                            </p:txEl>
                                          </p:spTgt>
                                        </p:tgtEl>
                                        <p:attrNameLst>
                                          <p:attrName>style.visibility</p:attrName>
                                        </p:attrNameLst>
                                      </p:cBhvr>
                                      <p:to>
                                        <p:strVal val="visible"/>
                                      </p:to>
                                    </p:set>
                                    <p:animEffect transition="in" filter="fade">
                                      <p:cBhvr>
                                        <p:cTn id="22" dur="1000"/>
                                        <p:tgtEl>
                                          <p:spTgt spid="10">
                                            <p:txEl>
                                              <p:pRg st="2" end="2"/>
                                            </p:txEl>
                                          </p:spTgt>
                                        </p:tgtEl>
                                      </p:cBhvr>
                                    </p:animEffect>
                                    <p:anim calcmode="lin" valueType="num">
                                      <p:cBhvr>
                                        <p:cTn id="23" dur="1000" fill="hold"/>
                                        <p:tgtEl>
                                          <p:spTgt spid="10">
                                            <p:txEl>
                                              <p:pRg st="2" end="2"/>
                                            </p:txEl>
                                          </p:spTgt>
                                        </p:tgtEl>
                                        <p:attrNameLst>
                                          <p:attrName>ppt_x</p:attrName>
                                        </p:attrNameLst>
                                      </p:cBhvr>
                                      <p:tavLst>
                                        <p:tav tm="0">
                                          <p:val>
                                            <p:strVal val="#ppt_x"/>
                                          </p:val>
                                        </p:tav>
                                        <p:tav tm="100000">
                                          <p:val>
                                            <p:strVal val="#ppt_x"/>
                                          </p:val>
                                        </p:tav>
                                      </p:tavLst>
                                    </p:anim>
                                    <p:anim calcmode="lin" valueType="num">
                                      <p:cBhvr>
                                        <p:cTn id="24" dur="1000" fill="hold"/>
                                        <p:tgtEl>
                                          <p:spTgt spid="10">
                                            <p:txEl>
                                              <p:pRg st="2" end="2"/>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10">
                                            <p:txEl>
                                              <p:pRg st="7" end="7"/>
                                            </p:txEl>
                                          </p:spTgt>
                                        </p:tgtEl>
                                        <p:attrNameLst>
                                          <p:attrName>style.visibility</p:attrName>
                                        </p:attrNameLst>
                                      </p:cBhvr>
                                      <p:to>
                                        <p:strVal val="visible"/>
                                      </p:to>
                                    </p:set>
                                    <p:animEffect transition="in" filter="fade">
                                      <p:cBhvr>
                                        <p:cTn id="27" dur="1000"/>
                                        <p:tgtEl>
                                          <p:spTgt spid="10">
                                            <p:txEl>
                                              <p:pRg st="7" end="7"/>
                                            </p:txEl>
                                          </p:spTgt>
                                        </p:tgtEl>
                                      </p:cBhvr>
                                    </p:animEffect>
                                    <p:anim calcmode="lin" valueType="num">
                                      <p:cBhvr>
                                        <p:cTn id="28" dur="1000" fill="hold"/>
                                        <p:tgtEl>
                                          <p:spTgt spid="10">
                                            <p:txEl>
                                              <p:pRg st="7" end="7"/>
                                            </p:txEl>
                                          </p:spTgt>
                                        </p:tgtEl>
                                        <p:attrNameLst>
                                          <p:attrName>ppt_x</p:attrName>
                                        </p:attrNameLst>
                                      </p:cBhvr>
                                      <p:tavLst>
                                        <p:tav tm="0">
                                          <p:val>
                                            <p:strVal val="#ppt_x"/>
                                          </p:val>
                                        </p:tav>
                                        <p:tav tm="100000">
                                          <p:val>
                                            <p:strVal val="#ppt_x"/>
                                          </p:val>
                                        </p:tav>
                                      </p:tavLst>
                                    </p:anim>
                                    <p:anim calcmode="lin" valueType="num">
                                      <p:cBhvr>
                                        <p:cTn id="29" dur="1000" fill="hold"/>
                                        <p:tgtEl>
                                          <p:spTgt spid="10">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16" presetClass="entr" presetSubtype="21" fill="hold" nodeType="clickEffect">
                                  <p:stCondLst>
                                    <p:cond delay="0"/>
                                  </p:stCondLst>
                                  <p:childTnLst>
                                    <p:set>
                                      <p:cBhvr>
                                        <p:cTn id="33" dur="1" fill="hold">
                                          <p:stCondLst>
                                            <p:cond delay="0"/>
                                          </p:stCondLst>
                                        </p:cTn>
                                        <p:tgtEl>
                                          <p:spTgt spid="10">
                                            <p:txEl>
                                              <p:pRg st="3" end="3"/>
                                            </p:txEl>
                                          </p:spTgt>
                                        </p:tgtEl>
                                        <p:attrNameLst>
                                          <p:attrName>style.visibility</p:attrName>
                                        </p:attrNameLst>
                                      </p:cBhvr>
                                      <p:to>
                                        <p:strVal val="visible"/>
                                      </p:to>
                                    </p:set>
                                    <p:animEffect transition="in" filter="barn(inVertical)">
                                      <p:cBhvr>
                                        <p:cTn id="34" dur="500"/>
                                        <p:tgtEl>
                                          <p:spTgt spid="10">
                                            <p:txEl>
                                              <p:pRg st="3" end="3"/>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6" presetClass="entr" presetSubtype="21" fill="hold" nodeType="clickEffect">
                                  <p:stCondLst>
                                    <p:cond delay="0"/>
                                  </p:stCondLst>
                                  <p:childTnLst>
                                    <p:set>
                                      <p:cBhvr>
                                        <p:cTn id="38" dur="1" fill="hold">
                                          <p:stCondLst>
                                            <p:cond delay="0"/>
                                          </p:stCondLst>
                                        </p:cTn>
                                        <p:tgtEl>
                                          <p:spTgt spid="10">
                                            <p:txEl>
                                              <p:pRg st="4" end="4"/>
                                            </p:txEl>
                                          </p:spTgt>
                                        </p:tgtEl>
                                        <p:attrNameLst>
                                          <p:attrName>style.visibility</p:attrName>
                                        </p:attrNameLst>
                                      </p:cBhvr>
                                      <p:to>
                                        <p:strVal val="visible"/>
                                      </p:to>
                                    </p:set>
                                    <p:animEffect transition="in" filter="barn(inVertical)">
                                      <p:cBhvr>
                                        <p:cTn id="39" dur="500"/>
                                        <p:tgtEl>
                                          <p:spTgt spid="10">
                                            <p:txEl>
                                              <p:pRg st="4" end="4"/>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6" presetClass="entr" presetSubtype="21" fill="hold" nodeType="clickEffect">
                                  <p:stCondLst>
                                    <p:cond delay="0"/>
                                  </p:stCondLst>
                                  <p:childTnLst>
                                    <p:set>
                                      <p:cBhvr>
                                        <p:cTn id="43" dur="1" fill="hold">
                                          <p:stCondLst>
                                            <p:cond delay="0"/>
                                          </p:stCondLst>
                                        </p:cTn>
                                        <p:tgtEl>
                                          <p:spTgt spid="10">
                                            <p:txEl>
                                              <p:pRg st="5" end="5"/>
                                            </p:txEl>
                                          </p:spTgt>
                                        </p:tgtEl>
                                        <p:attrNameLst>
                                          <p:attrName>style.visibility</p:attrName>
                                        </p:attrNameLst>
                                      </p:cBhvr>
                                      <p:to>
                                        <p:strVal val="visible"/>
                                      </p:to>
                                    </p:set>
                                    <p:animEffect transition="in" filter="barn(inVertical)">
                                      <p:cBhvr>
                                        <p:cTn id="44" dur="500"/>
                                        <p:tgtEl>
                                          <p:spTgt spid="10">
                                            <p:txEl>
                                              <p:pRg st="5" end="5"/>
                                            </p:txEl>
                                          </p:spTgt>
                                        </p:tgtEl>
                                      </p:cBhvr>
                                    </p:animEffect>
                                  </p:childTnLst>
                                </p:cTn>
                              </p:par>
                              <p:par>
                                <p:cTn id="45" presetID="16" presetClass="entr" presetSubtype="21" fill="hold" nodeType="withEffect">
                                  <p:stCondLst>
                                    <p:cond delay="0"/>
                                  </p:stCondLst>
                                  <p:childTnLst>
                                    <p:set>
                                      <p:cBhvr>
                                        <p:cTn id="46" dur="1" fill="hold">
                                          <p:stCondLst>
                                            <p:cond delay="0"/>
                                          </p:stCondLst>
                                        </p:cTn>
                                        <p:tgtEl>
                                          <p:spTgt spid="10">
                                            <p:txEl>
                                              <p:pRg st="6" end="6"/>
                                            </p:txEl>
                                          </p:spTgt>
                                        </p:tgtEl>
                                        <p:attrNameLst>
                                          <p:attrName>style.visibility</p:attrName>
                                        </p:attrNameLst>
                                      </p:cBhvr>
                                      <p:to>
                                        <p:strVal val="visible"/>
                                      </p:to>
                                    </p:set>
                                    <p:animEffect transition="in" filter="barn(inVertical)">
                                      <p:cBhvr>
                                        <p:cTn id="47" dur="500"/>
                                        <p:tgtEl>
                                          <p:spTgt spid="10">
                                            <p:txEl>
                                              <p:pRg st="6" end="6"/>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1" presetClass="entr" presetSubtype="0" fill="hold" nodeType="clickEffect">
                                  <p:stCondLst>
                                    <p:cond delay="0"/>
                                  </p:stCondLst>
                                  <p:childTnLst>
                                    <p:set>
                                      <p:cBhvr>
                                        <p:cTn id="51" dur="1" fill="hold">
                                          <p:stCondLst>
                                            <p:cond delay="0"/>
                                          </p:stCondLst>
                                        </p:cTn>
                                        <p:tgtEl>
                                          <p:spTgt spid="11"/>
                                        </p:tgtEl>
                                        <p:attrNameLst>
                                          <p:attrName>style.visibility</p:attrName>
                                        </p:attrNameLst>
                                      </p:cBhvr>
                                      <p:to>
                                        <p:strVal val="visible"/>
                                      </p:to>
                                    </p:set>
                                    <p:anim calcmode="lin" valueType="num">
                                      <p:cBhvr>
                                        <p:cTn id="52" dur="1000" fill="hold"/>
                                        <p:tgtEl>
                                          <p:spTgt spid="11"/>
                                        </p:tgtEl>
                                        <p:attrNameLst>
                                          <p:attrName>ppt_w</p:attrName>
                                        </p:attrNameLst>
                                      </p:cBhvr>
                                      <p:tavLst>
                                        <p:tav tm="0">
                                          <p:val>
                                            <p:fltVal val="0"/>
                                          </p:val>
                                        </p:tav>
                                        <p:tav tm="100000">
                                          <p:val>
                                            <p:strVal val="#ppt_w"/>
                                          </p:val>
                                        </p:tav>
                                      </p:tavLst>
                                    </p:anim>
                                    <p:anim calcmode="lin" valueType="num">
                                      <p:cBhvr>
                                        <p:cTn id="53" dur="1000" fill="hold"/>
                                        <p:tgtEl>
                                          <p:spTgt spid="11"/>
                                        </p:tgtEl>
                                        <p:attrNameLst>
                                          <p:attrName>ppt_h</p:attrName>
                                        </p:attrNameLst>
                                      </p:cBhvr>
                                      <p:tavLst>
                                        <p:tav tm="0">
                                          <p:val>
                                            <p:fltVal val="0"/>
                                          </p:val>
                                        </p:tav>
                                        <p:tav tm="100000">
                                          <p:val>
                                            <p:strVal val="#ppt_h"/>
                                          </p:val>
                                        </p:tav>
                                      </p:tavLst>
                                    </p:anim>
                                    <p:anim calcmode="lin" valueType="num">
                                      <p:cBhvr>
                                        <p:cTn id="54" dur="1000" fill="hold"/>
                                        <p:tgtEl>
                                          <p:spTgt spid="11"/>
                                        </p:tgtEl>
                                        <p:attrNameLst>
                                          <p:attrName>style.rotation</p:attrName>
                                        </p:attrNameLst>
                                      </p:cBhvr>
                                      <p:tavLst>
                                        <p:tav tm="0">
                                          <p:val>
                                            <p:fltVal val="90"/>
                                          </p:val>
                                        </p:tav>
                                        <p:tav tm="100000">
                                          <p:val>
                                            <p:fltVal val="0"/>
                                          </p:val>
                                        </p:tav>
                                      </p:tavLst>
                                    </p:anim>
                                    <p:animEffect transition="in" filter="fade">
                                      <p:cBhvr>
                                        <p:cTn id="55" dur="1000"/>
                                        <p:tgtEl>
                                          <p:spTgt spid="11"/>
                                        </p:tgtEl>
                                      </p:cBhvr>
                                    </p:animEffect>
                                  </p:childTnLst>
                                </p:cTn>
                              </p:par>
                            </p:childTnLst>
                          </p:cTn>
                        </p:par>
                      </p:childTnLst>
                    </p:cTn>
                  </p:par>
                  <p:par>
                    <p:cTn id="56" fill="hold">
                      <p:stCondLst>
                        <p:cond delay="indefinite"/>
                      </p:stCondLst>
                      <p:childTnLst>
                        <p:par>
                          <p:cTn id="57" fill="hold">
                            <p:stCondLst>
                              <p:cond delay="0"/>
                            </p:stCondLst>
                            <p:childTnLst>
                              <p:par>
                                <p:cTn id="58" presetID="53" presetClass="entr" presetSubtype="16" fill="hold" nodeType="clickEffect">
                                  <p:stCondLst>
                                    <p:cond delay="0"/>
                                  </p:stCondLst>
                                  <p:childTnLst>
                                    <p:set>
                                      <p:cBhvr>
                                        <p:cTn id="59" dur="1" fill="hold">
                                          <p:stCondLst>
                                            <p:cond delay="0"/>
                                          </p:stCondLst>
                                        </p:cTn>
                                        <p:tgtEl>
                                          <p:spTgt spid="15"/>
                                        </p:tgtEl>
                                        <p:attrNameLst>
                                          <p:attrName>style.visibility</p:attrName>
                                        </p:attrNameLst>
                                      </p:cBhvr>
                                      <p:to>
                                        <p:strVal val="visible"/>
                                      </p:to>
                                    </p:set>
                                    <p:anim calcmode="lin" valueType="num">
                                      <p:cBhvr>
                                        <p:cTn id="60" dur="500" fill="hold"/>
                                        <p:tgtEl>
                                          <p:spTgt spid="15"/>
                                        </p:tgtEl>
                                        <p:attrNameLst>
                                          <p:attrName>ppt_w</p:attrName>
                                        </p:attrNameLst>
                                      </p:cBhvr>
                                      <p:tavLst>
                                        <p:tav tm="0">
                                          <p:val>
                                            <p:fltVal val="0"/>
                                          </p:val>
                                        </p:tav>
                                        <p:tav tm="100000">
                                          <p:val>
                                            <p:strVal val="#ppt_w"/>
                                          </p:val>
                                        </p:tav>
                                      </p:tavLst>
                                    </p:anim>
                                    <p:anim calcmode="lin" valueType="num">
                                      <p:cBhvr>
                                        <p:cTn id="61" dur="500" fill="hold"/>
                                        <p:tgtEl>
                                          <p:spTgt spid="15"/>
                                        </p:tgtEl>
                                        <p:attrNameLst>
                                          <p:attrName>ppt_h</p:attrName>
                                        </p:attrNameLst>
                                      </p:cBhvr>
                                      <p:tavLst>
                                        <p:tav tm="0">
                                          <p:val>
                                            <p:fltVal val="0"/>
                                          </p:val>
                                        </p:tav>
                                        <p:tav tm="100000">
                                          <p:val>
                                            <p:strVal val="#ppt_h"/>
                                          </p:val>
                                        </p:tav>
                                      </p:tavLst>
                                    </p:anim>
                                    <p:animEffect transition="in" filter="fade">
                                      <p:cBhvr>
                                        <p:cTn id="6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accent6">
                <a:lumMod val="20000"/>
                <a:lumOff val="80000"/>
              </a:schemeClr>
            </a:gs>
            <a:gs pos="100000">
              <a:srgbClr val="FEECB4"/>
            </a:gs>
          </a:gsLst>
          <a:lin ang="5400000" scaled="0"/>
        </a:gra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A56C70A-47E8-4D43-BC53-9F5DFA8CEAC7}" type="slidenum">
              <a:rPr lang="en-US" smtClean="0"/>
              <a:t>37</a:t>
            </a:fld>
            <a:endParaRPr lang="en-US"/>
          </a:p>
        </p:txBody>
      </p:sp>
      <p:sp>
        <p:nvSpPr>
          <p:cNvPr id="5" name="Title 1"/>
          <p:cNvSpPr>
            <a:spLocks noGrp="1"/>
          </p:cNvSpPr>
          <p:nvPr>
            <p:ph type="title"/>
          </p:nvPr>
        </p:nvSpPr>
        <p:spPr>
          <a:xfrm>
            <a:off x="94792" y="0"/>
            <a:ext cx="4071692" cy="598033"/>
          </a:xfrm>
        </p:spPr>
        <p:txBody>
          <a:bodyPr>
            <a:normAutofit/>
          </a:bodyPr>
          <a:lstStyle/>
          <a:p>
            <a:r>
              <a:rPr lang="en-US" sz="2000" b="1">
                <a:solidFill>
                  <a:schemeClr val="accent4">
                    <a:lumMod val="50000"/>
                  </a:schemeClr>
                </a:solidFill>
                <a:effectLst>
                  <a:outerShdw blurRad="50800" dist="38100" algn="l">
                    <a:srgbClr val="000000">
                      <a:alpha val="40000"/>
                    </a:srgbClr>
                  </a:outerShdw>
                  <a:reflection blurRad="6350" stA="55000" endA="300" endPos="45500" dir="5400000" sy="-100000" algn="bl"/>
                </a:effectLst>
                <a:latin typeface="Arial" panose="020B0604020202020204" pitchFamily="34" charset="0"/>
                <a:cs typeface="Arial" panose="020B0604020202020204" pitchFamily="34" charset="0"/>
              </a:rPr>
              <a:t>Kiểm tra điểm </a:t>
            </a:r>
            <a:r>
              <a:rPr lang="en-US" sz="2000" b="1" smtClean="0">
                <a:solidFill>
                  <a:schemeClr val="accent4">
                    <a:lumMod val="50000"/>
                  </a:schemeClr>
                </a:solidFill>
                <a:effectLst>
                  <a:outerShdw blurRad="50800" dist="38100" algn="l">
                    <a:srgbClr val="000000">
                      <a:alpha val="40000"/>
                    </a:srgbClr>
                  </a:outerShdw>
                  <a:reflection blurRad="6350" stA="55000" endA="300" endPos="45500" dir="5400000" sy="-100000" algn="bl"/>
                </a:effectLst>
                <a:latin typeface="Arial" panose="020B0604020202020204" pitchFamily="34" charset="0"/>
                <a:cs typeface="Arial" panose="020B0604020202020204" pitchFamily="34" charset="0"/>
              </a:rPr>
              <a:t>trong </a:t>
            </a:r>
            <a:r>
              <a:rPr lang="en-US" sz="1800" b="1" i="1" smtClean="0">
                <a:solidFill>
                  <a:srgbClr val="00B0F0"/>
                </a:solidFill>
                <a:effectLst>
                  <a:outerShdw blurRad="50800" dist="38100" algn="l">
                    <a:srgbClr val="000000">
                      <a:alpha val="40000"/>
                    </a:srgbClr>
                  </a:outerShdw>
                  <a:reflection blurRad="6350" stA="55000" endA="300" endPos="45500" dir="5400000" sy="-100000" algn="bl"/>
                </a:effectLst>
                <a:latin typeface="Arial" panose="020B0604020202020204" pitchFamily="34" charset="0"/>
                <a:cs typeface="Arial" panose="020B0604020202020204" pitchFamily="34" charset="0"/>
              </a:rPr>
              <a:t>(tiếp)</a:t>
            </a:r>
            <a:endParaRPr lang="en-US" sz="1800" b="1" i="1">
              <a:solidFill>
                <a:srgbClr val="00B0F0"/>
              </a:solidFill>
              <a:latin typeface="Arial" panose="020B0604020202020204" pitchFamily="34" charset="0"/>
              <a:cs typeface="Arial" panose="020B0604020202020204" pitchFamily="34" charset="0"/>
            </a:endParaRPr>
          </a:p>
        </p:txBody>
      </p:sp>
      <p:sp>
        <p:nvSpPr>
          <p:cNvPr id="6" name="Rectangle 5"/>
          <p:cNvSpPr/>
          <p:nvPr/>
        </p:nvSpPr>
        <p:spPr>
          <a:xfrm>
            <a:off x="10576127" y="6488668"/>
            <a:ext cx="1402948" cy="369332"/>
          </a:xfrm>
          <a:prstGeom prst="rect">
            <a:avLst/>
          </a:prstGeom>
        </p:spPr>
        <p:txBody>
          <a:bodyPr wrap="none">
            <a:spAutoFit/>
          </a:bodyPr>
          <a:lstStyle/>
          <a:p>
            <a:r>
              <a:rPr lang="en-US" b="1">
                <a:solidFill>
                  <a:schemeClr val="accent4">
                    <a:lumMod val="50000"/>
                  </a:schemeClr>
                </a:solidFill>
                <a:effectLst>
                  <a:outerShdw blurRad="50800" dist="38100" algn="l">
                    <a:srgbClr val="000000">
                      <a:alpha val="40000"/>
                    </a:srgbClr>
                  </a:outerShdw>
                  <a:reflection blurRad="6350" stA="55000" endA="300" endPos="45500" dir="5400000" sy="-100000" algn="bl"/>
                </a:effectLst>
                <a:latin typeface="Arial" panose="020B0604020202020204" pitchFamily="34" charset="0"/>
                <a:cs typeface="Arial" panose="020B0604020202020204" pitchFamily="34" charset="0"/>
              </a:rPr>
              <a:t>Đ</a:t>
            </a:r>
            <a:r>
              <a:rPr lang="en-US" b="1" smtClean="0">
                <a:solidFill>
                  <a:schemeClr val="accent4">
                    <a:lumMod val="50000"/>
                  </a:schemeClr>
                </a:solidFill>
                <a:effectLst>
                  <a:outerShdw blurRad="50800" dist="38100" algn="l">
                    <a:srgbClr val="000000">
                      <a:alpha val="40000"/>
                    </a:srgbClr>
                  </a:outerShdw>
                  <a:reflection blurRad="6350" stA="55000" endA="300" endPos="45500" dir="5400000" sy="-100000" algn="bl"/>
                </a:effectLst>
                <a:latin typeface="Arial" panose="020B0604020202020204" pitchFamily="34" charset="0"/>
                <a:cs typeface="Arial" panose="020B0604020202020204" pitchFamily="34" charset="0"/>
              </a:rPr>
              <a:t>iểm </a:t>
            </a:r>
            <a:r>
              <a:rPr lang="en-US" b="1">
                <a:solidFill>
                  <a:schemeClr val="accent4">
                    <a:lumMod val="50000"/>
                  </a:schemeClr>
                </a:solidFill>
                <a:effectLst>
                  <a:outerShdw blurRad="50800" dist="38100" algn="l">
                    <a:srgbClr val="000000">
                      <a:alpha val="40000"/>
                    </a:srgbClr>
                  </a:outerShdw>
                  <a:reflection blurRad="6350" stA="55000" endA="300" endPos="45500" dir="5400000" sy="-100000" algn="bl"/>
                </a:effectLst>
                <a:latin typeface="Arial" panose="020B0604020202020204" pitchFamily="34" charset="0"/>
                <a:cs typeface="Arial" panose="020B0604020202020204" pitchFamily="34" charset="0"/>
              </a:rPr>
              <a:t>trong</a:t>
            </a:r>
            <a:endParaRPr lang="en-US"/>
          </a:p>
        </p:txBody>
      </p:sp>
      <p:pic>
        <p:nvPicPr>
          <p:cNvPr id="9" name="Picture 8"/>
          <p:cNvPicPr>
            <a:picLocks noChangeAspect="1"/>
          </p:cNvPicPr>
          <p:nvPr/>
        </p:nvPicPr>
        <p:blipFill>
          <a:blip r:embed="rId3"/>
          <a:stretch>
            <a:fillRect/>
          </a:stretch>
        </p:blipFill>
        <p:spPr>
          <a:xfrm>
            <a:off x="2459770" y="1704865"/>
            <a:ext cx="7377878" cy="4178410"/>
          </a:xfrm>
          <a:prstGeom prst="rect">
            <a:avLst/>
          </a:prstGeom>
        </p:spPr>
      </p:pic>
      <p:sp>
        <p:nvSpPr>
          <p:cNvPr id="10" name="TextBox 9"/>
          <p:cNvSpPr txBox="1"/>
          <p:nvPr/>
        </p:nvSpPr>
        <p:spPr>
          <a:xfrm>
            <a:off x="1255148" y="669595"/>
            <a:ext cx="1868556" cy="400110"/>
          </a:xfrm>
          <a:prstGeom prst="rect">
            <a:avLst/>
          </a:prstGeom>
          <a:noFill/>
        </p:spPr>
        <p:txBody>
          <a:bodyPr wrap="square" rtlCol="0">
            <a:spAutoFit/>
          </a:bodyPr>
          <a:lstStyle/>
          <a:p>
            <a:r>
              <a:rPr lang="en-US" sz="2000" smtClean="0">
                <a:latin typeface="Times New Roman" panose="02020603050405020304" pitchFamily="18" charset="0"/>
                <a:cs typeface="Times New Roman" panose="02020603050405020304" pitchFamily="18" charset="0"/>
              </a:rPr>
              <a:t>Xử lý truy vấn</a:t>
            </a:r>
            <a:endParaRPr lang="en-US" sz="2000">
              <a:latin typeface="Times New Roman" panose="02020603050405020304" pitchFamily="18" charset="0"/>
              <a:cs typeface="Times New Roman" panose="02020603050405020304" pitchFamily="18" charset="0"/>
            </a:endParaRPr>
          </a:p>
        </p:txBody>
      </p:sp>
      <p:pic>
        <p:nvPicPr>
          <p:cNvPr id="11" name="Picture 10">
            <a:hlinkClick r:id="rId4" action="ppaction://hlinksldjump"/>
          </p:cNvPr>
          <p:cNvPicPr>
            <a:picLocks noChangeAspect="1"/>
          </p:cNvPicPr>
          <p:nvPr/>
        </p:nvPicPr>
        <p:blipFill>
          <a:blip r:embed="rId5"/>
          <a:stretch>
            <a:fillRect/>
          </a:stretch>
        </p:blipFill>
        <p:spPr>
          <a:xfrm>
            <a:off x="10673964" y="4429798"/>
            <a:ext cx="1518036" cy="1213209"/>
          </a:xfrm>
          <a:prstGeom prst="rect">
            <a:avLst/>
          </a:prstGeom>
          <a:ln>
            <a:noFill/>
          </a:ln>
          <a:effectLst>
            <a:outerShdw blurRad="292100" dist="139700" dir="2700000" algn="tl" rotWithShape="0">
              <a:srgbClr val="333333">
                <a:alpha val="65000"/>
              </a:srgbClr>
            </a:outerShdw>
          </a:effectLst>
        </p:spPr>
      </p:pic>
      <p:pic>
        <p:nvPicPr>
          <p:cNvPr id="8" name="Picture 7"/>
          <p:cNvPicPr>
            <a:picLocks noChangeAspect="1"/>
          </p:cNvPicPr>
          <p:nvPr/>
        </p:nvPicPr>
        <p:blipFill>
          <a:blip r:embed="rId6"/>
          <a:stretch>
            <a:fillRect/>
          </a:stretch>
        </p:blipFill>
        <p:spPr>
          <a:xfrm>
            <a:off x="154113" y="6376000"/>
            <a:ext cx="1975275" cy="371888"/>
          </a:xfrm>
          <a:prstGeom prst="rect">
            <a:avLst/>
          </a:prstGeom>
        </p:spPr>
      </p:pic>
      <p:pic>
        <p:nvPicPr>
          <p:cNvPr id="12" name="Picture 4" descr="Related image"/>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1267522" y="5743397"/>
            <a:ext cx="798582" cy="10719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794908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inVertic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heel(1)">
                                      <p:cBhvr>
                                        <p:cTn id="12" dur="20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mph" presetSubtype="0" fill="hold" nodeType="clickEffect">
                                  <p:stCondLst>
                                    <p:cond delay="0"/>
                                  </p:stCondLst>
                                  <p:childTnLst>
                                    <p:animScale>
                                      <p:cBhvr>
                                        <p:cTn id="16" dur="2000" fill="hold"/>
                                        <p:tgtEl>
                                          <p:spTgt spid="9"/>
                                        </p:tgtEl>
                                      </p:cBhvr>
                                      <p:by x="150000" y="150000"/>
                                    </p:animScale>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11"/>
                                        </p:tgtEl>
                                        <p:attrNameLst>
                                          <p:attrName>style.visibility</p:attrName>
                                        </p:attrNameLst>
                                      </p:cBhvr>
                                      <p:to>
                                        <p:strVal val="visible"/>
                                      </p:to>
                                    </p:set>
                                    <p:anim calcmode="lin" valueType="num">
                                      <p:cBhvr additive="base">
                                        <p:cTn id="21" dur="500" fill="hold"/>
                                        <p:tgtEl>
                                          <p:spTgt spid="11"/>
                                        </p:tgtEl>
                                        <p:attrNameLst>
                                          <p:attrName>ppt_x</p:attrName>
                                        </p:attrNameLst>
                                      </p:cBhvr>
                                      <p:tavLst>
                                        <p:tav tm="0">
                                          <p:val>
                                            <p:strVal val="#ppt_x"/>
                                          </p:val>
                                        </p:tav>
                                        <p:tav tm="100000">
                                          <p:val>
                                            <p:strVal val="#ppt_x"/>
                                          </p:val>
                                        </p:tav>
                                      </p:tavLst>
                                    </p:anim>
                                    <p:anim calcmode="lin" valueType="num">
                                      <p:cBhvr additive="base">
                                        <p:cTn id="2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53" presetClass="entr" presetSubtype="16" fill="hold" nodeType="clickEffect">
                                  <p:stCondLst>
                                    <p:cond delay="0"/>
                                  </p:stCondLst>
                                  <p:childTnLst>
                                    <p:set>
                                      <p:cBhvr>
                                        <p:cTn id="26" dur="1" fill="hold">
                                          <p:stCondLst>
                                            <p:cond delay="0"/>
                                          </p:stCondLst>
                                        </p:cTn>
                                        <p:tgtEl>
                                          <p:spTgt spid="12"/>
                                        </p:tgtEl>
                                        <p:attrNameLst>
                                          <p:attrName>style.visibility</p:attrName>
                                        </p:attrNameLst>
                                      </p:cBhvr>
                                      <p:to>
                                        <p:strVal val="visible"/>
                                      </p:to>
                                    </p:set>
                                    <p:anim calcmode="lin" valueType="num">
                                      <p:cBhvr>
                                        <p:cTn id="27" dur="500" fill="hold"/>
                                        <p:tgtEl>
                                          <p:spTgt spid="12"/>
                                        </p:tgtEl>
                                        <p:attrNameLst>
                                          <p:attrName>ppt_w</p:attrName>
                                        </p:attrNameLst>
                                      </p:cBhvr>
                                      <p:tavLst>
                                        <p:tav tm="0">
                                          <p:val>
                                            <p:fltVal val="0"/>
                                          </p:val>
                                        </p:tav>
                                        <p:tav tm="100000">
                                          <p:val>
                                            <p:strVal val="#ppt_w"/>
                                          </p:val>
                                        </p:tav>
                                      </p:tavLst>
                                    </p:anim>
                                    <p:anim calcmode="lin" valueType="num">
                                      <p:cBhvr>
                                        <p:cTn id="28" dur="500" fill="hold"/>
                                        <p:tgtEl>
                                          <p:spTgt spid="12"/>
                                        </p:tgtEl>
                                        <p:attrNameLst>
                                          <p:attrName>ppt_h</p:attrName>
                                        </p:attrNameLst>
                                      </p:cBhvr>
                                      <p:tavLst>
                                        <p:tav tm="0">
                                          <p:val>
                                            <p:fltVal val="0"/>
                                          </p:val>
                                        </p:tav>
                                        <p:tav tm="100000">
                                          <p:val>
                                            <p:strVal val="#ppt_h"/>
                                          </p:val>
                                        </p:tav>
                                      </p:tavLst>
                                    </p:anim>
                                    <p:animEffect transition="in" filter="fade">
                                      <p:cBhvr>
                                        <p:cTn id="29"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38.xml><?xml version="1.0" encoding="utf-8"?>
<p:sld xmlns:a="http://schemas.openxmlformats.org/drawingml/2006/main" xmlns:r="http://schemas.openxmlformats.org/officeDocument/2006/relationships" xmlns:p="http://schemas.openxmlformats.org/presentationml/2006/main">
  <p:cSld>
    <p:bg>
      <p:bgPr>
        <a:gradFill rotWithShape="1">
          <a:gsLst>
            <a:gs pos="61038">
              <a:schemeClr val="accent4">
                <a:lumMod val="40000"/>
                <a:lumOff val="60000"/>
              </a:schemeClr>
            </a:gs>
            <a:gs pos="23000">
              <a:schemeClr val="accent4">
                <a:lumMod val="20000"/>
                <a:lumOff val="80000"/>
              </a:schemeClr>
            </a:gs>
            <a:gs pos="0">
              <a:schemeClr val="accent6">
                <a:lumMod val="40000"/>
                <a:lumOff val="60000"/>
              </a:schemeClr>
            </a:gs>
            <a:gs pos="100000">
              <a:schemeClr val="accent5">
                <a:lumMod val="60000"/>
                <a:lumOff val="40000"/>
              </a:schemeClr>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4906580" cy="711897"/>
          </a:xfrm>
        </p:spPr>
        <p:txBody>
          <a:bodyPr>
            <a:normAutofit/>
          </a:bodyPr>
          <a:lstStyle/>
          <a:p>
            <a:r>
              <a:rPr lang="en-US" sz="2800" b="1">
                <a:solidFill>
                  <a:srgbClr val="00B050"/>
                </a:solidFill>
                <a:effectLst>
                  <a:outerShdw blurRad="50800" dist="38100" algn="l">
                    <a:srgbClr val="000000">
                      <a:alpha val="40000"/>
                    </a:srgbClr>
                  </a:outerShdw>
                  <a:reflection blurRad="6350" stA="55000" endA="300" endPos="45500" dir="5400000" sy="-100000" algn="bl"/>
                </a:effectLst>
                <a:latin typeface="Arial" panose="020B0604020202020204" pitchFamily="34" charset="0"/>
                <a:cs typeface="Arial" panose="020B0604020202020204" pitchFamily="34" charset="0"/>
              </a:rPr>
              <a:t>Tìm cặp điểm gần nhất</a:t>
            </a:r>
            <a:endParaRPr lang="en-US" sz="2800" b="1">
              <a:solidFill>
                <a:srgbClr val="00B050"/>
              </a:solidFill>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5A56C70A-47E8-4D43-BC53-9F5DFA8CEAC7}" type="slidenum">
              <a:rPr lang="en-US" smtClean="0"/>
              <a:t>38</a:t>
            </a:fld>
            <a:endParaRPr lang="en-US"/>
          </a:p>
        </p:txBody>
      </p:sp>
      <p:sp>
        <p:nvSpPr>
          <p:cNvPr id="5" name="Rectangle 4"/>
          <p:cNvSpPr/>
          <p:nvPr/>
        </p:nvSpPr>
        <p:spPr>
          <a:xfrm>
            <a:off x="9771451" y="6432807"/>
            <a:ext cx="2249334" cy="369332"/>
          </a:xfrm>
          <a:prstGeom prst="rect">
            <a:avLst/>
          </a:prstGeom>
        </p:spPr>
        <p:txBody>
          <a:bodyPr wrap="none">
            <a:spAutoFit/>
          </a:bodyPr>
          <a:lstStyle/>
          <a:p>
            <a:r>
              <a:rPr lang="en-US" b="1" smtClean="0">
                <a:solidFill>
                  <a:srgbClr val="00B050"/>
                </a:solidFill>
                <a:effectLst>
                  <a:outerShdw blurRad="50800" dist="38100" algn="l">
                    <a:srgbClr val="000000">
                      <a:alpha val="40000"/>
                    </a:srgbClr>
                  </a:outerShdw>
                  <a:reflection blurRad="6350" stA="55000" endA="300" endPos="45500" dir="5400000" sy="-100000" algn="bl"/>
                </a:effectLst>
                <a:latin typeface="Arial" panose="020B0604020202020204" pitchFamily="34" charset="0"/>
                <a:cs typeface="Arial" panose="020B0604020202020204" pitchFamily="34" charset="0"/>
              </a:rPr>
              <a:t>Cặp </a:t>
            </a:r>
            <a:r>
              <a:rPr lang="en-US" b="1">
                <a:solidFill>
                  <a:srgbClr val="00B050"/>
                </a:solidFill>
                <a:effectLst>
                  <a:outerShdw blurRad="50800" dist="38100" algn="l">
                    <a:srgbClr val="000000">
                      <a:alpha val="40000"/>
                    </a:srgbClr>
                  </a:outerShdw>
                  <a:reflection blurRad="6350" stA="55000" endA="300" endPos="45500" dir="5400000" sy="-100000" algn="bl"/>
                </a:effectLst>
                <a:latin typeface="Arial" panose="020B0604020202020204" pitchFamily="34" charset="0"/>
                <a:cs typeface="Arial" panose="020B0604020202020204" pitchFamily="34" charset="0"/>
              </a:rPr>
              <a:t>điểm gần nhất</a:t>
            </a:r>
            <a:endParaRPr lang="en-US"/>
          </a:p>
        </p:txBody>
      </p:sp>
      <p:sp>
        <p:nvSpPr>
          <p:cNvPr id="6" name="Rectangle 5"/>
          <p:cNvSpPr/>
          <p:nvPr/>
        </p:nvSpPr>
        <p:spPr>
          <a:xfrm>
            <a:off x="519358" y="536590"/>
            <a:ext cx="1659429" cy="461665"/>
          </a:xfrm>
          <a:prstGeom prst="rect">
            <a:avLst/>
          </a:prstGeom>
        </p:spPr>
        <p:txBody>
          <a:bodyPr wrap="none">
            <a:spAutoFit/>
          </a:bodyPr>
          <a:lstStyle/>
          <a:p>
            <a:pPr algn="just">
              <a:spcBef>
                <a:spcPts val="200"/>
              </a:spcBef>
            </a:pPr>
            <a:r>
              <a:rPr lang="en-US" sz="2400" b="1">
                <a:solidFill>
                  <a:srgbClr val="00B0F0"/>
                </a:solidFill>
                <a:effectLst>
                  <a:reflection blurRad="6350" stA="55000" endA="300" endPos="45500" dir="5400000" sy="-100000" algn="bl"/>
                </a:effectLst>
                <a:latin typeface="Courier New" panose="02070309020205020404" pitchFamily="49" charset="0"/>
                <a:ea typeface="Times New Roman" panose="02020603050405020304" pitchFamily="18" charset="0"/>
                <a:cs typeface="Times New Roman" panose="02020603050405020304" pitchFamily="18" charset="0"/>
              </a:rPr>
              <a:t>Bài toán</a:t>
            </a:r>
            <a:endParaRPr lang="en-US" sz="2400" b="1">
              <a:solidFill>
                <a:srgbClr val="2E74B5"/>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7" name="Rectangle 6"/>
              <p:cNvSpPr/>
              <p:nvPr/>
            </p:nvSpPr>
            <p:spPr>
              <a:xfrm>
                <a:off x="333955" y="998255"/>
                <a:ext cx="11545294" cy="933012"/>
              </a:xfrm>
              <a:prstGeom prst="rect">
                <a:avLst/>
              </a:prstGeom>
            </p:spPr>
            <p:txBody>
              <a:bodyPr wrap="square">
                <a:spAutoFit/>
              </a:bodyPr>
              <a:lstStyle/>
              <a:p>
                <a:pPr algn="just">
                  <a:spcAft>
                    <a:spcPts val="600"/>
                  </a:spcAft>
                </a:pPr>
                <a:r>
                  <a:rPr lang="en-US">
                    <a:latin typeface="Times New Roman" panose="02020603050405020304" pitchFamily="18" charset="0"/>
                    <a:ea typeface="Calibri" panose="020F0502020204030204" pitchFamily="34" charset="0"/>
                    <a:cs typeface="Times New Roman" panose="02020603050405020304" pitchFamily="18" charset="0"/>
                  </a:rPr>
                  <a:t>Cho </a:t>
                </a:r>
                <a:r>
                  <a:rPr lang="en-US" b="1" i="1">
                    <a:effectLst/>
                    <a:latin typeface="Courier New" panose="02070309020205020404" pitchFamily="49" charset="0"/>
                    <a:ea typeface="Calibri" panose="020F0502020204030204" pitchFamily="34" charset="0"/>
                    <a:cs typeface="Times New Roman" panose="02020603050405020304" pitchFamily="18" charset="0"/>
                  </a:rPr>
                  <a:t>n</a:t>
                </a:r>
                <a:r>
                  <a:rPr lang="en-US">
                    <a:effectLst/>
                    <a:latin typeface="Times New Roman" panose="02020603050405020304" pitchFamily="18" charset="0"/>
                    <a:ea typeface="Calibri" panose="020F0502020204030204" pitchFamily="34" charset="0"/>
                    <a:cs typeface="Times New Roman" panose="02020603050405020304" pitchFamily="18" charset="0"/>
                  </a:rPr>
                  <a:t> điểm trên mặt phẳng, điểm thứ </a:t>
                </a:r>
                <a:r>
                  <a:rPr lang="en-US" b="1" i="1">
                    <a:effectLst/>
                    <a:latin typeface="Courier New" panose="02070309020205020404" pitchFamily="49" charset="0"/>
                    <a:ea typeface="Calibri" panose="020F0502020204030204" pitchFamily="34" charset="0"/>
                    <a:cs typeface="Times New Roman" panose="02020603050405020304" pitchFamily="18" charset="0"/>
                  </a:rPr>
                  <a:t>i</a:t>
                </a:r>
                <a:r>
                  <a:rPr lang="en-US">
                    <a:effectLst/>
                    <a:latin typeface="Times New Roman" panose="02020603050405020304" pitchFamily="18" charset="0"/>
                    <a:ea typeface="Calibri" panose="020F0502020204030204" pitchFamily="34" charset="0"/>
                    <a:cs typeface="Times New Roman" panose="02020603050405020304" pitchFamily="18" charset="0"/>
                  </a:rPr>
                  <a:t> có tọa độ (</a:t>
                </a:r>
                <a:r>
                  <a:rPr lang="en-US" b="1" i="1">
                    <a:effectLst/>
                    <a:latin typeface="Courier New" panose="02070309020205020404" pitchFamily="49" charset="0"/>
                    <a:ea typeface="Calibri" panose="020F0502020204030204" pitchFamily="34" charset="0"/>
                    <a:cs typeface="Times New Roman" panose="02020603050405020304" pitchFamily="18" charset="0"/>
                  </a:rPr>
                  <a:t>x</a:t>
                </a:r>
                <a:r>
                  <a:rPr lang="en-US" b="1" i="1" baseline="-25000">
                    <a:effectLst/>
                    <a:latin typeface="Courier New" panose="02070309020205020404" pitchFamily="49" charset="0"/>
                    <a:ea typeface="Calibri" panose="020F0502020204030204" pitchFamily="34" charset="0"/>
                    <a:cs typeface="Times New Roman" panose="02020603050405020304" pitchFamily="18" charset="0"/>
                  </a:rPr>
                  <a:t>i</a:t>
                </a:r>
                <a:r>
                  <a:rPr lang="en-US">
                    <a:effectLst/>
                    <a:latin typeface="Times New Roman" panose="02020603050405020304" pitchFamily="18" charset="0"/>
                    <a:ea typeface="Calibri" panose="020F0502020204030204" pitchFamily="34" charset="0"/>
                    <a:cs typeface="Times New Roman" panose="02020603050405020304" pitchFamily="18" charset="0"/>
                  </a:rPr>
                  <a:t>, </a:t>
                </a:r>
                <a:r>
                  <a:rPr lang="en-US" b="1" i="1">
                    <a:effectLst/>
                    <a:latin typeface="Courier New" panose="02070309020205020404" pitchFamily="49" charset="0"/>
                    <a:ea typeface="Calibri" panose="020F0502020204030204" pitchFamily="34" charset="0"/>
                    <a:cs typeface="Times New Roman" panose="02020603050405020304" pitchFamily="18" charset="0"/>
                  </a:rPr>
                  <a:t>y</a:t>
                </a:r>
                <a:r>
                  <a:rPr lang="en-US" b="1" i="1" baseline="-25000">
                    <a:effectLst/>
                    <a:latin typeface="Courier New" panose="02070309020205020404" pitchFamily="49" charset="0"/>
                    <a:ea typeface="Calibri" panose="020F0502020204030204" pitchFamily="34" charset="0"/>
                    <a:cs typeface="Times New Roman" panose="02020603050405020304" pitchFamily="18" charset="0"/>
                  </a:rPr>
                  <a:t>i</a:t>
                </a:r>
                <a:r>
                  <a:rPr lang="en-US">
                    <a:effectLst/>
                    <a:latin typeface="Times New Roman" panose="02020603050405020304" pitchFamily="18" charset="0"/>
                    <a:ea typeface="Calibri" panose="020F0502020204030204" pitchFamily="34" charset="0"/>
                    <a:cs typeface="Times New Roman" panose="02020603050405020304" pitchFamily="18" charset="0"/>
                  </a:rPr>
                  <a:t>), </a:t>
                </a:r>
                <a:r>
                  <a:rPr lang="en-US" b="1" i="1">
                    <a:effectLst/>
                    <a:latin typeface="Courier New" panose="02070309020205020404" pitchFamily="49" charset="0"/>
                    <a:ea typeface="Calibri" panose="020F0502020204030204" pitchFamily="34" charset="0"/>
                    <a:cs typeface="Times New Roman" panose="02020603050405020304" pitchFamily="18" charset="0"/>
                  </a:rPr>
                  <a:t>i</a:t>
                </a:r>
                <a:r>
                  <a:rPr lang="en-US">
                    <a:effectLst/>
                    <a:latin typeface="Times New Roman" panose="02020603050405020304" pitchFamily="18" charset="0"/>
                    <a:ea typeface="Calibri" panose="020F0502020204030204" pitchFamily="34" charset="0"/>
                    <a:cs typeface="Times New Roman" panose="02020603050405020304" pitchFamily="18" charset="0"/>
                  </a:rPr>
                  <a:t> = 1 </a:t>
                </a:r>
                <a:r>
                  <a:rPr lang="en-US">
                    <a:effectLst/>
                    <a:latin typeface="Aharoni"/>
                    <a:ea typeface="Calibri" panose="020F0502020204030204" pitchFamily="34" charset="0"/>
                    <a:cs typeface="Times New Roman" panose="02020603050405020304" pitchFamily="18" charset="0"/>
                  </a:rPr>
                  <a:t>÷</a:t>
                </a:r>
                <a:r>
                  <a:rPr lang="en-US">
                    <a:effectLst/>
                    <a:latin typeface="Times New Roman" panose="02020603050405020304" pitchFamily="18" charset="0"/>
                    <a:ea typeface="Calibri" panose="020F0502020204030204" pitchFamily="34" charset="0"/>
                    <a:cs typeface="Times New Roman" panose="02020603050405020304" pitchFamily="18" charset="0"/>
                  </a:rPr>
                  <a:t> </a:t>
                </a:r>
                <a:r>
                  <a:rPr lang="en-US" b="1" i="1">
                    <a:effectLst/>
                    <a:latin typeface="Courier New" panose="02070309020205020404" pitchFamily="49" charset="0"/>
                    <a:ea typeface="Calibri" panose="020F0502020204030204" pitchFamily="34" charset="0"/>
                    <a:cs typeface="Times New Roman" panose="02020603050405020304" pitchFamily="18" charset="0"/>
                  </a:rPr>
                  <a:t>n</a:t>
                </a:r>
                <a:r>
                  <a:rPr lang="en-US">
                    <a:effectLst/>
                    <a:latin typeface="Times New Roman" panose="02020603050405020304" pitchFamily="18" charset="0"/>
                    <a:ea typeface="Calibri" panose="020F0502020204030204" pitchFamily="34" charset="0"/>
                    <a:cs typeface="Times New Roman" panose="02020603050405020304" pitchFamily="18" charset="0"/>
                  </a:rPr>
                  <a:t>. Khoảng cách </a:t>
                </a:r>
                <a:r>
                  <a:rPr lang="en-US" b="1" i="1">
                    <a:effectLst/>
                    <a:latin typeface="Courier New" panose="02070309020205020404" pitchFamily="49" charset="0"/>
                    <a:ea typeface="Calibri" panose="020F0502020204030204" pitchFamily="34" charset="0"/>
                    <a:cs typeface="Times New Roman" panose="02020603050405020304" pitchFamily="18" charset="0"/>
                  </a:rPr>
                  <a:t>d</a:t>
                </a:r>
                <a:r>
                  <a:rPr lang="en-US">
                    <a:effectLst/>
                    <a:latin typeface="Times New Roman" panose="02020603050405020304" pitchFamily="18" charset="0"/>
                    <a:ea typeface="Calibri" panose="020F0502020204030204" pitchFamily="34" charset="0"/>
                    <a:cs typeface="Times New Roman" panose="02020603050405020304" pitchFamily="18" charset="0"/>
                  </a:rPr>
                  <a:t> giữa 2 điểm </a:t>
                </a:r>
                <a:r>
                  <a:rPr lang="en-US" b="1" i="1">
                    <a:effectLst/>
                    <a:latin typeface="Courier New" panose="02070309020205020404" pitchFamily="49" charset="0"/>
                    <a:ea typeface="Calibri" panose="020F0502020204030204" pitchFamily="34" charset="0"/>
                    <a:cs typeface="Times New Roman" panose="02020603050405020304" pitchFamily="18" charset="0"/>
                  </a:rPr>
                  <a:t>i</a:t>
                </a:r>
                <a:r>
                  <a:rPr lang="en-US">
                    <a:effectLst/>
                    <a:latin typeface="Times New Roman" panose="02020603050405020304" pitchFamily="18" charset="0"/>
                    <a:ea typeface="Calibri" panose="020F0502020204030204" pitchFamily="34" charset="0"/>
                    <a:cs typeface="Times New Roman" panose="02020603050405020304" pitchFamily="18" charset="0"/>
                  </a:rPr>
                  <a:t> và </a:t>
                </a:r>
                <a:r>
                  <a:rPr lang="en-US" b="1" i="1">
                    <a:effectLst/>
                    <a:latin typeface="Courier New" panose="02070309020205020404" pitchFamily="49" charset="0"/>
                    <a:ea typeface="Calibri" panose="020F0502020204030204" pitchFamily="34" charset="0"/>
                    <a:cs typeface="Times New Roman" panose="02020603050405020304" pitchFamily="18" charset="0"/>
                  </a:rPr>
                  <a:t>j</a:t>
                </a:r>
                <a:r>
                  <a:rPr lang="en-US">
                    <a:effectLst/>
                    <a:latin typeface="Times New Roman" panose="02020603050405020304" pitchFamily="18" charset="0"/>
                    <a:ea typeface="Calibri" panose="020F0502020204030204" pitchFamily="34" charset="0"/>
                    <a:cs typeface="Times New Roman" panose="02020603050405020304" pitchFamily="18" charset="0"/>
                  </a:rPr>
                  <a:t> được tính theo công thức </a:t>
                </a:r>
                <a:r>
                  <a:rPr lang="en-US" b="1" i="1">
                    <a:effectLst/>
                    <a:latin typeface="Courier New" panose="02070309020205020404" pitchFamily="49" charset="0"/>
                    <a:ea typeface="Calibri" panose="020F0502020204030204" pitchFamily="34" charset="0"/>
                    <a:cs typeface="Times New Roman" panose="02020603050405020304" pitchFamily="18" charset="0"/>
                  </a:rPr>
                  <a:t>d</a:t>
                </a:r>
                <a:r>
                  <a:rPr lang="en-US">
                    <a:effectLst/>
                    <a:latin typeface="Times New Roman" panose="02020603050405020304" pitchFamily="18" charset="0"/>
                    <a:ea typeface="Calibri" panose="020F0502020204030204" pitchFamily="34" charset="0"/>
                    <a:cs typeface="Times New Roman" panose="02020603050405020304" pitchFamily="18" charset="0"/>
                  </a:rPr>
                  <a:t> = </a:t>
                </a:r>
                <a14:m>
                  <m:oMath xmlns:m="http://schemas.openxmlformats.org/officeDocument/2006/math">
                    <m:rad>
                      <m:radPr>
                        <m:degHide m:val="on"/>
                        <m:ctrlPr>
                          <a:rPr lang="en-US" i="1">
                            <a:effectLst/>
                            <a:latin typeface="Cambria Math" panose="02040503050406030204" pitchFamily="18" charset="0"/>
                            <a:ea typeface="Calibri" panose="020F0502020204030204" pitchFamily="34" charset="0"/>
                            <a:cs typeface="Courier New" panose="02070309020205020404" pitchFamily="49" charset="0"/>
                          </a:rPr>
                        </m:ctrlPr>
                      </m:radPr>
                      <m:deg/>
                      <m:e>
                        <m:sSup>
                          <m:sSupPr>
                            <m:ctrlPr>
                              <a:rPr lang="en-US" i="1">
                                <a:effectLst/>
                                <a:latin typeface="Cambria Math" panose="02040503050406030204" pitchFamily="18" charset="0"/>
                                <a:ea typeface="Calibri" panose="020F0502020204030204" pitchFamily="34" charset="0"/>
                                <a:cs typeface="Courier New" panose="02070309020205020404" pitchFamily="49" charset="0"/>
                              </a:rPr>
                            </m:ctrlPr>
                          </m:sSupPr>
                          <m:e>
                            <m:r>
                              <a:rPr lang="en-US" i="1">
                                <a:effectLst/>
                                <a:latin typeface="Cambria Math" panose="02040503050406030204" pitchFamily="18" charset="0"/>
                                <a:ea typeface="Calibri" panose="020F0502020204030204" pitchFamily="34" charset="0"/>
                                <a:cs typeface="Courier New" panose="02070309020205020404" pitchFamily="49" charset="0"/>
                              </a:rPr>
                              <m:t>(</m:t>
                            </m:r>
                            <m:sSub>
                              <m:sSubPr>
                                <m:ctrlPr>
                                  <a:rPr lang="en-US" i="1">
                                    <a:effectLst/>
                                    <a:latin typeface="Cambria Math" panose="02040503050406030204" pitchFamily="18" charset="0"/>
                                    <a:ea typeface="Calibri" panose="020F0502020204030204" pitchFamily="34" charset="0"/>
                                    <a:cs typeface="Courier New" panose="02070309020205020404" pitchFamily="49" charset="0"/>
                                  </a:rPr>
                                </m:ctrlPr>
                              </m:sSubPr>
                              <m:e>
                                <m:r>
                                  <a:rPr lang="en-US" i="1">
                                    <a:effectLst/>
                                    <a:latin typeface="Cambria Math" panose="02040503050406030204" pitchFamily="18" charset="0"/>
                                    <a:ea typeface="Calibri" panose="020F0502020204030204" pitchFamily="34" charset="0"/>
                                    <a:cs typeface="Courier New" panose="02070309020205020404" pitchFamily="49" charset="0"/>
                                  </a:rPr>
                                  <m:t>𝑥</m:t>
                                </m:r>
                              </m:e>
                              <m:sub>
                                <m:r>
                                  <a:rPr lang="en-US" i="1">
                                    <a:effectLst/>
                                    <a:latin typeface="Cambria Math" panose="02040503050406030204" pitchFamily="18" charset="0"/>
                                    <a:ea typeface="Calibri" panose="020F0502020204030204" pitchFamily="34" charset="0"/>
                                    <a:cs typeface="Courier New" panose="02070309020205020404" pitchFamily="49" charset="0"/>
                                  </a:rPr>
                                  <m:t>𝑖</m:t>
                                </m:r>
                              </m:sub>
                            </m:sSub>
                            <m:r>
                              <a:rPr lang="en-US" i="1">
                                <a:effectLst/>
                                <a:latin typeface="Cambria Math" panose="02040503050406030204" pitchFamily="18" charset="0"/>
                                <a:ea typeface="Calibri" panose="020F0502020204030204" pitchFamily="34" charset="0"/>
                                <a:cs typeface="Courier New" panose="02070309020205020404" pitchFamily="49" charset="0"/>
                              </a:rPr>
                              <m:t>−</m:t>
                            </m:r>
                            <m:sSub>
                              <m:sSubPr>
                                <m:ctrlPr>
                                  <a:rPr lang="en-US" i="1">
                                    <a:effectLst/>
                                    <a:latin typeface="Cambria Math" panose="02040503050406030204" pitchFamily="18" charset="0"/>
                                    <a:ea typeface="Calibri" panose="020F0502020204030204" pitchFamily="34" charset="0"/>
                                    <a:cs typeface="Courier New" panose="02070309020205020404" pitchFamily="49" charset="0"/>
                                  </a:rPr>
                                </m:ctrlPr>
                              </m:sSubPr>
                              <m:e>
                                <m:r>
                                  <a:rPr lang="en-US" i="1">
                                    <a:effectLst/>
                                    <a:latin typeface="Cambria Math" panose="02040503050406030204" pitchFamily="18" charset="0"/>
                                    <a:ea typeface="Calibri" panose="020F0502020204030204" pitchFamily="34" charset="0"/>
                                    <a:cs typeface="Courier New" panose="02070309020205020404" pitchFamily="49" charset="0"/>
                                  </a:rPr>
                                  <m:t>𝑥</m:t>
                                </m:r>
                              </m:e>
                              <m:sub>
                                <m:r>
                                  <a:rPr lang="en-US" i="1">
                                    <a:effectLst/>
                                    <a:latin typeface="Cambria Math" panose="02040503050406030204" pitchFamily="18" charset="0"/>
                                    <a:ea typeface="Calibri" panose="020F0502020204030204" pitchFamily="34" charset="0"/>
                                    <a:cs typeface="Courier New" panose="02070309020205020404" pitchFamily="49" charset="0"/>
                                  </a:rPr>
                                  <m:t>𝑗</m:t>
                                </m:r>
                              </m:sub>
                            </m:sSub>
                            <m:r>
                              <a:rPr lang="en-US" i="1">
                                <a:effectLst/>
                                <a:latin typeface="Cambria Math" panose="02040503050406030204" pitchFamily="18" charset="0"/>
                                <a:ea typeface="Calibri" panose="020F0502020204030204" pitchFamily="34" charset="0"/>
                                <a:cs typeface="Courier New" panose="02070309020205020404" pitchFamily="49" charset="0"/>
                              </a:rPr>
                              <m:t>)</m:t>
                            </m:r>
                          </m:e>
                          <m:sup>
                            <m:r>
                              <a:rPr lang="en-US" i="1">
                                <a:effectLst/>
                                <a:latin typeface="Cambria Math" panose="02040503050406030204" pitchFamily="18" charset="0"/>
                                <a:ea typeface="Calibri" panose="020F0502020204030204" pitchFamily="34" charset="0"/>
                                <a:cs typeface="Courier New" panose="02070309020205020404" pitchFamily="49" charset="0"/>
                              </a:rPr>
                              <m:t>2</m:t>
                            </m:r>
                          </m:sup>
                        </m:sSup>
                        <m:r>
                          <a:rPr lang="en-US" i="1">
                            <a:effectLst/>
                            <a:latin typeface="Cambria Math" panose="02040503050406030204" pitchFamily="18" charset="0"/>
                            <a:ea typeface="Calibri" panose="020F0502020204030204" pitchFamily="34" charset="0"/>
                            <a:cs typeface="Courier New" panose="02070309020205020404" pitchFamily="49" charset="0"/>
                          </a:rPr>
                          <m:t>+(</m:t>
                        </m:r>
                        <m:sSup>
                          <m:sSupPr>
                            <m:ctrlPr>
                              <a:rPr lang="en-US" i="1">
                                <a:effectLst/>
                                <a:latin typeface="Cambria Math" panose="02040503050406030204" pitchFamily="18" charset="0"/>
                                <a:ea typeface="Calibri" panose="020F0502020204030204" pitchFamily="34" charset="0"/>
                                <a:cs typeface="Courier New" panose="02070309020205020404" pitchFamily="49" charset="0"/>
                              </a:rPr>
                            </m:ctrlPr>
                          </m:sSupPr>
                          <m:e>
                            <m:sSub>
                              <m:sSubPr>
                                <m:ctrlPr>
                                  <a:rPr lang="en-US" i="1">
                                    <a:effectLst/>
                                    <a:latin typeface="Cambria Math" panose="02040503050406030204" pitchFamily="18" charset="0"/>
                                    <a:ea typeface="Calibri" panose="020F0502020204030204" pitchFamily="34" charset="0"/>
                                    <a:cs typeface="Courier New" panose="02070309020205020404" pitchFamily="49" charset="0"/>
                                  </a:rPr>
                                </m:ctrlPr>
                              </m:sSubPr>
                              <m:e>
                                <m:r>
                                  <a:rPr lang="en-US" i="1">
                                    <a:effectLst/>
                                    <a:latin typeface="Cambria Math" panose="02040503050406030204" pitchFamily="18" charset="0"/>
                                    <a:ea typeface="Calibri" panose="020F0502020204030204" pitchFamily="34" charset="0"/>
                                    <a:cs typeface="Courier New" panose="02070309020205020404" pitchFamily="49" charset="0"/>
                                  </a:rPr>
                                  <m:t>𝑦</m:t>
                                </m:r>
                              </m:e>
                              <m:sub>
                                <m:r>
                                  <a:rPr lang="en-US" i="1">
                                    <a:effectLst/>
                                    <a:latin typeface="Cambria Math" panose="02040503050406030204" pitchFamily="18" charset="0"/>
                                    <a:ea typeface="Calibri" panose="020F0502020204030204" pitchFamily="34" charset="0"/>
                                    <a:cs typeface="Courier New" panose="02070309020205020404" pitchFamily="49" charset="0"/>
                                  </a:rPr>
                                  <m:t>𝑖</m:t>
                                </m:r>
                              </m:sub>
                            </m:sSub>
                            <m:r>
                              <a:rPr lang="en-US" i="1">
                                <a:effectLst/>
                                <a:latin typeface="Cambria Math" panose="02040503050406030204" pitchFamily="18" charset="0"/>
                                <a:ea typeface="Calibri" panose="020F0502020204030204" pitchFamily="34" charset="0"/>
                                <a:cs typeface="Courier New" panose="02070309020205020404" pitchFamily="49" charset="0"/>
                              </a:rPr>
                              <m:t>−</m:t>
                            </m:r>
                            <m:sSub>
                              <m:sSubPr>
                                <m:ctrlPr>
                                  <a:rPr lang="en-US" i="1">
                                    <a:effectLst/>
                                    <a:latin typeface="Cambria Math" panose="02040503050406030204" pitchFamily="18" charset="0"/>
                                    <a:ea typeface="Calibri" panose="020F0502020204030204" pitchFamily="34" charset="0"/>
                                    <a:cs typeface="Courier New" panose="02070309020205020404" pitchFamily="49" charset="0"/>
                                  </a:rPr>
                                </m:ctrlPr>
                              </m:sSubPr>
                              <m:e>
                                <m:r>
                                  <a:rPr lang="en-US" i="1">
                                    <a:effectLst/>
                                    <a:latin typeface="Cambria Math" panose="02040503050406030204" pitchFamily="18" charset="0"/>
                                    <a:ea typeface="Calibri" panose="020F0502020204030204" pitchFamily="34" charset="0"/>
                                    <a:cs typeface="Courier New" panose="02070309020205020404" pitchFamily="49" charset="0"/>
                                  </a:rPr>
                                  <m:t>𝑦</m:t>
                                </m:r>
                              </m:e>
                              <m:sub>
                                <m:r>
                                  <a:rPr lang="en-US" i="1">
                                    <a:effectLst/>
                                    <a:latin typeface="Cambria Math" panose="02040503050406030204" pitchFamily="18" charset="0"/>
                                    <a:ea typeface="Calibri" panose="020F0502020204030204" pitchFamily="34" charset="0"/>
                                    <a:cs typeface="Courier New" panose="02070309020205020404" pitchFamily="49" charset="0"/>
                                  </a:rPr>
                                  <m:t>𝑗</m:t>
                                </m:r>
                              </m:sub>
                            </m:sSub>
                            <m:r>
                              <a:rPr lang="en-US" i="1">
                                <a:effectLst/>
                                <a:latin typeface="Cambria Math" panose="02040503050406030204" pitchFamily="18" charset="0"/>
                                <a:ea typeface="Calibri" panose="020F0502020204030204" pitchFamily="34" charset="0"/>
                                <a:cs typeface="Courier New" panose="02070309020205020404" pitchFamily="49" charset="0"/>
                              </a:rPr>
                              <m:t>)</m:t>
                            </m:r>
                          </m:e>
                          <m:sup>
                            <m:r>
                              <a:rPr lang="en-US" i="1">
                                <a:effectLst/>
                                <a:latin typeface="Cambria Math" panose="02040503050406030204" pitchFamily="18" charset="0"/>
                                <a:ea typeface="Calibri" panose="020F0502020204030204" pitchFamily="34" charset="0"/>
                                <a:cs typeface="Courier New" panose="02070309020205020404" pitchFamily="49" charset="0"/>
                              </a:rPr>
                              <m:t>2</m:t>
                            </m:r>
                          </m:sup>
                        </m:sSup>
                      </m:e>
                    </m:rad>
                  </m:oMath>
                </a14:m>
                <a:r>
                  <a:rPr lang="en-US">
                    <a:effectLst/>
                    <a:latin typeface="Times New Roman" panose="02020603050405020304" pitchFamily="18" charset="0"/>
                    <a:ea typeface="Calibri" panose="020F0502020204030204" pitchFamily="34" charset="0"/>
                    <a:cs typeface="Times New Roman" panose="02020603050405020304" pitchFamily="18" charset="0"/>
                  </a:rPr>
                  <a:t> </a:t>
                </a:r>
                <a:r>
                  <a:rPr lang="en-US" sz="1400" b="1">
                    <a:ln>
                      <a:noFill/>
                    </a:ln>
                    <a:solidFill>
                      <a:srgbClr val="0070C0"/>
                    </a:solidFill>
                    <a:effectLst>
                      <a:outerShdw blurRad="50800" dist="38100" algn="l">
                        <a:srgbClr val="000000">
                          <a:alpha val="40000"/>
                        </a:srgbClr>
                      </a:outerShdw>
                      <a:reflection blurRad="6350" stA="55000" endA="300" endPos="45500" dir="5400000" sy="-100000" algn="bl"/>
                    </a:effectLst>
                    <a:latin typeface="Arial" panose="020B0604020202020204" pitchFamily="34" charset="0"/>
                    <a:ea typeface="Calibri" panose="020F0502020204030204" pitchFamily="34" charset="0"/>
                    <a:cs typeface="Times New Roman" panose="02020603050405020304" pitchFamily="18" charset="0"/>
                  </a:rPr>
                  <a:t> </a:t>
                </a:r>
                <a:r>
                  <a:rPr lang="en-US">
                    <a:effectLst/>
                    <a:latin typeface="Times New Roman" panose="02020603050405020304" pitchFamily="18" charset="0"/>
                    <a:ea typeface="Calibri" panose="020F0502020204030204" pitchFamily="34" charset="0"/>
                    <a:cs typeface="Times New Roman" panose="02020603050405020304" pitchFamily="18" charset="0"/>
                  </a:rPr>
                  <a:t>(</a:t>
                </a:r>
                <a:r>
                  <a:rPr lang="en-US" i="1">
                    <a:effectLst/>
                    <a:latin typeface="Times New Roman" panose="02020603050405020304" pitchFamily="18" charset="0"/>
                    <a:ea typeface="Calibri" panose="020F0502020204030204" pitchFamily="34" charset="0"/>
                    <a:cs typeface="Times New Roman" panose="02020603050405020304" pitchFamily="18" charset="0"/>
                  </a:rPr>
                  <a:t>Khoảng cách Euclide</a:t>
                </a:r>
                <a:r>
                  <a:rPr lang="en-US">
                    <a:effectLst/>
                    <a:latin typeface="Times New Roman" panose="02020603050405020304" pitchFamily="18" charset="0"/>
                    <a:ea typeface="Calibri" panose="020F0502020204030204" pitchFamily="34" charset="0"/>
                    <a:cs typeface="Times New Roman" panose="02020603050405020304" pitchFamily="18" charset="0"/>
                  </a:rPr>
                  <a:t>).</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7" name="Rectangle 6"/>
              <p:cNvSpPr>
                <a:spLocks noRot="1" noChangeAspect="1" noMove="1" noResize="1" noEditPoints="1" noAdjustHandles="1" noChangeArrowheads="1" noChangeShapeType="1" noTextEdit="1"/>
              </p:cNvSpPr>
              <p:nvPr/>
            </p:nvSpPr>
            <p:spPr>
              <a:xfrm>
                <a:off x="333955" y="998255"/>
                <a:ext cx="11545294" cy="933012"/>
              </a:xfrm>
              <a:prstGeom prst="rect">
                <a:avLst/>
              </a:prstGeom>
              <a:blipFill rotWithShape="0">
                <a:blip r:embed="rId2"/>
                <a:stretch>
                  <a:fillRect l="-475" t="-5229" r="-422"/>
                </a:stretch>
              </a:blipFill>
            </p:spPr>
            <p:txBody>
              <a:bodyPr/>
              <a:lstStyle/>
              <a:p>
                <a:r>
                  <a:rPr lang="en-US">
                    <a:noFill/>
                  </a:rPr>
                  <a:t> </a:t>
                </a:r>
              </a:p>
            </p:txBody>
          </p:sp>
        </mc:Fallback>
      </mc:AlternateContent>
      <p:sp>
        <p:nvSpPr>
          <p:cNvPr id="8" name="Rectangle 7"/>
          <p:cNvSpPr/>
          <p:nvPr/>
        </p:nvSpPr>
        <p:spPr>
          <a:xfrm>
            <a:off x="333955" y="1931267"/>
            <a:ext cx="11744076" cy="369332"/>
          </a:xfrm>
          <a:prstGeom prst="rect">
            <a:avLst/>
          </a:prstGeom>
        </p:spPr>
        <p:txBody>
          <a:bodyPr wrap="square">
            <a:spAutoFit/>
          </a:bodyPr>
          <a:lstStyle/>
          <a:p>
            <a:pPr algn="just">
              <a:spcAft>
                <a:spcPts val="600"/>
              </a:spcAft>
            </a:pPr>
            <a:r>
              <a:rPr lang="en-US">
                <a:latin typeface="Times New Roman" panose="02020603050405020304" pitchFamily="18" charset="0"/>
                <a:ea typeface="Calibri" panose="020F0502020204030204" pitchFamily="34" charset="0"/>
                <a:cs typeface="Times New Roman" panose="02020603050405020304" pitchFamily="18" charset="0"/>
              </a:rPr>
              <a:t>Hãy xác định khoảng cách ngắn nhất giữa 2 điểm trong số các điểm đã cho và chỉ ra một cặp điểm có khoảng cách ngắn nhất.</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 name="Rectangle 8"/>
          <p:cNvSpPr/>
          <p:nvPr/>
        </p:nvSpPr>
        <p:spPr>
          <a:xfrm>
            <a:off x="333955" y="2263775"/>
            <a:ext cx="4490140" cy="369332"/>
          </a:xfrm>
          <a:prstGeom prst="rect">
            <a:avLst/>
          </a:prstGeom>
        </p:spPr>
        <p:txBody>
          <a:bodyPr wrap="none">
            <a:spAutoFit/>
          </a:bodyPr>
          <a:lstStyle/>
          <a:p>
            <a:pPr algn="just"/>
            <a:r>
              <a:rPr lang="en-US" b="1" i="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Dữ liệu:</a:t>
            </a:r>
            <a:r>
              <a:rPr lang="en-US">
                <a:latin typeface="Times New Roman" panose="02020603050405020304" pitchFamily="18" charset="0"/>
                <a:ea typeface="Calibri" panose="020F0502020204030204" pitchFamily="34" charset="0"/>
                <a:cs typeface="Times New Roman" panose="02020603050405020304" pitchFamily="18" charset="0"/>
              </a:rPr>
              <a:t> Vào từ file văn bản DISTANCE.INP:</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 name="Rectangle 9"/>
          <p:cNvSpPr/>
          <p:nvPr/>
        </p:nvSpPr>
        <p:spPr>
          <a:xfrm>
            <a:off x="622724" y="2633107"/>
            <a:ext cx="7559167" cy="857671"/>
          </a:xfrm>
          <a:prstGeom prst="rect">
            <a:avLst/>
          </a:prstGeom>
        </p:spPr>
        <p:txBody>
          <a:bodyPr wrap="square">
            <a:spAutoFit/>
          </a:bodyPr>
          <a:lstStyle/>
          <a:p>
            <a:pPr marL="342900" marR="0" lvl="0" indent="-342900" algn="just">
              <a:lnSpc>
                <a:spcPct val="115000"/>
              </a:lnSpc>
              <a:spcBef>
                <a:spcPts val="0"/>
              </a:spcBef>
              <a:spcAft>
                <a:spcPts val="1000"/>
              </a:spcAft>
              <a:buFont typeface="Symbol" panose="05050102010706020507" pitchFamily="18" charset="2"/>
              <a:buBlip>
                <a:blip r:embed="rId3"/>
              </a:buBlip>
            </a:pPr>
            <a:r>
              <a:rPr lang="en-US">
                <a:latin typeface="Times New Roman" panose="02020603050405020304" pitchFamily="18" charset="0"/>
                <a:ea typeface="Calibri" panose="020F0502020204030204" pitchFamily="34" charset="0"/>
                <a:cs typeface="Times New Roman" panose="02020603050405020304" pitchFamily="18" charset="0"/>
              </a:rPr>
              <a:t>Dòng đầu tiên chứa một số nguyên </a:t>
            </a:r>
            <a:r>
              <a:rPr lang="en-US" b="1" i="1">
                <a:latin typeface="Courier New" panose="02070309020205020404" pitchFamily="49" charset="0"/>
                <a:ea typeface="Calibri" panose="020F0502020204030204" pitchFamily="34" charset="0"/>
                <a:cs typeface="Times New Roman" panose="02020603050405020304" pitchFamily="18" charset="0"/>
              </a:rPr>
              <a:t>n</a:t>
            </a:r>
            <a:r>
              <a:rPr lang="en-US">
                <a:latin typeface="Times New Roman" panose="02020603050405020304" pitchFamily="18" charset="0"/>
                <a:ea typeface="Calibri" panose="020F0502020204030204" pitchFamily="34" charset="0"/>
                <a:cs typeface="Times New Roman" panose="02020603050405020304" pitchFamily="18" charset="0"/>
              </a:rPr>
              <a:t> (2 ≤ </a:t>
            </a:r>
            <a:r>
              <a:rPr lang="en-US" b="1" i="1">
                <a:latin typeface="Courier New" panose="02070309020205020404" pitchFamily="49" charset="0"/>
                <a:ea typeface="Calibri" panose="020F0502020204030204" pitchFamily="34" charset="0"/>
                <a:cs typeface="Times New Roman" panose="02020603050405020304" pitchFamily="18" charset="0"/>
              </a:rPr>
              <a:t>n</a:t>
            </a:r>
            <a:r>
              <a:rPr lang="en-US">
                <a:latin typeface="Times New Roman" panose="02020603050405020304" pitchFamily="18" charset="0"/>
                <a:ea typeface="Calibri" panose="020F0502020204030204" pitchFamily="34" charset="0"/>
                <a:cs typeface="Times New Roman" panose="02020603050405020304" pitchFamily="18" charset="0"/>
              </a:rPr>
              <a:t> ≤ 10</a:t>
            </a:r>
            <a:r>
              <a:rPr lang="en-US" baseline="30000">
                <a:latin typeface="Times New Roman" panose="02020603050405020304" pitchFamily="18" charset="0"/>
                <a:ea typeface="Calibri" panose="020F0502020204030204" pitchFamily="34" charset="0"/>
                <a:cs typeface="Times New Roman" panose="02020603050405020304" pitchFamily="18" charset="0"/>
              </a:rPr>
              <a:t>5</a:t>
            </a:r>
            <a:r>
              <a:rPr lang="en-US">
                <a:latin typeface="Times New Roman" panose="02020603050405020304" pitchFamily="18" charset="0"/>
                <a:ea typeface="Calibri" panose="020F0502020204030204" pitchFamily="34" charset="0"/>
                <a:cs typeface="Times New Roman" panose="02020603050405020304" pitchFamily="18" charset="0"/>
              </a:rPr>
              <a:t>),</a:t>
            </a:r>
            <a:endParaRPr lang="en-US" sz="140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15000"/>
              </a:lnSpc>
              <a:spcBef>
                <a:spcPts val="0"/>
              </a:spcBef>
              <a:spcAft>
                <a:spcPts val="1000"/>
              </a:spcAft>
              <a:buFont typeface="Symbol" panose="05050102010706020507" pitchFamily="18" charset="2"/>
              <a:buBlip>
                <a:blip r:embed="rId3"/>
              </a:buBlip>
            </a:pPr>
            <a:r>
              <a:rPr lang="en-US">
                <a:latin typeface="Times New Roman" panose="02020603050405020304" pitchFamily="18" charset="0"/>
                <a:ea typeface="Calibri" panose="020F0502020204030204" pitchFamily="34" charset="0"/>
                <a:cs typeface="Times New Roman" panose="02020603050405020304" pitchFamily="18" charset="0"/>
              </a:rPr>
              <a:t>Dòng thứ </a:t>
            </a:r>
            <a:r>
              <a:rPr lang="en-US" b="1" i="1">
                <a:latin typeface="Courier New" panose="02070309020205020404" pitchFamily="49" charset="0"/>
                <a:ea typeface="Calibri" panose="020F0502020204030204" pitchFamily="34" charset="0"/>
                <a:cs typeface="Times New Roman" panose="02020603050405020304" pitchFamily="18" charset="0"/>
              </a:rPr>
              <a:t>i</a:t>
            </a:r>
            <a:r>
              <a:rPr lang="en-US">
                <a:latin typeface="Times New Roman" panose="02020603050405020304" pitchFamily="18" charset="0"/>
                <a:ea typeface="Calibri" panose="020F0502020204030204" pitchFamily="34" charset="0"/>
                <a:cs typeface="Times New Roman" panose="02020603050405020304" pitchFamily="18" charset="0"/>
              </a:rPr>
              <a:t> trong </a:t>
            </a:r>
            <a:r>
              <a:rPr lang="en-US" b="1" i="1">
                <a:latin typeface="Courier New" panose="02070309020205020404" pitchFamily="49" charset="0"/>
                <a:ea typeface="Calibri" panose="020F0502020204030204" pitchFamily="34" charset="0"/>
                <a:cs typeface="Times New Roman" panose="02020603050405020304" pitchFamily="18" charset="0"/>
              </a:rPr>
              <a:t>n</a:t>
            </a:r>
            <a:r>
              <a:rPr lang="en-US">
                <a:latin typeface="Times New Roman" panose="02020603050405020304" pitchFamily="18" charset="0"/>
                <a:ea typeface="Calibri" panose="020F0502020204030204" pitchFamily="34" charset="0"/>
                <a:cs typeface="Times New Roman" panose="02020603050405020304" pitchFamily="18" charset="0"/>
              </a:rPr>
              <a:t> dòng sau chứa 2 số nguyên </a:t>
            </a:r>
            <a:r>
              <a:rPr lang="en-US" b="1" i="1">
                <a:latin typeface="Courier New" panose="02070309020205020404" pitchFamily="49" charset="0"/>
                <a:ea typeface="Calibri" panose="020F0502020204030204" pitchFamily="34" charset="0"/>
                <a:cs typeface="Times New Roman" panose="02020603050405020304" pitchFamily="18" charset="0"/>
              </a:rPr>
              <a:t>x</a:t>
            </a:r>
            <a:r>
              <a:rPr lang="en-US" b="1" i="1" baseline="-25000">
                <a:latin typeface="Courier New" panose="02070309020205020404" pitchFamily="49" charset="0"/>
                <a:ea typeface="Calibri" panose="020F0502020204030204" pitchFamily="34" charset="0"/>
                <a:cs typeface="Times New Roman" panose="02020603050405020304" pitchFamily="18" charset="0"/>
              </a:rPr>
              <a:t>i</a:t>
            </a:r>
            <a:r>
              <a:rPr lang="en-US">
                <a:latin typeface="Times New Roman" panose="02020603050405020304" pitchFamily="18" charset="0"/>
                <a:ea typeface="Calibri" panose="020F0502020204030204" pitchFamily="34" charset="0"/>
                <a:cs typeface="Times New Roman" panose="02020603050405020304" pitchFamily="18" charset="0"/>
              </a:rPr>
              <a:t> và </a:t>
            </a:r>
            <a:r>
              <a:rPr lang="en-US" b="1" i="1">
                <a:latin typeface="Courier New" panose="02070309020205020404" pitchFamily="49" charset="0"/>
                <a:ea typeface="Calibri" panose="020F0502020204030204" pitchFamily="34" charset="0"/>
                <a:cs typeface="Times New Roman" panose="02020603050405020304" pitchFamily="18" charset="0"/>
              </a:rPr>
              <a:t>y</a:t>
            </a:r>
            <a:r>
              <a:rPr lang="en-US" b="1" i="1" baseline="-25000">
                <a:latin typeface="Courier New" panose="02070309020205020404" pitchFamily="49" charset="0"/>
                <a:ea typeface="Calibri" panose="020F0502020204030204" pitchFamily="34" charset="0"/>
                <a:cs typeface="Times New Roman" panose="02020603050405020304" pitchFamily="18" charset="0"/>
              </a:rPr>
              <a:t>i</a:t>
            </a:r>
            <a:r>
              <a:rPr lang="en-US">
                <a:latin typeface="Times New Roman" panose="02020603050405020304" pitchFamily="18" charset="0"/>
                <a:ea typeface="Calibri" panose="020F0502020204030204" pitchFamily="34" charset="0"/>
                <a:cs typeface="Times New Roman" panose="02020603050405020304" pitchFamily="18" charset="0"/>
              </a:rPr>
              <a:t> (|</a:t>
            </a:r>
            <a:r>
              <a:rPr lang="en-US" b="1" i="1">
                <a:latin typeface="Courier New" panose="02070309020205020404" pitchFamily="49" charset="0"/>
                <a:ea typeface="Calibri" panose="020F0502020204030204" pitchFamily="34" charset="0"/>
                <a:cs typeface="Times New Roman" panose="02020603050405020304" pitchFamily="18" charset="0"/>
              </a:rPr>
              <a:t>x</a:t>
            </a:r>
            <a:r>
              <a:rPr lang="en-US" b="1" i="1" baseline="-25000">
                <a:latin typeface="Courier New" panose="02070309020205020404" pitchFamily="49" charset="0"/>
                <a:ea typeface="Calibri" panose="020F0502020204030204" pitchFamily="34" charset="0"/>
                <a:cs typeface="Times New Roman" panose="02020603050405020304" pitchFamily="18" charset="0"/>
              </a:rPr>
              <a:t>i</a:t>
            </a:r>
            <a:r>
              <a:rPr lang="en-US">
                <a:latin typeface="Times New Roman" panose="02020603050405020304" pitchFamily="18" charset="0"/>
                <a:ea typeface="Calibri" panose="020F0502020204030204" pitchFamily="34" charset="0"/>
                <a:cs typeface="Times New Roman" panose="02020603050405020304" pitchFamily="18" charset="0"/>
              </a:rPr>
              <a:t>|, |</a:t>
            </a:r>
            <a:r>
              <a:rPr lang="en-US" b="1" i="1">
                <a:latin typeface="Courier New" panose="02070309020205020404" pitchFamily="49" charset="0"/>
                <a:ea typeface="Calibri" panose="020F0502020204030204" pitchFamily="34" charset="0"/>
                <a:cs typeface="Times New Roman" panose="02020603050405020304" pitchFamily="18" charset="0"/>
              </a:rPr>
              <a:t>y</a:t>
            </a:r>
            <a:r>
              <a:rPr lang="en-US" b="1" i="1" baseline="-25000">
                <a:latin typeface="Courier New" panose="02070309020205020404" pitchFamily="49" charset="0"/>
                <a:ea typeface="Calibri" panose="020F0502020204030204" pitchFamily="34" charset="0"/>
                <a:cs typeface="Times New Roman" panose="02020603050405020304" pitchFamily="18" charset="0"/>
              </a:rPr>
              <a:t>i</a:t>
            </a:r>
            <a:r>
              <a:rPr lang="en-US">
                <a:latin typeface="Times New Roman" panose="02020603050405020304" pitchFamily="18" charset="0"/>
                <a:ea typeface="Calibri" panose="020F0502020204030204" pitchFamily="34" charset="0"/>
                <a:cs typeface="Times New Roman" panose="02020603050405020304" pitchFamily="18" charset="0"/>
              </a:rPr>
              <a:t>| ≤ 10</a:t>
            </a:r>
            <a:r>
              <a:rPr lang="en-US" baseline="30000">
                <a:latin typeface="Times New Roman" panose="02020603050405020304" pitchFamily="18" charset="0"/>
                <a:ea typeface="Calibri" panose="020F0502020204030204" pitchFamily="34" charset="0"/>
                <a:cs typeface="Times New Roman" panose="02020603050405020304" pitchFamily="18" charset="0"/>
              </a:rPr>
              <a:t>9</a:t>
            </a:r>
            <a:r>
              <a:rPr lang="en-US">
                <a:latin typeface="Times New Roman" panose="02020603050405020304" pitchFamily="18" charset="0"/>
                <a:ea typeface="Calibri" panose="020F0502020204030204" pitchFamily="34" charset="0"/>
                <a:cs typeface="Times New Roman" panose="02020603050405020304" pitchFamily="18" charset="0"/>
              </a:rPr>
              <a:t>).</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1" name="Rectangle 10"/>
          <p:cNvSpPr/>
          <p:nvPr/>
        </p:nvSpPr>
        <p:spPr>
          <a:xfrm>
            <a:off x="333955" y="3391963"/>
            <a:ext cx="11545294" cy="646331"/>
          </a:xfrm>
          <a:prstGeom prst="rect">
            <a:avLst/>
          </a:prstGeom>
        </p:spPr>
        <p:txBody>
          <a:bodyPr wrap="square">
            <a:spAutoFit/>
          </a:bodyPr>
          <a:lstStyle/>
          <a:p>
            <a:pPr algn="just">
              <a:spcAft>
                <a:spcPts val="600"/>
              </a:spcAft>
            </a:pPr>
            <a:r>
              <a:rPr lang="en-US" b="1" i="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Kết quả:</a:t>
            </a:r>
            <a:r>
              <a:rPr lang="en-US">
                <a:latin typeface="Times New Roman" panose="02020603050405020304" pitchFamily="18" charset="0"/>
                <a:ea typeface="Calibri" panose="020F0502020204030204" pitchFamily="34" charset="0"/>
                <a:cs typeface="Times New Roman" panose="02020603050405020304" pitchFamily="18" charset="0"/>
              </a:rPr>
              <a:t> Đưa ra file văn bản DISTANCE.OUT, dòng đầu tiên là khoảng cách ngắn nhất tìm được với độ chính xác 6 chữ số sau dấu chấm thập phân, dòng thứ 2 chứa 2 số nguyên là số thứ tự của một cặp điểm có khoảng cách nhỏ nhất.</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2" name="Rectangle 11"/>
          <p:cNvSpPr/>
          <p:nvPr/>
        </p:nvSpPr>
        <p:spPr>
          <a:xfrm>
            <a:off x="333955" y="4174021"/>
            <a:ext cx="780983" cy="369332"/>
          </a:xfrm>
          <a:prstGeom prst="rect">
            <a:avLst/>
          </a:prstGeom>
        </p:spPr>
        <p:txBody>
          <a:bodyPr wrap="none">
            <a:spAutoFit/>
          </a:bodyPr>
          <a:lstStyle/>
          <a:p>
            <a:r>
              <a:rPr lang="en-US" b="1" i="1">
                <a:solidFill>
                  <a:srgbClr val="000000"/>
                </a:solidFill>
                <a:latin typeface="Times New Roman" panose="02020603050405020304" pitchFamily="18" charset="0"/>
                <a:ea typeface="Times New Roman" panose="02020603050405020304" pitchFamily="18" charset="0"/>
              </a:rPr>
              <a:t>Ví dụ:</a:t>
            </a:r>
            <a:endParaRPr lang="en-US"/>
          </a:p>
        </p:txBody>
      </p:sp>
      <p:graphicFrame>
        <p:nvGraphicFramePr>
          <p:cNvPr id="13" name="Table 12"/>
          <p:cNvGraphicFramePr>
            <a:graphicFrameLocks noGrp="1"/>
          </p:cNvGraphicFramePr>
          <p:nvPr>
            <p:extLst>
              <p:ext uri="{D42A27DB-BD31-4B8C-83A1-F6EECF244321}">
                <p14:modId xmlns:p14="http://schemas.microsoft.com/office/powerpoint/2010/main" val="3443231694"/>
              </p:ext>
            </p:extLst>
          </p:nvPr>
        </p:nvGraphicFramePr>
        <p:xfrm>
          <a:off x="3546283" y="4101854"/>
          <a:ext cx="4436827" cy="2743200"/>
        </p:xfrm>
        <a:graphic>
          <a:graphicData uri="http://schemas.openxmlformats.org/drawingml/2006/table">
            <a:tbl>
              <a:tblPr firstRow="1" firstCol="1" bandRow="1"/>
              <a:tblGrid>
                <a:gridCol w="1791211"/>
                <a:gridCol w="800100"/>
                <a:gridCol w="1845516"/>
              </a:tblGrid>
              <a:tr h="0">
                <a:tc>
                  <a:txBody>
                    <a:bodyPr/>
                    <a:lstStyle/>
                    <a:p>
                      <a:pPr marL="0" marR="0" algn="ctr">
                        <a:spcBef>
                          <a:spcPts val="0"/>
                        </a:spcBef>
                        <a:spcAft>
                          <a:spcPts val="0"/>
                        </a:spcAft>
                      </a:pP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DISTANCE.INP</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marL="0" marR="0" algn="ctr">
                        <a:spcBef>
                          <a:spcPts val="0"/>
                        </a:spcBef>
                        <a:spcAft>
                          <a:spcPts val="0"/>
                        </a:spcAft>
                      </a:pP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spcBef>
                          <a:spcPts val="0"/>
                        </a:spcBef>
                        <a:spcAft>
                          <a:spcPts val="0"/>
                        </a:spcAft>
                      </a:pP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DISTANCE .OUT</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r>
              <a:tr h="214630">
                <a:tc rowSpan="2">
                  <a:txBody>
                    <a:bodyPr/>
                    <a:lstStyle/>
                    <a:p>
                      <a:pPr marL="0" marR="0">
                        <a:spcBef>
                          <a:spcPts val="0"/>
                        </a:spcBef>
                        <a:spcAft>
                          <a:spcPts val="0"/>
                        </a:spcAft>
                      </a:pPr>
                      <a:r>
                        <a:rPr lang="en-US" sz="1800" b="1">
                          <a:effectLst/>
                          <a:latin typeface="Courier New" panose="02070309020205020404" pitchFamily="49" charset="0"/>
                          <a:ea typeface="Times New Roman" panose="02020603050405020304" pitchFamily="18" charset="0"/>
                          <a:cs typeface="Times New Roman" panose="02020603050405020304" pitchFamily="18" charset="0"/>
                        </a:rPr>
                        <a:t>8</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1800" b="1">
                          <a:effectLst/>
                          <a:latin typeface="Courier New" panose="02070309020205020404" pitchFamily="49" charset="0"/>
                          <a:ea typeface="Times New Roman" panose="02020603050405020304" pitchFamily="18" charset="0"/>
                          <a:cs typeface="Times New Roman" panose="02020603050405020304" pitchFamily="18" charset="0"/>
                        </a:rPr>
                        <a:t>1 1</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1800" b="1">
                          <a:effectLst/>
                          <a:latin typeface="Courier New" panose="02070309020205020404" pitchFamily="49" charset="0"/>
                          <a:ea typeface="Times New Roman" panose="02020603050405020304" pitchFamily="18" charset="0"/>
                          <a:cs typeface="Times New Roman" panose="02020603050405020304" pitchFamily="18" charset="0"/>
                        </a:rPr>
                        <a:t>4 0</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1800" b="1">
                          <a:effectLst/>
                          <a:latin typeface="Courier New" panose="02070309020205020404" pitchFamily="49" charset="0"/>
                          <a:ea typeface="Times New Roman" panose="02020603050405020304" pitchFamily="18" charset="0"/>
                          <a:cs typeface="Times New Roman" panose="02020603050405020304" pitchFamily="18" charset="0"/>
                        </a:rPr>
                        <a:t>5 2</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1800" b="1">
                          <a:effectLst/>
                          <a:latin typeface="Courier New" panose="02070309020205020404" pitchFamily="49" charset="0"/>
                          <a:ea typeface="Times New Roman" panose="02020603050405020304" pitchFamily="18" charset="0"/>
                          <a:cs typeface="Times New Roman" panose="02020603050405020304" pitchFamily="18" charset="0"/>
                        </a:rPr>
                        <a:t>3 5</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1800" b="1">
                          <a:effectLst/>
                          <a:latin typeface="Courier New" panose="02070309020205020404" pitchFamily="49" charset="0"/>
                          <a:ea typeface="Times New Roman" panose="02020603050405020304" pitchFamily="18" charset="0"/>
                          <a:cs typeface="Times New Roman" panose="02020603050405020304" pitchFamily="18" charset="0"/>
                        </a:rPr>
                        <a:t>8 5</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1800" b="1">
                          <a:effectLst/>
                          <a:latin typeface="Courier New" panose="02070309020205020404" pitchFamily="49" charset="0"/>
                          <a:ea typeface="Times New Roman" panose="02020603050405020304" pitchFamily="18" charset="0"/>
                          <a:cs typeface="Times New Roman" panose="02020603050405020304" pitchFamily="18" charset="0"/>
                        </a:rPr>
                        <a:t>0 5</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1800" b="1">
                          <a:effectLst/>
                          <a:latin typeface="Courier New" panose="02070309020205020404" pitchFamily="49" charset="0"/>
                          <a:ea typeface="Times New Roman" panose="02020603050405020304" pitchFamily="18" charset="0"/>
                          <a:cs typeface="Times New Roman" panose="02020603050405020304" pitchFamily="18" charset="0"/>
                        </a:rPr>
                        <a:t>3 2</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tabLst>
                          <a:tab pos="1177290" algn="r"/>
                        </a:tabLst>
                      </a:pPr>
                      <a:r>
                        <a:rPr lang="en-US" sz="1800" b="1">
                          <a:effectLst/>
                          <a:latin typeface="Courier New" panose="02070309020205020404" pitchFamily="49" charset="0"/>
                          <a:ea typeface="Times New Roman" panose="02020603050405020304" pitchFamily="18" charset="0"/>
                          <a:cs typeface="Times New Roman" panose="02020603050405020304" pitchFamily="18" charset="0"/>
                        </a:rPr>
                        <a:t>8 2</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rowSpan="2">
                  <a:txBody>
                    <a:bodyPr/>
                    <a:lstStyle/>
                    <a:p>
                      <a:pPr marL="0" marR="0">
                        <a:spcBef>
                          <a:spcPts val="0"/>
                        </a:spcBef>
                        <a:spcAft>
                          <a:spcPts val="0"/>
                        </a:spcAft>
                      </a:pPr>
                      <a:r>
                        <a:rPr lang="en-US" sz="1800" b="1">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spcBef>
                          <a:spcPts val="0"/>
                        </a:spcBef>
                        <a:spcAft>
                          <a:spcPts val="0"/>
                        </a:spcAft>
                      </a:pPr>
                      <a:r>
                        <a:rPr lang="en-US" sz="1800" b="1">
                          <a:effectLst/>
                          <a:latin typeface="Courier New" panose="02070309020205020404" pitchFamily="49" charset="0"/>
                          <a:ea typeface="Times New Roman" panose="02020603050405020304" pitchFamily="18" charset="0"/>
                          <a:cs typeface="Times New Roman" panose="02020603050405020304" pitchFamily="18" charset="0"/>
                        </a:rPr>
                        <a:t>2.000000</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1800" b="1">
                          <a:effectLst/>
                          <a:latin typeface="Courier New" panose="02070309020205020404" pitchFamily="49" charset="0"/>
                          <a:ea typeface="Times New Roman" panose="02020603050405020304" pitchFamily="18" charset="0"/>
                          <a:cs typeface="Times New Roman" panose="02020603050405020304" pitchFamily="18" charset="0"/>
                        </a:rPr>
                        <a:t>3 7</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r>
              <a:tr h="702310">
                <a:tc vMerge="1">
                  <a:txBody>
                    <a:bodyPr/>
                    <a:lstStyle/>
                    <a:p>
                      <a:endParaRPr lang="en-US"/>
                    </a:p>
                  </a:txBody>
                  <a:tcPr/>
                </a:tc>
                <a:tc vMerge="1">
                  <a:txBody>
                    <a:bodyPr/>
                    <a:lstStyle/>
                    <a:p>
                      <a:endParaRPr lang="en-US"/>
                    </a:p>
                  </a:txBody>
                  <a:tcPr/>
                </a:tc>
                <a:tc>
                  <a:txBody>
                    <a:bodyPr/>
                    <a:lstStyle/>
                    <a:p>
                      <a:pPr marL="0" marR="0" algn="ctr">
                        <a:spcBef>
                          <a:spcPts val="0"/>
                        </a:spcBef>
                        <a:spcAft>
                          <a:spcPts val="0"/>
                        </a:spcAft>
                      </a:pPr>
                      <a:r>
                        <a:rPr lang="en-US" sz="1200" b="1">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no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r>
            </a:tbl>
          </a:graphicData>
        </a:graphic>
      </p:graphicFrame>
      <p:pic>
        <p:nvPicPr>
          <p:cNvPr id="14" name="Picture 13"/>
          <p:cNvPicPr>
            <a:picLocks noChangeAspect="1"/>
          </p:cNvPicPr>
          <p:nvPr/>
        </p:nvPicPr>
        <p:blipFill>
          <a:blip r:embed="rId4"/>
          <a:stretch>
            <a:fillRect/>
          </a:stretch>
        </p:blipFill>
        <p:spPr>
          <a:xfrm>
            <a:off x="154113" y="6376000"/>
            <a:ext cx="1975275" cy="371888"/>
          </a:xfrm>
          <a:prstGeom prst="rect">
            <a:avLst/>
          </a:prstGeom>
        </p:spPr>
      </p:pic>
      <p:pic>
        <p:nvPicPr>
          <p:cNvPr id="15" name="Picture 4" descr="Related image"/>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1267522" y="5729109"/>
            <a:ext cx="798582" cy="10719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91070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ppt_w</p:attrName>
                                        </p:attrNameLst>
                                      </p:cBhvr>
                                      <p:tavLst>
                                        <p:tav tm="0">
                                          <p:val>
                                            <p:fltVal val="0"/>
                                          </p:val>
                                        </p:tav>
                                        <p:tav tm="100000">
                                          <p:val>
                                            <p:strVal val="#ppt_w"/>
                                          </p:val>
                                        </p:tav>
                                      </p:tavLst>
                                    </p:anim>
                                    <p:anim calcmode="lin" valueType="num">
                                      <p:cBhvr>
                                        <p:cTn id="8" dur="500" fill="hold"/>
                                        <p:tgtEl>
                                          <p:spTgt spid="15"/>
                                        </p:tgtEl>
                                        <p:attrNameLst>
                                          <p:attrName>ppt_h</p:attrName>
                                        </p:attrNameLst>
                                      </p:cBhvr>
                                      <p:tavLst>
                                        <p:tav tm="0">
                                          <p:val>
                                            <p:fltVal val="0"/>
                                          </p:val>
                                        </p:tav>
                                        <p:tav tm="100000">
                                          <p:val>
                                            <p:strVal val="#ppt_h"/>
                                          </p:val>
                                        </p:tav>
                                      </p:tavLst>
                                    </p:anim>
                                    <p:animEffect transition="in" filter="fade">
                                      <p:cBhvr>
                                        <p:cTn id="9"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bg>
      <p:bgPr>
        <a:gradFill rotWithShape="1">
          <a:gsLst>
            <a:gs pos="61038">
              <a:schemeClr val="accent4">
                <a:lumMod val="40000"/>
                <a:lumOff val="60000"/>
              </a:schemeClr>
            </a:gs>
            <a:gs pos="23000">
              <a:schemeClr val="accent4">
                <a:lumMod val="20000"/>
                <a:lumOff val="80000"/>
              </a:schemeClr>
            </a:gs>
            <a:gs pos="0">
              <a:schemeClr val="accent6">
                <a:lumMod val="40000"/>
                <a:lumOff val="60000"/>
              </a:schemeClr>
            </a:gs>
            <a:gs pos="100000">
              <a:schemeClr val="accent5">
                <a:lumMod val="60000"/>
                <a:lumOff val="40000"/>
              </a:schemeClr>
            </a:gs>
          </a:gsLst>
          <a:lin ang="5400000" scaled="0"/>
        </a:gra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A56C70A-47E8-4D43-BC53-9F5DFA8CEAC7}" type="slidenum">
              <a:rPr lang="en-US" smtClean="0"/>
              <a:t>39</a:t>
            </a:fld>
            <a:endParaRPr lang="en-US"/>
          </a:p>
        </p:txBody>
      </p:sp>
      <p:sp>
        <p:nvSpPr>
          <p:cNvPr id="5" name="Title 1"/>
          <p:cNvSpPr>
            <a:spLocks noGrp="1"/>
          </p:cNvSpPr>
          <p:nvPr>
            <p:ph type="title"/>
          </p:nvPr>
        </p:nvSpPr>
        <p:spPr>
          <a:xfrm>
            <a:off x="0" y="0"/>
            <a:ext cx="4906580" cy="711897"/>
          </a:xfrm>
        </p:spPr>
        <p:txBody>
          <a:bodyPr>
            <a:normAutofit/>
          </a:bodyPr>
          <a:lstStyle/>
          <a:p>
            <a:r>
              <a:rPr lang="en-US" sz="2400" b="1">
                <a:solidFill>
                  <a:srgbClr val="00B050"/>
                </a:solidFill>
                <a:effectLst>
                  <a:outerShdw blurRad="50800" dist="38100" algn="l">
                    <a:srgbClr val="000000">
                      <a:alpha val="40000"/>
                    </a:srgbClr>
                  </a:outerShdw>
                  <a:reflection blurRad="6350" stA="55000" endA="300" endPos="45500" dir="5400000" sy="-100000" algn="bl"/>
                </a:effectLst>
                <a:latin typeface="Arial" panose="020B0604020202020204" pitchFamily="34" charset="0"/>
                <a:cs typeface="Arial" panose="020B0604020202020204" pitchFamily="34" charset="0"/>
              </a:rPr>
              <a:t>Tìm cặp điểm gần </a:t>
            </a:r>
            <a:r>
              <a:rPr lang="en-US" sz="2400" b="1" smtClean="0">
                <a:solidFill>
                  <a:srgbClr val="00B050"/>
                </a:solidFill>
                <a:effectLst>
                  <a:outerShdw blurRad="50800" dist="38100" algn="l">
                    <a:srgbClr val="000000">
                      <a:alpha val="40000"/>
                    </a:srgbClr>
                  </a:outerShdw>
                  <a:reflection blurRad="6350" stA="55000" endA="300" endPos="45500" dir="5400000" sy="-100000" algn="bl"/>
                </a:effectLst>
                <a:latin typeface="Arial" panose="020B0604020202020204" pitchFamily="34" charset="0"/>
                <a:cs typeface="Arial" panose="020B0604020202020204" pitchFamily="34" charset="0"/>
              </a:rPr>
              <a:t>nhất </a:t>
            </a:r>
            <a:r>
              <a:rPr lang="en-US" sz="2000" b="1" i="1" smtClean="0">
                <a:solidFill>
                  <a:srgbClr val="7030A0"/>
                </a:solidFill>
                <a:effectLst>
                  <a:outerShdw blurRad="50800" dist="38100" algn="l">
                    <a:srgbClr val="000000">
                      <a:alpha val="40000"/>
                    </a:srgbClr>
                  </a:outerShdw>
                  <a:reflection blurRad="6350" stA="55000" endA="300" endPos="45500" dir="5400000" sy="-100000" algn="bl"/>
                </a:effectLst>
                <a:latin typeface="Arial" panose="020B0604020202020204" pitchFamily="34" charset="0"/>
                <a:cs typeface="Arial" panose="020B0604020202020204" pitchFamily="34" charset="0"/>
              </a:rPr>
              <a:t>(tiếp)</a:t>
            </a:r>
            <a:endParaRPr lang="en-US" sz="2000" b="1" i="1">
              <a:solidFill>
                <a:srgbClr val="7030A0"/>
              </a:solidFill>
              <a:latin typeface="Arial" panose="020B0604020202020204" pitchFamily="34" charset="0"/>
              <a:cs typeface="Arial" panose="020B0604020202020204" pitchFamily="34" charset="0"/>
            </a:endParaRPr>
          </a:p>
        </p:txBody>
      </p:sp>
      <p:sp>
        <p:nvSpPr>
          <p:cNvPr id="6" name="Rectangle 5"/>
          <p:cNvSpPr/>
          <p:nvPr/>
        </p:nvSpPr>
        <p:spPr>
          <a:xfrm>
            <a:off x="9771451" y="6432807"/>
            <a:ext cx="2249334" cy="369332"/>
          </a:xfrm>
          <a:prstGeom prst="rect">
            <a:avLst/>
          </a:prstGeom>
        </p:spPr>
        <p:txBody>
          <a:bodyPr wrap="none">
            <a:spAutoFit/>
          </a:bodyPr>
          <a:lstStyle/>
          <a:p>
            <a:r>
              <a:rPr lang="en-US" b="1" smtClean="0">
                <a:solidFill>
                  <a:srgbClr val="00B050"/>
                </a:solidFill>
                <a:effectLst>
                  <a:outerShdw blurRad="50800" dist="38100" algn="l">
                    <a:srgbClr val="000000">
                      <a:alpha val="40000"/>
                    </a:srgbClr>
                  </a:outerShdw>
                  <a:reflection blurRad="6350" stA="55000" endA="300" endPos="45500" dir="5400000" sy="-100000" algn="bl"/>
                </a:effectLst>
                <a:latin typeface="Arial" panose="020B0604020202020204" pitchFamily="34" charset="0"/>
                <a:cs typeface="Arial" panose="020B0604020202020204" pitchFamily="34" charset="0"/>
              </a:rPr>
              <a:t>Cặp </a:t>
            </a:r>
            <a:r>
              <a:rPr lang="en-US" b="1">
                <a:solidFill>
                  <a:srgbClr val="00B050"/>
                </a:solidFill>
                <a:effectLst>
                  <a:outerShdw blurRad="50800" dist="38100" algn="l">
                    <a:srgbClr val="000000">
                      <a:alpha val="40000"/>
                    </a:srgbClr>
                  </a:outerShdw>
                  <a:reflection blurRad="6350" stA="55000" endA="300" endPos="45500" dir="5400000" sy="-100000" algn="bl"/>
                </a:effectLst>
                <a:latin typeface="Arial" panose="020B0604020202020204" pitchFamily="34" charset="0"/>
                <a:cs typeface="Arial" panose="020B0604020202020204" pitchFamily="34" charset="0"/>
              </a:rPr>
              <a:t>điểm gần nhất</a:t>
            </a:r>
            <a:endParaRPr lang="en-US"/>
          </a:p>
        </p:txBody>
      </p:sp>
      <p:sp>
        <p:nvSpPr>
          <p:cNvPr id="7" name="Rectangle 6"/>
          <p:cNvSpPr/>
          <p:nvPr/>
        </p:nvSpPr>
        <p:spPr>
          <a:xfrm>
            <a:off x="597406" y="711897"/>
            <a:ext cx="2028119" cy="461665"/>
          </a:xfrm>
          <a:prstGeom prst="rect">
            <a:avLst/>
          </a:prstGeom>
        </p:spPr>
        <p:txBody>
          <a:bodyPr wrap="none">
            <a:spAutoFit/>
          </a:bodyPr>
          <a:lstStyle/>
          <a:p>
            <a:pPr algn="just">
              <a:spcBef>
                <a:spcPts val="200"/>
              </a:spcBef>
            </a:pPr>
            <a:r>
              <a:rPr lang="en-US" sz="2400" b="1">
                <a:solidFill>
                  <a:srgbClr val="00B0F0"/>
                </a:solidFill>
                <a:effectLst>
                  <a:reflection blurRad="6350" stA="55000" endA="300" endPos="45500" dir="5400000" sy="-100000" algn="bl"/>
                </a:effectLst>
                <a:latin typeface="Courier New" panose="02070309020205020404" pitchFamily="49" charset="0"/>
                <a:ea typeface="Times New Roman" panose="02020603050405020304" pitchFamily="18" charset="0"/>
                <a:cs typeface="Times New Roman" panose="02020603050405020304" pitchFamily="18" charset="0"/>
              </a:rPr>
              <a:t>Giải thuật</a:t>
            </a:r>
            <a:endParaRPr lang="en-US" sz="2400" b="1">
              <a:solidFill>
                <a:srgbClr val="2E74B5"/>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sp>
        <p:nvSpPr>
          <p:cNvPr id="8" name="Rectangle 7"/>
          <p:cNvSpPr/>
          <p:nvPr/>
        </p:nvSpPr>
        <p:spPr>
          <a:xfrm>
            <a:off x="834233" y="1223739"/>
            <a:ext cx="2858475" cy="400110"/>
          </a:xfrm>
          <a:prstGeom prst="rect">
            <a:avLst/>
          </a:prstGeom>
        </p:spPr>
        <p:txBody>
          <a:bodyPr wrap="none">
            <a:spAutoFit/>
          </a:bodyPr>
          <a:lstStyle/>
          <a:p>
            <a:pPr algn="just">
              <a:spcAft>
                <a:spcPts val="600"/>
              </a:spcAft>
            </a:pPr>
            <a:r>
              <a:rPr lang="en-US" sz="2000">
                <a:latin typeface="Times New Roman" panose="02020603050405020304" pitchFamily="18" charset="0"/>
                <a:ea typeface="Calibri" panose="020F0502020204030204" pitchFamily="34" charset="0"/>
                <a:cs typeface="Times New Roman" panose="02020603050405020304" pitchFamily="18" charset="0"/>
              </a:rPr>
              <a:t>Phương </a:t>
            </a:r>
            <a:r>
              <a:rPr lang="en-US" sz="2000" smtClean="0">
                <a:latin typeface="Times New Roman" panose="02020603050405020304" pitchFamily="18" charset="0"/>
                <a:ea typeface="Calibri" panose="020F0502020204030204" pitchFamily="34" charset="0"/>
                <a:cs typeface="Times New Roman" panose="02020603050405020304" pitchFamily="18" charset="0"/>
              </a:rPr>
              <a:t>pháp: </a:t>
            </a:r>
            <a:r>
              <a:rPr lang="en-US" sz="2000" i="1">
                <a:solidFill>
                  <a:srgbClr val="C00000"/>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Chia và trị</a:t>
            </a:r>
            <a:r>
              <a:rPr lang="en-US" sz="2000">
                <a:latin typeface="Times New Roman" panose="02020603050405020304" pitchFamily="18" charset="0"/>
                <a:ea typeface="Calibri" panose="020F0502020204030204" pitchFamily="34" charset="0"/>
                <a:cs typeface="Times New Roman" panose="02020603050405020304" pitchFamily="18" charset="0"/>
              </a:rPr>
              <a:t>,</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 name="Rectangle 8"/>
          <p:cNvSpPr/>
          <p:nvPr/>
        </p:nvSpPr>
        <p:spPr>
          <a:xfrm>
            <a:off x="834233" y="1623849"/>
            <a:ext cx="2870658" cy="400110"/>
          </a:xfrm>
          <a:prstGeom prst="rect">
            <a:avLst/>
          </a:prstGeom>
        </p:spPr>
        <p:txBody>
          <a:bodyPr wrap="none">
            <a:spAutoFit/>
          </a:bodyPr>
          <a:lstStyle/>
          <a:p>
            <a:pPr algn="just">
              <a:spcAft>
                <a:spcPts val="600"/>
              </a:spcAft>
            </a:pPr>
            <a:r>
              <a:rPr lang="en-US" sz="2000">
                <a:latin typeface="Times New Roman" panose="02020603050405020304" pitchFamily="18" charset="0"/>
                <a:ea typeface="Calibri" panose="020F0502020204030204" pitchFamily="34" charset="0"/>
                <a:cs typeface="Times New Roman" panose="02020603050405020304" pitchFamily="18" charset="0"/>
              </a:rPr>
              <a:t>Kỹ thuật lập trình: </a:t>
            </a:r>
            <a:r>
              <a:rPr lang="en-US" sz="2000" i="1">
                <a:solidFill>
                  <a:srgbClr val="C00000"/>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đệ quy</a:t>
            </a:r>
            <a:r>
              <a:rPr lang="en-US" sz="2000">
                <a:latin typeface="Times New Roman" panose="02020603050405020304" pitchFamily="18" charset="0"/>
                <a:ea typeface="Calibri" panose="020F0502020204030204" pitchFamily="34" charset="0"/>
                <a:cs typeface="Times New Roman" panose="02020603050405020304" pitchFamily="18" charset="0"/>
              </a:rPr>
              <a:t>.</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 name="Rectangle 9"/>
          <p:cNvSpPr/>
          <p:nvPr/>
        </p:nvSpPr>
        <p:spPr>
          <a:xfrm>
            <a:off x="834233" y="2023959"/>
            <a:ext cx="8696077" cy="400110"/>
          </a:xfrm>
          <a:prstGeom prst="rect">
            <a:avLst/>
          </a:prstGeom>
        </p:spPr>
        <p:txBody>
          <a:bodyPr wrap="square">
            <a:spAutoFit/>
          </a:bodyPr>
          <a:lstStyle/>
          <a:p>
            <a:pPr algn="just">
              <a:spcAft>
                <a:spcPts val="600"/>
              </a:spcAft>
            </a:pPr>
            <a:r>
              <a:rPr lang="en-US" sz="2000">
                <a:latin typeface="Times New Roman" panose="02020603050405020304" pitchFamily="18" charset="0"/>
                <a:ea typeface="Calibri" panose="020F0502020204030204" pitchFamily="34" charset="0"/>
                <a:cs typeface="Times New Roman" panose="02020603050405020304" pitchFamily="18" charset="0"/>
              </a:rPr>
              <a:t>Sơ đồ xử </a:t>
            </a:r>
            <a:r>
              <a:rPr lang="en-US" sz="2000" smtClean="0">
                <a:latin typeface="Times New Roman" panose="02020603050405020304" pitchFamily="18" charset="0"/>
                <a:ea typeface="Calibri" panose="020F0502020204030204" pitchFamily="34" charset="0"/>
                <a:cs typeface="Times New Roman" panose="02020603050405020304" pitchFamily="18" charset="0"/>
              </a:rPr>
              <a:t>lý:</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1" name="Rectangle 10"/>
          <p:cNvSpPr/>
          <p:nvPr/>
        </p:nvSpPr>
        <p:spPr>
          <a:xfrm>
            <a:off x="1306664" y="2880368"/>
            <a:ext cx="4052515" cy="400110"/>
          </a:xfrm>
          <a:prstGeom prst="rect">
            <a:avLst/>
          </a:prstGeom>
        </p:spPr>
        <p:txBody>
          <a:bodyPr wrap="square">
            <a:spAutoFit/>
          </a:bodyPr>
          <a:lstStyle/>
          <a:p>
            <a:pPr algn="just">
              <a:spcAft>
                <a:spcPts val="600"/>
              </a:spcAft>
            </a:pPr>
            <a:r>
              <a:rPr lang="en-US" sz="2000">
                <a:latin typeface="Times New Roman" panose="02020603050405020304" pitchFamily="18" charset="0"/>
                <a:ea typeface="Calibri" panose="020F0502020204030204" pitchFamily="34" charset="0"/>
                <a:cs typeface="Times New Roman" panose="02020603050405020304" pitchFamily="18" charset="0"/>
              </a:rPr>
              <a:t>Xác định một </a:t>
            </a:r>
            <a:r>
              <a:rPr lang="en-US" sz="2000" smtClean="0">
                <a:latin typeface="Times New Roman" panose="02020603050405020304" pitchFamily="18" charset="0"/>
                <a:ea typeface="Calibri" panose="020F0502020204030204" pitchFamily="34" charset="0"/>
                <a:cs typeface="Times New Roman" panose="02020603050405020304" pitchFamily="18" charset="0"/>
              </a:rPr>
              <a:t>dải </a:t>
            </a:r>
            <a:r>
              <a:rPr lang="en-US" sz="2000">
                <a:latin typeface="Times New Roman" panose="02020603050405020304" pitchFamily="18" charset="0"/>
                <a:ea typeface="Calibri" panose="020F0502020204030204" pitchFamily="34" charset="0"/>
                <a:cs typeface="Times New Roman" panose="02020603050405020304" pitchFamily="18" charset="0"/>
              </a:rPr>
              <a:t>đệm kết nối 2 phần, </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2" name="Rectangle 11"/>
          <p:cNvSpPr/>
          <p:nvPr/>
        </p:nvSpPr>
        <p:spPr>
          <a:xfrm>
            <a:off x="1306664" y="3367445"/>
            <a:ext cx="3766268" cy="400110"/>
          </a:xfrm>
          <a:prstGeom prst="rect">
            <a:avLst/>
          </a:prstGeom>
        </p:spPr>
        <p:txBody>
          <a:bodyPr wrap="square">
            <a:spAutoFit/>
          </a:bodyPr>
          <a:lstStyle/>
          <a:p>
            <a:pPr algn="just">
              <a:spcAft>
                <a:spcPts val="600"/>
              </a:spcAft>
            </a:pPr>
            <a:r>
              <a:rPr lang="en-US" sz="2000" smtClean="0">
                <a:latin typeface="Times New Roman" panose="02020603050405020304" pitchFamily="18" charset="0"/>
                <a:ea typeface="Calibri" panose="020F0502020204030204" pitchFamily="34" charset="0"/>
                <a:cs typeface="Times New Roman" panose="02020603050405020304" pitchFamily="18" charset="0"/>
              </a:rPr>
              <a:t>Giải </a:t>
            </a:r>
            <a:r>
              <a:rPr lang="en-US" sz="2000">
                <a:latin typeface="Times New Roman" panose="02020603050405020304" pitchFamily="18" charset="0"/>
                <a:ea typeface="Calibri" panose="020F0502020204030204" pitchFamily="34" charset="0"/>
                <a:cs typeface="Times New Roman" panose="02020603050405020304" pitchFamily="18" charset="0"/>
              </a:rPr>
              <a:t>bài toán tương tự ở </a:t>
            </a:r>
            <a:r>
              <a:rPr lang="en-US" sz="2000" smtClean="0">
                <a:latin typeface="Times New Roman" panose="02020603050405020304" pitchFamily="18" charset="0"/>
                <a:ea typeface="Calibri" panose="020F0502020204030204" pitchFamily="34" charset="0"/>
                <a:cs typeface="Times New Roman" panose="02020603050405020304" pitchFamily="18" charset="0"/>
              </a:rPr>
              <a:t>lớp đệm,</a:t>
            </a:r>
            <a:endParaRPr lang="en-US" sz="2000">
              <a:latin typeface="Calibri" panose="020F0502020204030204" pitchFamily="34" charset="0"/>
              <a:ea typeface="Calibri" panose="020F0502020204030204" pitchFamily="34" charset="0"/>
              <a:cs typeface="Times New Roman" panose="02020603050405020304" pitchFamily="18" charset="0"/>
            </a:endParaRPr>
          </a:p>
        </p:txBody>
      </p:sp>
      <p:sp>
        <p:nvSpPr>
          <p:cNvPr id="13" name="Rectangle 12"/>
          <p:cNvSpPr/>
          <p:nvPr/>
        </p:nvSpPr>
        <p:spPr>
          <a:xfrm>
            <a:off x="1306664" y="3854522"/>
            <a:ext cx="6596932" cy="400110"/>
          </a:xfrm>
          <a:prstGeom prst="rect">
            <a:avLst/>
          </a:prstGeom>
        </p:spPr>
        <p:txBody>
          <a:bodyPr wrap="square">
            <a:spAutoFit/>
          </a:bodyPr>
          <a:lstStyle/>
          <a:p>
            <a:r>
              <a:rPr lang="en-US" sz="2000" smtClean="0">
                <a:latin typeface="Times New Roman" panose="02020603050405020304" pitchFamily="18" charset="0"/>
                <a:ea typeface="Calibri" panose="020F0502020204030204" pitchFamily="34" charset="0"/>
                <a:cs typeface="Times New Roman" panose="02020603050405020304" pitchFamily="18" charset="0"/>
              </a:rPr>
              <a:t>Tổng </a:t>
            </a:r>
            <a:r>
              <a:rPr lang="en-US" sz="2000">
                <a:latin typeface="Times New Roman" panose="02020603050405020304" pitchFamily="18" charset="0"/>
                <a:ea typeface="Calibri" panose="020F0502020204030204" pitchFamily="34" charset="0"/>
                <a:cs typeface="Times New Roman" panose="02020603050405020304" pitchFamily="18" charset="0"/>
              </a:rPr>
              <a:t>hợp kết quả từ các kết quả nhận được ở ba phần đã nêu.</a:t>
            </a:r>
            <a:endParaRPr lang="en-US" sz="2000"/>
          </a:p>
        </p:txBody>
      </p:sp>
      <p:sp>
        <p:nvSpPr>
          <p:cNvPr id="14" name="Rectangle 13"/>
          <p:cNvSpPr/>
          <p:nvPr/>
        </p:nvSpPr>
        <p:spPr>
          <a:xfrm>
            <a:off x="1306664" y="2424069"/>
            <a:ext cx="7105815" cy="369332"/>
          </a:xfrm>
          <a:prstGeom prst="rect">
            <a:avLst/>
          </a:prstGeom>
        </p:spPr>
        <p:txBody>
          <a:bodyPr wrap="square">
            <a:spAutoFit/>
          </a:bodyPr>
          <a:lstStyle/>
          <a:p>
            <a:pPr algn="just">
              <a:spcAft>
                <a:spcPts val="600"/>
              </a:spcAft>
            </a:pPr>
            <a:r>
              <a:rPr lang="en-US" smtClean="0">
                <a:latin typeface="Times New Roman" panose="02020603050405020304" pitchFamily="18" charset="0"/>
                <a:ea typeface="Calibri" panose="020F0502020204030204" pitchFamily="34" charset="0"/>
                <a:cs typeface="Times New Roman" panose="02020603050405020304" pitchFamily="18" charset="0"/>
              </a:rPr>
              <a:t>Chia </a:t>
            </a:r>
            <a:r>
              <a:rPr lang="en-US">
                <a:latin typeface="Times New Roman" panose="02020603050405020304" pitchFamily="18" charset="0"/>
                <a:ea typeface="Calibri" panose="020F0502020204030204" pitchFamily="34" charset="0"/>
                <a:cs typeface="Times New Roman" panose="02020603050405020304" pitchFamily="18" charset="0"/>
              </a:rPr>
              <a:t>tập các điểm thành 2 phần, giải bài toán tương tự ở mỗi phần,</a:t>
            </a:r>
            <a:endParaRPr lang="en-US">
              <a:latin typeface="Calibri" panose="020F0502020204030204" pitchFamily="34" charset="0"/>
              <a:ea typeface="Calibri" panose="020F0502020204030204" pitchFamily="34" charset="0"/>
              <a:cs typeface="Times New Roman" panose="02020603050405020304" pitchFamily="18" charset="0"/>
            </a:endParaRPr>
          </a:p>
        </p:txBody>
      </p:sp>
      <p:sp>
        <p:nvSpPr>
          <p:cNvPr id="15" name="Rectangle 14"/>
          <p:cNvSpPr/>
          <p:nvPr/>
        </p:nvSpPr>
        <p:spPr>
          <a:xfrm>
            <a:off x="834233" y="4341599"/>
            <a:ext cx="3886000" cy="400110"/>
          </a:xfrm>
          <a:prstGeom prst="rect">
            <a:avLst/>
          </a:prstGeom>
        </p:spPr>
        <p:txBody>
          <a:bodyPr wrap="none">
            <a:spAutoFit/>
          </a:bodyPr>
          <a:lstStyle/>
          <a:p>
            <a:r>
              <a:rPr lang="en-US" sz="2000" smtClean="0">
                <a:latin typeface="Times New Roman" panose="02020603050405020304" pitchFamily="18" charset="0"/>
                <a:ea typeface="Calibri" panose="020F0502020204030204" pitchFamily="34" charset="0"/>
              </a:rPr>
              <a:t>Phân </a:t>
            </a:r>
            <a:r>
              <a:rPr lang="en-US" sz="2000">
                <a:latin typeface="Times New Roman" panose="02020603050405020304" pitchFamily="18" charset="0"/>
                <a:ea typeface="Calibri" panose="020F0502020204030204" pitchFamily="34" charset="0"/>
              </a:rPr>
              <a:t>chia tập ban đầu thành 2 phần </a:t>
            </a:r>
            <a:endParaRPr lang="en-US" sz="2000"/>
          </a:p>
        </p:txBody>
      </p:sp>
      <p:sp>
        <p:nvSpPr>
          <p:cNvPr id="16" name="Rectangle 15"/>
          <p:cNvSpPr/>
          <p:nvPr/>
        </p:nvSpPr>
        <p:spPr>
          <a:xfrm>
            <a:off x="1611465" y="4759358"/>
            <a:ext cx="8429009" cy="928459"/>
          </a:xfrm>
          <a:prstGeom prst="rect">
            <a:avLst/>
          </a:prstGeom>
        </p:spPr>
        <p:txBody>
          <a:bodyPr wrap="square">
            <a:spAutoFit/>
          </a:bodyPr>
          <a:lstStyle/>
          <a:p>
            <a:pPr marL="342900" marR="0" lvl="0" indent="-342900" algn="just">
              <a:lnSpc>
                <a:spcPct val="115000"/>
              </a:lnSpc>
              <a:spcBef>
                <a:spcPts val="0"/>
              </a:spcBef>
              <a:spcAft>
                <a:spcPts val="1000"/>
              </a:spcAft>
              <a:buFont typeface="Symbol" panose="05050102010706020507" pitchFamily="18" charset="2"/>
              <a:buBlip>
                <a:blip r:embed="rId3"/>
              </a:buBlip>
            </a:pPr>
            <a:r>
              <a:rPr lang="en-US" sz="2000">
                <a:latin typeface="Times New Roman" panose="02020603050405020304" pitchFamily="18" charset="0"/>
                <a:ea typeface="Calibri" panose="020F0502020204030204" pitchFamily="34" charset="0"/>
                <a:cs typeface="Times New Roman" panose="02020603050405020304" pitchFamily="18" charset="0"/>
              </a:rPr>
              <a:t>Sắp xếp các điểm đã cho theo trình tự tăng dần của </a:t>
            </a:r>
            <a:r>
              <a:rPr lang="en-US" sz="2000" b="1">
                <a:latin typeface="Courier New" panose="02070309020205020404" pitchFamily="49" charset="0"/>
                <a:ea typeface="Calibri" panose="020F0502020204030204" pitchFamily="34" charset="0"/>
                <a:cs typeface="Times New Roman" panose="02020603050405020304" pitchFamily="18" charset="0"/>
              </a:rPr>
              <a:t>x</a:t>
            </a:r>
            <a:r>
              <a:rPr lang="en-US" sz="2000">
                <a:latin typeface="Times New Roman" panose="02020603050405020304" pitchFamily="18" charset="0"/>
                <a:ea typeface="Calibri" panose="020F0502020204030204" pitchFamily="34" charset="0"/>
                <a:cs typeface="Times New Roman" panose="02020603050405020304" pitchFamily="18" charset="0"/>
              </a:rPr>
              <a:t>,</a:t>
            </a:r>
            <a:endParaRPr lang="en-US" sz="200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15000"/>
              </a:lnSpc>
              <a:spcBef>
                <a:spcPts val="0"/>
              </a:spcBef>
              <a:spcAft>
                <a:spcPts val="1000"/>
              </a:spcAft>
              <a:buFont typeface="Symbol" panose="05050102010706020507" pitchFamily="18" charset="2"/>
              <a:buBlip>
                <a:blip r:embed="rId3"/>
              </a:buBlip>
            </a:pPr>
            <a:r>
              <a:rPr lang="en-US" sz="2000">
                <a:latin typeface="Times New Roman" panose="02020603050405020304" pitchFamily="18" charset="0"/>
                <a:ea typeface="Calibri" panose="020F0502020204030204" pitchFamily="34" charset="0"/>
                <a:cs typeface="Times New Roman" panose="02020603050405020304" pitchFamily="18" charset="0"/>
              </a:rPr>
              <a:t>Lấy các điểm ở nửa đầu của dãy cho vào tập </a:t>
            </a:r>
            <a:r>
              <a:rPr lang="en-US" sz="2000" b="1">
                <a:latin typeface="Courier New" panose="02070309020205020404" pitchFamily="49" charset="0"/>
                <a:ea typeface="Calibri" panose="020F0502020204030204" pitchFamily="34" charset="0"/>
                <a:cs typeface="Times New Roman" panose="02020603050405020304" pitchFamily="18" charset="0"/>
              </a:rPr>
              <a:t>A1</a:t>
            </a:r>
            <a:r>
              <a:rPr lang="en-US" sz="2000">
                <a:latin typeface="Times New Roman" panose="02020603050405020304" pitchFamily="18" charset="0"/>
                <a:ea typeface="Calibri" panose="020F0502020204030204" pitchFamily="34" charset="0"/>
                <a:cs typeface="Times New Roman" panose="02020603050405020304" pitchFamily="18" charset="0"/>
              </a:rPr>
              <a:t>, phần còn lại – vào tập </a:t>
            </a:r>
            <a:r>
              <a:rPr lang="en-US" sz="2000" b="1">
                <a:latin typeface="Courier New" panose="02070309020205020404" pitchFamily="49" charset="0"/>
                <a:ea typeface="Calibri" panose="020F0502020204030204" pitchFamily="34" charset="0"/>
                <a:cs typeface="Times New Roman" panose="02020603050405020304" pitchFamily="18" charset="0"/>
              </a:rPr>
              <a:t>A2</a:t>
            </a:r>
            <a:r>
              <a:rPr lang="en-US" sz="2000">
                <a:latin typeface="Times New Roman" panose="02020603050405020304" pitchFamily="18" charset="0"/>
                <a:ea typeface="Calibri" panose="020F0502020204030204" pitchFamily="34" charset="0"/>
                <a:cs typeface="Times New Roman" panose="02020603050405020304" pitchFamily="18" charset="0"/>
              </a:rPr>
              <a:t>.</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7" name="Picture 16"/>
          <p:cNvPicPr>
            <a:picLocks noChangeAspect="1"/>
          </p:cNvPicPr>
          <p:nvPr/>
        </p:nvPicPr>
        <p:blipFill>
          <a:blip r:embed="rId4"/>
          <a:stretch>
            <a:fillRect/>
          </a:stretch>
        </p:blipFill>
        <p:spPr>
          <a:xfrm>
            <a:off x="154113" y="6376000"/>
            <a:ext cx="1975275" cy="371888"/>
          </a:xfrm>
          <a:prstGeom prst="rect">
            <a:avLst/>
          </a:prstGeom>
        </p:spPr>
      </p:pic>
      <p:pic>
        <p:nvPicPr>
          <p:cNvPr id="18" name="Picture 4" descr="Related image"/>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1267522" y="5729109"/>
            <a:ext cx="798582" cy="10719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580418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ircle(in)">
                                      <p:cBhvr>
                                        <p:cTn id="7" dur="20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8">
                                            <p:txEl>
                                              <p:pRg st="0" end="0"/>
                                            </p:txEl>
                                          </p:spTgt>
                                        </p:tgtEl>
                                        <p:attrNameLst>
                                          <p:attrName>style.visibility</p:attrName>
                                        </p:attrNameLst>
                                      </p:cBhvr>
                                      <p:to>
                                        <p:strVal val="visible"/>
                                      </p:to>
                                    </p:set>
                                    <p:animEffect transition="in" filter="barn(inVertical)">
                                      <p:cBhvr>
                                        <p:cTn id="12" dur="500"/>
                                        <p:tgtEl>
                                          <p:spTgt spid="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9">
                                            <p:txEl>
                                              <p:pRg st="0" end="0"/>
                                            </p:txEl>
                                          </p:spTgt>
                                        </p:tgtEl>
                                        <p:attrNameLst>
                                          <p:attrName>style.visibility</p:attrName>
                                        </p:attrNameLst>
                                      </p:cBhvr>
                                      <p:to>
                                        <p:strVal val="visible"/>
                                      </p:to>
                                    </p:set>
                                    <p:animEffect transition="in" filter="barn(inVertical)">
                                      <p:cBhvr>
                                        <p:cTn id="17" dur="500"/>
                                        <p:tgtEl>
                                          <p:spTgt spid="9">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nodeType="clickEffect">
                                  <p:stCondLst>
                                    <p:cond delay="0"/>
                                  </p:stCondLst>
                                  <p:childTnLst>
                                    <p:set>
                                      <p:cBhvr>
                                        <p:cTn id="21" dur="1" fill="hold">
                                          <p:stCondLst>
                                            <p:cond delay="0"/>
                                          </p:stCondLst>
                                        </p:cTn>
                                        <p:tgtEl>
                                          <p:spTgt spid="10">
                                            <p:txEl>
                                              <p:pRg st="0" end="0"/>
                                            </p:txEl>
                                          </p:spTgt>
                                        </p:tgtEl>
                                        <p:attrNameLst>
                                          <p:attrName>style.visibility</p:attrName>
                                        </p:attrNameLst>
                                      </p:cBhvr>
                                      <p:to>
                                        <p:strVal val="visible"/>
                                      </p:to>
                                    </p:set>
                                    <p:animEffect transition="in" filter="circle(in)">
                                      <p:cBhvr>
                                        <p:cTn id="22" dur="2000"/>
                                        <p:tgtEl>
                                          <p:spTgt spid="10">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14">
                                            <p:txEl>
                                              <p:pRg st="0" end="0"/>
                                            </p:txEl>
                                          </p:spTgt>
                                        </p:tgtEl>
                                        <p:attrNameLst>
                                          <p:attrName>style.visibility</p:attrName>
                                        </p:attrNameLst>
                                      </p:cBhvr>
                                      <p:to>
                                        <p:strVal val="visible"/>
                                      </p:to>
                                    </p:set>
                                    <p:animEffect transition="in" filter="barn(inVertical)">
                                      <p:cBhvr>
                                        <p:cTn id="27" dur="500"/>
                                        <p:tgtEl>
                                          <p:spTgt spid="14">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11">
                                            <p:txEl>
                                              <p:pRg st="0" end="0"/>
                                            </p:txEl>
                                          </p:spTgt>
                                        </p:tgtEl>
                                        <p:attrNameLst>
                                          <p:attrName>style.visibility</p:attrName>
                                        </p:attrNameLst>
                                      </p:cBhvr>
                                      <p:to>
                                        <p:strVal val="visible"/>
                                      </p:to>
                                    </p:set>
                                    <p:animEffect transition="in" filter="barn(inVertical)">
                                      <p:cBhvr>
                                        <p:cTn id="32" dur="500"/>
                                        <p:tgtEl>
                                          <p:spTgt spid="11">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12">
                                            <p:txEl>
                                              <p:pRg st="0" end="0"/>
                                            </p:txEl>
                                          </p:spTgt>
                                        </p:tgtEl>
                                        <p:attrNameLst>
                                          <p:attrName>style.visibility</p:attrName>
                                        </p:attrNameLst>
                                      </p:cBhvr>
                                      <p:to>
                                        <p:strVal val="visible"/>
                                      </p:to>
                                    </p:set>
                                    <p:animEffect transition="in" filter="barn(inVertical)">
                                      <p:cBhvr>
                                        <p:cTn id="37" dur="500"/>
                                        <p:tgtEl>
                                          <p:spTgt spid="12">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13">
                                            <p:txEl>
                                              <p:pRg st="0" end="0"/>
                                            </p:txEl>
                                          </p:spTgt>
                                        </p:tgtEl>
                                        <p:attrNameLst>
                                          <p:attrName>style.visibility</p:attrName>
                                        </p:attrNameLst>
                                      </p:cBhvr>
                                      <p:to>
                                        <p:strVal val="visible"/>
                                      </p:to>
                                    </p:set>
                                    <p:animEffect transition="in" filter="barn(inVertical)">
                                      <p:cBhvr>
                                        <p:cTn id="42" dur="500"/>
                                        <p:tgtEl>
                                          <p:spTgt spid="13">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6" presetClass="entr" presetSubtype="16" fill="hold" nodeType="clickEffect">
                                  <p:stCondLst>
                                    <p:cond delay="0"/>
                                  </p:stCondLst>
                                  <p:childTnLst>
                                    <p:set>
                                      <p:cBhvr>
                                        <p:cTn id="46" dur="1" fill="hold">
                                          <p:stCondLst>
                                            <p:cond delay="0"/>
                                          </p:stCondLst>
                                        </p:cTn>
                                        <p:tgtEl>
                                          <p:spTgt spid="15">
                                            <p:txEl>
                                              <p:pRg st="0" end="0"/>
                                            </p:txEl>
                                          </p:spTgt>
                                        </p:tgtEl>
                                        <p:attrNameLst>
                                          <p:attrName>style.visibility</p:attrName>
                                        </p:attrNameLst>
                                      </p:cBhvr>
                                      <p:to>
                                        <p:strVal val="visible"/>
                                      </p:to>
                                    </p:set>
                                    <p:animEffect transition="in" filter="circle(in)">
                                      <p:cBhvr>
                                        <p:cTn id="47" dur="2000"/>
                                        <p:tgtEl>
                                          <p:spTgt spid="15">
                                            <p:txEl>
                                              <p:pRg st="0" end="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1" presetClass="entr" presetSubtype="1" fill="hold" nodeType="clickEffect">
                                  <p:stCondLst>
                                    <p:cond delay="0"/>
                                  </p:stCondLst>
                                  <p:childTnLst>
                                    <p:set>
                                      <p:cBhvr>
                                        <p:cTn id="51" dur="1" fill="hold">
                                          <p:stCondLst>
                                            <p:cond delay="0"/>
                                          </p:stCondLst>
                                        </p:cTn>
                                        <p:tgtEl>
                                          <p:spTgt spid="16">
                                            <p:txEl>
                                              <p:pRg st="0" end="0"/>
                                            </p:txEl>
                                          </p:spTgt>
                                        </p:tgtEl>
                                        <p:attrNameLst>
                                          <p:attrName>style.visibility</p:attrName>
                                        </p:attrNameLst>
                                      </p:cBhvr>
                                      <p:to>
                                        <p:strVal val="visible"/>
                                      </p:to>
                                    </p:set>
                                    <p:animEffect transition="in" filter="wheel(1)">
                                      <p:cBhvr>
                                        <p:cTn id="52" dur="2000"/>
                                        <p:tgtEl>
                                          <p:spTgt spid="16">
                                            <p:txEl>
                                              <p:pRg st="0" end="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1" presetClass="entr" presetSubtype="1" fill="hold" nodeType="clickEffect">
                                  <p:stCondLst>
                                    <p:cond delay="0"/>
                                  </p:stCondLst>
                                  <p:childTnLst>
                                    <p:set>
                                      <p:cBhvr>
                                        <p:cTn id="56" dur="1" fill="hold">
                                          <p:stCondLst>
                                            <p:cond delay="0"/>
                                          </p:stCondLst>
                                        </p:cTn>
                                        <p:tgtEl>
                                          <p:spTgt spid="16">
                                            <p:txEl>
                                              <p:pRg st="1" end="1"/>
                                            </p:txEl>
                                          </p:spTgt>
                                        </p:tgtEl>
                                        <p:attrNameLst>
                                          <p:attrName>style.visibility</p:attrName>
                                        </p:attrNameLst>
                                      </p:cBhvr>
                                      <p:to>
                                        <p:strVal val="visible"/>
                                      </p:to>
                                    </p:set>
                                    <p:animEffect transition="in" filter="wheel(1)">
                                      <p:cBhvr>
                                        <p:cTn id="57" dur="2000"/>
                                        <p:tgtEl>
                                          <p:spTgt spid="16">
                                            <p:txEl>
                                              <p:pRg st="1" end="1"/>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53" presetClass="entr" presetSubtype="16" fill="hold" nodeType="clickEffect">
                                  <p:stCondLst>
                                    <p:cond delay="0"/>
                                  </p:stCondLst>
                                  <p:childTnLst>
                                    <p:set>
                                      <p:cBhvr>
                                        <p:cTn id="61" dur="1" fill="hold">
                                          <p:stCondLst>
                                            <p:cond delay="0"/>
                                          </p:stCondLst>
                                        </p:cTn>
                                        <p:tgtEl>
                                          <p:spTgt spid="18"/>
                                        </p:tgtEl>
                                        <p:attrNameLst>
                                          <p:attrName>style.visibility</p:attrName>
                                        </p:attrNameLst>
                                      </p:cBhvr>
                                      <p:to>
                                        <p:strVal val="visible"/>
                                      </p:to>
                                    </p:set>
                                    <p:anim calcmode="lin" valueType="num">
                                      <p:cBhvr>
                                        <p:cTn id="62" dur="500" fill="hold"/>
                                        <p:tgtEl>
                                          <p:spTgt spid="18"/>
                                        </p:tgtEl>
                                        <p:attrNameLst>
                                          <p:attrName>ppt_w</p:attrName>
                                        </p:attrNameLst>
                                      </p:cBhvr>
                                      <p:tavLst>
                                        <p:tav tm="0">
                                          <p:val>
                                            <p:fltVal val="0"/>
                                          </p:val>
                                        </p:tav>
                                        <p:tav tm="100000">
                                          <p:val>
                                            <p:strVal val="#ppt_w"/>
                                          </p:val>
                                        </p:tav>
                                      </p:tavLst>
                                    </p:anim>
                                    <p:anim calcmode="lin" valueType="num">
                                      <p:cBhvr>
                                        <p:cTn id="63" dur="500" fill="hold"/>
                                        <p:tgtEl>
                                          <p:spTgt spid="18"/>
                                        </p:tgtEl>
                                        <p:attrNameLst>
                                          <p:attrName>ppt_h</p:attrName>
                                        </p:attrNameLst>
                                      </p:cBhvr>
                                      <p:tavLst>
                                        <p:tav tm="0">
                                          <p:val>
                                            <p:fltVal val="0"/>
                                          </p:val>
                                        </p:tav>
                                        <p:tav tm="100000">
                                          <p:val>
                                            <p:strVal val="#ppt_h"/>
                                          </p:val>
                                        </p:tav>
                                      </p:tavLst>
                                    </p:anim>
                                    <p:animEffect transition="in" filter="fade">
                                      <p:cBhvr>
                                        <p:cTn id="64"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9899414" y="5898265"/>
            <a:ext cx="764215" cy="365125"/>
          </a:xfrm>
        </p:spPr>
        <p:txBody>
          <a:bodyPr/>
          <a:lstStyle/>
          <a:p>
            <a:fld id="{5A56C70A-47E8-4D43-BC53-9F5DFA8CEAC7}" type="slidenum">
              <a:rPr lang="en-US" smtClean="0"/>
              <a:t>4</a:t>
            </a:fld>
            <a:endParaRPr lang="en-US"/>
          </a:p>
        </p:txBody>
      </p:sp>
      <p:sp>
        <p:nvSpPr>
          <p:cNvPr id="5" name="Title 1"/>
          <p:cNvSpPr>
            <a:spLocks noGrp="1"/>
          </p:cNvSpPr>
          <p:nvPr>
            <p:ph type="title"/>
          </p:nvPr>
        </p:nvSpPr>
        <p:spPr>
          <a:xfrm>
            <a:off x="1014049" y="519091"/>
            <a:ext cx="4767497" cy="663142"/>
          </a:xfrm>
        </p:spPr>
        <p:txBody>
          <a:bodyPr>
            <a:normAutofit fontScale="90000"/>
          </a:bodyPr>
          <a:lstStyle/>
          <a:p>
            <a:r>
              <a:rPr lang="en-US" sz="2200" b="1" kern="0">
                <a:solidFill>
                  <a:srgbClr val="0070C0"/>
                </a:solidFill>
                <a:effectLst>
                  <a:outerShdw blurRad="50800" dist="38100" algn="l">
                    <a:srgbClr val="000000">
                      <a:alpha val="40000"/>
                    </a:srgbClr>
                  </a:outerShdw>
                  <a:reflection blurRad="6350" stA="55000" endA="300" endPos="45500" dir="5400000" sy="-100000" algn="bl"/>
                </a:effectLst>
                <a:latin typeface="Arial" panose="020B0604020202020204" pitchFamily="34" charset="0"/>
                <a:ea typeface="Times New Roman" panose="02020603050405020304" pitchFamily="18" charset="0"/>
                <a:cs typeface="Times New Roman" panose="02020603050405020304" pitchFamily="18" charset="0"/>
              </a:rPr>
              <a:t>Hợp nhất các đoạn </a:t>
            </a:r>
            <a:r>
              <a:rPr lang="en-US" sz="2200" b="1" kern="0" smtClean="0">
                <a:solidFill>
                  <a:srgbClr val="0070C0"/>
                </a:solidFill>
                <a:effectLst>
                  <a:outerShdw blurRad="50800" dist="38100" algn="l">
                    <a:srgbClr val="000000">
                      <a:alpha val="40000"/>
                    </a:srgbClr>
                  </a:outerShdw>
                  <a:reflection blurRad="6350" stA="55000" endA="300" endPos="45500" dir="5400000" sy="-100000" algn="bl"/>
                </a:effectLst>
                <a:latin typeface="Arial" panose="020B0604020202020204" pitchFamily="34" charset="0"/>
                <a:ea typeface="Times New Roman" panose="02020603050405020304" pitchFamily="18" charset="0"/>
                <a:cs typeface="Times New Roman" panose="02020603050405020304" pitchFamily="18" charset="0"/>
              </a:rPr>
              <a:t>thẳng </a:t>
            </a:r>
            <a:r>
              <a:rPr lang="en-US" sz="2000" b="1" kern="0" smtClean="0">
                <a:solidFill>
                  <a:schemeClr val="accent6">
                    <a:lumMod val="60000"/>
                    <a:lumOff val="40000"/>
                  </a:schemeClr>
                </a:solidFill>
                <a:effectLst>
                  <a:outerShdw blurRad="50800" dist="38100" algn="l">
                    <a:srgbClr val="000000">
                      <a:alpha val="40000"/>
                    </a:srgbClr>
                  </a:outerShdw>
                  <a:reflection blurRad="6350" stA="55000" endA="300" endPos="45500" dir="5400000" sy="-100000" algn="bl"/>
                </a:effectLst>
                <a:latin typeface="Arial" panose="020B0604020202020204" pitchFamily="34" charset="0"/>
                <a:ea typeface="Times New Roman" panose="02020603050405020304" pitchFamily="18" charset="0"/>
                <a:cs typeface="Times New Roman" panose="02020603050405020304" pitchFamily="18" charset="0"/>
              </a:rPr>
              <a:t>(tiếp)</a:t>
            </a:r>
            <a:endParaRPr lang="en-US" sz="2000">
              <a:solidFill>
                <a:schemeClr val="accent6">
                  <a:lumMod val="60000"/>
                  <a:lumOff val="40000"/>
                </a:schemeClr>
              </a:solidFill>
            </a:endParaRPr>
          </a:p>
        </p:txBody>
      </p:sp>
      <p:sp>
        <p:nvSpPr>
          <p:cNvPr id="6" name="Rectangle 5"/>
          <p:cNvSpPr/>
          <p:nvPr/>
        </p:nvSpPr>
        <p:spPr>
          <a:xfrm>
            <a:off x="9305576" y="6359657"/>
            <a:ext cx="2654894" cy="338554"/>
          </a:xfrm>
          <a:prstGeom prst="rect">
            <a:avLst/>
          </a:prstGeom>
        </p:spPr>
        <p:txBody>
          <a:bodyPr wrap="none">
            <a:spAutoFit/>
          </a:bodyPr>
          <a:lstStyle/>
          <a:p>
            <a:pPr>
              <a:spcBef>
                <a:spcPts val="1200"/>
              </a:spcBef>
            </a:pPr>
            <a:r>
              <a:rPr lang="en-US" sz="1600" b="1" kern="0" smtClean="0">
                <a:ln>
                  <a:noFill/>
                </a:ln>
                <a:solidFill>
                  <a:srgbClr val="FFFF00"/>
                </a:solidFill>
                <a:effectLst>
                  <a:outerShdw blurRad="50800" dist="38100" algn="l">
                    <a:srgbClr val="000000">
                      <a:alpha val="40000"/>
                    </a:srgbClr>
                  </a:outerShdw>
                  <a:reflection blurRad="6350" stA="55000" endA="300" endPos="45500" dir="5400000" sy="-100000" algn="bl"/>
                </a:effectLst>
                <a:latin typeface="Arial" panose="020B0604020202020204" pitchFamily="34" charset="0"/>
                <a:ea typeface="Times New Roman" panose="02020603050405020304" pitchFamily="18" charset="0"/>
                <a:cs typeface="Times New Roman" panose="02020603050405020304" pitchFamily="18" charset="0"/>
              </a:rPr>
              <a:t>Hợp nhất các đoạn thẳng</a:t>
            </a:r>
            <a:endParaRPr lang="en-US" sz="1600" b="1" kern="0">
              <a:solidFill>
                <a:srgbClr val="FFFF00"/>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cxnSp>
        <p:nvCxnSpPr>
          <p:cNvPr id="13" name="Straight Connector 12"/>
          <p:cNvCxnSpPr/>
          <p:nvPr/>
        </p:nvCxnSpPr>
        <p:spPr>
          <a:xfrm>
            <a:off x="371257" y="3905601"/>
            <a:ext cx="8470072" cy="0"/>
          </a:xfrm>
          <a:prstGeom prst="line">
            <a:avLst/>
          </a:prstGeom>
          <a:noFill/>
          <a:ln w="19050" cap="flat" cmpd="sng" algn="ctr">
            <a:solidFill>
              <a:srgbClr val="002060"/>
            </a:solidFill>
            <a:prstDash val="solid"/>
            <a:miter lim="800000"/>
            <a:headEnd type="none" w="med" len="med"/>
            <a:tailEnd type="triangle" w="med" len="med"/>
          </a:ln>
          <a:effectLst/>
        </p:spPr>
      </p:cxnSp>
      <p:cxnSp>
        <p:nvCxnSpPr>
          <p:cNvPr id="18" name="Straight Connector 17"/>
          <p:cNvCxnSpPr/>
          <p:nvPr/>
        </p:nvCxnSpPr>
        <p:spPr>
          <a:xfrm>
            <a:off x="2532256" y="4367585"/>
            <a:ext cx="1081388" cy="0"/>
          </a:xfrm>
          <a:prstGeom prst="line">
            <a:avLst/>
          </a:prstGeom>
          <a:noFill/>
          <a:ln w="28575" cap="flat" cmpd="sng" algn="ctr">
            <a:solidFill>
              <a:srgbClr val="ED7D31">
                <a:lumMod val="50000"/>
              </a:srgbClr>
            </a:solidFill>
            <a:prstDash val="solid"/>
            <a:miter lim="800000"/>
          </a:ln>
          <a:effectLst/>
        </p:spPr>
      </p:cxnSp>
      <p:cxnSp>
        <p:nvCxnSpPr>
          <p:cNvPr id="19" name="Straight Connector 18"/>
          <p:cNvCxnSpPr/>
          <p:nvPr/>
        </p:nvCxnSpPr>
        <p:spPr>
          <a:xfrm>
            <a:off x="4338372" y="4367585"/>
            <a:ext cx="3603619" cy="0"/>
          </a:xfrm>
          <a:prstGeom prst="line">
            <a:avLst/>
          </a:prstGeom>
          <a:noFill/>
          <a:ln w="28575" cap="flat" cmpd="sng" algn="ctr">
            <a:solidFill>
              <a:srgbClr val="ED7D31">
                <a:lumMod val="50000"/>
              </a:srgbClr>
            </a:solidFill>
            <a:prstDash val="solid"/>
            <a:miter lim="800000"/>
          </a:ln>
          <a:effectLst/>
        </p:spPr>
      </p:cxnSp>
      <p:grpSp>
        <p:nvGrpSpPr>
          <p:cNvPr id="28" name="Group 27"/>
          <p:cNvGrpSpPr/>
          <p:nvPr/>
        </p:nvGrpSpPr>
        <p:grpSpPr>
          <a:xfrm>
            <a:off x="573681" y="2993791"/>
            <a:ext cx="2426099" cy="644347"/>
            <a:chOff x="2015604" y="2581561"/>
            <a:chExt cx="2426099" cy="644347"/>
          </a:xfrm>
        </p:grpSpPr>
        <p:cxnSp>
          <p:nvCxnSpPr>
            <p:cNvPr id="14" name="Straight Connector 13"/>
            <p:cNvCxnSpPr/>
            <p:nvPr/>
          </p:nvCxnSpPr>
          <p:spPr>
            <a:xfrm>
              <a:off x="2176676" y="3023282"/>
              <a:ext cx="1801810" cy="0"/>
            </a:xfrm>
            <a:prstGeom prst="line">
              <a:avLst/>
            </a:prstGeom>
            <a:noFill/>
            <a:ln w="19050" cap="flat" cmpd="sng" algn="ctr">
              <a:solidFill>
                <a:srgbClr val="00B0F0"/>
              </a:solidFill>
              <a:prstDash val="solid"/>
              <a:miter lim="800000"/>
            </a:ln>
            <a:effectLst/>
          </p:spPr>
        </p:cxnSp>
        <p:sp>
          <p:nvSpPr>
            <p:cNvPr id="20" name="Text Box 2"/>
            <p:cNvSpPr txBox="1">
              <a:spLocks noChangeArrowheads="1"/>
            </p:cNvSpPr>
            <p:nvPr/>
          </p:nvSpPr>
          <p:spPr bwMode="auto">
            <a:xfrm>
              <a:off x="2015604" y="2581561"/>
              <a:ext cx="629632" cy="559244"/>
            </a:xfrm>
            <a:prstGeom prst="rect">
              <a:avLst/>
            </a:prstGeom>
            <a:noFill/>
            <a:ln w="9525">
              <a:noFill/>
              <a:miter lim="800000"/>
              <a:headEnd/>
              <a:tailEnd/>
            </a:ln>
          </p:spPr>
          <p:txBody>
            <a:bodyPr rot="0" vert="horz" wrap="square" lIns="91440" tIns="45720" rIns="91440" bIns="45720" anchor="t" anchorCtr="0">
              <a:noAutofit/>
            </a:bodyPr>
            <a:lstStyle/>
            <a:p>
              <a:pPr marL="0" marR="0" lvl="0" indent="0" defTabSz="914400" eaLnBrk="1" fontAlgn="auto" latinLnBrk="0" hangingPunct="1">
                <a:lnSpc>
                  <a:spcPct val="100000"/>
                </a:lnSpc>
                <a:spcBef>
                  <a:spcPts val="0"/>
                </a:spcBef>
                <a:spcAft>
                  <a:spcPts val="600"/>
                </a:spcAft>
                <a:buClrTx/>
                <a:buSzTx/>
                <a:buFontTx/>
                <a:buNone/>
                <a:tabLst/>
                <a:defRPr/>
              </a:pPr>
              <a:r>
                <a:rPr kumimoji="0" lang="en-US" b="0" i="0" u="none" strike="noStrike" kern="0" cap="none" spc="0" normalizeH="0" baseline="0" noProof="0">
                  <a:ln>
                    <a:noFill/>
                  </a:ln>
                  <a:solidFill>
                    <a:sysClr val="windowText" lastClr="000000"/>
                  </a:solidFill>
                  <a:effectLst/>
                  <a:uLnTx/>
                  <a:uFillTx/>
                  <a:latin typeface="Arial" panose="020B0604020202020204" pitchFamily="34" charset="0"/>
                  <a:ea typeface="Calibri" panose="020F0502020204030204" pitchFamily="34" charset="0"/>
                  <a:cs typeface="Times New Roman" panose="02020603050405020304" pitchFamily="18" charset="0"/>
                </a:rPr>
                <a:t>1</a:t>
              </a:r>
              <a:endParaRPr kumimoji="0" lang="en-US" b="0" i="0" u="none" strike="noStrike" kern="0" cap="none" spc="0" normalizeH="0" baseline="0" noProof="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endParaRPr>
            </a:p>
          </p:txBody>
        </p:sp>
        <p:sp>
          <p:nvSpPr>
            <p:cNvPr id="22" name="Text Box 2"/>
            <p:cNvSpPr txBox="1">
              <a:spLocks noChangeArrowheads="1"/>
            </p:cNvSpPr>
            <p:nvPr/>
          </p:nvSpPr>
          <p:spPr bwMode="auto">
            <a:xfrm>
              <a:off x="3812071" y="2666664"/>
              <a:ext cx="629632" cy="559244"/>
            </a:xfrm>
            <a:prstGeom prst="rect">
              <a:avLst/>
            </a:prstGeom>
            <a:noFill/>
            <a:ln w="9525">
              <a:noFill/>
              <a:miter lim="800000"/>
              <a:headEnd/>
              <a:tailEnd/>
            </a:ln>
          </p:spPr>
          <p:txBody>
            <a:bodyPr rot="0" vert="horz" wrap="square" lIns="91440" tIns="45720" rIns="91440" bIns="45720" anchor="t" anchorCtr="0">
              <a:noAutofit/>
            </a:bodyPr>
            <a:lstStyle/>
            <a:p>
              <a:pPr>
                <a:spcAft>
                  <a:spcPts val="600"/>
                </a:spcAft>
              </a:pPr>
              <a:r>
                <a:rPr lang="en-US" kern="0">
                  <a:solidFill>
                    <a:sysClr val="windowText" lastClr="000000"/>
                  </a:solidFill>
                  <a:latin typeface="Arial" panose="020B0604020202020204" pitchFamily="34" charset="0"/>
                  <a:ea typeface="Calibri" panose="020F0502020204030204" pitchFamily="34" charset="0"/>
                  <a:cs typeface="Times New Roman" panose="02020603050405020304" pitchFamily="18" charset="0"/>
                </a:rPr>
                <a:t>5</a:t>
              </a:r>
            </a:p>
          </p:txBody>
        </p:sp>
      </p:grpSp>
      <p:grpSp>
        <p:nvGrpSpPr>
          <p:cNvPr id="29" name="Group 28"/>
          <p:cNvGrpSpPr/>
          <p:nvPr/>
        </p:nvGrpSpPr>
        <p:grpSpPr>
          <a:xfrm>
            <a:off x="1652084" y="2572331"/>
            <a:ext cx="2422632" cy="583559"/>
            <a:chOff x="3094007" y="2160101"/>
            <a:chExt cx="2422632" cy="583559"/>
          </a:xfrm>
        </p:grpSpPr>
        <p:cxnSp>
          <p:nvCxnSpPr>
            <p:cNvPr id="15" name="Straight Connector 14"/>
            <p:cNvCxnSpPr/>
            <p:nvPr/>
          </p:nvCxnSpPr>
          <p:spPr>
            <a:xfrm>
              <a:off x="3254628" y="2553193"/>
              <a:ext cx="1801810" cy="0"/>
            </a:xfrm>
            <a:prstGeom prst="line">
              <a:avLst/>
            </a:prstGeom>
            <a:noFill/>
            <a:ln w="19050" cap="flat" cmpd="sng" algn="ctr">
              <a:solidFill>
                <a:srgbClr val="00B0F0"/>
              </a:solidFill>
              <a:prstDash val="solid"/>
              <a:miter lim="800000"/>
            </a:ln>
            <a:effectLst/>
          </p:spPr>
        </p:cxnSp>
        <p:sp>
          <p:nvSpPr>
            <p:cNvPr id="21" name="Text Box 2"/>
            <p:cNvSpPr txBox="1">
              <a:spLocks noChangeArrowheads="1"/>
            </p:cNvSpPr>
            <p:nvPr/>
          </p:nvSpPr>
          <p:spPr bwMode="auto">
            <a:xfrm>
              <a:off x="3094007" y="2160101"/>
              <a:ext cx="629632" cy="559244"/>
            </a:xfrm>
            <a:prstGeom prst="rect">
              <a:avLst/>
            </a:prstGeom>
            <a:noFill/>
            <a:ln w="9525">
              <a:noFill/>
              <a:miter lim="800000"/>
              <a:headEnd/>
              <a:tailEnd/>
            </a:ln>
          </p:spPr>
          <p:txBody>
            <a:bodyPr rot="0" vert="horz" wrap="square" lIns="91440" tIns="45720" rIns="91440" bIns="45720" anchor="t" anchorCtr="0">
              <a:noAutofit/>
            </a:bodyPr>
            <a:lstStyle/>
            <a:p>
              <a:pPr>
                <a:spcAft>
                  <a:spcPts val="600"/>
                </a:spcAft>
              </a:pPr>
              <a:r>
                <a:rPr lang="en-US" kern="0">
                  <a:solidFill>
                    <a:sysClr val="windowText" lastClr="000000"/>
                  </a:solidFill>
                  <a:latin typeface="Arial" panose="020B0604020202020204" pitchFamily="34" charset="0"/>
                  <a:ea typeface="Calibri" panose="020F0502020204030204" pitchFamily="34" charset="0"/>
                  <a:cs typeface="Times New Roman" panose="02020603050405020304" pitchFamily="18" charset="0"/>
                </a:rPr>
                <a:t>3</a:t>
              </a:r>
            </a:p>
          </p:txBody>
        </p:sp>
        <p:sp>
          <p:nvSpPr>
            <p:cNvPr id="23" name="Text Box 2"/>
            <p:cNvSpPr txBox="1">
              <a:spLocks noChangeArrowheads="1"/>
            </p:cNvSpPr>
            <p:nvPr/>
          </p:nvSpPr>
          <p:spPr bwMode="auto">
            <a:xfrm>
              <a:off x="4887007" y="2184416"/>
              <a:ext cx="629632" cy="559244"/>
            </a:xfrm>
            <a:prstGeom prst="rect">
              <a:avLst/>
            </a:prstGeom>
            <a:noFill/>
            <a:ln w="9525">
              <a:noFill/>
              <a:miter lim="800000"/>
              <a:headEnd/>
              <a:tailEnd/>
            </a:ln>
          </p:spPr>
          <p:txBody>
            <a:bodyPr rot="0" vert="horz" wrap="square" lIns="91440" tIns="45720" rIns="91440" bIns="45720" anchor="t" anchorCtr="0">
              <a:noAutofit/>
            </a:bodyPr>
            <a:lstStyle/>
            <a:p>
              <a:pPr>
                <a:spcAft>
                  <a:spcPts val="600"/>
                </a:spcAft>
              </a:pPr>
              <a:r>
                <a:rPr lang="en-US" kern="0">
                  <a:solidFill>
                    <a:sysClr val="windowText" lastClr="000000"/>
                  </a:solidFill>
                  <a:latin typeface="Arial" panose="020B0604020202020204" pitchFamily="34" charset="0"/>
                  <a:ea typeface="Calibri" panose="020F0502020204030204" pitchFamily="34" charset="0"/>
                  <a:cs typeface="Times New Roman" panose="02020603050405020304" pitchFamily="18" charset="0"/>
                </a:rPr>
                <a:t>8</a:t>
              </a:r>
            </a:p>
          </p:txBody>
        </p:sp>
      </p:grpSp>
      <p:grpSp>
        <p:nvGrpSpPr>
          <p:cNvPr id="31" name="Group 30"/>
          <p:cNvGrpSpPr/>
          <p:nvPr/>
        </p:nvGrpSpPr>
        <p:grpSpPr>
          <a:xfrm>
            <a:off x="5482989" y="2831691"/>
            <a:ext cx="1645347" cy="576660"/>
            <a:chOff x="6924912" y="2419461"/>
            <a:chExt cx="1645347" cy="576660"/>
          </a:xfrm>
        </p:grpSpPr>
        <p:cxnSp>
          <p:nvCxnSpPr>
            <p:cNvPr id="17" name="Straight Connector 16"/>
            <p:cNvCxnSpPr/>
            <p:nvPr/>
          </p:nvCxnSpPr>
          <p:spPr>
            <a:xfrm>
              <a:off x="7221743" y="2788237"/>
              <a:ext cx="900905" cy="0"/>
            </a:xfrm>
            <a:prstGeom prst="line">
              <a:avLst/>
            </a:prstGeom>
            <a:noFill/>
            <a:ln w="19050" cap="flat" cmpd="sng" algn="ctr">
              <a:solidFill>
                <a:srgbClr val="00B0F0"/>
              </a:solidFill>
              <a:prstDash val="solid"/>
              <a:miter lim="800000"/>
            </a:ln>
            <a:effectLst/>
          </p:spPr>
        </p:cxnSp>
        <p:sp>
          <p:nvSpPr>
            <p:cNvPr id="25" name="Text Box 2"/>
            <p:cNvSpPr txBox="1">
              <a:spLocks noChangeArrowheads="1"/>
            </p:cNvSpPr>
            <p:nvPr/>
          </p:nvSpPr>
          <p:spPr bwMode="auto">
            <a:xfrm>
              <a:off x="6924912" y="2436877"/>
              <a:ext cx="629632" cy="559244"/>
            </a:xfrm>
            <a:prstGeom prst="rect">
              <a:avLst/>
            </a:prstGeom>
            <a:noFill/>
            <a:ln w="9525">
              <a:noFill/>
              <a:miter lim="800000"/>
              <a:headEnd/>
              <a:tailEnd/>
            </a:ln>
          </p:spPr>
          <p:txBody>
            <a:bodyPr rot="0" vert="horz" wrap="square" lIns="91440" tIns="45720" rIns="91440" bIns="45720" anchor="t" anchorCtr="0">
              <a:noAutofit/>
            </a:bodyPr>
            <a:lstStyle/>
            <a:p>
              <a:pPr marL="0" marR="0" lvl="0" indent="0" defTabSz="914400" eaLnBrk="1" fontAlgn="auto" latinLnBrk="0" hangingPunct="1">
                <a:lnSpc>
                  <a:spcPct val="100000"/>
                </a:lnSpc>
                <a:spcBef>
                  <a:spcPts val="0"/>
                </a:spcBef>
                <a:spcAft>
                  <a:spcPts val="600"/>
                </a:spcAft>
                <a:buClrTx/>
                <a:buSzTx/>
                <a:buFontTx/>
                <a:buNone/>
                <a:tabLst/>
                <a:defRPr/>
              </a:pPr>
              <a:r>
                <a:rPr kumimoji="0" lang="en-US" b="0" i="0" u="none" strike="noStrike" kern="0" cap="none" spc="0" normalizeH="0" baseline="0" noProof="0">
                  <a:ln>
                    <a:noFill/>
                  </a:ln>
                  <a:solidFill>
                    <a:sysClr val="windowText" lastClr="000000"/>
                  </a:solidFill>
                  <a:effectLst/>
                  <a:uLnTx/>
                  <a:uFillTx/>
                  <a:latin typeface="Arial" panose="020B0604020202020204" pitchFamily="34" charset="0"/>
                  <a:ea typeface="Calibri" panose="020F0502020204030204" pitchFamily="34" charset="0"/>
                  <a:cs typeface="Times New Roman" panose="02020603050405020304" pitchFamily="18" charset="0"/>
                </a:rPr>
                <a:t>14</a:t>
              </a:r>
              <a:endParaRPr kumimoji="0" lang="en-US" b="0" i="0" u="none" strike="noStrike" kern="0" cap="none" spc="0" normalizeH="0" baseline="0" noProof="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endParaRPr>
            </a:p>
          </p:txBody>
        </p:sp>
        <p:sp>
          <p:nvSpPr>
            <p:cNvPr id="26" name="Text Box 2"/>
            <p:cNvSpPr txBox="1">
              <a:spLocks noChangeArrowheads="1"/>
            </p:cNvSpPr>
            <p:nvPr/>
          </p:nvSpPr>
          <p:spPr bwMode="auto">
            <a:xfrm>
              <a:off x="7940627" y="2419461"/>
              <a:ext cx="629632" cy="559244"/>
            </a:xfrm>
            <a:prstGeom prst="rect">
              <a:avLst/>
            </a:prstGeom>
            <a:noFill/>
            <a:ln w="9525">
              <a:noFill/>
              <a:miter lim="800000"/>
              <a:headEnd/>
              <a:tailEnd/>
            </a:ln>
          </p:spPr>
          <p:txBody>
            <a:bodyPr rot="0" vert="horz" wrap="square" lIns="91440" tIns="45720" rIns="91440" bIns="45720" anchor="t" anchorCtr="0">
              <a:noAutofit/>
            </a:bodyPr>
            <a:lstStyle/>
            <a:p>
              <a:pPr marL="0" marR="0" lvl="0" indent="0" defTabSz="914400" eaLnBrk="1" fontAlgn="auto" latinLnBrk="0" hangingPunct="1">
                <a:lnSpc>
                  <a:spcPct val="100000"/>
                </a:lnSpc>
                <a:spcBef>
                  <a:spcPts val="0"/>
                </a:spcBef>
                <a:spcAft>
                  <a:spcPts val="600"/>
                </a:spcAft>
                <a:buClrTx/>
                <a:buSzTx/>
                <a:buFontTx/>
                <a:buNone/>
                <a:tabLst/>
                <a:defRPr/>
              </a:pPr>
              <a:r>
                <a:rPr kumimoji="0" lang="en-US" b="0" i="0" u="none" strike="noStrike" kern="0" cap="none" spc="0" normalizeH="0" baseline="0" noProof="0">
                  <a:ln>
                    <a:noFill/>
                  </a:ln>
                  <a:solidFill>
                    <a:sysClr val="windowText" lastClr="000000"/>
                  </a:solidFill>
                  <a:effectLst/>
                  <a:uLnTx/>
                  <a:uFillTx/>
                  <a:latin typeface="Arial" panose="020B0604020202020204" pitchFamily="34" charset="0"/>
                  <a:ea typeface="Calibri" panose="020F0502020204030204" pitchFamily="34" charset="0"/>
                  <a:cs typeface="Times New Roman" panose="02020603050405020304" pitchFamily="18" charset="0"/>
                </a:rPr>
                <a:t>16</a:t>
              </a:r>
              <a:endParaRPr kumimoji="0" lang="en-US" b="0" i="0" u="none" strike="noStrike" kern="0" cap="none" spc="0" normalizeH="0" baseline="0" noProof="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endParaRPr>
            </a:p>
          </p:txBody>
        </p:sp>
      </p:grpSp>
      <p:grpSp>
        <p:nvGrpSpPr>
          <p:cNvPr id="30" name="Group 29"/>
          <p:cNvGrpSpPr/>
          <p:nvPr/>
        </p:nvGrpSpPr>
        <p:grpSpPr>
          <a:xfrm>
            <a:off x="4134474" y="2329183"/>
            <a:ext cx="4182091" cy="559244"/>
            <a:chOff x="5576397" y="1916953"/>
            <a:chExt cx="4182091" cy="559244"/>
          </a:xfrm>
        </p:grpSpPr>
        <p:cxnSp>
          <p:nvCxnSpPr>
            <p:cNvPr id="16" name="Straight Connector 15"/>
            <p:cNvCxnSpPr/>
            <p:nvPr/>
          </p:nvCxnSpPr>
          <p:spPr>
            <a:xfrm>
              <a:off x="5780295" y="2326254"/>
              <a:ext cx="3603619" cy="0"/>
            </a:xfrm>
            <a:prstGeom prst="line">
              <a:avLst/>
            </a:prstGeom>
            <a:noFill/>
            <a:ln w="19050" cap="flat" cmpd="sng" algn="ctr">
              <a:solidFill>
                <a:srgbClr val="00B0F0"/>
              </a:solidFill>
              <a:prstDash val="solid"/>
              <a:miter lim="800000"/>
            </a:ln>
            <a:effectLst/>
          </p:spPr>
        </p:cxnSp>
        <p:sp>
          <p:nvSpPr>
            <p:cNvPr id="24" name="Text Box 2"/>
            <p:cNvSpPr txBox="1">
              <a:spLocks noChangeArrowheads="1"/>
            </p:cNvSpPr>
            <p:nvPr/>
          </p:nvSpPr>
          <p:spPr bwMode="auto">
            <a:xfrm>
              <a:off x="5576397" y="1916953"/>
              <a:ext cx="629632" cy="559244"/>
            </a:xfrm>
            <a:prstGeom prst="rect">
              <a:avLst/>
            </a:prstGeom>
            <a:noFill/>
            <a:ln w="9525">
              <a:noFill/>
              <a:miter lim="800000"/>
              <a:headEnd/>
              <a:tailEnd/>
            </a:ln>
          </p:spPr>
          <p:txBody>
            <a:bodyPr rot="0" vert="horz" wrap="square" lIns="91440" tIns="45720" rIns="91440" bIns="45720" anchor="t" anchorCtr="0">
              <a:noAutofit/>
            </a:bodyPr>
            <a:lstStyle/>
            <a:p>
              <a:pPr marL="0" marR="0" lvl="0" indent="0" defTabSz="914400" eaLnBrk="1" fontAlgn="auto" latinLnBrk="0" hangingPunct="1">
                <a:lnSpc>
                  <a:spcPct val="100000"/>
                </a:lnSpc>
                <a:spcBef>
                  <a:spcPts val="0"/>
                </a:spcBef>
                <a:spcAft>
                  <a:spcPts val="600"/>
                </a:spcAft>
                <a:buClrTx/>
                <a:buSzTx/>
                <a:buFontTx/>
                <a:buNone/>
                <a:tabLst/>
                <a:defRPr/>
              </a:pPr>
              <a:r>
                <a:rPr kumimoji="0" lang="en-US" b="0" i="0" u="none" strike="noStrike" kern="0" cap="none" spc="0" normalizeH="0" baseline="0" noProof="0">
                  <a:ln>
                    <a:noFill/>
                  </a:ln>
                  <a:solidFill>
                    <a:sysClr val="windowText" lastClr="000000"/>
                  </a:solidFill>
                  <a:effectLst/>
                  <a:uLnTx/>
                  <a:uFillTx/>
                  <a:latin typeface="Arial" panose="020B0604020202020204" pitchFamily="34" charset="0"/>
                  <a:ea typeface="Calibri" panose="020F0502020204030204" pitchFamily="34" charset="0"/>
                  <a:cs typeface="Times New Roman" panose="02020603050405020304" pitchFamily="18" charset="0"/>
                </a:rPr>
                <a:t>10</a:t>
              </a:r>
              <a:endParaRPr kumimoji="0" lang="en-US" b="0" i="0" u="none" strike="noStrike" kern="0" cap="none" spc="0" normalizeH="0" baseline="0" noProof="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endParaRPr>
            </a:p>
          </p:txBody>
        </p:sp>
        <p:sp>
          <p:nvSpPr>
            <p:cNvPr id="27" name="Text Box 2"/>
            <p:cNvSpPr txBox="1">
              <a:spLocks noChangeArrowheads="1"/>
            </p:cNvSpPr>
            <p:nvPr/>
          </p:nvSpPr>
          <p:spPr bwMode="auto">
            <a:xfrm>
              <a:off x="9128856" y="1916953"/>
              <a:ext cx="629632" cy="559244"/>
            </a:xfrm>
            <a:prstGeom prst="rect">
              <a:avLst/>
            </a:prstGeom>
            <a:noFill/>
            <a:ln w="9525">
              <a:noFill/>
              <a:miter lim="800000"/>
              <a:headEnd/>
              <a:tailEnd/>
            </a:ln>
          </p:spPr>
          <p:txBody>
            <a:bodyPr rot="0" vert="horz" wrap="square" lIns="91440" tIns="45720" rIns="91440" bIns="45720" anchor="t" anchorCtr="0">
              <a:noAutofit/>
            </a:bodyPr>
            <a:lstStyle/>
            <a:p>
              <a:pPr marL="0" marR="0" lvl="0" indent="0" defTabSz="914400" eaLnBrk="1" fontAlgn="auto" latinLnBrk="0" hangingPunct="1">
                <a:lnSpc>
                  <a:spcPct val="100000"/>
                </a:lnSpc>
                <a:spcBef>
                  <a:spcPts val="0"/>
                </a:spcBef>
                <a:spcAft>
                  <a:spcPts val="600"/>
                </a:spcAft>
                <a:buClrTx/>
                <a:buSzTx/>
                <a:buFontTx/>
                <a:buNone/>
                <a:tabLst/>
                <a:defRPr/>
              </a:pPr>
              <a:r>
                <a:rPr kumimoji="0" lang="en-US" b="0" i="0" u="none" strike="noStrike" kern="0" cap="none" spc="0" normalizeH="0" baseline="0" noProof="0">
                  <a:ln>
                    <a:noFill/>
                  </a:ln>
                  <a:solidFill>
                    <a:sysClr val="windowText" lastClr="000000"/>
                  </a:solidFill>
                  <a:effectLst/>
                  <a:uLnTx/>
                  <a:uFillTx/>
                  <a:latin typeface="Arial" panose="020B0604020202020204" pitchFamily="34" charset="0"/>
                  <a:ea typeface="Calibri" panose="020F0502020204030204" pitchFamily="34" charset="0"/>
                  <a:cs typeface="Times New Roman" panose="02020603050405020304" pitchFamily="18" charset="0"/>
                </a:rPr>
                <a:t>20</a:t>
              </a:r>
              <a:endParaRPr kumimoji="0" lang="en-US" b="0" i="0" u="none" strike="noStrike" kern="0" cap="none" spc="0" normalizeH="0" baseline="0" noProof="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endParaRPr>
            </a:p>
          </p:txBody>
        </p:sp>
      </p:grpSp>
      <p:grpSp>
        <p:nvGrpSpPr>
          <p:cNvPr id="73" name="Group 72"/>
          <p:cNvGrpSpPr/>
          <p:nvPr/>
        </p:nvGrpSpPr>
        <p:grpSpPr>
          <a:xfrm>
            <a:off x="2953329" y="5064613"/>
            <a:ext cx="2199436" cy="705976"/>
            <a:chOff x="2953329" y="5064613"/>
            <a:chExt cx="2199436" cy="705976"/>
          </a:xfrm>
        </p:grpSpPr>
        <p:sp>
          <p:nvSpPr>
            <p:cNvPr id="9" name="Cloud 8"/>
            <p:cNvSpPr/>
            <p:nvPr/>
          </p:nvSpPr>
          <p:spPr>
            <a:xfrm>
              <a:off x="2953329" y="5064613"/>
              <a:ext cx="2199436" cy="699055"/>
            </a:xfrm>
            <a:prstGeom prst="cloud">
              <a:avLst/>
            </a:prstGeom>
            <a:gradFill>
              <a:gsLst>
                <a:gs pos="0">
                  <a:srgbClr val="002060"/>
                </a:gs>
                <a:gs pos="14000">
                  <a:srgbClr val="0070C0"/>
                </a:gs>
                <a:gs pos="29000">
                  <a:srgbClr val="00B0F0"/>
                </a:gs>
                <a:gs pos="95000">
                  <a:srgbClr val="ED7D31">
                    <a:lumMod val="50000"/>
                  </a:srgbClr>
                </a:gs>
                <a:gs pos="81000">
                  <a:srgbClr val="ED7D31">
                    <a:lumMod val="20000"/>
                    <a:lumOff val="80000"/>
                  </a:srgbClr>
                </a:gs>
                <a:gs pos="67000">
                  <a:srgbClr val="FFC000">
                    <a:lumMod val="20000"/>
                    <a:lumOff val="80000"/>
                  </a:srgbClr>
                </a:gs>
                <a:gs pos="45000">
                  <a:srgbClr val="FFC000">
                    <a:lumMod val="60000"/>
                    <a:lumOff val="40000"/>
                  </a:srgbClr>
                </a:gs>
              </a:gsLst>
              <a:lin ang="5400000" scaled="1"/>
            </a:gradFill>
            <a:ln w="12700" cap="flat" cmpd="sng" algn="ctr">
              <a:solidFill>
                <a:srgbClr val="5B9BD5">
                  <a:shade val="50000"/>
                </a:srgbClr>
              </a:solidFill>
              <a:prstDash val="solid"/>
              <a:miter lim="800000"/>
            </a:ln>
            <a:effectLst/>
            <a:scene3d>
              <a:camera prst="orthographicFront"/>
              <a:lightRig rig="threePt" dir="t"/>
            </a:scene3d>
            <a:sp3d>
              <a:bevelT/>
            </a:sp3d>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10" name="Text Box 2"/>
            <p:cNvSpPr txBox="1">
              <a:spLocks noChangeArrowheads="1"/>
            </p:cNvSpPr>
            <p:nvPr/>
          </p:nvSpPr>
          <p:spPr bwMode="auto">
            <a:xfrm>
              <a:off x="3475854" y="5211563"/>
              <a:ext cx="1148457" cy="559026"/>
            </a:xfrm>
            <a:prstGeom prst="rect">
              <a:avLst/>
            </a:prstGeom>
            <a:noFill/>
            <a:ln w="9525">
              <a:noFill/>
              <a:miter lim="800000"/>
              <a:headEnd/>
              <a:tailEnd/>
            </a:ln>
          </p:spPr>
          <p:txBody>
            <a:bodyPr rot="0" vert="horz" wrap="square" lIns="91440" tIns="45720" rIns="91440" bIns="45720" anchor="t" anchorCtr="0">
              <a:noAutofit/>
            </a:bodyPr>
            <a:lstStyle/>
            <a:p>
              <a:pPr marL="0" marR="0" lvl="0" indent="0" defTabSz="914400" eaLnBrk="1" fontAlgn="auto" latinLnBrk="0" hangingPunct="1">
                <a:lnSpc>
                  <a:spcPct val="100000"/>
                </a:lnSpc>
                <a:spcBef>
                  <a:spcPts val="0"/>
                </a:spcBef>
                <a:spcAft>
                  <a:spcPts val="600"/>
                </a:spcAft>
                <a:buClrTx/>
                <a:buSzTx/>
                <a:buFontTx/>
                <a:buNone/>
                <a:tabLst/>
                <a:defRPr/>
              </a:pPr>
              <a:r>
                <a:rPr kumimoji="0" lang="en-US" sz="2000" b="0" i="1" u="none" strike="noStrike" kern="0" cap="none" spc="0" normalizeH="0" baseline="0" noProof="0">
                  <a:ln>
                    <a:noFill/>
                  </a:ln>
                  <a:solidFill>
                    <a:srgbClr val="833C0B"/>
                  </a:solidFill>
                  <a:effectLst/>
                  <a:uLnTx/>
                  <a:uFillTx/>
                  <a:latin typeface="Times New Roman" panose="02020603050405020304" pitchFamily="18" charset="0"/>
                  <a:ea typeface="Calibri" panose="020F0502020204030204" pitchFamily="34" charset="0"/>
                  <a:cs typeface="Times New Roman" panose="02020603050405020304" pitchFamily="18" charset="0"/>
                </a:rPr>
                <a:t>Kết quả</a:t>
              </a:r>
              <a:endParaRPr kumimoji="0" lang="en-US" sz="2000" b="0" i="0" u="none" strike="noStrike" kern="0" cap="none" spc="0" normalizeH="0" baseline="0" noProof="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endParaRPr>
            </a:p>
          </p:txBody>
        </p:sp>
      </p:grpSp>
      <p:grpSp>
        <p:nvGrpSpPr>
          <p:cNvPr id="33" name="Group 32"/>
          <p:cNvGrpSpPr/>
          <p:nvPr/>
        </p:nvGrpSpPr>
        <p:grpSpPr>
          <a:xfrm>
            <a:off x="3254152" y="4440530"/>
            <a:ext cx="1620062" cy="646317"/>
            <a:chOff x="4696075" y="4028300"/>
            <a:chExt cx="1620062" cy="646317"/>
          </a:xfrm>
        </p:grpSpPr>
        <p:cxnSp>
          <p:nvCxnSpPr>
            <p:cNvPr id="11" name="Straight Arrow Connector 10"/>
            <p:cNvCxnSpPr/>
            <p:nvPr/>
          </p:nvCxnSpPr>
          <p:spPr>
            <a:xfrm flipH="1" flipV="1">
              <a:off x="4696075" y="4028300"/>
              <a:ext cx="540543" cy="633033"/>
            </a:xfrm>
            <a:prstGeom prst="straightConnector1">
              <a:avLst/>
            </a:prstGeom>
            <a:noFill/>
            <a:ln w="19050" cap="flat" cmpd="sng" algn="ctr">
              <a:solidFill>
                <a:srgbClr val="ED7D31">
                  <a:lumMod val="75000"/>
                </a:srgbClr>
              </a:solidFill>
              <a:prstDash val="solid"/>
              <a:miter lim="800000"/>
              <a:tailEnd type="triangle"/>
            </a:ln>
            <a:effectLst/>
          </p:spPr>
        </p:cxnSp>
        <p:cxnSp>
          <p:nvCxnSpPr>
            <p:cNvPr id="12" name="Straight Arrow Connector 11"/>
            <p:cNvCxnSpPr/>
            <p:nvPr/>
          </p:nvCxnSpPr>
          <p:spPr>
            <a:xfrm flipV="1">
              <a:off x="5955775" y="4036406"/>
              <a:ext cx="360362" cy="638211"/>
            </a:xfrm>
            <a:prstGeom prst="straightConnector1">
              <a:avLst/>
            </a:prstGeom>
            <a:noFill/>
            <a:ln w="19050" cap="flat" cmpd="sng" algn="ctr">
              <a:solidFill>
                <a:srgbClr val="ED7D31">
                  <a:lumMod val="75000"/>
                </a:srgbClr>
              </a:solidFill>
              <a:prstDash val="solid"/>
              <a:miter lim="800000"/>
              <a:tailEnd type="triangle"/>
            </a:ln>
            <a:effectLst/>
          </p:spPr>
        </p:cxnSp>
      </p:grpSp>
      <p:pic>
        <p:nvPicPr>
          <p:cNvPr id="34" name="Picture 33"/>
          <p:cNvPicPr>
            <a:picLocks noChangeAspect="1"/>
          </p:cNvPicPr>
          <p:nvPr/>
        </p:nvPicPr>
        <p:blipFill>
          <a:blip r:embed="rId2"/>
          <a:stretch>
            <a:fillRect/>
          </a:stretch>
        </p:blipFill>
        <p:spPr>
          <a:xfrm>
            <a:off x="8690979" y="307574"/>
            <a:ext cx="2679528" cy="2009646"/>
          </a:xfrm>
          <a:prstGeom prst="rect">
            <a:avLst/>
          </a:prstGeom>
        </p:spPr>
      </p:pic>
      <p:cxnSp>
        <p:nvCxnSpPr>
          <p:cNvPr id="36" name="Straight Arrow Connector 35"/>
          <p:cNvCxnSpPr/>
          <p:nvPr/>
        </p:nvCxnSpPr>
        <p:spPr>
          <a:xfrm flipH="1">
            <a:off x="2174198" y="1182233"/>
            <a:ext cx="6667131" cy="2091180"/>
          </a:xfrm>
          <a:prstGeom prst="straightConnector1">
            <a:avLst/>
          </a:prstGeom>
          <a:ln w="28575">
            <a:solidFill>
              <a:srgbClr val="00B0F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flipH="1">
            <a:off x="2953329" y="1514006"/>
            <a:ext cx="5888000" cy="1317685"/>
          </a:xfrm>
          <a:prstGeom prst="straightConnector1">
            <a:avLst/>
          </a:prstGeom>
          <a:ln w="28575">
            <a:solidFill>
              <a:srgbClr val="00B0F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flipH="1">
            <a:off x="6230272" y="1821305"/>
            <a:ext cx="2531479" cy="1257589"/>
          </a:xfrm>
          <a:prstGeom prst="straightConnector1">
            <a:avLst/>
          </a:prstGeom>
          <a:ln w="28575">
            <a:solidFill>
              <a:srgbClr val="00B0F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flipH="1">
            <a:off x="6680725" y="2172848"/>
            <a:ext cx="2081026" cy="435957"/>
          </a:xfrm>
          <a:prstGeom prst="straightConnector1">
            <a:avLst/>
          </a:prstGeom>
          <a:ln w="28575">
            <a:solidFill>
              <a:srgbClr val="00B0F0"/>
            </a:solidFill>
            <a:prstDash val="sysDot"/>
            <a:tailEnd type="triangle"/>
          </a:ln>
        </p:spPr>
        <p:style>
          <a:lnRef idx="1">
            <a:schemeClr val="accent1"/>
          </a:lnRef>
          <a:fillRef idx="0">
            <a:schemeClr val="accent1"/>
          </a:fillRef>
          <a:effectRef idx="0">
            <a:schemeClr val="accent1"/>
          </a:effectRef>
          <a:fontRef idx="minor">
            <a:schemeClr val="tx1"/>
          </a:fontRef>
        </p:style>
      </p:cxnSp>
      <p:grpSp>
        <p:nvGrpSpPr>
          <p:cNvPr id="64" name="Group 63"/>
          <p:cNvGrpSpPr/>
          <p:nvPr/>
        </p:nvGrpSpPr>
        <p:grpSpPr>
          <a:xfrm>
            <a:off x="10763949" y="2804067"/>
            <a:ext cx="1131774" cy="2567939"/>
            <a:chOff x="10957159" y="2804490"/>
            <a:chExt cx="1131774" cy="2567939"/>
          </a:xfrm>
        </p:grpSpPr>
        <p:sp>
          <p:nvSpPr>
            <p:cNvPr id="61" name="Rectangle 60"/>
            <p:cNvSpPr/>
            <p:nvPr/>
          </p:nvSpPr>
          <p:spPr>
            <a:xfrm>
              <a:off x="10957159" y="2857913"/>
              <a:ext cx="1131774" cy="2514516"/>
            </a:xfrm>
            <a:prstGeom prst="rect">
              <a:avLst/>
            </a:prstGeom>
            <a:solidFill>
              <a:schemeClr val="accent6">
                <a:lumMod val="20000"/>
                <a:lumOff val="80000"/>
              </a:schemeClr>
            </a:solidFill>
            <a:ln>
              <a:solidFill>
                <a:schemeClr val="accent6">
                  <a:lumMod val="7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1" name="Group 50"/>
            <p:cNvGrpSpPr/>
            <p:nvPr/>
          </p:nvGrpSpPr>
          <p:grpSpPr>
            <a:xfrm>
              <a:off x="11068175" y="2804490"/>
              <a:ext cx="936354" cy="2533474"/>
              <a:chOff x="10896118" y="2785367"/>
              <a:chExt cx="936354" cy="2533474"/>
            </a:xfrm>
          </p:grpSpPr>
          <p:sp>
            <p:nvSpPr>
              <p:cNvPr id="43" name="TextBox 42"/>
              <p:cNvSpPr txBox="1"/>
              <p:nvPr/>
            </p:nvSpPr>
            <p:spPr>
              <a:xfrm>
                <a:off x="11056443" y="2785367"/>
                <a:ext cx="726023" cy="400110"/>
              </a:xfrm>
              <a:prstGeom prst="rect">
                <a:avLst/>
              </a:prstGeom>
              <a:noFill/>
            </p:spPr>
            <p:txBody>
              <a:bodyPr wrap="square" rtlCol="0">
                <a:spAutoFit/>
              </a:bodyPr>
              <a:lstStyle/>
              <a:p>
                <a:r>
                  <a:rPr lang="en-US" sz="2000" b="1" smtClean="0">
                    <a:latin typeface="Courier New" panose="02070309020205020404" pitchFamily="49" charset="0"/>
                    <a:cs typeface="Courier New" panose="02070309020205020404" pitchFamily="49" charset="0"/>
                  </a:rPr>
                  <a:t>1 0</a:t>
                </a:r>
                <a:endParaRPr lang="en-US" sz="2000" b="1">
                  <a:latin typeface="Courier New" panose="02070309020205020404" pitchFamily="49" charset="0"/>
                  <a:cs typeface="Courier New" panose="02070309020205020404" pitchFamily="49" charset="0"/>
                </a:endParaRPr>
              </a:p>
            </p:txBody>
          </p:sp>
          <p:sp>
            <p:nvSpPr>
              <p:cNvPr id="44" name="TextBox 43"/>
              <p:cNvSpPr txBox="1"/>
              <p:nvPr/>
            </p:nvSpPr>
            <p:spPr>
              <a:xfrm>
                <a:off x="11056443" y="3096323"/>
                <a:ext cx="726023" cy="400110"/>
              </a:xfrm>
              <a:prstGeom prst="rect">
                <a:avLst/>
              </a:prstGeom>
              <a:noFill/>
            </p:spPr>
            <p:txBody>
              <a:bodyPr wrap="square" rtlCol="0">
                <a:spAutoFit/>
              </a:bodyPr>
              <a:lstStyle/>
              <a:p>
                <a:r>
                  <a:rPr lang="en-US" sz="2000" b="1" smtClean="0">
                    <a:latin typeface="Courier New" panose="02070309020205020404" pitchFamily="49" charset="0"/>
                    <a:cs typeface="Courier New" panose="02070309020205020404" pitchFamily="49" charset="0"/>
                  </a:rPr>
                  <a:t>5 1</a:t>
                </a:r>
                <a:endParaRPr lang="en-US" sz="2000" b="1">
                  <a:latin typeface="Courier New" panose="02070309020205020404" pitchFamily="49" charset="0"/>
                  <a:cs typeface="Courier New" panose="02070309020205020404" pitchFamily="49" charset="0"/>
                </a:endParaRPr>
              </a:p>
            </p:txBody>
          </p:sp>
          <p:sp>
            <p:nvSpPr>
              <p:cNvPr id="45" name="TextBox 44"/>
              <p:cNvSpPr txBox="1"/>
              <p:nvPr/>
            </p:nvSpPr>
            <p:spPr>
              <a:xfrm>
                <a:off x="11056443" y="3409482"/>
                <a:ext cx="726023" cy="400110"/>
              </a:xfrm>
              <a:prstGeom prst="rect">
                <a:avLst/>
              </a:prstGeom>
              <a:noFill/>
            </p:spPr>
            <p:txBody>
              <a:bodyPr wrap="square" rtlCol="0">
                <a:spAutoFit/>
              </a:bodyPr>
              <a:lstStyle/>
              <a:p>
                <a:r>
                  <a:rPr lang="en-US" sz="2000" b="1" smtClean="0">
                    <a:latin typeface="Courier New" panose="02070309020205020404" pitchFamily="49" charset="0"/>
                    <a:cs typeface="Courier New" panose="02070309020205020404" pitchFamily="49" charset="0"/>
                  </a:rPr>
                  <a:t>3 0</a:t>
                </a:r>
                <a:endParaRPr lang="en-US" sz="2000" b="1">
                  <a:latin typeface="Courier New" panose="02070309020205020404" pitchFamily="49" charset="0"/>
                  <a:cs typeface="Courier New" panose="02070309020205020404" pitchFamily="49" charset="0"/>
                </a:endParaRPr>
              </a:p>
            </p:txBody>
          </p:sp>
          <p:sp>
            <p:nvSpPr>
              <p:cNvPr id="46" name="TextBox 45"/>
              <p:cNvSpPr txBox="1"/>
              <p:nvPr/>
            </p:nvSpPr>
            <p:spPr>
              <a:xfrm>
                <a:off x="11056442" y="3696020"/>
                <a:ext cx="726023" cy="400110"/>
              </a:xfrm>
              <a:prstGeom prst="rect">
                <a:avLst/>
              </a:prstGeom>
              <a:noFill/>
            </p:spPr>
            <p:txBody>
              <a:bodyPr wrap="square" rtlCol="0">
                <a:spAutoFit/>
              </a:bodyPr>
              <a:lstStyle/>
              <a:p>
                <a:r>
                  <a:rPr lang="en-US" sz="2000" b="1" smtClean="0">
                    <a:latin typeface="Courier New" panose="02070309020205020404" pitchFamily="49" charset="0"/>
                    <a:cs typeface="Courier New" panose="02070309020205020404" pitchFamily="49" charset="0"/>
                  </a:rPr>
                  <a:t>8 1</a:t>
                </a:r>
                <a:endParaRPr lang="en-US" sz="2000" b="1">
                  <a:latin typeface="Courier New" panose="02070309020205020404" pitchFamily="49" charset="0"/>
                  <a:cs typeface="Courier New" panose="02070309020205020404" pitchFamily="49" charset="0"/>
                </a:endParaRPr>
              </a:p>
            </p:txBody>
          </p:sp>
          <p:sp>
            <p:nvSpPr>
              <p:cNvPr id="47" name="TextBox 46"/>
              <p:cNvSpPr txBox="1"/>
              <p:nvPr/>
            </p:nvSpPr>
            <p:spPr>
              <a:xfrm>
                <a:off x="10903809" y="4008078"/>
                <a:ext cx="928663" cy="400110"/>
              </a:xfrm>
              <a:prstGeom prst="rect">
                <a:avLst/>
              </a:prstGeom>
              <a:noFill/>
            </p:spPr>
            <p:txBody>
              <a:bodyPr wrap="square" rtlCol="0">
                <a:spAutoFit/>
              </a:bodyPr>
              <a:lstStyle/>
              <a:p>
                <a:r>
                  <a:rPr lang="en-US" sz="2000" b="1" smtClean="0">
                    <a:latin typeface="Courier New" panose="02070309020205020404" pitchFamily="49" charset="0"/>
                    <a:cs typeface="Courier New" panose="02070309020205020404" pitchFamily="49" charset="0"/>
                  </a:rPr>
                  <a:t>14 0</a:t>
                </a:r>
                <a:endParaRPr lang="en-US" sz="2000" b="1">
                  <a:latin typeface="Courier New" panose="02070309020205020404" pitchFamily="49" charset="0"/>
                  <a:cs typeface="Courier New" panose="02070309020205020404" pitchFamily="49" charset="0"/>
                </a:endParaRPr>
              </a:p>
            </p:txBody>
          </p:sp>
          <p:sp>
            <p:nvSpPr>
              <p:cNvPr id="48" name="TextBox 47"/>
              <p:cNvSpPr txBox="1"/>
              <p:nvPr/>
            </p:nvSpPr>
            <p:spPr>
              <a:xfrm>
                <a:off x="10903809" y="4308474"/>
                <a:ext cx="928663" cy="400110"/>
              </a:xfrm>
              <a:prstGeom prst="rect">
                <a:avLst/>
              </a:prstGeom>
              <a:noFill/>
            </p:spPr>
            <p:txBody>
              <a:bodyPr wrap="square" rtlCol="0">
                <a:spAutoFit/>
              </a:bodyPr>
              <a:lstStyle/>
              <a:p>
                <a:r>
                  <a:rPr lang="en-US" sz="2000" b="1" smtClean="0">
                    <a:latin typeface="Courier New" panose="02070309020205020404" pitchFamily="49" charset="0"/>
                    <a:cs typeface="Courier New" panose="02070309020205020404" pitchFamily="49" charset="0"/>
                  </a:rPr>
                  <a:t>16 1</a:t>
                </a:r>
                <a:endParaRPr lang="en-US" sz="2000" b="1">
                  <a:latin typeface="Courier New" panose="02070309020205020404" pitchFamily="49" charset="0"/>
                  <a:cs typeface="Courier New" panose="02070309020205020404" pitchFamily="49" charset="0"/>
                </a:endParaRPr>
              </a:p>
            </p:txBody>
          </p:sp>
          <p:sp>
            <p:nvSpPr>
              <p:cNvPr id="49" name="TextBox 48"/>
              <p:cNvSpPr txBox="1"/>
              <p:nvPr/>
            </p:nvSpPr>
            <p:spPr>
              <a:xfrm>
                <a:off x="10903809" y="4636495"/>
                <a:ext cx="928663" cy="400110"/>
              </a:xfrm>
              <a:prstGeom prst="rect">
                <a:avLst/>
              </a:prstGeom>
              <a:noFill/>
            </p:spPr>
            <p:txBody>
              <a:bodyPr wrap="square" rtlCol="0">
                <a:spAutoFit/>
              </a:bodyPr>
              <a:lstStyle/>
              <a:p>
                <a:r>
                  <a:rPr lang="en-US" sz="2000" b="1" smtClean="0">
                    <a:latin typeface="Courier New" panose="02070309020205020404" pitchFamily="49" charset="0"/>
                    <a:cs typeface="Courier New" panose="02070309020205020404" pitchFamily="49" charset="0"/>
                  </a:rPr>
                  <a:t>10 0</a:t>
                </a:r>
                <a:endParaRPr lang="en-US" sz="2000" b="1">
                  <a:latin typeface="Courier New" panose="02070309020205020404" pitchFamily="49" charset="0"/>
                  <a:cs typeface="Courier New" panose="02070309020205020404" pitchFamily="49" charset="0"/>
                </a:endParaRPr>
              </a:p>
            </p:txBody>
          </p:sp>
          <p:sp>
            <p:nvSpPr>
              <p:cNvPr id="50" name="TextBox 49"/>
              <p:cNvSpPr txBox="1"/>
              <p:nvPr/>
            </p:nvSpPr>
            <p:spPr>
              <a:xfrm>
                <a:off x="10896118" y="4918731"/>
                <a:ext cx="928663" cy="400110"/>
              </a:xfrm>
              <a:prstGeom prst="rect">
                <a:avLst/>
              </a:prstGeom>
              <a:noFill/>
            </p:spPr>
            <p:txBody>
              <a:bodyPr wrap="square" rtlCol="0">
                <a:spAutoFit/>
              </a:bodyPr>
              <a:lstStyle/>
              <a:p>
                <a:r>
                  <a:rPr lang="en-US" sz="2000" b="1" smtClean="0">
                    <a:latin typeface="Courier New" panose="02070309020205020404" pitchFamily="49" charset="0"/>
                    <a:cs typeface="Courier New" panose="02070309020205020404" pitchFamily="49" charset="0"/>
                  </a:rPr>
                  <a:t>20 1</a:t>
                </a:r>
                <a:endParaRPr lang="en-US" sz="2000" b="1">
                  <a:latin typeface="Courier New" panose="02070309020205020404" pitchFamily="49" charset="0"/>
                  <a:cs typeface="Courier New" panose="02070309020205020404" pitchFamily="49" charset="0"/>
                </a:endParaRPr>
              </a:p>
            </p:txBody>
          </p:sp>
        </p:grpSp>
      </p:grpSp>
      <p:grpSp>
        <p:nvGrpSpPr>
          <p:cNvPr id="63" name="Group 62"/>
          <p:cNvGrpSpPr/>
          <p:nvPr/>
        </p:nvGrpSpPr>
        <p:grpSpPr>
          <a:xfrm>
            <a:off x="8929761" y="2892673"/>
            <a:ext cx="1131774" cy="2533830"/>
            <a:chOff x="9722092" y="2890894"/>
            <a:chExt cx="1131774" cy="2533830"/>
          </a:xfrm>
        </p:grpSpPr>
        <p:sp>
          <p:nvSpPr>
            <p:cNvPr id="62" name="Rectangle 61"/>
            <p:cNvSpPr/>
            <p:nvPr/>
          </p:nvSpPr>
          <p:spPr>
            <a:xfrm>
              <a:off x="9722092" y="2890894"/>
              <a:ext cx="1131774" cy="2514516"/>
            </a:xfrm>
            <a:prstGeom prst="rect">
              <a:avLst/>
            </a:prstGeom>
            <a:solidFill>
              <a:schemeClr val="accent2">
                <a:lumMod val="20000"/>
                <a:lumOff val="80000"/>
              </a:schemeClr>
            </a:solidFill>
            <a:ln>
              <a:solidFill>
                <a:schemeClr val="accent6">
                  <a:lumMod val="7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2" name="Group 51"/>
            <p:cNvGrpSpPr/>
            <p:nvPr/>
          </p:nvGrpSpPr>
          <p:grpSpPr>
            <a:xfrm>
              <a:off x="9889578" y="2890894"/>
              <a:ext cx="945604" cy="2533830"/>
              <a:chOff x="10916848" y="2785011"/>
              <a:chExt cx="945604" cy="2533830"/>
            </a:xfrm>
          </p:grpSpPr>
          <p:sp>
            <p:nvSpPr>
              <p:cNvPr id="53" name="TextBox 52"/>
              <p:cNvSpPr txBox="1"/>
              <p:nvPr/>
            </p:nvSpPr>
            <p:spPr>
              <a:xfrm>
                <a:off x="11064644" y="2785011"/>
                <a:ext cx="726023" cy="400110"/>
              </a:xfrm>
              <a:prstGeom prst="rect">
                <a:avLst/>
              </a:prstGeom>
              <a:noFill/>
            </p:spPr>
            <p:txBody>
              <a:bodyPr wrap="square" rtlCol="0">
                <a:spAutoFit/>
              </a:bodyPr>
              <a:lstStyle/>
              <a:p>
                <a:r>
                  <a:rPr lang="en-US" sz="2000" b="1" smtClean="0">
                    <a:latin typeface="Courier New" panose="02070309020205020404" pitchFamily="49" charset="0"/>
                    <a:cs typeface="Courier New" panose="02070309020205020404" pitchFamily="49" charset="0"/>
                  </a:rPr>
                  <a:t>1 0</a:t>
                </a:r>
                <a:endParaRPr lang="en-US" sz="2000" b="1">
                  <a:latin typeface="Courier New" panose="02070309020205020404" pitchFamily="49" charset="0"/>
                  <a:cs typeface="Courier New" panose="02070309020205020404" pitchFamily="49" charset="0"/>
                </a:endParaRPr>
              </a:p>
            </p:txBody>
          </p:sp>
          <p:sp>
            <p:nvSpPr>
              <p:cNvPr id="54" name="TextBox 53"/>
              <p:cNvSpPr txBox="1"/>
              <p:nvPr/>
            </p:nvSpPr>
            <p:spPr>
              <a:xfrm>
                <a:off x="11076456" y="3395624"/>
                <a:ext cx="726023" cy="400110"/>
              </a:xfrm>
              <a:prstGeom prst="rect">
                <a:avLst/>
              </a:prstGeom>
              <a:noFill/>
            </p:spPr>
            <p:txBody>
              <a:bodyPr wrap="square" rtlCol="0">
                <a:spAutoFit/>
              </a:bodyPr>
              <a:lstStyle/>
              <a:p>
                <a:r>
                  <a:rPr lang="en-US" sz="2000" b="1" smtClean="0">
                    <a:latin typeface="Courier New" panose="02070309020205020404" pitchFamily="49" charset="0"/>
                    <a:cs typeface="Courier New" panose="02070309020205020404" pitchFamily="49" charset="0"/>
                  </a:rPr>
                  <a:t>5 1</a:t>
                </a:r>
                <a:endParaRPr lang="en-US" sz="2000" b="1">
                  <a:latin typeface="Courier New" panose="02070309020205020404" pitchFamily="49" charset="0"/>
                  <a:cs typeface="Courier New" panose="02070309020205020404" pitchFamily="49" charset="0"/>
                </a:endParaRPr>
              </a:p>
            </p:txBody>
          </p:sp>
          <p:sp>
            <p:nvSpPr>
              <p:cNvPr id="55" name="TextBox 54"/>
              <p:cNvSpPr txBox="1"/>
              <p:nvPr/>
            </p:nvSpPr>
            <p:spPr>
              <a:xfrm>
                <a:off x="11070550" y="3087560"/>
                <a:ext cx="726023" cy="400110"/>
              </a:xfrm>
              <a:prstGeom prst="rect">
                <a:avLst/>
              </a:prstGeom>
              <a:noFill/>
            </p:spPr>
            <p:txBody>
              <a:bodyPr wrap="square" rtlCol="0">
                <a:spAutoFit/>
              </a:bodyPr>
              <a:lstStyle/>
              <a:p>
                <a:r>
                  <a:rPr lang="en-US" sz="2000" b="1" smtClean="0">
                    <a:latin typeface="Courier New" panose="02070309020205020404" pitchFamily="49" charset="0"/>
                    <a:cs typeface="Courier New" panose="02070309020205020404" pitchFamily="49" charset="0"/>
                  </a:rPr>
                  <a:t>3 0</a:t>
                </a:r>
                <a:endParaRPr lang="en-US" sz="2000" b="1">
                  <a:latin typeface="Courier New" panose="02070309020205020404" pitchFamily="49" charset="0"/>
                  <a:cs typeface="Courier New" panose="02070309020205020404" pitchFamily="49" charset="0"/>
                </a:endParaRPr>
              </a:p>
            </p:txBody>
          </p:sp>
          <p:sp>
            <p:nvSpPr>
              <p:cNvPr id="56" name="TextBox 55"/>
              <p:cNvSpPr txBox="1"/>
              <p:nvPr/>
            </p:nvSpPr>
            <p:spPr>
              <a:xfrm>
                <a:off x="11078927" y="3696020"/>
                <a:ext cx="726023" cy="400110"/>
              </a:xfrm>
              <a:prstGeom prst="rect">
                <a:avLst/>
              </a:prstGeom>
              <a:noFill/>
            </p:spPr>
            <p:txBody>
              <a:bodyPr wrap="square" rtlCol="0">
                <a:spAutoFit/>
              </a:bodyPr>
              <a:lstStyle/>
              <a:p>
                <a:r>
                  <a:rPr lang="en-US" sz="2000" b="1" smtClean="0">
                    <a:latin typeface="Courier New" panose="02070309020205020404" pitchFamily="49" charset="0"/>
                    <a:cs typeface="Courier New" panose="02070309020205020404" pitchFamily="49" charset="0"/>
                  </a:rPr>
                  <a:t>8 1</a:t>
                </a:r>
                <a:endParaRPr lang="en-US" sz="2000" b="1">
                  <a:latin typeface="Courier New" panose="02070309020205020404" pitchFamily="49" charset="0"/>
                  <a:cs typeface="Courier New" panose="02070309020205020404" pitchFamily="49" charset="0"/>
                </a:endParaRPr>
              </a:p>
            </p:txBody>
          </p:sp>
          <p:sp>
            <p:nvSpPr>
              <p:cNvPr id="57" name="TextBox 56"/>
              <p:cNvSpPr txBox="1"/>
              <p:nvPr/>
            </p:nvSpPr>
            <p:spPr>
              <a:xfrm>
                <a:off x="10924539" y="4287620"/>
                <a:ext cx="928663" cy="400110"/>
              </a:xfrm>
              <a:prstGeom prst="rect">
                <a:avLst/>
              </a:prstGeom>
              <a:noFill/>
            </p:spPr>
            <p:txBody>
              <a:bodyPr wrap="square" rtlCol="0">
                <a:spAutoFit/>
              </a:bodyPr>
              <a:lstStyle/>
              <a:p>
                <a:r>
                  <a:rPr lang="en-US" sz="2000" b="1" smtClean="0">
                    <a:latin typeface="Courier New" panose="02070309020205020404" pitchFamily="49" charset="0"/>
                    <a:cs typeface="Courier New" panose="02070309020205020404" pitchFamily="49" charset="0"/>
                  </a:rPr>
                  <a:t>14 0</a:t>
                </a:r>
                <a:endParaRPr lang="en-US" sz="2000" b="1">
                  <a:latin typeface="Courier New" panose="02070309020205020404" pitchFamily="49" charset="0"/>
                  <a:cs typeface="Courier New" panose="02070309020205020404" pitchFamily="49" charset="0"/>
                </a:endParaRPr>
              </a:p>
            </p:txBody>
          </p:sp>
          <p:sp>
            <p:nvSpPr>
              <p:cNvPr id="58" name="TextBox 57"/>
              <p:cNvSpPr txBox="1"/>
              <p:nvPr/>
            </p:nvSpPr>
            <p:spPr>
              <a:xfrm>
                <a:off x="10916848" y="4600407"/>
                <a:ext cx="928663" cy="400110"/>
              </a:xfrm>
              <a:prstGeom prst="rect">
                <a:avLst/>
              </a:prstGeom>
              <a:noFill/>
            </p:spPr>
            <p:txBody>
              <a:bodyPr wrap="square" rtlCol="0">
                <a:spAutoFit/>
              </a:bodyPr>
              <a:lstStyle/>
              <a:p>
                <a:r>
                  <a:rPr lang="en-US" sz="2000" b="1" smtClean="0">
                    <a:latin typeface="Courier New" panose="02070309020205020404" pitchFamily="49" charset="0"/>
                    <a:cs typeface="Courier New" panose="02070309020205020404" pitchFamily="49" charset="0"/>
                  </a:rPr>
                  <a:t>16 1</a:t>
                </a:r>
                <a:endParaRPr lang="en-US" sz="2000" b="1">
                  <a:latin typeface="Courier New" panose="02070309020205020404" pitchFamily="49" charset="0"/>
                  <a:cs typeface="Courier New" panose="02070309020205020404" pitchFamily="49" charset="0"/>
                </a:endParaRPr>
              </a:p>
            </p:txBody>
          </p:sp>
          <p:sp>
            <p:nvSpPr>
              <p:cNvPr id="59" name="TextBox 58"/>
              <p:cNvSpPr txBox="1"/>
              <p:nvPr/>
            </p:nvSpPr>
            <p:spPr>
              <a:xfrm>
                <a:off x="10933789" y="3991820"/>
                <a:ext cx="928663" cy="400110"/>
              </a:xfrm>
              <a:prstGeom prst="rect">
                <a:avLst/>
              </a:prstGeom>
              <a:noFill/>
            </p:spPr>
            <p:txBody>
              <a:bodyPr wrap="square" rtlCol="0">
                <a:spAutoFit/>
              </a:bodyPr>
              <a:lstStyle/>
              <a:p>
                <a:r>
                  <a:rPr lang="en-US" sz="2000" b="1" smtClean="0">
                    <a:latin typeface="Courier New" panose="02070309020205020404" pitchFamily="49" charset="0"/>
                    <a:cs typeface="Courier New" panose="02070309020205020404" pitchFamily="49" charset="0"/>
                  </a:rPr>
                  <a:t>10 0</a:t>
                </a:r>
                <a:endParaRPr lang="en-US" sz="2000" b="1">
                  <a:latin typeface="Courier New" panose="02070309020205020404" pitchFamily="49" charset="0"/>
                  <a:cs typeface="Courier New" panose="02070309020205020404" pitchFamily="49" charset="0"/>
                </a:endParaRPr>
              </a:p>
            </p:txBody>
          </p:sp>
          <p:sp>
            <p:nvSpPr>
              <p:cNvPr id="60" name="TextBox 59"/>
              <p:cNvSpPr txBox="1"/>
              <p:nvPr/>
            </p:nvSpPr>
            <p:spPr>
              <a:xfrm>
                <a:off x="10926098" y="4918731"/>
                <a:ext cx="928663" cy="400110"/>
              </a:xfrm>
              <a:prstGeom prst="rect">
                <a:avLst/>
              </a:prstGeom>
              <a:noFill/>
            </p:spPr>
            <p:txBody>
              <a:bodyPr wrap="square" rtlCol="0">
                <a:spAutoFit/>
              </a:bodyPr>
              <a:lstStyle/>
              <a:p>
                <a:r>
                  <a:rPr lang="en-US" sz="2000" b="1" smtClean="0">
                    <a:latin typeface="Courier New" panose="02070309020205020404" pitchFamily="49" charset="0"/>
                    <a:cs typeface="Courier New" panose="02070309020205020404" pitchFamily="49" charset="0"/>
                  </a:rPr>
                  <a:t>20 1</a:t>
                </a:r>
                <a:endParaRPr lang="en-US" sz="2000" b="1">
                  <a:latin typeface="Courier New" panose="02070309020205020404" pitchFamily="49" charset="0"/>
                  <a:cs typeface="Courier New" panose="02070309020205020404" pitchFamily="49" charset="0"/>
                </a:endParaRPr>
              </a:p>
            </p:txBody>
          </p:sp>
        </p:grpSp>
      </p:grpSp>
      <p:cxnSp>
        <p:nvCxnSpPr>
          <p:cNvPr id="66" name="Straight Arrow Connector 65"/>
          <p:cNvCxnSpPr>
            <a:stCxn id="34" idx="2"/>
          </p:cNvCxnSpPr>
          <p:nvPr/>
        </p:nvCxnSpPr>
        <p:spPr>
          <a:xfrm>
            <a:off x="10030743" y="2317220"/>
            <a:ext cx="1076968" cy="421264"/>
          </a:xfrm>
          <a:prstGeom prst="straightConnector1">
            <a:avLst/>
          </a:prstGeom>
          <a:ln w="28575">
            <a:solidFill>
              <a:schemeClr val="accent4">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p:nvPr/>
        </p:nvCxnSpPr>
        <p:spPr>
          <a:xfrm flipH="1">
            <a:off x="10133351" y="4026778"/>
            <a:ext cx="530278" cy="0"/>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737941" y="4367585"/>
            <a:ext cx="1801810" cy="0"/>
          </a:xfrm>
          <a:prstGeom prst="line">
            <a:avLst/>
          </a:prstGeom>
          <a:noFill/>
          <a:ln w="28575" cap="flat" cmpd="sng" algn="ctr">
            <a:solidFill>
              <a:srgbClr val="ED7D31">
                <a:lumMod val="50000"/>
              </a:srgbClr>
            </a:solidFill>
            <a:prstDash val="solid"/>
            <a:miter lim="800000"/>
          </a:ln>
          <a:effectLst/>
        </p:spPr>
      </p:cxnSp>
      <p:pic>
        <p:nvPicPr>
          <p:cNvPr id="65" name="Picture 64"/>
          <p:cNvPicPr>
            <a:picLocks noChangeAspect="1"/>
          </p:cNvPicPr>
          <p:nvPr/>
        </p:nvPicPr>
        <p:blipFill>
          <a:blip r:embed="rId3"/>
          <a:stretch>
            <a:fillRect/>
          </a:stretch>
        </p:blipFill>
        <p:spPr>
          <a:xfrm>
            <a:off x="154113" y="6376000"/>
            <a:ext cx="1975275" cy="371888"/>
          </a:xfrm>
          <a:prstGeom prst="rect">
            <a:avLst/>
          </a:prstGeom>
        </p:spPr>
      </p:pic>
      <p:pic>
        <p:nvPicPr>
          <p:cNvPr id="67" name="Picture 4" descr="Related imag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267522" y="5729109"/>
            <a:ext cx="798582" cy="10719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944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arn(inVertical)">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31" presetClass="entr" presetSubtype="0" fill="hold" nodeType="clickEffect">
                                  <p:stCondLst>
                                    <p:cond delay="0"/>
                                  </p:stCondLst>
                                  <p:childTnLst>
                                    <p:set>
                                      <p:cBhvr>
                                        <p:cTn id="11" dur="1" fill="hold">
                                          <p:stCondLst>
                                            <p:cond delay="0"/>
                                          </p:stCondLst>
                                        </p:cTn>
                                        <p:tgtEl>
                                          <p:spTgt spid="34"/>
                                        </p:tgtEl>
                                        <p:attrNameLst>
                                          <p:attrName>style.visibility</p:attrName>
                                        </p:attrNameLst>
                                      </p:cBhvr>
                                      <p:to>
                                        <p:strVal val="visible"/>
                                      </p:to>
                                    </p:set>
                                    <p:anim calcmode="lin" valueType="num">
                                      <p:cBhvr>
                                        <p:cTn id="12" dur="1000" fill="hold"/>
                                        <p:tgtEl>
                                          <p:spTgt spid="34"/>
                                        </p:tgtEl>
                                        <p:attrNameLst>
                                          <p:attrName>ppt_w</p:attrName>
                                        </p:attrNameLst>
                                      </p:cBhvr>
                                      <p:tavLst>
                                        <p:tav tm="0">
                                          <p:val>
                                            <p:fltVal val="0"/>
                                          </p:val>
                                        </p:tav>
                                        <p:tav tm="100000">
                                          <p:val>
                                            <p:strVal val="#ppt_w"/>
                                          </p:val>
                                        </p:tav>
                                      </p:tavLst>
                                    </p:anim>
                                    <p:anim calcmode="lin" valueType="num">
                                      <p:cBhvr>
                                        <p:cTn id="13" dur="1000" fill="hold"/>
                                        <p:tgtEl>
                                          <p:spTgt spid="34"/>
                                        </p:tgtEl>
                                        <p:attrNameLst>
                                          <p:attrName>ppt_h</p:attrName>
                                        </p:attrNameLst>
                                      </p:cBhvr>
                                      <p:tavLst>
                                        <p:tav tm="0">
                                          <p:val>
                                            <p:fltVal val="0"/>
                                          </p:val>
                                        </p:tav>
                                        <p:tav tm="100000">
                                          <p:val>
                                            <p:strVal val="#ppt_h"/>
                                          </p:val>
                                        </p:tav>
                                      </p:tavLst>
                                    </p:anim>
                                    <p:anim calcmode="lin" valueType="num">
                                      <p:cBhvr>
                                        <p:cTn id="14" dur="1000" fill="hold"/>
                                        <p:tgtEl>
                                          <p:spTgt spid="34"/>
                                        </p:tgtEl>
                                        <p:attrNameLst>
                                          <p:attrName>style.rotation</p:attrName>
                                        </p:attrNameLst>
                                      </p:cBhvr>
                                      <p:tavLst>
                                        <p:tav tm="0">
                                          <p:val>
                                            <p:fltVal val="90"/>
                                          </p:val>
                                        </p:tav>
                                        <p:tav tm="100000">
                                          <p:val>
                                            <p:fltVal val="0"/>
                                          </p:val>
                                        </p:tav>
                                      </p:tavLst>
                                    </p:anim>
                                    <p:animEffect transition="in" filter="fade">
                                      <p:cBhvr>
                                        <p:cTn id="15" dur="1000"/>
                                        <p:tgtEl>
                                          <p:spTgt spid="34"/>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nodeType="clickEffect">
                                  <p:stCondLst>
                                    <p:cond delay="0"/>
                                  </p:stCondLst>
                                  <p:childTnLst>
                                    <p:set>
                                      <p:cBhvr>
                                        <p:cTn id="19" dur="1" fill="hold">
                                          <p:stCondLst>
                                            <p:cond delay="0"/>
                                          </p:stCondLst>
                                        </p:cTn>
                                        <p:tgtEl>
                                          <p:spTgt spid="36"/>
                                        </p:tgtEl>
                                        <p:attrNameLst>
                                          <p:attrName>style.visibility</p:attrName>
                                        </p:attrNameLst>
                                      </p:cBhvr>
                                      <p:to>
                                        <p:strVal val="visible"/>
                                      </p:to>
                                    </p:set>
                                    <p:animEffect transition="in" filter="barn(inVertical)">
                                      <p:cBhvr>
                                        <p:cTn id="20" dur="500"/>
                                        <p:tgtEl>
                                          <p:spTgt spid="36"/>
                                        </p:tgtEl>
                                      </p:cBhvr>
                                    </p:animEffect>
                                  </p:childTnLst>
                                </p:cTn>
                              </p:par>
                            </p:childTnLst>
                          </p:cTn>
                        </p:par>
                      </p:childTnLst>
                    </p:cTn>
                  </p:par>
                  <p:par>
                    <p:cTn id="21" fill="hold">
                      <p:stCondLst>
                        <p:cond delay="indefinite"/>
                      </p:stCondLst>
                      <p:childTnLst>
                        <p:par>
                          <p:cTn id="22" fill="hold">
                            <p:stCondLst>
                              <p:cond delay="0"/>
                            </p:stCondLst>
                            <p:childTnLst>
                              <p:par>
                                <p:cTn id="23" presetID="6" presetClass="entr" presetSubtype="16" fill="hold" nodeType="click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circle(in)">
                                      <p:cBhvr>
                                        <p:cTn id="25" dur="2000"/>
                                        <p:tgtEl>
                                          <p:spTgt spid="28"/>
                                        </p:tgtEl>
                                      </p:cBhvr>
                                    </p:animEffect>
                                  </p:childTnLst>
                                </p:cTn>
                              </p:par>
                            </p:childTnLst>
                          </p:cTn>
                        </p:par>
                      </p:childTnLst>
                    </p:cTn>
                  </p:par>
                  <p:par>
                    <p:cTn id="26" fill="hold">
                      <p:stCondLst>
                        <p:cond delay="indefinite"/>
                      </p:stCondLst>
                      <p:childTnLst>
                        <p:par>
                          <p:cTn id="27" fill="hold">
                            <p:stCondLst>
                              <p:cond delay="0"/>
                            </p:stCondLst>
                            <p:childTnLst>
                              <p:par>
                                <p:cTn id="28" presetID="21" presetClass="exit" presetSubtype="1" fill="hold" nodeType="clickEffect">
                                  <p:stCondLst>
                                    <p:cond delay="0"/>
                                  </p:stCondLst>
                                  <p:childTnLst>
                                    <p:animEffect transition="out" filter="wheel(1)">
                                      <p:cBhvr>
                                        <p:cTn id="29" dur="2000"/>
                                        <p:tgtEl>
                                          <p:spTgt spid="36"/>
                                        </p:tgtEl>
                                      </p:cBhvr>
                                    </p:animEffect>
                                    <p:set>
                                      <p:cBhvr>
                                        <p:cTn id="30" dur="1" fill="hold">
                                          <p:stCondLst>
                                            <p:cond delay="1999"/>
                                          </p:stCondLst>
                                        </p:cTn>
                                        <p:tgtEl>
                                          <p:spTgt spid="36"/>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6" presetClass="entr" presetSubtype="21" fill="hold" nodeType="clickEffect">
                                  <p:stCondLst>
                                    <p:cond delay="0"/>
                                  </p:stCondLst>
                                  <p:childTnLst>
                                    <p:set>
                                      <p:cBhvr>
                                        <p:cTn id="34" dur="1" fill="hold">
                                          <p:stCondLst>
                                            <p:cond delay="0"/>
                                          </p:stCondLst>
                                        </p:cTn>
                                        <p:tgtEl>
                                          <p:spTgt spid="38"/>
                                        </p:tgtEl>
                                        <p:attrNameLst>
                                          <p:attrName>style.visibility</p:attrName>
                                        </p:attrNameLst>
                                      </p:cBhvr>
                                      <p:to>
                                        <p:strVal val="visible"/>
                                      </p:to>
                                    </p:set>
                                    <p:animEffect transition="in" filter="barn(inVertical)">
                                      <p:cBhvr>
                                        <p:cTn id="35" dur="500"/>
                                        <p:tgtEl>
                                          <p:spTgt spid="38"/>
                                        </p:tgtEl>
                                      </p:cBhvr>
                                    </p:animEffect>
                                  </p:childTnLst>
                                </p:cTn>
                              </p:par>
                            </p:childTnLst>
                          </p:cTn>
                        </p:par>
                      </p:childTnLst>
                    </p:cTn>
                  </p:par>
                  <p:par>
                    <p:cTn id="36" fill="hold">
                      <p:stCondLst>
                        <p:cond delay="indefinite"/>
                      </p:stCondLst>
                      <p:childTnLst>
                        <p:par>
                          <p:cTn id="37" fill="hold">
                            <p:stCondLst>
                              <p:cond delay="0"/>
                            </p:stCondLst>
                            <p:childTnLst>
                              <p:par>
                                <p:cTn id="38" presetID="16" presetClass="entr" presetSubtype="21" fill="hold" nodeType="clickEffect">
                                  <p:stCondLst>
                                    <p:cond delay="0"/>
                                  </p:stCondLst>
                                  <p:childTnLst>
                                    <p:set>
                                      <p:cBhvr>
                                        <p:cTn id="39" dur="1" fill="hold">
                                          <p:stCondLst>
                                            <p:cond delay="0"/>
                                          </p:stCondLst>
                                        </p:cTn>
                                        <p:tgtEl>
                                          <p:spTgt spid="29"/>
                                        </p:tgtEl>
                                        <p:attrNameLst>
                                          <p:attrName>style.visibility</p:attrName>
                                        </p:attrNameLst>
                                      </p:cBhvr>
                                      <p:to>
                                        <p:strVal val="visible"/>
                                      </p:to>
                                    </p:set>
                                    <p:animEffect transition="in" filter="barn(inVertical)">
                                      <p:cBhvr>
                                        <p:cTn id="40" dur="500"/>
                                        <p:tgtEl>
                                          <p:spTgt spid="29"/>
                                        </p:tgtEl>
                                      </p:cBhvr>
                                    </p:animEffect>
                                  </p:childTnLst>
                                </p:cTn>
                              </p:par>
                            </p:childTnLst>
                          </p:cTn>
                        </p:par>
                      </p:childTnLst>
                    </p:cTn>
                  </p:par>
                  <p:par>
                    <p:cTn id="41" fill="hold">
                      <p:stCondLst>
                        <p:cond delay="indefinite"/>
                      </p:stCondLst>
                      <p:childTnLst>
                        <p:par>
                          <p:cTn id="42" fill="hold">
                            <p:stCondLst>
                              <p:cond delay="0"/>
                            </p:stCondLst>
                            <p:childTnLst>
                              <p:par>
                                <p:cTn id="43" presetID="6" presetClass="exit" presetSubtype="32" fill="hold" nodeType="clickEffect">
                                  <p:stCondLst>
                                    <p:cond delay="0"/>
                                  </p:stCondLst>
                                  <p:childTnLst>
                                    <p:animEffect transition="out" filter="circle(out)">
                                      <p:cBhvr>
                                        <p:cTn id="44" dur="2000"/>
                                        <p:tgtEl>
                                          <p:spTgt spid="38"/>
                                        </p:tgtEl>
                                      </p:cBhvr>
                                    </p:animEffect>
                                    <p:set>
                                      <p:cBhvr>
                                        <p:cTn id="45" dur="1" fill="hold">
                                          <p:stCondLst>
                                            <p:cond delay="1999"/>
                                          </p:stCondLst>
                                        </p:cTn>
                                        <p:tgtEl>
                                          <p:spTgt spid="38"/>
                                        </p:tgtEl>
                                        <p:attrNameLst>
                                          <p:attrName>style.visibility</p:attrName>
                                        </p:attrNameLst>
                                      </p:cBhvr>
                                      <p:to>
                                        <p:strVal val="hidden"/>
                                      </p:to>
                                    </p:set>
                                  </p:childTnLst>
                                </p:cTn>
                              </p:par>
                            </p:childTnLst>
                          </p:cTn>
                        </p:par>
                      </p:childTnLst>
                    </p:cTn>
                  </p:par>
                  <p:par>
                    <p:cTn id="46" fill="hold">
                      <p:stCondLst>
                        <p:cond delay="indefinite"/>
                      </p:stCondLst>
                      <p:childTnLst>
                        <p:par>
                          <p:cTn id="47" fill="hold">
                            <p:stCondLst>
                              <p:cond delay="0"/>
                            </p:stCondLst>
                            <p:childTnLst>
                              <p:par>
                                <p:cTn id="48" presetID="16" presetClass="entr" presetSubtype="21" fill="hold" nodeType="clickEffect">
                                  <p:stCondLst>
                                    <p:cond delay="0"/>
                                  </p:stCondLst>
                                  <p:childTnLst>
                                    <p:set>
                                      <p:cBhvr>
                                        <p:cTn id="49" dur="1" fill="hold">
                                          <p:stCondLst>
                                            <p:cond delay="0"/>
                                          </p:stCondLst>
                                        </p:cTn>
                                        <p:tgtEl>
                                          <p:spTgt spid="40"/>
                                        </p:tgtEl>
                                        <p:attrNameLst>
                                          <p:attrName>style.visibility</p:attrName>
                                        </p:attrNameLst>
                                      </p:cBhvr>
                                      <p:to>
                                        <p:strVal val="visible"/>
                                      </p:to>
                                    </p:set>
                                    <p:animEffect transition="in" filter="barn(inVertical)">
                                      <p:cBhvr>
                                        <p:cTn id="50" dur="500"/>
                                        <p:tgtEl>
                                          <p:spTgt spid="40"/>
                                        </p:tgtEl>
                                      </p:cBhvr>
                                    </p:animEffect>
                                  </p:childTnLst>
                                </p:cTn>
                              </p:par>
                            </p:childTnLst>
                          </p:cTn>
                        </p:par>
                      </p:childTnLst>
                    </p:cTn>
                  </p:par>
                  <p:par>
                    <p:cTn id="51" fill="hold">
                      <p:stCondLst>
                        <p:cond delay="indefinite"/>
                      </p:stCondLst>
                      <p:childTnLst>
                        <p:par>
                          <p:cTn id="52" fill="hold">
                            <p:stCondLst>
                              <p:cond delay="0"/>
                            </p:stCondLst>
                            <p:childTnLst>
                              <p:par>
                                <p:cTn id="53" presetID="6" presetClass="entr" presetSubtype="16" fill="hold" nodeType="clickEffect">
                                  <p:stCondLst>
                                    <p:cond delay="0"/>
                                  </p:stCondLst>
                                  <p:childTnLst>
                                    <p:set>
                                      <p:cBhvr>
                                        <p:cTn id="54" dur="1" fill="hold">
                                          <p:stCondLst>
                                            <p:cond delay="0"/>
                                          </p:stCondLst>
                                        </p:cTn>
                                        <p:tgtEl>
                                          <p:spTgt spid="31"/>
                                        </p:tgtEl>
                                        <p:attrNameLst>
                                          <p:attrName>style.visibility</p:attrName>
                                        </p:attrNameLst>
                                      </p:cBhvr>
                                      <p:to>
                                        <p:strVal val="visible"/>
                                      </p:to>
                                    </p:set>
                                    <p:animEffect transition="in" filter="circle(in)">
                                      <p:cBhvr>
                                        <p:cTn id="55" dur="2000"/>
                                        <p:tgtEl>
                                          <p:spTgt spid="31"/>
                                        </p:tgtEl>
                                      </p:cBhvr>
                                    </p:animEffect>
                                  </p:childTnLst>
                                </p:cTn>
                              </p:par>
                            </p:childTnLst>
                          </p:cTn>
                        </p:par>
                      </p:childTnLst>
                    </p:cTn>
                  </p:par>
                  <p:par>
                    <p:cTn id="56" fill="hold">
                      <p:stCondLst>
                        <p:cond delay="indefinite"/>
                      </p:stCondLst>
                      <p:childTnLst>
                        <p:par>
                          <p:cTn id="57" fill="hold">
                            <p:stCondLst>
                              <p:cond delay="0"/>
                            </p:stCondLst>
                            <p:childTnLst>
                              <p:par>
                                <p:cTn id="58" presetID="14" presetClass="exit" presetSubtype="10" fill="hold" nodeType="clickEffect">
                                  <p:stCondLst>
                                    <p:cond delay="0"/>
                                  </p:stCondLst>
                                  <p:childTnLst>
                                    <p:animEffect transition="out" filter="randombar(horizontal)">
                                      <p:cBhvr>
                                        <p:cTn id="59" dur="500"/>
                                        <p:tgtEl>
                                          <p:spTgt spid="40"/>
                                        </p:tgtEl>
                                      </p:cBhvr>
                                    </p:animEffect>
                                    <p:set>
                                      <p:cBhvr>
                                        <p:cTn id="60" dur="1" fill="hold">
                                          <p:stCondLst>
                                            <p:cond delay="499"/>
                                          </p:stCondLst>
                                        </p:cTn>
                                        <p:tgtEl>
                                          <p:spTgt spid="40"/>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16" presetClass="entr" presetSubtype="21" fill="hold" nodeType="clickEffect">
                                  <p:stCondLst>
                                    <p:cond delay="0"/>
                                  </p:stCondLst>
                                  <p:childTnLst>
                                    <p:set>
                                      <p:cBhvr>
                                        <p:cTn id="64" dur="1" fill="hold">
                                          <p:stCondLst>
                                            <p:cond delay="0"/>
                                          </p:stCondLst>
                                        </p:cTn>
                                        <p:tgtEl>
                                          <p:spTgt spid="42"/>
                                        </p:tgtEl>
                                        <p:attrNameLst>
                                          <p:attrName>style.visibility</p:attrName>
                                        </p:attrNameLst>
                                      </p:cBhvr>
                                      <p:to>
                                        <p:strVal val="visible"/>
                                      </p:to>
                                    </p:set>
                                    <p:animEffect transition="in" filter="barn(inVertical)">
                                      <p:cBhvr>
                                        <p:cTn id="65" dur="500"/>
                                        <p:tgtEl>
                                          <p:spTgt spid="42"/>
                                        </p:tgtEl>
                                      </p:cBhvr>
                                    </p:animEffect>
                                  </p:childTnLst>
                                </p:cTn>
                              </p:par>
                            </p:childTnLst>
                          </p:cTn>
                        </p:par>
                      </p:childTnLst>
                    </p:cTn>
                  </p:par>
                  <p:par>
                    <p:cTn id="66" fill="hold">
                      <p:stCondLst>
                        <p:cond delay="indefinite"/>
                      </p:stCondLst>
                      <p:childTnLst>
                        <p:par>
                          <p:cTn id="67" fill="hold">
                            <p:stCondLst>
                              <p:cond delay="0"/>
                            </p:stCondLst>
                            <p:childTnLst>
                              <p:par>
                                <p:cTn id="68" presetID="6" presetClass="entr" presetSubtype="16" fill="hold" nodeType="clickEffect">
                                  <p:stCondLst>
                                    <p:cond delay="0"/>
                                  </p:stCondLst>
                                  <p:childTnLst>
                                    <p:set>
                                      <p:cBhvr>
                                        <p:cTn id="69" dur="1" fill="hold">
                                          <p:stCondLst>
                                            <p:cond delay="0"/>
                                          </p:stCondLst>
                                        </p:cTn>
                                        <p:tgtEl>
                                          <p:spTgt spid="30"/>
                                        </p:tgtEl>
                                        <p:attrNameLst>
                                          <p:attrName>style.visibility</p:attrName>
                                        </p:attrNameLst>
                                      </p:cBhvr>
                                      <p:to>
                                        <p:strVal val="visible"/>
                                      </p:to>
                                    </p:set>
                                    <p:animEffect transition="in" filter="circle(in)">
                                      <p:cBhvr>
                                        <p:cTn id="70" dur="2000"/>
                                        <p:tgtEl>
                                          <p:spTgt spid="30"/>
                                        </p:tgtEl>
                                      </p:cBhvr>
                                    </p:animEffect>
                                  </p:childTnLst>
                                </p:cTn>
                              </p:par>
                            </p:childTnLst>
                          </p:cTn>
                        </p:par>
                      </p:childTnLst>
                    </p:cTn>
                  </p:par>
                  <p:par>
                    <p:cTn id="71" fill="hold">
                      <p:stCondLst>
                        <p:cond delay="indefinite"/>
                      </p:stCondLst>
                      <p:childTnLst>
                        <p:par>
                          <p:cTn id="72" fill="hold">
                            <p:stCondLst>
                              <p:cond delay="0"/>
                            </p:stCondLst>
                            <p:childTnLst>
                              <p:par>
                                <p:cTn id="73" presetID="14" presetClass="exit" presetSubtype="10" fill="hold" nodeType="clickEffect">
                                  <p:stCondLst>
                                    <p:cond delay="0"/>
                                  </p:stCondLst>
                                  <p:childTnLst>
                                    <p:animEffect transition="out" filter="randombar(horizontal)">
                                      <p:cBhvr>
                                        <p:cTn id="74" dur="500"/>
                                        <p:tgtEl>
                                          <p:spTgt spid="42"/>
                                        </p:tgtEl>
                                      </p:cBhvr>
                                    </p:animEffect>
                                    <p:set>
                                      <p:cBhvr>
                                        <p:cTn id="75" dur="1" fill="hold">
                                          <p:stCondLst>
                                            <p:cond delay="499"/>
                                          </p:stCondLst>
                                        </p:cTn>
                                        <p:tgtEl>
                                          <p:spTgt spid="42"/>
                                        </p:tgtEl>
                                        <p:attrNameLst>
                                          <p:attrName>style.visibility</p:attrName>
                                        </p:attrNameLst>
                                      </p:cBhvr>
                                      <p:to>
                                        <p:strVal val="hidden"/>
                                      </p:to>
                                    </p:set>
                                  </p:childTnLst>
                                </p:cTn>
                              </p:par>
                            </p:childTnLst>
                          </p:cTn>
                        </p:par>
                      </p:childTnLst>
                    </p:cTn>
                  </p:par>
                  <p:par>
                    <p:cTn id="76" fill="hold">
                      <p:stCondLst>
                        <p:cond delay="indefinite"/>
                      </p:stCondLst>
                      <p:childTnLst>
                        <p:par>
                          <p:cTn id="77" fill="hold">
                            <p:stCondLst>
                              <p:cond delay="0"/>
                            </p:stCondLst>
                            <p:childTnLst>
                              <p:par>
                                <p:cTn id="78" presetID="16" presetClass="entr" presetSubtype="21" fill="hold" nodeType="clickEffect">
                                  <p:stCondLst>
                                    <p:cond delay="0"/>
                                  </p:stCondLst>
                                  <p:childTnLst>
                                    <p:set>
                                      <p:cBhvr>
                                        <p:cTn id="79" dur="1" fill="hold">
                                          <p:stCondLst>
                                            <p:cond delay="0"/>
                                          </p:stCondLst>
                                        </p:cTn>
                                        <p:tgtEl>
                                          <p:spTgt spid="66"/>
                                        </p:tgtEl>
                                        <p:attrNameLst>
                                          <p:attrName>style.visibility</p:attrName>
                                        </p:attrNameLst>
                                      </p:cBhvr>
                                      <p:to>
                                        <p:strVal val="visible"/>
                                      </p:to>
                                    </p:set>
                                    <p:animEffect transition="in" filter="barn(inVertical)">
                                      <p:cBhvr>
                                        <p:cTn id="80" dur="500"/>
                                        <p:tgtEl>
                                          <p:spTgt spid="66"/>
                                        </p:tgtEl>
                                      </p:cBhvr>
                                    </p:animEffect>
                                  </p:childTnLst>
                                </p:cTn>
                              </p:par>
                            </p:childTnLst>
                          </p:cTn>
                        </p:par>
                      </p:childTnLst>
                    </p:cTn>
                  </p:par>
                  <p:par>
                    <p:cTn id="81" fill="hold">
                      <p:stCondLst>
                        <p:cond delay="indefinite"/>
                      </p:stCondLst>
                      <p:childTnLst>
                        <p:par>
                          <p:cTn id="82" fill="hold">
                            <p:stCondLst>
                              <p:cond delay="0"/>
                            </p:stCondLst>
                            <p:childTnLst>
                              <p:par>
                                <p:cTn id="83" presetID="6" presetClass="entr" presetSubtype="16" fill="hold" nodeType="clickEffect">
                                  <p:stCondLst>
                                    <p:cond delay="0"/>
                                  </p:stCondLst>
                                  <p:childTnLst>
                                    <p:set>
                                      <p:cBhvr>
                                        <p:cTn id="84" dur="1" fill="hold">
                                          <p:stCondLst>
                                            <p:cond delay="0"/>
                                          </p:stCondLst>
                                        </p:cTn>
                                        <p:tgtEl>
                                          <p:spTgt spid="64"/>
                                        </p:tgtEl>
                                        <p:attrNameLst>
                                          <p:attrName>style.visibility</p:attrName>
                                        </p:attrNameLst>
                                      </p:cBhvr>
                                      <p:to>
                                        <p:strVal val="visible"/>
                                      </p:to>
                                    </p:set>
                                    <p:animEffect transition="in" filter="circle(in)">
                                      <p:cBhvr>
                                        <p:cTn id="85" dur="2000"/>
                                        <p:tgtEl>
                                          <p:spTgt spid="64"/>
                                        </p:tgtEl>
                                      </p:cBhvr>
                                    </p:animEffect>
                                  </p:childTnLst>
                                </p:cTn>
                              </p:par>
                            </p:childTnLst>
                          </p:cTn>
                        </p:par>
                      </p:childTnLst>
                    </p:cTn>
                  </p:par>
                  <p:par>
                    <p:cTn id="86" fill="hold">
                      <p:stCondLst>
                        <p:cond delay="indefinite"/>
                      </p:stCondLst>
                      <p:childTnLst>
                        <p:par>
                          <p:cTn id="87" fill="hold">
                            <p:stCondLst>
                              <p:cond delay="0"/>
                            </p:stCondLst>
                            <p:childTnLst>
                              <p:par>
                                <p:cTn id="88" presetID="21" presetClass="entr" presetSubtype="1" fill="hold" nodeType="clickEffect">
                                  <p:stCondLst>
                                    <p:cond delay="0"/>
                                  </p:stCondLst>
                                  <p:childTnLst>
                                    <p:set>
                                      <p:cBhvr>
                                        <p:cTn id="89" dur="1" fill="hold">
                                          <p:stCondLst>
                                            <p:cond delay="0"/>
                                          </p:stCondLst>
                                        </p:cTn>
                                        <p:tgtEl>
                                          <p:spTgt spid="68"/>
                                        </p:tgtEl>
                                        <p:attrNameLst>
                                          <p:attrName>style.visibility</p:attrName>
                                        </p:attrNameLst>
                                      </p:cBhvr>
                                      <p:to>
                                        <p:strVal val="visible"/>
                                      </p:to>
                                    </p:set>
                                    <p:animEffect transition="in" filter="wheel(1)">
                                      <p:cBhvr>
                                        <p:cTn id="90" dur="2000"/>
                                        <p:tgtEl>
                                          <p:spTgt spid="68"/>
                                        </p:tgtEl>
                                      </p:cBhvr>
                                    </p:animEffect>
                                  </p:childTnLst>
                                </p:cTn>
                              </p:par>
                            </p:childTnLst>
                          </p:cTn>
                        </p:par>
                      </p:childTnLst>
                    </p:cTn>
                  </p:par>
                  <p:par>
                    <p:cTn id="91" fill="hold">
                      <p:stCondLst>
                        <p:cond delay="indefinite"/>
                      </p:stCondLst>
                      <p:childTnLst>
                        <p:par>
                          <p:cTn id="92" fill="hold">
                            <p:stCondLst>
                              <p:cond delay="0"/>
                            </p:stCondLst>
                            <p:childTnLst>
                              <p:par>
                                <p:cTn id="93" presetID="31" presetClass="entr" presetSubtype="0" fill="hold" nodeType="clickEffect">
                                  <p:stCondLst>
                                    <p:cond delay="0"/>
                                  </p:stCondLst>
                                  <p:childTnLst>
                                    <p:set>
                                      <p:cBhvr>
                                        <p:cTn id="94" dur="1" fill="hold">
                                          <p:stCondLst>
                                            <p:cond delay="0"/>
                                          </p:stCondLst>
                                        </p:cTn>
                                        <p:tgtEl>
                                          <p:spTgt spid="63"/>
                                        </p:tgtEl>
                                        <p:attrNameLst>
                                          <p:attrName>style.visibility</p:attrName>
                                        </p:attrNameLst>
                                      </p:cBhvr>
                                      <p:to>
                                        <p:strVal val="visible"/>
                                      </p:to>
                                    </p:set>
                                    <p:anim calcmode="lin" valueType="num">
                                      <p:cBhvr>
                                        <p:cTn id="95" dur="1000" fill="hold"/>
                                        <p:tgtEl>
                                          <p:spTgt spid="63"/>
                                        </p:tgtEl>
                                        <p:attrNameLst>
                                          <p:attrName>ppt_w</p:attrName>
                                        </p:attrNameLst>
                                      </p:cBhvr>
                                      <p:tavLst>
                                        <p:tav tm="0">
                                          <p:val>
                                            <p:fltVal val="0"/>
                                          </p:val>
                                        </p:tav>
                                        <p:tav tm="100000">
                                          <p:val>
                                            <p:strVal val="#ppt_w"/>
                                          </p:val>
                                        </p:tav>
                                      </p:tavLst>
                                    </p:anim>
                                    <p:anim calcmode="lin" valueType="num">
                                      <p:cBhvr>
                                        <p:cTn id="96" dur="1000" fill="hold"/>
                                        <p:tgtEl>
                                          <p:spTgt spid="63"/>
                                        </p:tgtEl>
                                        <p:attrNameLst>
                                          <p:attrName>ppt_h</p:attrName>
                                        </p:attrNameLst>
                                      </p:cBhvr>
                                      <p:tavLst>
                                        <p:tav tm="0">
                                          <p:val>
                                            <p:fltVal val="0"/>
                                          </p:val>
                                        </p:tav>
                                        <p:tav tm="100000">
                                          <p:val>
                                            <p:strVal val="#ppt_h"/>
                                          </p:val>
                                        </p:tav>
                                      </p:tavLst>
                                    </p:anim>
                                    <p:anim calcmode="lin" valueType="num">
                                      <p:cBhvr>
                                        <p:cTn id="97" dur="1000" fill="hold"/>
                                        <p:tgtEl>
                                          <p:spTgt spid="63"/>
                                        </p:tgtEl>
                                        <p:attrNameLst>
                                          <p:attrName>style.rotation</p:attrName>
                                        </p:attrNameLst>
                                      </p:cBhvr>
                                      <p:tavLst>
                                        <p:tav tm="0">
                                          <p:val>
                                            <p:fltVal val="90"/>
                                          </p:val>
                                        </p:tav>
                                        <p:tav tm="100000">
                                          <p:val>
                                            <p:fltVal val="0"/>
                                          </p:val>
                                        </p:tav>
                                      </p:tavLst>
                                    </p:anim>
                                    <p:animEffect transition="in" filter="fade">
                                      <p:cBhvr>
                                        <p:cTn id="98" dur="1000"/>
                                        <p:tgtEl>
                                          <p:spTgt spid="63"/>
                                        </p:tgtEl>
                                      </p:cBhvr>
                                    </p:animEffect>
                                  </p:childTnLst>
                                </p:cTn>
                              </p:par>
                            </p:childTnLst>
                          </p:cTn>
                        </p:par>
                      </p:childTnLst>
                    </p:cTn>
                  </p:par>
                  <p:par>
                    <p:cTn id="99" fill="hold">
                      <p:stCondLst>
                        <p:cond delay="indefinite"/>
                      </p:stCondLst>
                      <p:childTnLst>
                        <p:par>
                          <p:cTn id="100" fill="hold">
                            <p:stCondLst>
                              <p:cond delay="0"/>
                            </p:stCondLst>
                            <p:childTnLst>
                              <p:par>
                                <p:cTn id="101" presetID="16" presetClass="entr" presetSubtype="21" fill="hold" nodeType="clickEffect">
                                  <p:stCondLst>
                                    <p:cond delay="0"/>
                                  </p:stCondLst>
                                  <p:childTnLst>
                                    <p:set>
                                      <p:cBhvr>
                                        <p:cTn id="102" dur="1" fill="hold">
                                          <p:stCondLst>
                                            <p:cond delay="0"/>
                                          </p:stCondLst>
                                        </p:cTn>
                                        <p:tgtEl>
                                          <p:spTgt spid="70"/>
                                        </p:tgtEl>
                                        <p:attrNameLst>
                                          <p:attrName>style.visibility</p:attrName>
                                        </p:attrNameLst>
                                      </p:cBhvr>
                                      <p:to>
                                        <p:strVal val="visible"/>
                                      </p:to>
                                    </p:set>
                                    <p:animEffect transition="in" filter="barn(inVertical)">
                                      <p:cBhvr>
                                        <p:cTn id="103" dur="500"/>
                                        <p:tgtEl>
                                          <p:spTgt spid="70"/>
                                        </p:tgtEl>
                                      </p:cBhvr>
                                    </p:animEffect>
                                  </p:childTnLst>
                                </p:cTn>
                              </p:par>
                            </p:childTnLst>
                          </p:cTn>
                        </p:par>
                      </p:childTnLst>
                    </p:cTn>
                  </p:par>
                  <p:par>
                    <p:cTn id="104" fill="hold">
                      <p:stCondLst>
                        <p:cond delay="indefinite"/>
                      </p:stCondLst>
                      <p:childTnLst>
                        <p:par>
                          <p:cTn id="105" fill="hold">
                            <p:stCondLst>
                              <p:cond delay="0"/>
                            </p:stCondLst>
                            <p:childTnLst>
                              <p:par>
                                <p:cTn id="106" presetID="16" presetClass="entr" presetSubtype="21" fill="hold" nodeType="clickEffect">
                                  <p:stCondLst>
                                    <p:cond delay="0"/>
                                  </p:stCondLst>
                                  <p:childTnLst>
                                    <p:set>
                                      <p:cBhvr>
                                        <p:cTn id="107" dur="1" fill="hold">
                                          <p:stCondLst>
                                            <p:cond delay="0"/>
                                          </p:stCondLst>
                                        </p:cTn>
                                        <p:tgtEl>
                                          <p:spTgt spid="18"/>
                                        </p:tgtEl>
                                        <p:attrNameLst>
                                          <p:attrName>style.visibility</p:attrName>
                                        </p:attrNameLst>
                                      </p:cBhvr>
                                      <p:to>
                                        <p:strVal val="visible"/>
                                      </p:to>
                                    </p:set>
                                    <p:animEffect transition="in" filter="barn(inVertical)">
                                      <p:cBhvr>
                                        <p:cTn id="108" dur="500"/>
                                        <p:tgtEl>
                                          <p:spTgt spid="18"/>
                                        </p:tgtEl>
                                      </p:cBhvr>
                                    </p:animEffect>
                                  </p:childTnLst>
                                </p:cTn>
                              </p:par>
                            </p:childTnLst>
                          </p:cTn>
                        </p:par>
                      </p:childTnLst>
                    </p:cTn>
                  </p:par>
                  <p:par>
                    <p:cTn id="109" fill="hold">
                      <p:stCondLst>
                        <p:cond delay="indefinite"/>
                      </p:stCondLst>
                      <p:childTnLst>
                        <p:par>
                          <p:cTn id="110" fill="hold">
                            <p:stCondLst>
                              <p:cond delay="0"/>
                            </p:stCondLst>
                            <p:childTnLst>
                              <p:par>
                                <p:cTn id="111" presetID="16" presetClass="entr" presetSubtype="21" fill="hold" nodeType="clickEffect">
                                  <p:stCondLst>
                                    <p:cond delay="0"/>
                                  </p:stCondLst>
                                  <p:childTnLst>
                                    <p:set>
                                      <p:cBhvr>
                                        <p:cTn id="112" dur="1" fill="hold">
                                          <p:stCondLst>
                                            <p:cond delay="0"/>
                                          </p:stCondLst>
                                        </p:cTn>
                                        <p:tgtEl>
                                          <p:spTgt spid="19"/>
                                        </p:tgtEl>
                                        <p:attrNameLst>
                                          <p:attrName>style.visibility</p:attrName>
                                        </p:attrNameLst>
                                      </p:cBhvr>
                                      <p:to>
                                        <p:strVal val="visible"/>
                                      </p:to>
                                    </p:set>
                                    <p:animEffect transition="in" filter="barn(inVertical)">
                                      <p:cBhvr>
                                        <p:cTn id="113" dur="500"/>
                                        <p:tgtEl>
                                          <p:spTgt spid="19"/>
                                        </p:tgtEl>
                                      </p:cBhvr>
                                    </p:animEffect>
                                  </p:childTnLst>
                                </p:cTn>
                              </p:par>
                            </p:childTnLst>
                          </p:cTn>
                        </p:par>
                      </p:childTnLst>
                    </p:cTn>
                  </p:par>
                  <p:par>
                    <p:cTn id="114" fill="hold">
                      <p:stCondLst>
                        <p:cond delay="indefinite"/>
                      </p:stCondLst>
                      <p:childTnLst>
                        <p:par>
                          <p:cTn id="115" fill="hold">
                            <p:stCondLst>
                              <p:cond delay="0"/>
                            </p:stCondLst>
                            <p:childTnLst>
                              <p:par>
                                <p:cTn id="116" presetID="31" presetClass="entr" presetSubtype="0" fill="hold" nodeType="clickEffect">
                                  <p:stCondLst>
                                    <p:cond delay="0"/>
                                  </p:stCondLst>
                                  <p:childTnLst>
                                    <p:set>
                                      <p:cBhvr>
                                        <p:cTn id="117" dur="1" fill="hold">
                                          <p:stCondLst>
                                            <p:cond delay="0"/>
                                          </p:stCondLst>
                                        </p:cTn>
                                        <p:tgtEl>
                                          <p:spTgt spid="73"/>
                                        </p:tgtEl>
                                        <p:attrNameLst>
                                          <p:attrName>style.visibility</p:attrName>
                                        </p:attrNameLst>
                                      </p:cBhvr>
                                      <p:to>
                                        <p:strVal val="visible"/>
                                      </p:to>
                                    </p:set>
                                    <p:anim calcmode="lin" valueType="num">
                                      <p:cBhvr>
                                        <p:cTn id="118" dur="1000" fill="hold"/>
                                        <p:tgtEl>
                                          <p:spTgt spid="73"/>
                                        </p:tgtEl>
                                        <p:attrNameLst>
                                          <p:attrName>ppt_w</p:attrName>
                                        </p:attrNameLst>
                                      </p:cBhvr>
                                      <p:tavLst>
                                        <p:tav tm="0">
                                          <p:val>
                                            <p:fltVal val="0"/>
                                          </p:val>
                                        </p:tav>
                                        <p:tav tm="100000">
                                          <p:val>
                                            <p:strVal val="#ppt_w"/>
                                          </p:val>
                                        </p:tav>
                                      </p:tavLst>
                                    </p:anim>
                                    <p:anim calcmode="lin" valueType="num">
                                      <p:cBhvr>
                                        <p:cTn id="119" dur="1000" fill="hold"/>
                                        <p:tgtEl>
                                          <p:spTgt spid="73"/>
                                        </p:tgtEl>
                                        <p:attrNameLst>
                                          <p:attrName>ppt_h</p:attrName>
                                        </p:attrNameLst>
                                      </p:cBhvr>
                                      <p:tavLst>
                                        <p:tav tm="0">
                                          <p:val>
                                            <p:fltVal val="0"/>
                                          </p:val>
                                        </p:tav>
                                        <p:tav tm="100000">
                                          <p:val>
                                            <p:strVal val="#ppt_h"/>
                                          </p:val>
                                        </p:tav>
                                      </p:tavLst>
                                    </p:anim>
                                    <p:anim calcmode="lin" valueType="num">
                                      <p:cBhvr>
                                        <p:cTn id="120" dur="1000" fill="hold"/>
                                        <p:tgtEl>
                                          <p:spTgt spid="73"/>
                                        </p:tgtEl>
                                        <p:attrNameLst>
                                          <p:attrName>style.rotation</p:attrName>
                                        </p:attrNameLst>
                                      </p:cBhvr>
                                      <p:tavLst>
                                        <p:tav tm="0">
                                          <p:val>
                                            <p:fltVal val="90"/>
                                          </p:val>
                                        </p:tav>
                                        <p:tav tm="100000">
                                          <p:val>
                                            <p:fltVal val="0"/>
                                          </p:val>
                                        </p:tav>
                                      </p:tavLst>
                                    </p:anim>
                                    <p:animEffect transition="in" filter="fade">
                                      <p:cBhvr>
                                        <p:cTn id="121" dur="1000"/>
                                        <p:tgtEl>
                                          <p:spTgt spid="73"/>
                                        </p:tgtEl>
                                      </p:cBhvr>
                                    </p:animEffect>
                                  </p:childTnLst>
                                </p:cTn>
                              </p:par>
                            </p:childTnLst>
                          </p:cTn>
                        </p:par>
                      </p:childTnLst>
                    </p:cTn>
                  </p:par>
                  <p:par>
                    <p:cTn id="122" fill="hold">
                      <p:stCondLst>
                        <p:cond delay="indefinite"/>
                      </p:stCondLst>
                      <p:childTnLst>
                        <p:par>
                          <p:cTn id="123" fill="hold">
                            <p:stCondLst>
                              <p:cond delay="0"/>
                            </p:stCondLst>
                            <p:childTnLst>
                              <p:par>
                                <p:cTn id="124" presetID="21" presetClass="entr" presetSubtype="1" fill="hold" nodeType="clickEffect">
                                  <p:stCondLst>
                                    <p:cond delay="0"/>
                                  </p:stCondLst>
                                  <p:childTnLst>
                                    <p:set>
                                      <p:cBhvr>
                                        <p:cTn id="125" dur="1" fill="hold">
                                          <p:stCondLst>
                                            <p:cond delay="0"/>
                                          </p:stCondLst>
                                        </p:cTn>
                                        <p:tgtEl>
                                          <p:spTgt spid="33"/>
                                        </p:tgtEl>
                                        <p:attrNameLst>
                                          <p:attrName>style.visibility</p:attrName>
                                        </p:attrNameLst>
                                      </p:cBhvr>
                                      <p:to>
                                        <p:strVal val="visible"/>
                                      </p:to>
                                    </p:set>
                                    <p:animEffect transition="in" filter="wheel(1)">
                                      <p:cBhvr>
                                        <p:cTn id="126" dur="2000"/>
                                        <p:tgtEl>
                                          <p:spTgt spid="33"/>
                                        </p:tgtEl>
                                      </p:cBhvr>
                                    </p:animEffect>
                                  </p:childTnLst>
                                </p:cTn>
                              </p:par>
                            </p:childTnLst>
                          </p:cTn>
                        </p:par>
                      </p:childTnLst>
                    </p:cTn>
                  </p:par>
                  <p:par>
                    <p:cTn id="127" fill="hold">
                      <p:stCondLst>
                        <p:cond delay="indefinite"/>
                      </p:stCondLst>
                      <p:childTnLst>
                        <p:par>
                          <p:cTn id="128" fill="hold">
                            <p:stCondLst>
                              <p:cond delay="0"/>
                            </p:stCondLst>
                            <p:childTnLst>
                              <p:par>
                                <p:cTn id="129" presetID="53" presetClass="entr" presetSubtype="16" fill="hold" nodeType="clickEffect">
                                  <p:stCondLst>
                                    <p:cond delay="0"/>
                                  </p:stCondLst>
                                  <p:childTnLst>
                                    <p:set>
                                      <p:cBhvr>
                                        <p:cTn id="130" dur="1" fill="hold">
                                          <p:stCondLst>
                                            <p:cond delay="0"/>
                                          </p:stCondLst>
                                        </p:cTn>
                                        <p:tgtEl>
                                          <p:spTgt spid="67"/>
                                        </p:tgtEl>
                                        <p:attrNameLst>
                                          <p:attrName>style.visibility</p:attrName>
                                        </p:attrNameLst>
                                      </p:cBhvr>
                                      <p:to>
                                        <p:strVal val="visible"/>
                                      </p:to>
                                    </p:set>
                                    <p:anim calcmode="lin" valueType="num">
                                      <p:cBhvr>
                                        <p:cTn id="131" dur="500" fill="hold"/>
                                        <p:tgtEl>
                                          <p:spTgt spid="67"/>
                                        </p:tgtEl>
                                        <p:attrNameLst>
                                          <p:attrName>ppt_w</p:attrName>
                                        </p:attrNameLst>
                                      </p:cBhvr>
                                      <p:tavLst>
                                        <p:tav tm="0">
                                          <p:val>
                                            <p:fltVal val="0"/>
                                          </p:val>
                                        </p:tav>
                                        <p:tav tm="100000">
                                          <p:val>
                                            <p:strVal val="#ppt_w"/>
                                          </p:val>
                                        </p:tav>
                                      </p:tavLst>
                                    </p:anim>
                                    <p:anim calcmode="lin" valueType="num">
                                      <p:cBhvr>
                                        <p:cTn id="132" dur="500" fill="hold"/>
                                        <p:tgtEl>
                                          <p:spTgt spid="67"/>
                                        </p:tgtEl>
                                        <p:attrNameLst>
                                          <p:attrName>ppt_h</p:attrName>
                                        </p:attrNameLst>
                                      </p:cBhvr>
                                      <p:tavLst>
                                        <p:tav tm="0">
                                          <p:val>
                                            <p:fltVal val="0"/>
                                          </p:val>
                                        </p:tav>
                                        <p:tav tm="100000">
                                          <p:val>
                                            <p:strVal val="#ppt_h"/>
                                          </p:val>
                                        </p:tav>
                                      </p:tavLst>
                                    </p:anim>
                                    <p:animEffect transition="in" filter="fade">
                                      <p:cBhvr>
                                        <p:cTn id="133" dur="50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gradFill rotWithShape="1">
          <a:gsLst>
            <a:gs pos="61038">
              <a:schemeClr val="accent4">
                <a:lumMod val="40000"/>
                <a:lumOff val="60000"/>
              </a:schemeClr>
            </a:gs>
            <a:gs pos="23000">
              <a:schemeClr val="accent4">
                <a:lumMod val="20000"/>
                <a:lumOff val="80000"/>
              </a:schemeClr>
            </a:gs>
            <a:gs pos="0">
              <a:schemeClr val="accent6">
                <a:lumMod val="40000"/>
                <a:lumOff val="60000"/>
              </a:schemeClr>
            </a:gs>
            <a:gs pos="100000">
              <a:schemeClr val="accent5">
                <a:lumMod val="60000"/>
                <a:lumOff val="40000"/>
              </a:schemeClr>
            </a:gs>
          </a:gsLst>
          <a:lin ang="5400000" scaled="0"/>
        </a:gra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A56C70A-47E8-4D43-BC53-9F5DFA8CEAC7}" type="slidenum">
              <a:rPr lang="en-US" smtClean="0">
                <a:solidFill>
                  <a:prstClr val="black"/>
                </a:solidFill>
              </a:rPr>
              <a:pPr/>
              <a:t>40</a:t>
            </a:fld>
            <a:endParaRPr lang="en-US">
              <a:solidFill>
                <a:prstClr val="black"/>
              </a:solidFill>
            </a:endParaRPr>
          </a:p>
        </p:txBody>
      </p:sp>
      <p:sp>
        <p:nvSpPr>
          <p:cNvPr id="5" name="Title 1"/>
          <p:cNvSpPr>
            <a:spLocks noGrp="1"/>
          </p:cNvSpPr>
          <p:nvPr>
            <p:ph type="title"/>
          </p:nvPr>
        </p:nvSpPr>
        <p:spPr>
          <a:xfrm>
            <a:off x="0" y="0"/>
            <a:ext cx="4906580" cy="711897"/>
          </a:xfrm>
        </p:spPr>
        <p:txBody>
          <a:bodyPr>
            <a:normAutofit/>
          </a:bodyPr>
          <a:lstStyle/>
          <a:p>
            <a:r>
              <a:rPr lang="en-US" sz="2400" b="1">
                <a:solidFill>
                  <a:srgbClr val="00B050"/>
                </a:solidFill>
                <a:effectLst>
                  <a:outerShdw blurRad="50800" dist="38100" algn="l">
                    <a:srgbClr val="000000">
                      <a:alpha val="40000"/>
                    </a:srgbClr>
                  </a:outerShdw>
                  <a:reflection blurRad="6350" stA="55000" endA="300" endPos="45500" dir="5400000" sy="-100000" algn="bl"/>
                </a:effectLst>
                <a:latin typeface="Arial" panose="020B0604020202020204" pitchFamily="34" charset="0"/>
                <a:cs typeface="Arial" panose="020B0604020202020204" pitchFamily="34" charset="0"/>
              </a:rPr>
              <a:t>Tìm cặp điểm gần </a:t>
            </a:r>
            <a:r>
              <a:rPr lang="en-US" sz="2400" b="1" smtClean="0">
                <a:solidFill>
                  <a:srgbClr val="00B050"/>
                </a:solidFill>
                <a:effectLst>
                  <a:outerShdw blurRad="50800" dist="38100" algn="l">
                    <a:srgbClr val="000000">
                      <a:alpha val="40000"/>
                    </a:srgbClr>
                  </a:outerShdw>
                  <a:reflection blurRad="6350" stA="55000" endA="300" endPos="45500" dir="5400000" sy="-100000" algn="bl"/>
                </a:effectLst>
                <a:latin typeface="Arial" panose="020B0604020202020204" pitchFamily="34" charset="0"/>
                <a:cs typeface="Arial" panose="020B0604020202020204" pitchFamily="34" charset="0"/>
              </a:rPr>
              <a:t>nhất </a:t>
            </a:r>
            <a:r>
              <a:rPr lang="en-US" sz="2000" b="1" i="1" smtClean="0">
                <a:solidFill>
                  <a:srgbClr val="7030A0"/>
                </a:solidFill>
                <a:effectLst>
                  <a:outerShdw blurRad="50800" dist="38100" algn="l">
                    <a:srgbClr val="000000">
                      <a:alpha val="40000"/>
                    </a:srgbClr>
                  </a:outerShdw>
                  <a:reflection blurRad="6350" stA="55000" endA="300" endPos="45500" dir="5400000" sy="-100000" algn="bl"/>
                </a:effectLst>
                <a:latin typeface="Arial" panose="020B0604020202020204" pitchFamily="34" charset="0"/>
                <a:cs typeface="Arial" panose="020B0604020202020204" pitchFamily="34" charset="0"/>
              </a:rPr>
              <a:t>(tiếp)</a:t>
            </a:r>
            <a:endParaRPr lang="en-US" sz="2000" b="1" i="1">
              <a:solidFill>
                <a:srgbClr val="7030A0"/>
              </a:solidFill>
              <a:latin typeface="Arial" panose="020B0604020202020204" pitchFamily="34" charset="0"/>
              <a:cs typeface="Arial" panose="020B0604020202020204" pitchFamily="34" charset="0"/>
            </a:endParaRPr>
          </a:p>
        </p:txBody>
      </p:sp>
      <p:sp>
        <p:nvSpPr>
          <p:cNvPr id="6" name="Rectangle 5"/>
          <p:cNvSpPr/>
          <p:nvPr/>
        </p:nvSpPr>
        <p:spPr>
          <a:xfrm>
            <a:off x="9771451" y="6432807"/>
            <a:ext cx="2249334" cy="369332"/>
          </a:xfrm>
          <a:prstGeom prst="rect">
            <a:avLst/>
          </a:prstGeom>
        </p:spPr>
        <p:txBody>
          <a:bodyPr wrap="none">
            <a:spAutoFit/>
          </a:bodyPr>
          <a:lstStyle/>
          <a:p>
            <a:r>
              <a:rPr lang="en-US" b="1" smtClean="0">
                <a:solidFill>
                  <a:srgbClr val="00B050"/>
                </a:solidFill>
                <a:effectLst>
                  <a:outerShdw blurRad="50800" dist="38100" algn="l">
                    <a:srgbClr val="000000">
                      <a:alpha val="40000"/>
                    </a:srgbClr>
                  </a:outerShdw>
                  <a:reflection blurRad="6350" stA="55000" endA="300" endPos="45500" dir="5400000" sy="-100000" algn="bl"/>
                </a:effectLst>
                <a:latin typeface="Arial" panose="020B0604020202020204" pitchFamily="34" charset="0"/>
                <a:cs typeface="Arial" panose="020B0604020202020204" pitchFamily="34" charset="0"/>
              </a:rPr>
              <a:t>Cặp </a:t>
            </a:r>
            <a:r>
              <a:rPr lang="en-US" b="1">
                <a:solidFill>
                  <a:srgbClr val="00B050"/>
                </a:solidFill>
                <a:effectLst>
                  <a:outerShdw blurRad="50800" dist="38100" algn="l">
                    <a:srgbClr val="000000">
                      <a:alpha val="40000"/>
                    </a:srgbClr>
                  </a:outerShdw>
                  <a:reflection blurRad="6350" stA="55000" endA="300" endPos="45500" dir="5400000" sy="-100000" algn="bl"/>
                </a:effectLst>
                <a:latin typeface="Arial" panose="020B0604020202020204" pitchFamily="34" charset="0"/>
                <a:cs typeface="Arial" panose="020B0604020202020204" pitchFamily="34" charset="0"/>
              </a:rPr>
              <a:t>điểm gần nhất</a:t>
            </a:r>
            <a:endParaRPr lang="en-US">
              <a:solidFill>
                <a:prstClr val="black"/>
              </a:solidFill>
            </a:endParaRPr>
          </a:p>
        </p:txBody>
      </p:sp>
      <p:sp>
        <p:nvSpPr>
          <p:cNvPr id="2" name="Rectangle 1"/>
          <p:cNvSpPr/>
          <p:nvPr/>
        </p:nvSpPr>
        <p:spPr>
          <a:xfrm>
            <a:off x="710316" y="896304"/>
            <a:ext cx="11481684" cy="400110"/>
          </a:xfrm>
          <a:prstGeom prst="rect">
            <a:avLst/>
          </a:prstGeom>
        </p:spPr>
        <p:txBody>
          <a:bodyPr wrap="square">
            <a:spAutoFit/>
          </a:bodyPr>
          <a:lstStyle/>
          <a:p>
            <a:pPr algn="just">
              <a:spcAft>
                <a:spcPts val="600"/>
              </a:spcAft>
            </a:pPr>
            <a:r>
              <a:rPr lang="en-US" sz="2000">
                <a:latin typeface="Times New Roman" panose="02020603050405020304" pitchFamily="18" charset="0"/>
                <a:ea typeface="Calibri" panose="020F0502020204030204" pitchFamily="34" charset="0"/>
                <a:cs typeface="Times New Roman" panose="02020603050405020304" pitchFamily="18" charset="0"/>
              </a:rPr>
              <a:t>Giả thiết </a:t>
            </a:r>
            <a:r>
              <a:rPr lang="en-US" sz="2000" smtClean="0">
                <a:latin typeface="Times New Roman" panose="02020603050405020304" pitchFamily="18" charset="0"/>
                <a:ea typeface="Calibri" panose="020F0502020204030204" pitchFamily="34" charset="0"/>
                <a:cs typeface="Times New Roman" panose="02020603050405020304" pitchFamily="18" charset="0"/>
              </a:rPr>
              <a:t>đã </a:t>
            </a:r>
            <a:r>
              <a:rPr lang="en-US" sz="2000">
                <a:latin typeface="Times New Roman" panose="02020603050405020304" pitchFamily="18" charset="0"/>
                <a:ea typeface="Calibri" panose="020F0502020204030204" pitchFamily="34" charset="0"/>
                <a:cs typeface="Times New Roman" panose="02020603050405020304" pitchFamily="18" charset="0"/>
              </a:rPr>
              <a:t>giải được bài toán ở các tập </a:t>
            </a:r>
            <a:r>
              <a:rPr lang="en-US" sz="2000" b="1">
                <a:latin typeface="Courier New" panose="02070309020205020404" pitchFamily="49" charset="0"/>
                <a:ea typeface="Calibri" panose="020F0502020204030204" pitchFamily="34" charset="0"/>
                <a:cs typeface="Times New Roman" panose="02020603050405020304" pitchFamily="18" charset="0"/>
              </a:rPr>
              <a:t>A1</a:t>
            </a:r>
            <a:r>
              <a:rPr lang="en-US" sz="2000">
                <a:latin typeface="Times New Roman" panose="02020603050405020304" pitchFamily="18" charset="0"/>
                <a:ea typeface="Calibri" panose="020F0502020204030204" pitchFamily="34" charset="0"/>
                <a:cs typeface="Times New Roman" panose="02020603050405020304" pitchFamily="18" charset="0"/>
              </a:rPr>
              <a:t> và </a:t>
            </a:r>
            <a:r>
              <a:rPr lang="en-US" sz="2000" b="1">
                <a:latin typeface="Courier New" panose="02070309020205020404" pitchFamily="49" charset="0"/>
                <a:ea typeface="Calibri" panose="020F0502020204030204" pitchFamily="34" charset="0"/>
                <a:cs typeface="Times New Roman" panose="02020603050405020304" pitchFamily="18" charset="0"/>
              </a:rPr>
              <a:t>A2</a:t>
            </a:r>
            <a:r>
              <a:rPr lang="en-US" sz="2000">
                <a:latin typeface="Times New Roman" panose="02020603050405020304" pitchFamily="18" charset="0"/>
                <a:ea typeface="Calibri" panose="020F0502020204030204" pitchFamily="34" charset="0"/>
                <a:cs typeface="Times New Roman" panose="02020603050405020304" pitchFamily="18" charset="0"/>
              </a:rPr>
              <a:t> với khoảng cách nhỏ nhất tìm được tương ứng là </a:t>
            </a:r>
            <a:r>
              <a:rPr lang="en-US" sz="2000" b="1">
                <a:latin typeface="Courier New" panose="02070309020205020404" pitchFamily="49" charset="0"/>
                <a:ea typeface="Calibri" panose="020F0502020204030204" pitchFamily="34" charset="0"/>
                <a:cs typeface="Times New Roman" panose="02020603050405020304" pitchFamily="18" charset="0"/>
              </a:rPr>
              <a:t>d1</a:t>
            </a:r>
            <a:r>
              <a:rPr lang="en-US" sz="2000">
                <a:latin typeface="Times New Roman" panose="02020603050405020304" pitchFamily="18" charset="0"/>
                <a:ea typeface="Calibri" panose="020F0502020204030204" pitchFamily="34" charset="0"/>
                <a:cs typeface="Times New Roman" panose="02020603050405020304" pitchFamily="18" charset="0"/>
              </a:rPr>
              <a:t> và </a:t>
            </a:r>
            <a:r>
              <a:rPr lang="en-US" sz="2000" b="1">
                <a:latin typeface="Courier New" panose="02070309020205020404" pitchFamily="49" charset="0"/>
                <a:ea typeface="Calibri" panose="020F0502020204030204" pitchFamily="34" charset="0"/>
                <a:cs typeface="Times New Roman" panose="02020603050405020304" pitchFamily="18" charset="0"/>
              </a:rPr>
              <a:t>d2</a:t>
            </a:r>
            <a:r>
              <a:rPr lang="en-US" sz="2000">
                <a:latin typeface="Times New Roman" panose="02020603050405020304" pitchFamily="18" charset="0"/>
                <a:ea typeface="Calibri" panose="020F0502020204030204" pitchFamily="34" charset="0"/>
                <a:cs typeface="Times New Roman" panose="02020603050405020304" pitchFamily="18" charset="0"/>
              </a:rPr>
              <a:t>.</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Rectangle 2"/>
          <p:cNvSpPr/>
          <p:nvPr/>
        </p:nvSpPr>
        <p:spPr>
          <a:xfrm>
            <a:off x="3688137" y="1296414"/>
            <a:ext cx="2436886" cy="461665"/>
          </a:xfrm>
          <a:prstGeom prst="rect">
            <a:avLst/>
          </a:prstGeom>
        </p:spPr>
        <p:txBody>
          <a:bodyPr wrap="none">
            <a:spAutoFit/>
          </a:bodyPr>
          <a:lstStyle/>
          <a:p>
            <a:r>
              <a:rPr lang="en-US" sz="2400" b="1">
                <a:latin typeface="Courier New" panose="02070309020205020404" pitchFamily="49" charset="0"/>
                <a:ea typeface="Calibri" panose="020F0502020204030204" pitchFamily="34" charset="0"/>
              </a:rPr>
              <a:t>d</a:t>
            </a:r>
            <a:r>
              <a:rPr lang="en-US" sz="2400">
                <a:latin typeface="Times New Roman" panose="02020603050405020304" pitchFamily="18" charset="0"/>
                <a:ea typeface="Calibri" panose="020F0502020204030204" pitchFamily="34" charset="0"/>
              </a:rPr>
              <a:t> = min{</a:t>
            </a:r>
            <a:r>
              <a:rPr lang="en-US" sz="2400" b="1">
                <a:latin typeface="Courier New" panose="02070309020205020404" pitchFamily="49" charset="0"/>
                <a:ea typeface="Calibri" panose="020F0502020204030204" pitchFamily="34" charset="0"/>
              </a:rPr>
              <a:t>d1</a:t>
            </a:r>
            <a:r>
              <a:rPr lang="en-US" sz="2400">
                <a:latin typeface="Times New Roman" panose="02020603050405020304" pitchFamily="18" charset="0"/>
                <a:ea typeface="Calibri" panose="020F0502020204030204" pitchFamily="34" charset="0"/>
              </a:rPr>
              <a:t>, </a:t>
            </a:r>
            <a:r>
              <a:rPr lang="en-US" sz="2400" b="1">
                <a:latin typeface="Courier New" panose="02070309020205020404" pitchFamily="49" charset="0"/>
                <a:ea typeface="Calibri" panose="020F0502020204030204" pitchFamily="34" charset="0"/>
              </a:rPr>
              <a:t>d2</a:t>
            </a:r>
            <a:r>
              <a:rPr lang="en-US" sz="2400">
                <a:latin typeface="Times New Roman" panose="02020603050405020304" pitchFamily="18" charset="0"/>
                <a:ea typeface="Calibri" panose="020F0502020204030204" pitchFamily="34" charset="0"/>
              </a:rPr>
              <a:t>}.</a:t>
            </a:r>
            <a:endParaRPr lang="en-US" sz="2400"/>
          </a:p>
        </p:txBody>
      </p:sp>
      <p:sp>
        <p:nvSpPr>
          <p:cNvPr id="17" name="Rectangle 16"/>
          <p:cNvSpPr/>
          <p:nvPr/>
        </p:nvSpPr>
        <p:spPr>
          <a:xfrm>
            <a:off x="572495" y="1758079"/>
            <a:ext cx="11354462" cy="400110"/>
          </a:xfrm>
          <a:prstGeom prst="rect">
            <a:avLst/>
          </a:prstGeom>
        </p:spPr>
        <p:txBody>
          <a:bodyPr wrap="square">
            <a:spAutoFit/>
          </a:bodyPr>
          <a:lstStyle/>
          <a:p>
            <a:pPr algn="just">
              <a:spcAft>
                <a:spcPts val="600"/>
              </a:spcAft>
            </a:pPr>
            <a:r>
              <a:rPr lang="en-US" sz="2000" smtClean="0">
                <a:latin typeface="Times New Roman" panose="02020603050405020304" pitchFamily="18" charset="0"/>
                <a:ea typeface="Calibri" panose="020F0502020204030204" pitchFamily="34" charset="0"/>
                <a:cs typeface="Times New Roman" panose="02020603050405020304" pitchFamily="18" charset="0"/>
              </a:rPr>
              <a:t>Tập </a:t>
            </a:r>
            <a:r>
              <a:rPr lang="en-US" sz="2000">
                <a:latin typeface="Times New Roman" panose="02020603050405020304" pitchFamily="18" charset="0"/>
                <a:ea typeface="Calibri" panose="020F0502020204030204" pitchFamily="34" charset="0"/>
                <a:cs typeface="Times New Roman" panose="02020603050405020304" pitchFamily="18" charset="0"/>
              </a:rPr>
              <a:t>các điểm </a:t>
            </a:r>
            <a:r>
              <a:rPr lang="en-US" sz="2000" b="1">
                <a:latin typeface="Courier New" panose="02070309020205020404" pitchFamily="49" charset="0"/>
                <a:ea typeface="Calibri" panose="020F0502020204030204" pitchFamily="34" charset="0"/>
                <a:cs typeface="Times New Roman" panose="02020603050405020304" pitchFamily="18" charset="0"/>
              </a:rPr>
              <a:t>B</a:t>
            </a:r>
            <a:r>
              <a:rPr lang="en-US" sz="2000">
                <a:latin typeface="Times New Roman" panose="02020603050405020304" pitchFamily="18" charset="0"/>
                <a:ea typeface="Calibri" panose="020F0502020204030204" pitchFamily="34" charset="0"/>
                <a:cs typeface="Times New Roman" panose="02020603050405020304" pitchFamily="18" charset="0"/>
              </a:rPr>
              <a:t> ở dải đệm chỉ chứa các điểm thỏa mãn điều kiện khoảng cách tới đường phân chia nhỏ hơn </a:t>
            </a:r>
            <a:r>
              <a:rPr lang="en-US" sz="2000" b="1">
                <a:latin typeface="Courier New" panose="02070309020205020404" pitchFamily="49" charset="0"/>
                <a:ea typeface="Calibri" panose="020F0502020204030204" pitchFamily="34" charset="0"/>
                <a:cs typeface="Times New Roman" panose="02020603050405020304" pitchFamily="18" charset="0"/>
              </a:rPr>
              <a:t>d</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8" name="Picture 17"/>
          <p:cNvPicPr>
            <a:picLocks noChangeAspect="1"/>
          </p:cNvPicPr>
          <p:nvPr/>
        </p:nvPicPr>
        <p:blipFill>
          <a:blip r:embed="rId3"/>
          <a:stretch>
            <a:fillRect/>
          </a:stretch>
        </p:blipFill>
        <p:spPr>
          <a:xfrm>
            <a:off x="6686974" y="2158189"/>
            <a:ext cx="5239983" cy="4312149"/>
          </a:xfrm>
          <a:prstGeom prst="rect">
            <a:avLst/>
          </a:prstGeom>
        </p:spPr>
      </p:pic>
      <p:sp>
        <p:nvSpPr>
          <p:cNvPr id="19" name="Rectangle 18"/>
          <p:cNvSpPr/>
          <p:nvPr/>
        </p:nvSpPr>
        <p:spPr>
          <a:xfrm>
            <a:off x="4595855" y="2142541"/>
            <a:ext cx="1774845" cy="400110"/>
          </a:xfrm>
          <a:prstGeom prst="rect">
            <a:avLst/>
          </a:prstGeom>
        </p:spPr>
        <p:txBody>
          <a:bodyPr wrap="none">
            <a:spAutoFit/>
          </a:bodyPr>
          <a:lstStyle/>
          <a:p>
            <a:r>
              <a:rPr lang="en-US" sz="2000" b="1">
                <a:latin typeface="Courier New" panose="02070309020205020404" pitchFamily="49" charset="0"/>
                <a:ea typeface="Calibri" panose="020F0502020204030204" pitchFamily="34" charset="0"/>
              </a:rPr>
              <a:t>|x</a:t>
            </a:r>
            <a:r>
              <a:rPr lang="en-US" sz="2000" b="1" baseline="-25000">
                <a:latin typeface="Courier New" panose="02070309020205020404" pitchFamily="49" charset="0"/>
                <a:ea typeface="Calibri" panose="020F0502020204030204" pitchFamily="34" charset="0"/>
              </a:rPr>
              <a:t>v</a:t>
            </a:r>
            <a:r>
              <a:rPr lang="en-US" sz="2000" b="1">
                <a:latin typeface="Courier New" panose="02070309020205020404" pitchFamily="49" charset="0"/>
                <a:ea typeface="Calibri" panose="020F0502020204030204" pitchFamily="34" charset="0"/>
              </a:rPr>
              <a:t>-x</a:t>
            </a:r>
            <a:r>
              <a:rPr lang="en-US" sz="2000" b="1" baseline="-25000">
                <a:latin typeface="Courier New" panose="02070309020205020404" pitchFamily="49" charset="0"/>
                <a:ea typeface="Calibri" panose="020F0502020204030204" pitchFamily="34" charset="0"/>
              </a:rPr>
              <a:t>b</a:t>
            </a:r>
            <a:r>
              <a:rPr lang="en-US" sz="2000" b="1">
                <a:latin typeface="Courier New" panose="02070309020205020404" pitchFamily="49" charset="0"/>
                <a:ea typeface="Calibri" panose="020F0502020204030204" pitchFamily="34" charset="0"/>
              </a:rPr>
              <a:t>| &lt; d</a:t>
            </a:r>
            <a:endParaRPr lang="en-US" sz="2000"/>
          </a:p>
        </p:txBody>
      </p:sp>
      <p:sp>
        <p:nvSpPr>
          <p:cNvPr id="20" name="Rectangle 19"/>
          <p:cNvSpPr/>
          <p:nvPr/>
        </p:nvSpPr>
        <p:spPr>
          <a:xfrm>
            <a:off x="2707518" y="2596844"/>
            <a:ext cx="3663182" cy="369332"/>
          </a:xfrm>
          <a:prstGeom prst="rect">
            <a:avLst/>
          </a:prstGeom>
        </p:spPr>
        <p:txBody>
          <a:bodyPr wrap="none">
            <a:spAutoFit/>
          </a:bodyPr>
          <a:lstStyle/>
          <a:p>
            <a:r>
              <a:rPr lang="en-US" b="1">
                <a:latin typeface="Courier New" panose="02070309020205020404" pitchFamily="49" charset="0"/>
                <a:ea typeface="Calibri" panose="020F0502020204030204" pitchFamily="34" charset="0"/>
              </a:rPr>
              <a:t>x</a:t>
            </a:r>
            <a:r>
              <a:rPr lang="en-US" b="1" baseline="-25000">
                <a:latin typeface="Courier New" panose="02070309020205020404" pitchFamily="49" charset="0"/>
                <a:ea typeface="Calibri" panose="020F0502020204030204" pitchFamily="34" charset="0"/>
              </a:rPr>
              <a:t>b</a:t>
            </a:r>
            <a:r>
              <a:rPr lang="en-US">
                <a:latin typeface="Times New Roman" panose="02020603050405020304" pitchFamily="18" charset="0"/>
                <a:ea typeface="Calibri" panose="020F0502020204030204" pitchFamily="34" charset="0"/>
              </a:rPr>
              <a:t> – tọa độ xác định đường phân chia</a:t>
            </a:r>
            <a:endParaRPr lang="en-US"/>
          </a:p>
        </p:txBody>
      </p:sp>
      <p:sp>
        <p:nvSpPr>
          <p:cNvPr id="21" name="Rectangle 20"/>
          <p:cNvSpPr/>
          <p:nvPr/>
        </p:nvSpPr>
        <p:spPr>
          <a:xfrm>
            <a:off x="475108" y="3602280"/>
            <a:ext cx="5027338" cy="400110"/>
          </a:xfrm>
          <a:prstGeom prst="rect">
            <a:avLst/>
          </a:prstGeom>
        </p:spPr>
        <p:txBody>
          <a:bodyPr wrap="none">
            <a:spAutoFit/>
          </a:bodyPr>
          <a:lstStyle/>
          <a:p>
            <a:r>
              <a:rPr lang="en-US" sz="2000">
                <a:latin typeface="Times New Roman" panose="02020603050405020304" pitchFamily="18" charset="0"/>
                <a:ea typeface="Calibri" panose="020F0502020204030204" pitchFamily="34" charset="0"/>
              </a:rPr>
              <a:t>Tập </a:t>
            </a:r>
            <a:r>
              <a:rPr lang="en-US" sz="2000" b="1">
                <a:latin typeface="Courier New" panose="02070309020205020404" pitchFamily="49" charset="0"/>
                <a:ea typeface="Calibri" panose="020F0502020204030204" pitchFamily="34" charset="0"/>
              </a:rPr>
              <a:t>C</a:t>
            </a:r>
            <a:r>
              <a:rPr lang="en-US" sz="2000">
                <a:latin typeface="Times New Roman" panose="02020603050405020304" pitchFamily="18" charset="0"/>
                <a:ea typeface="Calibri" panose="020F0502020204030204" pitchFamily="34" charset="0"/>
              </a:rPr>
              <a:t> các điểm cần xét trong dải </a:t>
            </a:r>
            <a:r>
              <a:rPr lang="en-US" sz="2000" smtClean="0">
                <a:latin typeface="Times New Roman" panose="02020603050405020304" pitchFamily="18" charset="0"/>
                <a:ea typeface="Calibri" panose="020F0502020204030204" pitchFamily="34" charset="0"/>
              </a:rPr>
              <a:t>đệm: hẹp </a:t>
            </a:r>
            <a:r>
              <a:rPr lang="en-US" sz="2000">
                <a:latin typeface="Times New Roman" panose="02020603050405020304" pitchFamily="18" charset="0"/>
                <a:ea typeface="Calibri" panose="020F0502020204030204" pitchFamily="34" charset="0"/>
              </a:rPr>
              <a:t>hơn</a:t>
            </a:r>
            <a:endParaRPr lang="en-US" sz="2000"/>
          </a:p>
        </p:txBody>
      </p:sp>
      <p:sp>
        <p:nvSpPr>
          <p:cNvPr id="22" name="Rectangle 21"/>
          <p:cNvSpPr/>
          <p:nvPr/>
        </p:nvSpPr>
        <p:spPr>
          <a:xfrm>
            <a:off x="497146" y="4040935"/>
            <a:ext cx="4506362" cy="400110"/>
          </a:xfrm>
          <a:prstGeom prst="rect">
            <a:avLst/>
          </a:prstGeom>
        </p:spPr>
        <p:txBody>
          <a:bodyPr wrap="none">
            <a:spAutoFit/>
          </a:bodyPr>
          <a:lstStyle/>
          <a:p>
            <a:r>
              <a:rPr lang="en-US" sz="2000">
                <a:latin typeface="Times New Roman" panose="02020603050405020304" pitchFamily="18" charset="0"/>
                <a:ea typeface="Calibri" panose="020F0502020204030204" pitchFamily="34" charset="0"/>
              </a:rPr>
              <a:t>Gọi tập điểm cần xét với điểm </a:t>
            </a:r>
            <a:r>
              <a:rPr lang="en-US" sz="2000" b="1">
                <a:latin typeface="Courier New" panose="02070309020205020404" pitchFamily="49" charset="0"/>
                <a:ea typeface="Calibri" panose="020F0502020204030204" pitchFamily="34" charset="0"/>
              </a:rPr>
              <a:t>p</a:t>
            </a:r>
            <a:r>
              <a:rPr lang="en-US" sz="2000" b="1" baseline="-25000">
                <a:latin typeface="Courier New" panose="02070309020205020404" pitchFamily="49" charset="0"/>
                <a:ea typeface="Calibri" panose="020F0502020204030204" pitchFamily="34" charset="0"/>
              </a:rPr>
              <a:t>i</a:t>
            </a:r>
            <a:r>
              <a:rPr lang="en-US" sz="2000">
                <a:latin typeface="Times New Roman" panose="02020603050405020304" pitchFamily="18" charset="0"/>
                <a:ea typeface="Calibri" panose="020F0502020204030204" pitchFamily="34" charset="0"/>
              </a:rPr>
              <a:t> là </a:t>
            </a:r>
            <a:r>
              <a:rPr lang="en-US" sz="2000" b="1">
                <a:latin typeface="Courier New" panose="02070309020205020404" pitchFamily="49" charset="0"/>
                <a:ea typeface="Calibri" panose="020F0502020204030204" pitchFamily="34" charset="0"/>
              </a:rPr>
              <a:t>C</a:t>
            </a:r>
            <a:r>
              <a:rPr lang="en-US" sz="2000">
                <a:latin typeface="Times New Roman" panose="02020603050405020304" pitchFamily="18" charset="0"/>
                <a:ea typeface="Calibri" panose="020F0502020204030204" pitchFamily="34" charset="0"/>
              </a:rPr>
              <a:t>(</a:t>
            </a:r>
            <a:r>
              <a:rPr lang="en-US" sz="2000" b="1">
                <a:latin typeface="Courier New" panose="02070309020205020404" pitchFamily="49" charset="0"/>
                <a:ea typeface="Calibri" panose="020F0502020204030204" pitchFamily="34" charset="0"/>
              </a:rPr>
              <a:t>p</a:t>
            </a:r>
            <a:r>
              <a:rPr lang="en-US" sz="2000" b="1" baseline="-25000">
                <a:latin typeface="Courier New" panose="02070309020205020404" pitchFamily="49" charset="0"/>
                <a:ea typeface="Calibri" panose="020F0502020204030204" pitchFamily="34" charset="0"/>
              </a:rPr>
              <a:t>i</a:t>
            </a:r>
            <a:r>
              <a:rPr lang="en-US" sz="2000">
                <a:latin typeface="Times New Roman" panose="02020603050405020304" pitchFamily="18" charset="0"/>
                <a:ea typeface="Calibri" panose="020F0502020204030204" pitchFamily="34" charset="0"/>
              </a:rPr>
              <a:t>)</a:t>
            </a:r>
            <a:endParaRPr lang="en-US" sz="2000"/>
          </a:p>
        </p:txBody>
      </p:sp>
      <p:sp>
        <p:nvSpPr>
          <p:cNvPr id="23" name="Rectangle 22"/>
          <p:cNvSpPr/>
          <p:nvPr/>
        </p:nvSpPr>
        <p:spPr>
          <a:xfrm>
            <a:off x="497146" y="4610033"/>
            <a:ext cx="6096000" cy="707886"/>
          </a:xfrm>
          <a:prstGeom prst="rect">
            <a:avLst/>
          </a:prstGeom>
        </p:spPr>
        <p:txBody>
          <a:bodyPr>
            <a:spAutoFit/>
          </a:bodyPr>
          <a:lstStyle/>
          <a:p>
            <a:r>
              <a:rPr lang="en-US" sz="2000" b="1">
                <a:latin typeface="Courier New" panose="02070309020205020404" pitchFamily="49" charset="0"/>
                <a:ea typeface="Calibri" panose="020F0502020204030204" pitchFamily="34" charset="0"/>
              </a:rPr>
              <a:t>C</a:t>
            </a:r>
            <a:r>
              <a:rPr lang="en-US" sz="2000">
                <a:latin typeface="Times New Roman" panose="02020603050405020304" pitchFamily="18" charset="0"/>
                <a:ea typeface="Calibri" panose="020F0502020204030204" pitchFamily="34" charset="0"/>
              </a:rPr>
              <a:t>(</a:t>
            </a:r>
            <a:r>
              <a:rPr lang="en-US" sz="2000" b="1">
                <a:latin typeface="Courier New" panose="02070309020205020404" pitchFamily="49" charset="0"/>
                <a:ea typeface="Calibri" panose="020F0502020204030204" pitchFamily="34" charset="0"/>
              </a:rPr>
              <a:t>p</a:t>
            </a:r>
            <a:r>
              <a:rPr lang="en-US" sz="2000" b="1" baseline="-25000">
                <a:latin typeface="Courier New" panose="02070309020205020404" pitchFamily="49" charset="0"/>
                <a:ea typeface="Calibri" panose="020F0502020204030204" pitchFamily="34" charset="0"/>
              </a:rPr>
              <a:t>i</a:t>
            </a:r>
            <a:r>
              <a:rPr lang="en-US" sz="2000">
                <a:latin typeface="Times New Roman" panose="02020603050405020304" pitchFamily="18" charset="0"/>
                <a:ea typeface="Calibri" panose="020F0502020204030204" pitchFamily="34" charset="0"/>
              </a:rPr>
              <a:t>) dễ dàng xác định được nếu các điểm trong </a:t>
            </a:r>
            <a:r>
              <a:rPr lang="en-US" sz="2000" b="1">
                <a:latin typeface="Courier New" panose="02070309020205020404" pitchFamily="49" charset="0"/>
                <a:ea typeface="Calibri" panose="020F0502020204030204" pitchFamily="34" charset="0"/>
              </a:rPr>
              <a:t>B</a:t>
            </a:r>
            <a:r>
              <a:rPr lang="en-US" sz="2000">
                <a:latin typeface="Times New Roman" panose="02020603050405020304" pitchFamily="18" charset="0"/>
                <a:ea typeface="Calibri" panose="020F0502020204030204" pitchFamily="34" charset="0"/>
              </a:rPr>
              <a:t> được sắp xếp theo giá trị tọa độ </a:t>
            </a:r>
            <a:r>
              <a:rPr lang="en-US" sz="2000" b="1">
                <a:latin typeface="Courier New" panose="02070309020205020404" pitchFamily="49" charset="0"/>
                <a:ea typeface="Calibri" panose="020F0502020204030204" pitchFamily="34" charset="0"/>
              </a:rPr>
              <a:t>y</a:t>
            </a:r>
            <a:r>
              <a:rPr lang="en-US" sz="2000">
                <a:latin typeface="Times New Roman" panose="02020603050405020304" pitchFamily="18" charset="0"/>
                <a:ea typeface="Calibri" panose="020F0502020204030204" pitchFamily="34" charset="0"/>
              </a:rPr>
              <a:t>.</a:t>
            </a:r>
            <a:endParaRPr lang="en-US" sz="2000"/>
          </a:p>
        </p:txBody>
      </p:sp>
      <p:pic>
        <p:nvPicPr>
          <p:cNvPr id="14" name="Picture 13"/>
          <p:cNvPicPr>
            <a:picLocks noChangeAspect="1"/>
          </p:cNvPicPr>
          <p:nvPr/>
        </p:nvPicPr>
        <p:blipFill>
          <a:blip r:embed="rId4"/>
          <a:stretch>
            <a:fillRect/>
          </a:stretch>
        </p:blipFill>
        <p:spPr>
          <a:xfrm>
            <a:off x="154113" y="6376000"/>
            <a:ext cx="1975275" cy="371888"/>
          </a:xfrm>
          <a:prstGeom prst="rect">
            <a:avLst/>
          </a:prstGeom>
        </p:spPr>
      </p:pic>
      <p:pic>
        <p:nvPicPr>
          <p:cNvPr id="15" name="Picture 4" descr="Related image"/>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1267522" y="5729109"/>
            <a:ext cx="798582" cy="10719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989535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circle(in)">
                                      <p:cBhvr>
                                        <p:cTn id="12" dur="20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barn(inVertical)">
                                      <p:cBhvr>
                                        <p:cTn id="17" dur="500"/>
                                        <p:tgtEl>
                                          <p:spTgt spid="17"/>
                                        </p:tgtEl>
                                      </p:cBhvr>
                                    </p:animEffect>
                                  </p:childTnLst>
                                </p:cTn>
                              </p:par>
                            </p:childTnLst>
                          </p:cTn>
                        </p:par>
                      </p:childTnLst>
                    </p:cTn>
                  </p:par>
                  <p:par>
                    <p:cTn id="18" fill="hold">
                      <p:stCondLst>
                        <p:cond delay="indefinite"/>
                      </p:stCondLst>
                      <p:childTnLst>
                        <p:par>
                          <p:cTn id="19" fill="hold">
                            <p:stCondLst>
                              <p:cond delay="0"/>
                            </p:stCondLst>
                            <p:childTnLst>
                              <p:par>
                                <p:cTn id="20" presetID="31" presetClass="entr" presetSubtype="0" fill="hold" nodeType="clickEffect">
                                  <p:stCondLst>
                                    <p:cond delay="0"/>
                                  </p:stCondLst>
                                  <p:childTnLst>
                                    <p:set>
                                      <p:cBhvr>
                                        <p:cTn id="21" dur="1" fill="hold">
                                          <p:stCondLst>
                                            <p:cond delay="0"/>
                                          </p:stCondLst>
                                        </p:cTn>
                                        <p:tgtEl>
                                          <p:spTgt spid="18"/>
                                        </p:tgtEl>
                                        <p:attrNameLst>
                                          <p:attrName>style.visibility</p:attrName>
                                        </p:attrNameLst>
                                      </p:cBhvr>
                                      <p:to>
                                        <p:strVal val="visible"/>
                                      </p:to>
                                    </p:set>
                                    <p:anim calcmode="lin" valueType="num">
                                      <p:cBhvr>
                                        <p:cTn id="22" dur="1000" fill="hold"/>
                                        <p:tgtEl>
                                          <p:spTgt spid="18"/>
                                        </p:tgtEl>
                                        <p:attrNameLst>
                                          <p:attrName>ppt_w</p:attrName>
                                        </p:attrNameLst>
                                      </p:cBhvr>
                                      <p:tavLst>
                                        <p:tav tm="0">
                                          <p:val>
                                            <p:fltVal val="0"/>
                                          </p:val>
                                        </p:tav>
                                        <p:tav tm="100000">
                                          <p:val>
                                            <p:strVal val="#ppt_w"/>
                                          </p:val>
                                        </p:tav>
                                      </p:tavLst>
                                    </p:anim>
                                    <p:anim calcmode="lin" valueType="num">
                                      <p:cBhvr>
                                        <p:cTn id="23" dur="1000" fill="hold"/>
                                        <p:tgtEl>
                                          <p:spTgt spid="18"/>
                                        </p:tgtEl>
                                        <p:attrNameLst>
                                          <p:attrName>ppt_h</p:attrName>
                                        </p:attrNameLst>
                                      </p:cBhvr>
                                      <p:tavLst>
                                        <p:tav tm="0">
                                          <p:val>
                                            <p:fltVal val="0"/>
                                          </p:val>
                                        </p:tav>
                                        <p:tav tm="100000">
                                          <p:val>
                                            <p:strVal val="#ppt_h"/>
                                          </p:val>
                                        </p:tav>
                                      </p:tavLst>
                                    </p:anim>
                                    <p:anim calcmode="lin" valueType="num">
                                      <p:cBhvr>
                                        <p:cTn id="24" dur="1000" fill="hold"/>
                                        <p:tgtEl>
                                          <p:spTgt spid="18"/>
                                        </p:tgtEl>
                                        <p:attrNameLst>
                                          <p:attrName>style.rotation</p:attrName>
                                        </p:attrNameLst>
                                      </p:cBhvr>
                                      <p:tavLst>
                                        <p:tav tm="0">
                                          <p:val>
                                            <p:fltVal val="90"/>
                                          </p:val>
                                        </p:tav>
                                        <p:tav tm="100000">
                                          <p:val>
                                            <p:fltVal val="0"/>
                                          </p:val>
                                        </p:tav>
                                      </p:tavLst>
                                    </p:anim>
                                    <p:animEffect transition="in" filter="fade">
                                      <p:cBhvr>
                                        <p:cTn id="25" dur="1000"/>
                                        <p:tgtEl>
                                          <p:spTgt spid="18"/>
                                        </p:tgtEl>
                                      </p:cBhvr>
                                    </p:animEffect>
                                  </p:childTnLst>
                                </p:cTn>
                              </p:par>
                            </p:childTnLst>
                          </p:cTn>
                        </p:par>
                      </p:childTnLst>
                    </p:cTn>
                  </p:par>
                  <p:par>
                    <p:cTn id="26" fill="hold">
                      <p:stCondLst>
                        <p:cond delay="indefinite"/>
                      </p:stCondLst>
                      <p:childTnLst>
                        <p:par>
                          <p:cTn id="27" fill="hold">
                            <p:stCondLst>
                              <p:cond delay="0"/>
                            </p:stCondLst>
                            <p:childTnLst>
                              <p:par>
                                <p:cTn id="28" presetID="6" presetClass="entr" presetSubtype="16" fill="hold" grpId="0" nodeType="clickEffect">
                                  <p:stCondLst>
                                    <p:cond delay="0"/>
                                  </p:stCondLst>
                                  <p:childTnLst>
                                    <p:set>
                                      <p:cBhvr>
                                        <p:cTn id="29" dur="1" fill="hold">
                                          <p:stCondLst>
                                            <p:cond delay="0"/>
                                          </p:stCondLst>
                                        </p:cTn>
                                        <p:tgtEl>
                                          <p:spTgt spid="19"/>
                                        </p:tgtEl>
                                        <p:attrNameLst>
                                          <p:attrName>style.visibility</p:attrName>
                                        </p:attrNameLst>
                                      </p:cBhvr>
                                      <p:to>
                                        <p:strVal val="visible"/>
                                      </p:to>
                                    </p:set>
                                    <p:animEffect transition="in" filter="circle(in)">
                                      <p:cBhvr>
                                        <p:cTn id="30" dur="2000"/>
                                        <p:tgtEl>
                                          <p:spTgt spid="19"/>
                                        </p:tgtEl>
                                      </p:cBhvr>
                                    </p:animEffect>
                                  </p:childTnLst>
                                </p:cTn>
                              </p:par>
                            </p:childTnLst>
                          </p:cTn>
                        </p:par>
                      </p:childTnLst>
                    </p:cTn>
                  </p:par>
                  <p:par>
                    <p:cTn id="31" fill="hold">
                      <p:stCondLst>
                        <p:cond delay="indefinite"/>
                      </p:stCondLst>
                      <p:childTnLst>
                        <p:par>
                          <p:cTn id="32" fill="hold">
                            <p:stCondLst>
                              <p:cond delay="0"/>
                            </p:stCondLst>
                            <p:childTnLst>
                              <p:par>
                                <p:cTn id="33" presetID="16" presetClass="entr" presetSubtype="21" fill="hold" grpId="0" nodeType="clickEffect">
                                  <p:stCondLst>
                                    <p:cond delay="0"/>
                                  </p:stCondLst>
                                  <p:childTnLst>
                                    <p:set>
                                      <p:cBhvr>
                                        <p:cTn id="34" dur="1" fill="hold">
                                          <p:stCondLst>
                                            <p:cond delay="0"/>
                                          </p:stCondLst>
                                        </p:cTn>
                                        <p:tgtEl>
                                          <p:spTgt spid="20"/>
                                        </p:tgtEl>
                                        <p:attrNameLst>
                                          <p:attrName>style.visibility</p:attrName>
                                        </p:attrNameLst>
                                      </p:cBhvr>
                                      <p:to>
                                        <p:strVal val="visible"/>
                                      </p:to>
                                    </p:set>
                                    <p:animEffect transition="in" filter="barn(inVertical)">
                                      <p:cBhvr>
                                        <p:cTn id="35" dur="500"/>
                                        <p:tgtEl>
                                          <p:spTgt spid="20"/>
                                        </p:tgtEl>
                                      </p:cBhvr>
                                    </p:animEffect>
                                  </p:childTnLst>
                                </p:cTn>
                              </p:par>
                            </p:childTnLst>
                          </p:cTn>
                        </p:par>
                      </p:childTnLst>
                    </p:cTn>
                  </p:par>
                  <p:par>
                    <p:cTn id="36" fill="hold">
                      <p:stCondLst>
                        <p:cond delay="indefinite"/>
                      </p:stCondLst>
                      <p:childTnLst>
                        <p:par>
                          <p:cTn id="37" fill="hold">
                            <p:stCondLst>
                              <p:cond delay="0"/>
                            </p:stCondLst>
                            <p:childTnLst>
                              <p:par>
                                <p:cTn id="38" presetID="21" presetClass="entr" presetSubtype="1" fill="hold" nodeType="clickEffect">
                                  <p:stCondLst>
                                    <p:cond delay="0"/>
                                  </p:stCondLst>
                                  <p:childTnLst>
                                    <p:set>
                                      <p:cBhvr>
                                        <p:cTn id="39" dur="1" fill="hold">
                                          <p:stCondLst>
                                            <p:cond delay="0"/>
                                          </p:stCondLst>
                                        </p:cTn>
                                        <p:tgtEl>
                                          <p:spTgt spid="21">
                                            <p:txEl>
                                              <p:pRg st="0" end="0"/>
                                            </p:txEl>
                                          </p:spTgt>
                                        </p:tgtEl>
                                        <p:attrNameLst>
                                          <p:attrName>style.visibility</p:attrName>
                                        </p:attrNameLst>
                                      </p:cBhvr>
                                      <p:to>
                                        <p:strVal val="visible"/>
                                      </p:to>
                                    </p:set>
                                    <p:animEffect transition="in" filter="wheel(1)">
                                      <p:cBhvr>
                                        <p:cTn id="40" dur="2000"/>
                                        <p:tgtEl>
                                          <p:spTgt spid="21">
                                            <p:txEl>
                                              <p:pRg st="0" end="0"/>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21" presetClass="entr" presetSubtype="1" fill="hold" nodeType="clickEffect">
                                  <p:stCondLst>
                                    <p:cond delay="0"/>
                                  </p:stCondLst>
                                  <p:childTnLst>
                                    <p:set>
                                      <p:cBhvr>
                                        <p:cTn id="44" dur="1" fill="hold">
                                          <p:stCondLst>
                                            <p:cond delay="0"/>
                                          </p:stCondLst>
                                        </p:cTn>
                                        <p:tgtEl>
                                          <p:spTgt spid="22">
                                            <p:txEl>
                                              <p:pRg st="0" end="0"/>
                                            </p:txEl>
                                          </p:spTgt>
                                        </p:tgtEl>
                                        <p:attrNameLst>
                                          <p:attrName>style.visibility</p:attrName>
                                        </p:attrNameLst>
                                      </p:cBhvr>
                                      <p:to>
                                        <p:strVal val="visible"/>
                                      </p:to>
                                    </p:set>
                                    <p:animEffect transition="in" filter="wheel(1)">
                                      <p:cBhvr>
                                        <p:cTn id="45" dur="2000"/>
                                        <p:tgtEl>
                                          <p:spTgt spid="22">
                                            <p:txEl>
                                              <p:pRg st="0" end="0"/>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21" presetClass="entr" presetSubtype="1" fill="hold" nodeType="clickEffect">
                                  <p:stCondLst>
                                    <p:cond delay="0"/>
                                  </p:stCondLst>
                                  <p:childTnLst>
                                    <p:set>
                                      <p:cBhvr>
                                        <p:cTn id="49" dur="1" fill="hold">
                                          <p:stCondLst>
                                            <p:cond delay="0"/>
                                          </p:stCondLst>
                                        </p:cTn>
                                        <p:tgtEl>
                                          <p:spTgt spid="23">
                                            <p:txEl>
                                              <p:pRg st="0" end="0"/>
                                            </p:txEl>
                                          </p:spTgt>
                                        </p:tgtEl>
                                        <p:attrNameLst>
                                          <p:attrName>style.visibility</p:attrName>
                                        </p:attrNameLst>
                                      </p:cBhvr>
                                      <p:to>
                                        <p:strVal val="visible"/>
                                      </p:to>
                                    </p:set>
                                    <p:animEffect transition="in" filter="wheel(1)">
                                      <p:cBhvr>
                                        <p:cTn id="50" dur="2000"/>
                                        <p:tgtEl>
                                          <p:spTgt spid="23">
                                            <p:txEl>
                                              <p:pRg st="0" end="0"/>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53" presetClass="entr" presetSubtype="16" fill="hold" nodeType="clickEffect">
                                  <p:stCondLst>
                                    <p:cond delay="0"/>
                                  </p:stCondLst>
                                  <p:childTnLst>
                                    <p:set>
                                      <p:cBhvr>
                                        <p:cTn id="54" dur="1" fill="hold">
                                          <p:stCondLst>
                                            <p:cond delay="0"/>
                                          </p:stCondLst>
                                        </p:cTn>
                                        <p:tgtEl>
                                          <p:spTgt spid="15"/>
                                        </p:tgtEl>
                                        <p:attrNameLst>
                                          <p:attrName>style.visibility</p:attrName>
                                        </p:attrNameLst>
                                      </p:cBhvr>
                                      <p:to>
                                        <p:strVal val="visible"/>
                                      </p:to>
                                    </p:set>
                                    <p:anim calcmode="lin" valueType="num">
                                      <p:cBhvr>
                                        <p:cTn id="55" dur="500" fill="hold"/>
                                        <p:tgtEl>
                                          <p:spTgt spid="15"/>
                                        </p:tgtEl>
                                        <p:attrNameLst>
                                          <p:attrName>ppt_w</p:attrName>
                                        </p:attrNameLst>
                                      </p:cBhvr>
                                      <p:tavLst>
                                        <p:tav tm="0">
                                          <p:val>
                                            <p:fltVal val="0"/>
                                          </p:val>
                                        </p:tav>
                                        <p:tav tm="100000">
                                          <p:val>
                                            <p:strVal val="#ppt_w"/>
                                          </p:val>
                                        </p:tav>
                                      </p:tavLst>
                                    </p:anim>
                                    <p:anim calcmode="lin" valueType="num">
                                      <p:cBhvr>
                                        <p:cTn id="56" dur="500" fill="hold"/>
                                        <p:tgtEl>
                                          <p:spTgt spid="15"/>
                                        </p:tgtEl>
                                        <p:attrNameLst>
                                          <p:attrName>ppt_h</p:attrName>
                                        </p:attrNameLst>
                                      </p:cBhvr>
                                      <p:tavLst>
                                        <p:tav tm="0">
                                          <p:val>
                                            <p:fltVal val="0"/>
                                          </p:val>
                                        </p:tav>
                                        <p:tav tm="100000">
                                          <p:val>
                                            <p:strVal val="#ppt_h"/>
                                          </p:val>
                                        </p:tav>
                                      </p:tavLst>
                                    </p:anim>
                                    <p:animEffect transition="in" filter="fade">
                                      <p:cBhvr>
                                        <p:cTn id="5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17" grpId="0"/>
      <p:bldP spid="19" grpId="0"/>
      <p:bldP spid="20" grpId="0"/>
    </p:bldLst>
  </p:timing>
</p:sld>
</file>

<file path=ppt/slides/slide41.xml><?xml version="1.0" encoding="utf-8"?>
<p:sld xmlns:a="http://schemas.openxmlformats.org/drawingml/2006/main" xmlns:r="http://schemas.openxmlformats.org/officeDocument/2006/relationships" xmlns:p="http://schemas.openxmlformats.org/presentationml/2006/main">
  <p:cSld>
    <p:bg>
      <p:bgPr>
        <a:gradFill rotWithShape="1">
          <a:gsLst>
            <a:gs pos="61038">
              <a:schemeClr val="accent4">
                <a:lumMod val="40000"/>
                <a:lumOff val="60000"/>
              </a:schemeClr>
            </a:gs>
            <a:gs pos="23000">
              <a:schemeClr val="accent4">
                <a:lumMod val="20000"/>
                <a:lumOff val="80000"/>
              </a:schemeClr>
            </a:gs>
            <a:gs pos="0">
              <a:schemeClr val="accent6">
                <a:lumMod val="40000"/>
                <a:lumOff val="60000"/>
              </a:schemeClr>
            </a:gs>
            <a:gs pos="100000">
              <a:schemeClr val="accent5">
                <a:lumMod val="60000"/>
                <a:lumOff val="40000"/>
              </a:schemeClr>
            </a:gs>
          </a:gsLst>
          <a:lin ang="5400000" scaled="0"/>
        </a:gra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A56C70A-47E8-4D43-BC53-9F5DFA8CEAC7}" type="slidenum">
              <a:rPr lang="en-US" smtClean="0">
                <a:solidFill>
                  <a:prstClr val="black"/>
                </a:solidFill>
              </a:rPr>
              <a:pPr/>
              <a:t>41</a:t>
            </a:fld>
            <a:endParaRPr lang="en-US">
              <a:solidFill>
                <a:prstClr val="black"/>
              </a:solidFill>
            </a:endParaRPr>
          </a:p>
        </p:txBody>
      </p:sp>
      <p:sp>
        <p:nvSpPr>
          <p:cNvPr id="5" name="Title 1"/>
          <p:cNvSpPr>
            <a:spLocks noGrp="1"/>
          </p:cNvSpPr>
          <p:nvPr>
            <p:ph type="title"/>
          </p:nvPr>
        </p:nvSpPr>
        <p:spPr>
          <a:xfrm>
            <a:off x="0" y="0"/>
            <a:ext cx="4906580" cy="711897"/>
          </a:xfrm>
        </p:spPr>
        <p:txBody>
          <a:bodyPr>
            <a:normAutofit/>
          </a:bodyPr>
          <a:lstStyle/>
          <a:p>
            <a:r>
              <a:rPr lang="en-US" sz="2400" b="1">
                <a:solidFill>
                  <a:srgbClr val="00B050"/>
                </a:solidFill>
                <a:effectLst>
                  <a:outerShdw blurRad="50800" dist="38100" algn="l">
                    <a:srgbClr val="000000">
                      <a:alpha val="40000"/>
                    </a:srgbClr>
                  </a:outerShdw>
                  <a:reflection blurRad="6350" stA="55000" endA="300" endPos="45500" dir="5400000" sy="-100000" algn="bl"/>
                </a:effectLst>
                <a:latin typeface="Arial" panose="020B0604020202020204" pitchFamily="34" charset="0"/>
                <a:cs typeface="Arial" panose="020B0604020202020204" pitchFamily="34" charset="0"/>
              </a:rPr>
              <a:t>Tìm cặp điểm gần </a:t>
            </a:r>
            <a:r>
              <a:rPr lang="en-US" sz="2400" b="1" smtClean="0">
                <a:solidFill>
                  <a:srgbClr val="00B050"/>
                </a:solidFill>
                <a:effectLst>
                  <a:outerShdw blurRad="50800" dist="38100" algn="l">
                    <a:srgbClr val="000000">
                      <a:alpha val="40000"/>
                    </a:srgbClr>
                  </a:outerShdw>
                  <a:reflection blurRad="6350" stA="55000" endA="300" endPos="45500" dir="5400000" sy="-100000" algn="bl"/>
                </a:effectLst>
                <a:latin typeface="Arial" panose="020B0604020202020204" pitchFamily="34" charset="0"/>
                <a:cs typeface="Arial" panose="020B0604020202020204" pitchFamily="34" charset="0"/>
              </a:rPr>
              <a:t>nhất </a:t>
            </a:r>
            <a:r>
              <a:rPr lang="en-US" sz="2000" b="1" i="1" smtClean="0">
                <a:solidFill>
                  <a:srgbClr val="7030A0"/>
                </a:solidFill>
                <a:effectLst>
                  <a:outerShdw blurRad="50800" dist="38100" algn="l">
                    <a:srgbClr val="000000">
                      <a:alpha val="40000"/>
                    </a:srgbClr>
                  </a:outerShdw>
                  <a:reflection blurRad="6350" stA="55000" endA="300" endPos="45500" dir="5400000" sy="-100000" algn="bl"/>
                </a:effectLst>
                <a:latin typeface="Arial" panose="020B0604020202020204" pitchFamily="34" charset="0"/>
                <a:cs typeface="Arial" panose="020B0604020202020204" pitchFamily="34" charset="0"/>
              </a:rPr>
              <a:t>(tiếp)</a:t>
            </a:r>
            <a:endParaRPr lang="en-US" sz="2000" b="1" i="1">
              <a:solidFill>
                <a:srgbClr val="7030A0"/>
              </a:solidFill>
              <a:latin typeface="Arial" panose="020B0604020202020204" pitchFamily="34" charset="0"/>
              <a:cs typeface="Arial" panose="020B0604020202020204" pitchFamily="34" charset="0"/>
            </a:endParaRPr>
          </a:p>
        </p:txBody>
      </p:sp>
      <p:sp>
        <p:nvSpPr>
          <p:cNvPr id="6" name="Rectangle 5"/>
          <p:cNvSpPr/>
          <p:nvPr/>
        </p:nvSpPr>
        <p:spPr>
          <a:xfrm>
            <a:off x="9771451" y="6432807"/>
            <a:ext cx="2249334" cy="369332"/>
          </a:xfrm>
          <a:prstGeom prst="rect">
            <a:avLst/>
          </a:prstGeom>
        </p:spPr>
        <p:txBody>
          <a:bodyPr wrap="none">
            <a:spAutoFit/>
          </a:bodyPr>
          <a:lstStyle/>
          <a:p>
            <a:r>
              <a:rPr lang="en-US" b="1" smtClean="0">
                <a:solidFill>
                  <a:srgbClr val="00B050"/>
                </a:solidFill>
                <a:effectLst>
                  <a:outerShdw blurRad="50800" dist="38100" algn="l">
                    <a:srgbClr val="000000">
                      <a:alpha val="40000"/>
                    </a:srgbClr>
                  </a:outerShdw>
                  <a:reflection blurRad="6350" stA="55000" endA="300" endPos="45500" dir="5400000" sy="-100000" algn="bl"/>
                </a:effectLst>
                <a:latin typeface="Arial" panose="020B0604020202020204" pitchFamily="34" charset="0"/>
                <a:cs typeface="Arial" panose="020B0604020202020204" pitchFamily="34" charset="0"/>
              </a:rPr>
              <a:t>Cặp </a:t>
            </a:r>
            <a:r>
              <a:rPr lang="en-US" b="1">
                <a:solidFill>
                  <a:srgbClr val="00B050"/>
                </a:solidFill>
                <a:effectLst>
                  <a:outerShdw blurRad="50800" dist="38100" algn="l">
                    <a:srgbClr val="000000">
                      <a:alpha val="40000"/>
                    </a:srgbClr>
                  </a:outerShdw>
                  <a:reflection blurRad="6350" stA="55000" endA="300" endPos="45500" dir="5400000" sy="-100000" algn="bl"/>
                </a:effectLst>
                <a:latin typeface="Arial" panose="020B0604020202020204" pitchFamily="34" charset="0"/>
                <a:cs typeface="Arial" panose="020B0604020202020204" pitchFamily="34" charset="0"/>
              </a:rPr>
              <a:t>điểm gần nhất</a:t>
            </a:r>
            <a:endParaRPr lang="en-US">
              <a:solidFill>
                <a:prstClr val="black"/>
              </a:solidFill>
            </a:endParaRPr>
          </a:p>
        </p:txBody>
      </p:sp>
      <p:sp>
        <p:nvSpPr>
          <p:cNvPr id="2" name="Rectangle 1"/>
          <p:cNvSpPr/>
          <p:nvPr/>
        </p:nvSpPr>
        <p:spPr>
          <a:xfrm>
            <a:off x="883005" y="811235"/>
            <a:ext cx="1790875" cy="400110"/>
          </a:xfrm>
          <a:prstGeom prst="rect">
            <a:avLst/>
          </a:prstGeom>
        </p:spPr>
        <p:txBody>
          <a:bodyPr wrap="none">
            <a:spAutoFit/>
          </a:bodyPr>
          <a:lstStyle/>
          <a:p>
            <a:pPr algn="just">
              <a:spcAft>
                <a:spcPts val="600"/>
              </a:spcAft>
            </a:pPr>
            <a:r>
              <a:rPr lang="en-US" sz="2000" b="1" i="1">
                <a:solidFill>
                  <a:srgbClr val="0070C0"/>
                </a:solidFill>
                <a:effectLst>
                  <a:outerShdw blurRad="38100" dist="38100" dir="2700000" algn="tl">
                    <a:srgbClr val="000000">
                      <a:alpha val="43137"/>
                    </a:srgbClr>
                  </a:outerShdw>
                </a:effectLst>
                <a:latin typeface="Arial" panose="020B0604020202020204" pitchFamily="34" charset="0"/>
                <a:ea typeface="Calibri" panose="020F0502020204030204" pitchFamily="34" charset="0"/>
                <a:cs typeface="Arial" panose="020B0604020202020204" pitchFamily="34" charset="0"/>
              </a:rPr>
              <a:t>Xử lý đệ quy</a:t>
            </a:r>
            <a:r>
              <a:rPr lang="en-US" sz="2000" i="1">
                <a:solidFill>
                  <a:srgbClr val="0070C0"/>
                </a:solidFill>
                <a:latin typeface="Arial" panose="020B0604020202020204" pitchFamily="34" charset="0"/>
                <a:ea typeface="Calibri" panose="020F0502020204030204" pitchFamily="34" charset="0"/>
                <a:cs typeface="Arial" panose="020B0604020202020204" pitchFamily="34" charset="0"/>
              </a:rPr>
              <a:t>:</a:t>
            </a:r>
            <a:endParaRPr lang="en-US" sz="2000">
              <a:solidFill>
                <a:srgbClr val="0070C0"/>
              </a:solidFill>
              <a:effectLst/>
              <a:latin typeface="Arial" panose="020B0604020202020204" pitchFamily="34" charset="0"/>
              <a:ea typeface="Calibri" panose="020F0502020204030204" pitchFamily="34" charset="0"/>
              <a:cs typeface="Arial" panose="020B0604020202020204" pitchFamily="34" charset="0"/>
            </a:endParaRPr>
          </a:p>
        </p:txBody>
      </p:sp>
      <p:sp>
        <p:nvSpPr>
          <p:cNvPr id="3" name="Rectangle 2"/>
          <p:cNvSpPr/>
          <p:nvPr/>
        </p:nvSpPr>
        <p:spPr>
          <a:xfrm>
            <a:off x="795130" y="1310683"/>
            <a:ext cx="11146142" cy="2759730"/>
          </a:xfrm>
          <a:prstGeom prst="rect">
            <a:avLst/>
          </a:prstGeom>
        </p:spPr>
        <p:txBody>
          <a:bodyPr wrap="square">
            <a:spAutoFit/>
          </a:bodyPr>
          <a:lstStyle/>
          <a:p>
            <a:pPr algn="just">
              <a:spcAft>
                <a:spcPts val="600"/>
              </a:spcAft>
            </a:pPr>
            <a:r>
              <a:rPr lang="en-US" sz="2000">
                <a:latin typeface="Times New Roman" panose="02020603050405020304" pitchFamily="18" charset="0"/>
                <a:ea typeface="Calibri" panose="020F0502020204030204" pitchFamily="34" charset="0"/>
                <a:cs typeface="Times New Roman" panose="02020603050405020304" pitchFamily="18" charset="0"/>
              </a:rPr>
              <a:t>Hàm </a:t>
            </a:r>
            <a:r>
              <a:rPr lang="en-US" sz="2000" b="1">
                <a:latin typeface="Courier New" panose="02070309020205020404" pitchFamily="49" charset="0"/>
                <a:ea typeface="Calibri" panose="020F0502020204030204" pitchFamily="34" charset="0"/>
                <a:cs typeface="Times New Roman" panose="02020603050405020304" pitchFamily="18" charset="0"/>
              </a:rPr>
              <a:t>rec(int l, int r)</a:t>
            </a:r>
            <a:r>
              <a:rPr lang="en-US" sz="2000">
                <a:latin typeface="Times New Roman" panose="02020603050405020304" pitchFamily="18" charset="0"/>
                <a:ea typeface="Calibri" panose="020F0502020204030204" pitchFamily="34" charset="0"/>
                <a:cs typeface="Times New Roman" panose="02020603050405020304" pitchFamily="18" charset="0"/>
              </a:rPr>
              <a:t> tìm khoảng cách nhỏ nhất trong số các điểm từ </a:t>
            </a:r>
            <a:r>
              <a:rPr lang="en-US" sz="2000" b="1">
                <a:latin typeface="Courier New" panose="02070309020205020404" pitchFamily="49" charset="0"/>
                <a:ea typeface="Calibri" panose="020F0502020204030204" pitchFamily="34" charset="0"/>
                <a:cs typeface="Times New Roman" panose="02020603050405020304" pitchFamily="18" charset="0"/>
              </a:rPr>
              <a:t>l</a:t>
            </a:r>
            <a:r>
              <a:rPr lang="en-US" sz="2000">
                <a:latin typeface="Times New Roman" panose="02020603050405020304" pitchFamily="18" charset="0"/>
                <a:ea typeface="Calibri" panose="020F0502020204030204" pitchFamily="34" charset="0"/>
                <a:cs typeface="Times New Roman" panose="02020603050405020304" pitchFamily="18" charset="0"/>
              </a:rPr>
              <a:t> đến </a:t>
            </a:r>
            <a:r>
              <a:rPr lang="en-US" sz="2000" b="1">
                <a:latin typeface="Courier New" panose="02070309020205020404" pitchFamily="49" charset="0"/>
                <a:ea typeface="Calibri" panose="020F0502020204030204" pitchFamily="34" charset="0"/>
                <a:cs typeface="Times New Roman" panose="02020603050405020304" pitchFamily="18" charset="0"/>
              </a:rPr>
              <a:t>r</a:t>
            </a:r>
            <a:r>
              <a:rPr lang="en-US" sz="2000">
                <a:latin typeface="Times New Roman" panose="02020603050405020304" pitchFamily="18" charset="0"/>
                <a:ea typeface="Calibri" panose="020F0502020204030204" pitchFamily="34" charset="0"/>
                <a:cs typeface="Times New Roman" panose="02020603050405020304" pitchFamily="18" charset="0"/>
              </a:rPr>
              <a:t> của dãy đã sắp xếp:</a:t>
            </a:r>
            <a:endParaRPr lang="en-US" sz="200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15000"/>
              </a:lnSpc>
              <a:spcBef>
                <a:spcPts val="0"/>
              </a:spcBef>
              <a:spcAft>
                <a:spcPts val="1000"/>
              </a:spcAft>
              <a:buFont typeface="Symbol" panose="05050102010706020507" pitchFamily="18" charset="2"/>
              <a:buBlip>
                <a:blip r:embed="rId3"/>
              </a:buBlip>
            </a:pPr>
            <a:r>
              <a:rPr lang="en-US" sz="2000">
                <a:latin typeface="Times New Roman" panose="02020603050405020304" pitchFamily="18" charset="0"/>
                <a:ea typeface="Calibri" panose="020F0502020204030204" pitchFamily="34" charset="0"/>
                <a:cs typeface="Times New Roman" panose="02020603050405020304" pitchFamily="18" charset="0"/>
              </a:rPr>
              <a:t>Nếu </a:t>
            </a:r>
            <a:r>
              <a:rPr lang="en-US" sz="2000" b="1">
                <a:latin typeface="Courier New" panose="02070309020205020404" pitchFamily="49" charset="0"/>
                <a:ea typeface="Calibri" panose="020F0502020204030204" pitchFamily="34" charset="0"/>
                <a:cs typeface="Times New Roman" panose="02020603050405020304" pitchFamily="18" charset="0"/>
              </a:rPr>
              <a:t>r-l</a:t>
            </a:r>
            <a:r>
              <a:rPr lang="en-US" sz="2000">
                <a:latin typeface="Times New Roman" panose="02020603050405020304" pitchFamily="18" charset="0"/>
                <a:ea typeface="Calibri" panose="020F0502020204030204" pitchFamily="34" charset="0"/>
                <a:cs typeface="Times New Roman" panose="02020603050405020304" pitchFamily="18" charset="0"/>
              </a:rPr>
              <a:t> là đủ bé – tiến hành vét cạn các cặp điểm, sắp xếp dữ liệu trong khoảng theo </a:t>
            </a:r>
            <a:r>
              <a:rPr lang="en-US" sz="2000" b="1">
                <a:latin typeface="Courier New" panose="02070309020205020404" pitchFamily="49" charset="0"/>
                <a:ea typeface="Calibri" panose="020F0502020204030204" pitchFamily="34" charset="0"/>
                <a:cs typeface="Courier New" panose="02070309020205020404" pitchFamily="49" charset="0"/>
              </a:rPr>
              <a:t>y</a:t>
            </a:r>
            <a:r>
              <a:rPr lang="en-US" sz="2000">
                <a:latin typeface="Times New Roman" panose="02020603050405020304" pitchFamily="18" charset="0"/>
                <a:ea typeface="Calibri" panose="020F0502020204030204" pitchFamily="34" charset="0"/>
                <a:cs typeface="Times New Roman" panose="02020603050405020304" pitchFamily="18" charset="0"/>
              </a:rPr>
              <a:t>,</a:t>
            </a:r>
            <a:endParaRPr lang="en-US" sz="200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15000"/>
              </a:lnSpc>
              <a:spcBef>
                <a:spcPts val="0"/>
              </a:spcBef>
              <a:spcAft>
                <a:spcPts val="1000"/>
              </a:spcAft>
              <a:buFont typeface="Symbol" panose="05050102010706020507" pitchFamily="18" charset="2"/>
              <a:buBlip>
                <a:blip r:embed="rId3"/>
              </a:buBlip>
            </a:pPr>
            <a:r>
              <a:rPr lang="en-US" sz="2000">
                <a:latin typeface="Times New Roman" panose="02020603050405020304" pitchFamily="18" charset="0"/>
                <a:ea typeface="Calibri" panose="020F0502020204030204" pitchFamily="34" charset="0"/>
                <a:cs typeface="Times New Roman" panose="02020603050405020304" pitchFamily="18" charset="0"/>
              </a:rPr>
              <a:t>Trong trường hợp ngược lại:</a:t>
            </a:r>
            <a:endParaRPr lang="en-US" sz="2000">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gn="just">
              <a:lnSpc>
                <a:spcPct val="115000"/>
              </a:lnSpc>
              <a:spcBef>
                <a:spcPts val="0"/>
              </a:spcBef>
              <a:spcAft>
                <a:spcPts val="1000"/>
              </a:spcAft>
              <a:buClr>
                <a:srgbClr val="0070C0"/>
              </a:buClr>
              <a:buFont typeface="Wingdings" panose="05000000000000000000" pitchFamily="2" charset="2"/>
              <a:buChar char=""/>
            </a:pPr>
            <a:r>
              <a:rPr lang="en-US" sz="2000">
                <a:latin typeface="Times New Roman" panose="02020603050405020304" pitchFamily="18" charset="0"/>
                <a:ea typeface="Calibri" panose="020F0502020204030204" pitchFamily="34" charset="0"/>
                <a:cs typeface="Times New Roman" panose="02020603050405020304" pitchFamily="18" charset="0"/>
              </a:rPr>
              <a:t>Chia đôi khoảng và lần lượt gọi </a:t>
            </a:r>
            <a:r>
              <a:rPr lang="en-US" sz="2000" b="1">
                <a:latin typeface="Courier New" panose="02070309020205020404" pitchFamily="49" charset="0"/>
                <a:ea typeface="Calibri" panose="020F0502020204030204" pitchFamily="34" charset="0"/>
                <a:cs typeface="Courier New" panose="02070309020205020404" pitchFamily="49" charset="0"/>
              </a:rPr>
              <a:t>rec</a:t>
            </a:r>
            <a:r>
              <a:rPr lang="en-US" sz="2000">
                <a:latin typeface="Times New Roman" panose="02020603050405020304" pitchFamily="18" charset="0"/>
                <a:ea typeface="Calibri" panose="020F0502020204030204" pitchFamily="34" charset="0"/>
                <a:cs typeface="Times New Roman" panose="02020603050405020304" pitchFamily="18" charset="0"/>
              </a:rPr>
              <a:t> với các khoảng nhận được, </a:t>
            </a:r>
            <a:endParaRPr lang="en-US" sz="2000">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gn="just">
              <a:lnSpc>
                <a:spcPct val="115000"/>
              </a:lnSpc>
              <a:spcBef>
                <a:spcPts val="0"/>
              </a:spcBef>
              <a:spcAft>
                <a:spcPts val="1000"/>
              </a:spcAft>
              <a:buClr>
                <a:srgbClr val="0070C0"/>
              </a:buClr>
              <a:buFont typeface="Wingdings" panose="05000000000000000000" pitchFamily="2" charset="2"/>
              <a:buChar char=""/>
            </a:pPr>
            <a:r>
              <a:rPr lang="en-US" sz="2000">
                <a:latin typeface="Times New Roman" panose="02020603050405020304" pitchFamily="18" charset="0"/>
                <a:ea typeface="Calibri" panose="020F0502020204030204" pitchFamily="34" charset="0"/>
                <a:cs typeface="Times New Roman" panose="02020603050405020304" pitchFamily="18" charset="0"/>
              </a:rPr>
              <a:t>Hợp nhất khoảng và sắp xếp theo </a:t>
            </a:r>
            <a:r>
              <a:rPr lang="en-US" sz="2000" b="1">
                <a:latin typeface="Courier New" panose="02070309020205020404" pitchFamily="49" charset="0"/>
                <a:ea typeface="Calibri" panose="020F0502020204030204" pitchFamily="34" charset="0"/>
                <a:cs typeface="Courier New" panose="02070309020205020404" pitchFamily="49" charset="0"/>
              </a:rPr>
              <a:t>y</a:t>
            </a:r>
            <a:r>
              <a:rPr lang="en-US" sz="2000">
                <a:latin typeface="Times New Roman" panose="02020603050405020304" pitchFamily="18" charset="0"/>
                <a:ea typeface="Calibri" panose="020F0502020204030204" pitchFamily="34" charset="0"/>
                <a:cs typeface="Times New Roman" panose="02020603050405020304" pitchFamily="18" charset="0"/>
              </a:rPr>
              <a:t>,</a:t>
            </a:r>
            <a:endParaRPr lang="en-US" sz="2000">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gn="just">
              <a:lnSpc>
                <a:spcPct val="115000"/>
              </a:lnSpc>
              <a:spcBef>
                <a:spcPts val="0"/>
              </a:spcBef>
              <a:spcAft>
                <a:spcPts val="1000"/>
              </a:spcAft>
              <a:buClr>
                <a:srgbClr val="0070C0"/>
              </a:buClr>
              <a:buFont typeface="Wingdings" panose="05000000000000000000" pitchFamily="2" charset="2"/>
              <a:buChar char=""/>
            </a:pPr>
            <a:r>
              <a:rPr lang="en-US" sz="2000">
                <a:latin typeface="Times New Roman" panose="02020603050405020304" pitchFamily="18" charset="0"/>
                <a:ea typeface="Calibri" panose="020F0502020204030204" pitchFamily="34" charset="0"/>
                <a:cs typeface="Times New Roman" panose="02020603050405020304" pitchFamily="18" charset="0"/>
              </a:rPr>
              <a:t>Xử lý dãy đệm.</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7" name="Rectangle 16"/>
          <p:cNvSpPr/>
          <p:nvPr/>
        </p:nvSpPr>
        <p:spPr>
          <a:xfrm>
            <a:off x="734171" y="4422424"/>
            <a:ext cx="8735832" cy="707886"/>
          </a:xfrm>
          <a:prstGeom prst="rect">
            <a:avLst/>
          </a:prstGeom>
          <a:solidFill>
            <a:srgbClr val="FBFEDE"/>
          </a:solidFill>
          <a:scene3d>
            <a:camera prst="orthographicFront"/>
            <a:lightRig rig="threePt" dir="t"/>
          </a:scene3d>
          <a:sp3d>
            <a:bevelT/>
          </a:sp3d>
        </p:spPr>
        <p:txBody>
          <a:bodyPr wrap="square">
            <a:spAutoFit/>
          </a:bodyPr>
          <a:lstStyle/>
          <a:p>
            <a:pPr algn="just">
              <a:spcAft>
                <a:spcPts val="600"/>
              </a:spcAft>
            </a:pPr>
            <a:r>
              <a:rPr lang="en-US" sz="2000" i="1">
                <a:solidFill>
                  <a:srgbClr val="FF0000"/>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Lưu ý:</a:t>
            </a:r>
            <a:r>
              <a:rPr lang="en-US" sz="2000">
                <a:solidFill>
                  <a:srgbClr val="FF0000"/>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 </a:t>
            </a:r>
            <a:r>
              <a:rPr lang="en-US" sz="2000">
                <a:latin typeface="Times New Roman" panose="02020603050405020304" pitchFamily="18" charset="0"/>
                <a:ea typeface="Calibri" panose="020F0502020204030204" pitchFamily="34" charset="0"/>
                <a:cs typeface="Times New Roman" panose="02020603050405020304" pitchFamily="18" charset="0"/>
              </a:rPr>
              <a:t>dùng mảng dữ liệu trung gian </a:t>
            </a:r>
            <a:r>
              <a:rPr lang="en-US" sz="2000" i="1">
                <a:solidFill>
                  <a:srgbClr val="0070C0"/>
                </a:solidFill>
                <a:latin typeface="Times New Roman" panose="02020603050405020304" pitchFamily="18" charset="0"/>
                <a:ea typeface="Calibri" panose="020F0502020204030204" pitchFamily="34" charset="0"/>
                <a:cs typeface="Times New Roman" panose="02020603050405020304" pitchFamily="18" charset="0"/>
              </a:rPr>
              <a:t>kiểu </a:t>
            </a:r>
            <a:r>
              <a:rPr lang="en-US" sz="2000" i="1">
                <a:solidFill>
                  <a:srgbClr val="0070C0"/>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static</a:t>
            </a:r>
            <a:r>
              <a:rPr lang="en-US" sz="2000">
                <a:latin typeface="Times New Roman" panose="02020603050405020304" pitchFamily="18" charset="0"/>
                <a:ea typeface="Calibri" panose="020F0502020204030204" pitchFamily="34" charset="0"/>
                <a:cs typeface="Times New Roman" panose="02020603050405020304" pitchFamily="18" charset="0"/>
              </a:rPr>
              <a:t> để tránh việc phải phân nhiều lần, điều có thể dẫn đến hiện tượng thiếu bộ nhớ làm việc. </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8" name="Rectangle 17"/>
          <p:cNvSpPr/>
          <p:nvPr/>
        </p:nvSpPr>
        <p:spPr>
          <a:xfrm>
            <a:off x="795130" y="5545748"/>
            <a:ext cx="4501553" cy="430887"/>
          </a:xfrm>
          <a:prstGeom prst="rect">
            <a:avLst/>
          </a:prstGeom>
        </p:spPr>
        <p:txBody>
          <a:bodyPr wrap="none">
            <a:spAutoFit/>
          </a:bodyPr>
          <a:lstStyle/>
          <a:p>
            <a:pPr algn="just">
              <a:spcAft>
                <a:spcPts val="600"/>
              </a:spcAft>
            </a:pPr>
            <a:r>
              <a:rPr lang="en-US" sz="2200" i="1">
                <a:latin typeface="Times New Roman" panose="02020603050405020304" pitchFamily="18" charset="0"/>
                <a:ea typeface="Calibri" panose="020F0502020204030204" pitchFamily="34" charset="0"/>
                <a:cs typeface="Times New Roman" panose="02020603050405020304" pitchFamily="18" charset="0"/>
              </a:rPr>
              <a:t>Độ phức tạp của giải thuật:</a:t>
            </a:r>
            <a:r>
              <a:rPr lang="en-US" sz="2200">
                <a:latin typeface="Times New Roman" panose="02020603050405020304" pitchFamily="18" charset="0"/>
                <a:ea typeface="Calibri" panose="020F0502020204030204" pitchFamily="34" charset="0"/>
                <a:cs typeface="Times New Roman" panose="02020603050405020304" pitchFamily="18" charset="0"/>
              </a:rPr>
              <a:t> O(</a:t>
            </a:r>
            <a:r>
              <a:rPr lang="en-US" sz="2200" i="1">
                <a:latin typeface="Times New Roman" panose="02020603050405020304" pitchFamily="18" charset="0"/>
                <a:ea typeface="Calibri" panose="020F0502020204030204" pitchFamily="34" charset="0"/>
                <a:cs typeface="Times New Roman" panose="02020603050405020304" pitchFamily="18" charset="0"/>
              </a:rPr>
              <a:t>n</a:t>
            </a:r>
            <a:r>
              <a:rPr lang="en-US" sz="2200">
                <a:latin typeface="Times New Roman" panose="02020603050405020304" pitchFamily="18" charset="0"/>
                <a:ea typeface="Calibri" panose="020F0502020204030204" pitchFamily="34" charset="0"/>
                <a:cs typeface="Times New Roman" panose="02020603050405020304" pitchFamily="18" charset="0"/>
              </a:rPr>
              <a:t>log</a:t>
            </a:r>
            <a:r>
              <a:rPr lang="en-US" sz="2200" i="1">
                <a:latin typeface="Times New Roman" panose="02020603050405020304" pitchFamily="18" charset="0"/>
                <a:ea typeface="Calibri" panose="020F0502020204030204" pitchFamily="34" charset="0"/>
                <a:cs typeface="Times New Roman" panose="02020603050405020304" pitchFamily="18" charset="0"/>
              </a:rPr>
              <a:t>n</a:t>
            </a:r>
            <a:r>
              <a:rPr lang="en-US" sz="2200">
                <a:latin typeface="Times New Roman" panose="02020603050405020304" pitchFamily="18" charset="0"/>
                <a:ea typeface="Calibri" panose="020F0502020204030204" pitchFamily="34" charset="0"/>
                <a:cs typeface="Times New Roman" panose="02020603050405020304" pitchFamily="18" charset="0"/>
              </a:rPr>
              <a:t>).</a:t>
            </a:r>
            <a:endParaRPr lang="en-US" sz="220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9" name="Picture 8"/>
          <p:cNvPicPr>
            <a:picLocks noChangeAspect="1"/>
          </p:cNvPicPr>
          <p:nvPr/>
        </p:nvPicPr>
        <p:blipFill>
          <a:blip r:embed="rId4"/>
          <a:stretch>
            <a:fillRect/>
          </a:stretch>
        </p:blipFill>
        <p:spPr>
          <a:xfrm>
            <a:off x="154113" y="6376000"/>
            <a:ext cx="1975275" cy="371888"/>
          </a:xfrm>
          <a:prstGeom prst="rect">
            <a:avLst/>
          </a:prstGeom>
        </p:spPr>
      </p:pic>
      <p:pic>
        <p:nvPicPr>
          <p:cNvPr id="10" name="Picture 4" descr="Related image"/>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1267522" y="5729109"/>
            <a:ext cx="798582" cy="10719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292592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heel(1)">
                                      <p:cBhvr>
                                        <p:cTn id="17" dur="20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1" presetClass="entr" presetSubtype="1"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wheel(1)">
                                      <p:cBhvr>
                                        <p:cTn id="22" dur="20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randombar(horizontal)">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randombar(horizontal)">
                                      <p:cBhvr>
                                        <p:cTn id="37" dur="500"/>
                                        <p:tgtEl>
                                          <p:spTgt spid="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6" presetClass="entr" presetSubtype="0" fill="hold" grpId="0" nodeType="click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wipe(down)">
                                      <p:cBhvr>
                                        <p:cTn id="42" dur="580">
                                          <p:stCondLst>
                                            <p:cond delay="0"/>
                                          </p:stCondLst>
                                        </p:cTn>
                                        <p:tgtEl>
                                          <p:spTgt spid="17"/>
                                        </p:tgtEl>
                                      </p:cBhvr>
                                    </p:animEffect>
                                    <p:anim calcmode="lin" valueType="num">
                                      <p:cBhvr>
                                        <p:cTn id="43" dur="1822" tmFilter="0,0; 0.14,0.36; 0.43,0.73; 0.71,0.91; 1.0,1.0">
                                          <p:stCondLst>
                                            <p:cond delay="0"/>
                                          </p:stCondLst>
                                        </p:cTn>
                                        <p:tgtEl>
                                          <p:spTgt spid="17"/>
                                        </p:tgtEl>
                                        <p:attrNameLst>
                                          <p:attrName>ppt_x</p:attrName>
                                        </p:attrNameLst>
                                      </p:cBhvr>
                                      <p:tavLst>
                                        <p:tav tm="0">
                                          <p:val>
                                            <p:strVal val="#ppt_x-0.25"/>
                                          </p:val>
                                        </p:tav>
                                        <p:tav tm="100000">
                                          <p:val>
                                            <p:strVal val="#ppt_x"/>
                                          </p:val>
                                        </p:tav>
                                      </p:tavLst>
                                    </p:anim>
                                    <p:anim calcmode="lin" valueType="num">
                                      <p:cBhvr>
                                        <p:cTn id="44" dur="664" tmFilter="0.0,0.0; 0.25,0.07; 0.50,0.2; 0.75,0.467; 1.0,1.0">
                                          <p:stCondLst>
                                            <p:cond delay="0"/>
                                          </p:stCondLst>
                                        </p:cTn>
                                        <p:tgtEl>
                                          <p:spTgt spid="17"/>
                                        </p:tgtEl>
                                        <p:attrNameLst>
                                          <p:attrName>ppt_y</p:attrName>
                                        </p:attrNameLst>
                                      </p:cBhvr>
                                      <p:tavLst>
                                        <p:tav tm="0" fmla="#ppt_y-sin(pi*$)/3">
                                          <p:val>
                                            <p:fltVal val="0.5"/>
                                          </p:val>
                                        </p:tav>
                                        <p:tav tm="100000">
                                          <p:val>
                                            <p:fltVal val="1"/>
                                          </p:val>
                                        </p:tav>
                                      </p:tavLst>
                                    </p:anim>
                                    <p:anim calcmode="lin" valueType="num">
                                      <p:cBhvr>
                                        <p:cTn id="45" dur="664" tmFilter="0, 0; 0.125,0.2665; 0.25,0.4; 0.375,0.465; 0.5,0.5;  0.625,0.535; 0.75,0.6; 0.875,0.7335; 1,1">
                                          <p:stCondLst>
                                            <p:cond delay="664"/>
                                          </p:stCondLst>
                                        </p:cTn>
                                        <p:tgtEl>
                                          <p:spTgt spid="17"/>
                                        </p:tgtEl>
                                        <p:attrNameLst>
                                          <p:attrName>ppt_y</p:attrName>
                                        </p:attrNameLst>
                                      </p:cBhvr>
                                      <p:tavLst>
                                        <p:tav tm="0" fmla="#ppt_y-sin(pi*$)/9">
                                          <p:val>
                                            <p:fltVal val="0"/>
                                          </p:val>
                                        </p:tav>
                                        <p:tav tm="100000">
                                          <p:val>
                                            <p:fltVal val="1"/>
                                          </p:val>
                                        </p:tav>
                                      </p:tavLst>
                                    </p:anim>
                                    <p:anim calcmode="lin" valueType="num">
                                      <p:cBhvr>
                                        <p:cTn id="46" dur="332" tmFilter="0, 0; 0.125,0.2665; 0.25,0.4; 0.375,0.465; 0.5,0.5;  0.625,0.535; 0.75,0.6; 0.875,0.7335; 1,1">
                                          <p:stCondLst>
                                            <p:cond delay="1324"/>
                                          </p:stCondLst>
                                        </p:cTn>
                                        <p:tgtEl>
                                          <p:spTgt spid="17"/>
                                        </p:tgtEl>
                                        <p:attrNameLst>
                                          <p:attrName>ppt_y</p:attrName>
                                        </p:attrNameLst>
                                      </p:cBhvr>
                                      <p:tavLst>
                                        <p:tav tm="0" fmla="#ppt_y-sin(pi*$)/27">
                                          <p:val>
                                            <p:fltVal val="0"/>
                                          </p:val>
                                        </p:tav>
                                        <p:tav tm="100000">
                                          <p:val>
                                            <p:fltVal val="1"/>
                                          </p:val>
                                        </p:tav>
                                      </p:tavLst>
                                    </p:anim>
                                    <p:anim calcmode="lin" valueType="num">
                                      <p:cBhvr>
                                        <p:cTn id="47" dur="164" tmFilter="0, 0; 0.125,0.2665; 0.25,0.4; 0.375,0.465; 0.5,0.5;  0.625,0.535; 0.75,0.6; 0.875,0.7335; 1,1">
                                          <p:stCondLst>
                                            <p:cond delay="1656"/>
                                          </p:stCondLst>
                                        </p:cTn>
                                        <p:tgtEl>
                                          <p:spTgt spid="17"/>
                                        </p:tgtEl>
                                        <p:attrNameLst>
                                          <p:attrName>ppt_y</p:attrName>
                                        </p:attrNameLst>
                                      </p:cBhvr>
                                      <p:tavLst>
                                        <p:tav tm="0" fmla="#ppt_y-sin(pi*$)/81">
                                          <p:val>
                                            <p:fltVal val="0"/>
                                          </p:val>
                                        </p:tav>
                                        <p:tav tm="100000">
                                          <p:val>
                                            <p:fltVal val="1"/>
                                          </p:val>
                                        </p:tav>
                                      </p:tavLst>
                                    </p:anim>
                                    <p:animScale>
                                      <p:cBhvr>
                                        <p:cTn id="48" dur="26">
                                          <p:stCondLst>
                                            <p:cond delay="650"/>
                                          </p:stCondLst>
                                        </p:cTn>
                                        <p:tgtEl>
                                          <p:spTgt spid="17"/>
                                        </p:tgtEl>
                                      </p:cBhvr>
                                      <p:to x="100000" y="60000"/>
                                    </p:animScale>
                                    <p:animScale>
                                      <p:cBhvr>
                                        <p:cTn id="49" dur="166" decel="50000">
                                          <p:stCondLst>
                                            <p:cond delay="676"/>
                                          </p:stCondLst>
                                        </p:cTn>
                                        <p:tgtEl>
                                          <p:spTgt spid="17"/>
                                        </p:tgtEl>
                                      </p:cBhvr>
                                      <p:to x="100000" y="100000"/>
                                    </p:animScale>
                                    <p:animScale>
                                      <p:cBhvr>
                                        <p:cTn id="50" dur="26">
                                          <p:stCondLst>
                                            <p:cond delay="1312"/>
                                          </p:stCondLst>
                                        </p:cTn>
                                        <p:tgtEl>
                                          <p:spTgt spid="17"/>
                                        </p:tgtEl>
                                      </p:cBhvr>
                                      <p:to x="100000" y="80000"/>
                                    </p:animScale>
                                    <p:animScale>
                                      <p:cBhvr>
                                        <p:cTn id="51" dur="166" decel="50000">
                                          <p:stCondLst>
                                            <p:cond delay="1338"/>
                                          </p:stCondLst>
                                        </p:cTn>
                                        <p:tgtEl>
                                          <p:spTgt spid="17"/>
                                        </p:tgtEl>
                                      </p:cBhvr>
                                      <p:to x="100000" y="100000"/>
                                    </p:animScale>
                                    <p:animScale>
                                      <p:cBhvr>
                                        <p:cTn id="52" dur="26">
                                          <p:stCondLst>
                                            <p:cond delay="1642"/>
                                          </p:stCondLst>
                                        </p:cTn>
                                        <p:tgtEl>
                                          <p:spTgt spid="17"/>
                                        </p:tgtEl>
                                      </p:cBhvr>
                                      <p:to x="100000" y="90000"/>
                                    </p:animScale>
                                    <p:animScale>
                                      <p:cBhvr>
                                        <p:cTn id="53" dur="166" decel="50000">
                                          <p:stCondLst>
                                            <p:cond delay="1668"/>
                                          </p:stCondLst>
                                        </p:cTn>
                                        <p:tgtEl>
                                          <p:spTgt spid="17"/>
                                        </p:tgtEl>
                                      </p:cBhvr>
                                      <p:to x="100000" y="100000"/>
                                    </p:animScale>
                                    <p:animScale>
                                      <p:cBhvr>
                                        <p:cTn id="54" dur="26">
                                          <p:stCondLst>
                                            <p:cond delay="1808"/>
                                          </p:stCondLst>
                                        </p:cTn>
                                        <p:tgtEl>
                                          <p:spTgt spid="17"/>
                                        </p:tgtEl>
                                      </p:cBhvr>
                                      <p:to x="100000" y="95000"/>
                                    </p:animScale>
                                    <p:animScale>
                                      <p:cBhvr>
                                        <p:cTn id="55" dur="166" decel="50000">
                                          <p:stCondLst>
                                            <p:cond delay="1834"/>
                                          </p:stCondLst>
                                        </p:cTn>
                                        <p:tgtEl>
                                          <p:spTgt spid="17"/>
                                        </p:tgtEl>
                                      </p:cBhvr>
                                      <p:to x="100000" y="100000"/>
                                    </p:animScale>
                                  </p:childTnLst>
                                </p:cTn>
                              </p:par>
                            </p:childTnLst>
                          </p:cTn>
                        </p:par>
                      </p:childTnLst>
                    </p:cTn>
                  </p:par>
                  <p:par>
                    <p:cTn id="56" fill="hold">
                      <p:stCondLst>
                        <p:cond delay="indefinite"/>
                      </p:stCondLst>
                      <p:childTnLst>
                        <p:par>
                          <p:cTn id="57" fill="hold">
                            <p:stCondLst>
                              <p:cond delay="0"/>
                            </p:stCondLst>
                            <p:childTnLst>
                              <p:par>
                                <p:cTn id="58" presetID="21" presetClass="entr" presetSubtype="1" fill="hold" grpId="0" nodeType="clickEffect">
                                  <p:stCondLst>
                                    <p:cond delay="0"/>
                                  </p:stCondLst>
                                  <p:childTnLst>
                                    <p:set>
                                      <p:cBhvr>
                                        <p:cTn id="59" dur="1" fill="hold">
                                          <p:stCondLst>
                                            <p:cond delay="0"/>
                                          </p:stCondLst>
                                        </p:cTn>
                                        <p:tgtEl>
                                          <p:spTgt spid="18"/>
                                        </p:tgtEl>
                                        <p:attrNameLst>
                                          <p:attrName>style.visibility</p:attrName>
                                        </p:attrNameLst>
                                      </p:cBhvr>
                                      <p:to>
                                        <p:strVal val="visible"/>
                                      </p:to>
                                    </p:set>
                                    <p:animEffect transition="in" filter="wheel(1)">
                                      <p:cBhvr>
                                        <p:cTn id="60" dur="2000"/>
                                        <p:tgtEl>
                                          <p:spTgt spid="18"/>
                                        </p:tgtEl>
                                      </p:cBhvr>
                                    </p:animEffect>
                                  </p:childTnLst>
                                </p:cTn>
                              </p:par>
                            </p:childTnLst>
                          </p:cTn>
                        </p:par>
                      </p:childTnLst>
                    </p:cTn>
                  </p:par>
                  <p:par>
                    <p:cTn id="61" fill="hold">
                      <p:stCondLst>
                        <p:cond delay="indefinite"/>
                      </p:stCondLst>
                      <p:childTnLst>
                        <p:par>
                          <p:cTn id="62" fill="hold">
                            <p:stCondLst>
                              <p:cond delay="0"/>
                            </p:stCondLst>
                            <p:childTnLst>
                              <p:par>
                                <p:cTn id="63" presetID="53" presetClass="entr" presetSubtype="16" fill="hold" nodeType="clickEffect">
                                  <p:stCondLst>
                                    <p:cond delay="0"/>
                                  </p:stCondLst>
                                  <p:childTnLst>
                                    <p:set>
                                      <p:cBhvr>
                                        <p:cTn id="64" dur="1" fill="hold">
                                          <p:stCondLst>
                                            <p:cond delay="0"/>
                                          </p:stCondLst>
                                        </p:cTn>
                                        <p:tgtEl>
                                          <p:spTgt spid="10"/>
                                        </p:tgtEl>
                                        <p:attrNameLst>
                                          <p:attrName>style.visibility</p:attrName>
                                        </p:attrNameLst>
                                      </p:cBhvr>
                                      <p:to>
                                        <p:strVal val="visible"/>
                                      </p:to>
                                    </p:set>
                                    <p:anim calcmode="lin" valueType="num">
                                      <p:cBhvr>
                                        <p:cTn id="65" dur="500" fill="hold"/>
                                        <p:tgtEl>
                                          <p:spTgt spid="10"/>
                                        </p:tgtEl>
                                        <p:attrNameLst>
                                          <p:attrName>ppt_w</p:attrName>
                                        </p:attrNameLst>
                                      </p:cBhvr>
                                      <p:tavLst>
                                        <p:tav tm="0">
                                          <p:val>
                                            <p:fltVal val="0"/>
                                          </p:val>
                                        </p:tav>
                                        <p:tav tm="100000">
                                          <p:val>
                                            <p:strVal val="#ppt_w"/>
                                          </p:val>
                                        </p:tav>
                                      </p:tavLst>
                                    </p:anim>
                                    <p:anim calcmode="lin" valueType="num">
                                      <p:cBhvr>
                                        <p:cTn id="66" dur="500" fill="hold"/>
                                        <p:tgtEl>
                                          <p:spTgt spid="10"/>
                                        </p:tgtEl>
                                        <p:attrNameLst>
                                          <p:attrName>ppt_h</p:attrName>
                                        </p:attrNameLst>
                                      </p:cBhvr>
                                      <p:tavLst>
                                        <p:tav tm="0">
                                          <p:val>
                                            <p:fltVal val="0"/>
                                          </p:val>
                                        </p:tav>
                                        <p:tav tm="100000">
                                          <p:val>
                                            <p:strVal val="#ppt_h"/>
                                          </p:val>
                                        </p:tav>
                                      </p:tavLst>
                                    </p:anim>
                                    <p:animEffect transition="in" filter="fade">
                                      <p:cBhvr>
                                        <p:cTn id="6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7" grpId="0" animBg="1"/>
      <p:bldP spid="18" grpId="0"/>
    </p:bldLst>
  </p:timing>
</p:sld>
</file>

<file path=ppt/slides/slide42.xml><?xml version="1.0" encoding="utf-8"?>
<p:sld xmlns:a="http://schemas.openxmlformats.org/drawingml/2006/main" xmlns:r="http://schemas.openxmlformats.org/officeDocument/2006/relationships" xmlns:p="http://schemas.openxmlformats.org/presentationml/2006/main">
  <p:cSld>
    <p:bg>
      <p:bgPr>
        <a:gradFill rotWithShape="1">
          <a:gsLst>
            <a:gs pos="83000">
              <a:schemeClr val="accent4">
                <a:lumMod val="40000"/>
                <a:lumOff val="60000"/>
              </a:schemeClr>
            </a:gs>
            <a:gs pos="23000">
              <a:schemeClr val="accent4">
                <a:lumMod val="20000"/>
                <a:lumOff val="80000"/>
              </a:schemeClr>
            </a:gs>
            <a:gs pos="0">
              <a:schemeClr val="accent6">
                <a:lumMod val="40000"/>
                <a:lumOff val="60000"/>
              </a:schemeClr>
            </a:gs>
            <a:gs pos="100000">
              <a:schemeClr val="accent5">
                <a:lumMod val="60000"/>
                <a:lumOff val="40000"/>
              </a:schemeClr>
            </a:gs>
          </a:gsLst>
          <a:lin ang="5400000" scaled="0"/>
        </a:gra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A56C70A-47E8-4D43-BC53-9F5DFA8CEAC7}" type="slidenum">
              <a:rPr lang="en-US" smtClean="0">
                <a:solidFill>
                  <a:prstClr val="black"/>
                </a:solidFill>
              </a:rPr>
              <a:pPr/>
              <a:t>42</a:t>
            </a:fld>
            <a:endParaRPr lang="en-US">
              <a:solidFill>
                <a:prstClr val="black"/>
              </a:solidFill>
            </a:endParaRPr>
          </a:p>
        </p:txBody>
      </p:sp>
      <p:sp>
        <p:nvSpPr>
          <p:cNvPr id="5" name="Title 1"/>
          <p:cNvSpPr>
            <a:spLocks noGrp="1"/>
          </p:cNvSpPr>
          <p:nvPr>
            <p:ph type="title"/>
          </p:nvPr>
        </p:nvSpPr>
        <p:spPr>
          <a:xfrm>
            <a:off x="0" y="0"/>
            <a:ext cx="4906580" cy="711897"/>
          </a:xfrm>
        </p:spPr>
        <p:txBody>
          <a:bodyPr>
            <a:normAutofit/>
          </a:bodyPr>
          <a:lstStyle/>
          <a:p>
            <a:r>
              <a:rPr lang="en-US" sz="2400" b="1">
                <a:solidFill>
                  <a:srgbClr val="00B050"/>
                </a:solidFill>
                <a:effectLst>
                  <a:outerShdw blurRad="50800" dist="38100" algn="l">
                    <a:srgbClr val="000000">
                      <a:alpha val="40000"/>
                    </a:srgbClr>
                  </a:outerShdw>
                  <a:reflection blurRad="6350" stA="55000" endA="300" endPos="45500" dir="5400000" sy="-100000" algn="bl"/>
                </a:effectLst>
                <a:latin typeface="Arial" panose="020B0604020202020204" pitchFamily="34" charset="0"/>
                <a:cs typeface="Arial" panose="020B0604020202020204" pitchFamily="34" charset="0"/>
              </a:rPr>
              <a:t>Tìm cặp điểm gần </a:t>
            </a:r>
            <a:r>
              <a:rPr lang="en-US" sz="2400" b="1" smtClean="0">
                <a:solidFill>
                  <a:srgbClr val="00B050"/>
                </a:solidFill>
                <a:effectLst>
                  <a:outerShdw blurRad="50800" dist="38100" algn="l">
                    <a:srgbClr val="000000">
                      <a:alpha val="40000"/>
                    </a:srgbClr>
                  </a:outerShdw>
                  <a:reflection blurRad="6350" stA="55000" endA="300" endPos="45500" dir="5400000" sy="-100000" algn="bl"/>
                </a:effectLst>
                <a:latin typeface="Arial" panose="020B0604020202020204" pitchFamily="34" charset="0"/>
                <a:cs typeface="Arial" panose="020B0604020202020204" pitchFamily="34" charset="0"/>
              </a:rPr>
              <a:t>nhất </a:t>
            </a:r>
            <a:r>
              <a:rPr lang="en-US" sz="2000" b="1" i="1" smtClean="0">
                <a:solidFill>
                  <a:srgbClr val="7030A0"/>
                </a:solidFill>
                <a:effectLst>
                  <a:outerShdw blurRad="50800" dist="38100" algn="l">
                    <a:srgbClr val="000000">
                      <a:alpha val="40000"/>
                    </a:srgbClr>
                  </a:outerShdw>
                  <a:reflection blurRad="6350" stA="55000" endA="300" endPos="45500" dir="5400000" sy="-100000" algn="bl"/>
                </a:effectLst>
                <a:latin typeface="Arial" panose="020B0604020202020204" pitchFamily="34" charset="0"/>
                <a:cs typeface="Arial" panose="020B0604020202020204" pitchFamily="34" charset="0"/>
              </a:rPr>
              <a:t>(tiếp)</a:t>
            </a:r>
            <a:endParaRPr lang="en-US" sz="2000" b="1" i="1">
              <a:solidFill>
                <a:srgbClr val="7030A0"/>
              </a:solidFill>
              <a:latin typeface="Arial" panose="020B0604020202020204" pitchFamily="34" charset="0"/>
              <a:cs typeface="Arial" panose="020B0604020202020204" pitchFamily="34" charset="0"/>
            </a:endParaRPr>
          </a:p>
        </p:txBody>
      </p:sp>
      <p:sp>
        <p:nvSpPr>
          <p:cNvPr id="6" name="Rectangle 5"/>
          <p:cNvSpPr/>
          <p:nvPr/>
        </p:nvSpPr>
        <p:spPr>
          <a:xfrm>
            <a:off x="9771451" y="6432807"/>
            <a:ext cx="2249334" cy="369332"/>
          </a:xfrm>
          <a:prstGeom prst="rect">
            <a:avLst/>
          </a:prstGeom>
        </p:spPr>
        <p:txBody>
          <a:bodyPr wrap="none">
            <a:spAutoFit/>
          </a:bodyPr>
          <a:lstStyle/>
          <a:p>
            <a:r>
              <a:rPr lang="en-US" b="1" smtClean="0">
                <a:solidFill>
                  <a:srgbClr val="00B050"/>
                </a:solidFill>
                <a:effectLst>
                  <a:outerShdw blurRad="50800" dist="38100" algn="l">
                    <a:srgbClr val="000000">
                      <a:alpha val="40000"/>
                    </a:srgbClr>
                  </a:outerShdw>
                  <a:reflection blurRad="6350" stA="55000" endA="300" endPos="45500" dir="5400000" sy="-100000" algn="bl"/>
                </a:effectLst>
                <a:latin typeface="Arial" panose="020B0604020202020204" pitchFamily="34" charset="0"/>
                <a:cs typeface="Arial" panose="020B0604020202020204" pitchFamily="34" charset="0"/>
              </a:rPr>
              <a:t>Cặp </a:t>
            </a:r>
            <a:r>
              <a:rPr lang="en-US" b="1">
                <a:solidFill>
                  <a:srgbClr val="00B050"/>
                </a:solidFill>
                <a:effectLst>
                  <a:outerShdw blurRad="50800" dist="38100" algn="l">
                    <a:srgbClr val="000000">
                      <a:alpha val="40000"/>
                    </a:srgbClr>
                  </a:outerShdw>
                  <a:reflection blurRad="6350" stA="55000" endA="300" endPos="45500" dir="5400000" sy="-100000" algn="bl"/>
                </a:effectLst>
                <a:latin typeface="Arial" panose="020B0604020202020204" pitchFamily="34" charset="0"/>
                <a:cs typeface="Arial" panose="020B0604020202020204" pitchFamily="34" charset="0"/>
              </a:rPr>
              <a:t>điểm gần nhất</a:t>
            </a:r>
            <a:endParaRPr lang="en-US">
              <a:solidFill>
                <a:prstClr val="black"/>
              </a:solidFill>
            </a:endParaRPr>
          </a:p>
        </p:txBody>
      </p:sp>
      <p:sp>
        <p:nvSpPr>
          <p:cNvPr id="2" name="Rectangle 1"/>
          <p:cNvSpPr/>
          <p:nvPr/>
        </p:nvSpPr>
        <p:spPr>
          <a:xfrm>
            <a:off x="376362" y="711897"/>
            <a:ext cx="11815638" cy="5016758"/>
          </a:xfrm>
          <a:prstGeom prst="rect">
            <a:avLst/>
          </a:prstGeom>
        </p:spPr>
        <p:txBody>
          <a:bodyPr wrap="square">
            <a:spAutoFit/>
          </a:bodyPr>
          <a:lstStyle/>
          <a:p>
            <a:r>
              <a:rPr lang="en-US" sz="2000">
                <a:solidFill>
                  <a:srgbClr val="00A000"/>
                </a:solidFill>
                <a:latin typeface="Courier New" panose="02070309020205020404" pitchFamily="49" charset="0"/>
                <a:ea typeface="Calibri" panose="020F0502020204030204" pitchFamily="34" charset="0"/>
                <a:cs typeface="Times New Roman" panose="02020603050405020304" pitchFamily="18" charset="0"/>
              </a:rPr>
              <a:t>#include &lt;bits/stdc++.h&gt;</a:t>
            </a:r>
            <a:endParaRPr lang="en-US" sz="2000">
              <a:latin typeface="Calibri" panose="020F0502020204030204" pitchFamily="34" charset="0"/>
              <a:ea typeface="Calibri" panose="020F0502020204030204" pitchFamily="34" charset="0"/>
              <a:cs typeface="Times New Roman" panose="02020603050405020304" pitchFamily="18" charset="0"/>
            </a:endParaRPr>
          </a:p>
          <a:p>
            <a:r>
              <a:rPr lang="en-US" sz="2000">
                <a:solidFill>
                  <a:srgbClr val="00A000"/>
                </a:solidFill>
                <a:latin typeface="Courier New" panose="02070309020205020404" pitchFamily="49" charset="0"/>
                <a:ea typeface="Calibri" panose="020F0502020204030204" pitchFamily="34" charset="0"/>
                <a:cs typeface="Times New Roman" panose="02020603050405020304" pitchFamily="18" charset="0"/>
              </a:rPr>
              <a:t>#define NAME "distance."</a:t>
            </a:r>
            <a:endParaRPr lang="en-US" sz="2000">
              <a:latin typeface="Calibri" panose="020F0502020204030204" pitchFamily="34" charset="0"/>
              <a:ea typeface="Calibri" panose="020F0502020204030204" pitchFamily="34" charset="0"/>
              <a:cs typeface="Times New Roman" panose="02020603050405020304" pitchFamily="18" charset="0"/>
            </a:endParaRPr>
          </a:p>
          <a:p>
            <a:r>
              <a:rPr lang="en-US" sz="2000" b="1">
                <a:solidFill>
                  <a:srgbClr val="0000A0"/>
                </a:solidFill>
                <a:latin typeface="Courier New" panose="02070309020205020404" pitchFamily="49" charset="0"/>
                <a:ea typeface="Calibri" panose="020F0502020204030204" pitchFamily="34" charset="0"/>
                <a:cs typeface="Times New Roman" panose="02020603050405020304" pitchFamily="18" charset="0"/>
              </a:rPr>
              <a:t>using namespace </a:t>
            </a:r>
            <a:r>
              <a:rPr lang="en-US" sz="2000" b="1">
                <a:solidFill>
                  <a:srgbClr val="00A000"/>
                </a:solidFill>
                <a:latin typeface="Courier New" panose="02070309020205020404" pitchFamily="49" charset="0"/>
                <a:ea typeface="Calibri" panose="020F0502020204030204" pitchFamily="34" charset="0"/>
                <a:cs typeface="Times New Roman" panose="02020603050405020304" pitchFamily="18" charset="0"/>
              </a:rPr>
              <a:t>std</a:t>
            </a:r>
            <a:r>
              <a:rPr lang="en-US" sz="2000">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endParaRPr lang="en-US" sz="2000">
              <a:latin typeface="Calibri" panose="020F0502020204030204" pitchFamily="34" charset="0"/>
              <a:ea typeface="Calibri" panose="020F0502020204030204" pitchFamily="34" charset="0"/>
              <a:cs typeface="Times New Roman" panose="02020603050405020304" pitchFamily="18" charset="0"/>
            </a:endParaRPr>
          </a:p>
          <a:p>
            <a:r>
              <a:rPr lang="en-US" sz="2000" b="1">
                <a:solidFill>
                  <a:srgbClr val="0000A0"/>
                </a:solidFill>
                <a:latin typeface="Courier New" panose="02070309020205020404" pitchFamily="49" charset="0"/>
                <a:ea typeface="Calibri" panose="020F0502020204030204" pitchFamily="34" charset="0"/>
                <a:cs typeface="Times New Roman" panose="02020603050405020304" pitchFamily="18" charset="0"/>
              </a:rPr>
              <a:t>typedef </a:t>
            </a:r>
            <a:r>
              <a:rPr lang="en-US" sz="2000" b="1">
                <a:solidFill>
                  <a:srgbClr val="00A000"/>
                </a:solidFill>
                <a:latin typeface="Courier New" panose="02070309020205020404" pitchFamily="49" charset="0"/>
                <a:ea typeface="Calibri" panose="020F0502020204030204" pitchFamily="34" charset="0"/>
                <a:cs typeface="Times New Roman" panose="02020603050405020304" pitchFamily="18" charset="0"/>
              </a:rPr>
              <a:t>pair</a:t>
            </a:r>
            <a:r>
              <a:rPr lang="en-US" sz="2000">
                <a:solidFill>
                  <a:srgbClr val="FF0000"/>
                </a:solidFill>
                <a:latin typeface="Courier New" panose="02070309020205020404" pitchFamily="49" charset="0"/>
                <a:ea typeface="Calibri" panose="020F0502020204030204" pitchFamily="34" charset="0"/>
                <a:cs typeface="Times New Roman" panose="02020603050405020304" pitchFamily="18" charset="0"/>
              </a:rPr>
              <a:t>&lt;</a:t>
            </a:r>
            <a:r>
              <a:rPr lang="en-US" sz="2000" b="1">
                <a:solidFill>
                  <a:srgbClr val="0000A0"/>
                </a:solidFill>
                <a:latin typeface="Courier New" panose="02070309020205020404" pitchFamily="49" charset="0"/>
                <a:ea typeface="Calibri" panose="020F0502020204030204" pitchFamily="34" charset="0"/>
                <a:cs typeface="Times New Roman" panose="02020603050405020304" pitchFamily="18" charset="0"/>
              </a:rPr>
              <a:t>double</a:t>
            </a:r>
            <a:r>
              <a:rPr lang="en-US" sz="2000">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sz="2000" b="1">
                <a:solidFill>
                  <a:srgbClr val="0000A0"/>
                </a:solidFill>
                <a:latin typeface="Courier New" panose="02070309020205020404" pitchFamily="49" charset="0"/>
                <a:ea typeface="Calibri" panose="020F0502020204030204" pitchFamily="34" charset="0"/>
                <a:cs typeface="Times New Roman" panose="02020603050405020304" pitchFamily="18" charset="0"/>
              </a:rPr>
              <a:t>double</a:t>
            </a:r>
            <a:r>
              <a:rPr lang="en-US" sz="2000">
                <a:solidFill>
                  <a:srgbClr val="FF0000"/>
                </a:solidFill>
                <a:latin typeface="Courier New" panose="02070309020205020404" pitchFamily="49" charset="0"/>
                <a:ea typeface="Calibri" panose="020F0502020204030204" pitchFamily="34" charset="0"/>
                <a:cs typeface="Times New Roman" panose="02020603050405020304" pitchFamily="18" charset="0"/>
              </a:rPr>
              <a:t>&gt; </a:t>
            </a:r>
            <a:r>
              <a:rPr lang="en-US" sz="2000">
                <a:solidFill>
                  <a:srgbClr val="000000"/>
                </a:solidFill>
                <a:latin typeface="Courier New" panose="02070309020205020404" pitchFamily="49" charset="0"/>
                <a:ea typeface="Calibri" panose="020F0502020204030204" pitchFamily="34" charset="0"/>
                <a:cs typeface="Times New Roman" panose="02020603050405020304" pitchFamily="18" charset="0"/>
              </a:rPr>
              <a:t>pdd</a:t>
            </a:r>
            <a:r>
              <a:rPr lang="en-US" sz="2000">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endParaRPr lang="en-US" sz="2000">
              <a:latin typeface="Calibri" panose="020F0502020204030204" pitchFamily="34" charset="0"/>
              <a:ea typeface="Calibri" panose="020F0502020204030204" pitchFamily="34" charset="0"/>
              <a:cs typeface="Times New Roman" panose="02020603050405020304" pitchFamily="18" charset="0"/>
            </a:endParaRPr>
          </a:p>
          <a:p>
            <a:r>
              <a:rPr lang="en-US" sz="2000" b="1">
                <a:solidFill>
                  <a:srgbClr val="00A000"/>
                </a:solidFill>
                <a:latin typeface="Courier New" panose="02070309020205020404" pitchFamily="49" charset="0"/>
                <a:ea typeface="Calibri" panose="020F0502020204030204" pitchFamily="34" charset="0"/>
                <a:cs typeface="Times New Roman" panose="02020603050405020304" pitchFamily="18" charset="0"/>
              </a:rPr>
              <a:t>ifstream </a:t>
            </a:r>
            <a:r>
              <a:rPr lang="en-US" sz="2000">
                <a:solidFill>
                  <a:srgbClr val="000000"/>
                </a:solidFill>
                <a:latin typeface="Courier New" panose="02070309020205020404" pitchFamily="49" charset="0"/>
                <a:ea typeface="Calibri" panose="020F0502020204030204" pitchFamily="34" charset="0"/>
                <a:cs typeface="Times New Roman" panose="02020603050405020304" pitchFamily="18" charset="0"/>
              </a:rPr>
              <a:t>fi </a:t>
            </a:r>
            <a:r>
              <a:rPr lang="en-US" sz="2000">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sz="2000">
                <a:solidFill>
                  <a:srgbClr val="000000"/>
                </a:solidFill>
                <a:latin typeface="Courier New" panose="02070309020205020404" pitchFamily="49" charset="0"/>
                <a:ea typeface="Calibri" panose="020F0502020204030204" pitchFamily="34" charset="0"/>
                <a:cs typeface="Times New Roman" panose="02020603050405020304" pitchFamily="18" charset="0"/>
              </a:rPr>
              <a:t>NAME</a:t>
            </a:r>
            <a:r>
              <a:rPr lang="en-US" sz="2000">
                <a:solidFill>
                  <a:srgbClr val="0000FF"/>
                </a:solidFill>
                <a:latin typeface="Courier New" panose="02070309020205020404" pitchFamily="49" charset="0"/>
                <a:ea typeface="Calibri" panose="020F0502020204030204" pitchFamily="34" charset="0"/>
                <a:cs typeface="Times New Roman" panose="02020603050405020304" pitchFamily="18" charset="0"/>
              </a:rPr>
              <a:t>"inp"</a:t>
            </a:r>
            <a:r>
              <a:rPr lang="en-US" sz="2000">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endParaRPr lang="en-US" sz="2000">
              <a:latin typeface="Calibri" panose="020F0502020204030204" pitchFamily="34" charset="0"/>
              <a:ea typeface="Calibri" panose="020F0502020204030204" pitchFamily="34" charset="0"/>
              <a:cs typeface="Times New Roman" panose="02020603050405020304" pitchFamily="18" charset="0"/>
            </a:endParaRPr>
          </a:p>
          <a:p>
            <a:r>
              <a:rPr lang="en-US" sz="2000" b="1">
                <a:solidFill>
                  <a:srgbClr val="00A000"/>
                </a:solidFill>
                <a:latin typeface="Courier New" panose="02070309020205020404" pitchFamily="49" charset="0"/>
                <a:ea typeface="Calibri" panose="020F0502020204030204" pitchFamily="34" charset="0"/>
                <a:cs typeface="Times New Roman" panose="02020603050405020304" pitchFamily="18" charset="0"/>
              </a:rPr>
              <a:t>ofstream </a:t>
            </a:r>
            <a:r>
              <a:rPr lang="en-US" sz="2000">
                <a:solidFill>
                  <a:srgbClr val="000000"/>
                </a:solidFill>
                <a:latin typeface="Courier New" panose="02070309020205020404" pitchFamily="49" charset="0"/>
                <a:ea typeface="Calibri" panose="020F0502020204030204" pitchFamily="34" charset="0"/>
                <a:cs typeface="Times New Roman" panose="02020603050405020304" pitchFamily="18" charset="0"/>
              </a:rPr>
              <a:t>fo </a:t>
            </a:r>
            <a:r>
              <a:rPr lang="en-US" sz="2000">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sz="2000">
                <a:solidFill>
                  <a:srgbClr val="000000"/>
                </a:solidFill>
                <a:latin typeface="Courier New" panose="02070309020205020404" pitchFamily="49" charset="0"/>
                <a:ea typeface="Calibri" panose="020F0502020204030204" pitchFamily="34" charset="0"/>
                <a:cs typeface="Times New Roman" panose="02020603050405020304" pitchFamily="18" charset="0"/>
              </a:rPr>
              <a:t>NAME</a:t>
            </a:r>
            <a:r>
              <a:rPr lang="en-US" sz="2000">
                <a:solidFill>
                  <a:srgbClr val="0000FF"/>
                </a:solidFill>
                <a:latin typeface="Courier New" panose="02070309020205020404" pitchFamily="49" charset="0"/>
                <a:ea typeface="Calibri" panose="020F0502020204030204" pitchFamily="34" charset="0"/>
                <a:cs typeface="Times New Roman" panose="02020603050405020304" pitchFamily="18" charset="0"/>
              </a:rPr>
              <a:t>"out"</a:t>
            </a:r>
            <a:r>
              <a:rPr lang="en-US" sz="2000">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endParaRPr lang="en-US" sz="2000">
              <a:latin typeface="Calibri" panose="020F0502020204030204" pitchFamily="34" charset="0"/>
              <a:ea typeface="Calibri" panose="020F0502020204030204" pitchFamily="34" charset="0"/>
              <a:cs typeface="Times New Roman" panose="02020603050405020304" pitchFamily="18" charset="0"/>
            </a:endParaRPr>
          </a:p>
          <a:p>
            <a:r>
              <a:rPr lang="en-US" sz="2000" b="1">
                <a:solidFill>
                  <a:srgbClr val="0000A0"/>
                </a:solidFill>
                <a:latin typeface="Courier New" panose="02070309020205020404" pitchFamily="49" charset="0"/>
                <a:ea typeface="Calibri" panose="020F0502020204030204" pitchFamily="34" charset="0"/>
                <a:cs typeface="Times New Roman" panose="02020603050405020304" pitchFamily="18" charset="0"/>
              </a:rPr>
              <a:t>const int </a:t>
            </a:r>
            <a:r>
              <a:rPr lang="en-US" sz="2000">
                <a:solidFill>
                  <a:srgbClr val="000000"/>
                </a:solidFill>
                <a:latin typeface="Courier New" panose="02070309020205020404" pitchFamily="49" charset="0"/>
                <a:ea typeface="Calibri" panose="020F0502020204030204" pitchFamily="34" charset="0"/>
                <a:cs typeface="Times New Roman" panose="02020603050405020304" pitchFamily="18" charset="0"/>
              </a:rPr>
              <a:t>MAXN</a:t>
            </a:r>
            <a:r>
              <a:rPr lang="en-US" sz="2000">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sz="2000">
                <a:solidFill>
                  <a:srgbClr val="F000F0"/>
                </a:solidFill>
                <a:latin typeface="Courier New" panose="02070309020205020404" pitchFamily="49" charset="0"/>
                <a:ea typeface="Calibri" panose="020F0502020204030204" pitchFamily="34" charset="0"/>
                <a:cs typeface="Times New Roman" panose="02020603050405020304" pitchFamily="18" charset="0"/>
              </a:rPr>
              <a:t>100001</a:t>
            </a:r>
            <a:r>
              <a:rPr lang="en-US" sz="2000">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endParaRPr lang="en-US" sz="2000">
              <a:latin typeface="Calibri" panose="020F0502020204030204" pitchFamily="34" charset="0"/>
              <a:ea typeface="Calibri" panose="020F0502020204030204" pitchFamily="34" charset="0"/>
              <a:cs typeface="Times New Roman" panose="02020603050405020304" pitchFamily="18" charset="0"/>
            </a:endParaRPr>
          </a:p>
          <a:p>
            <a:r>
              <a:rPr lang="en-US" sz="2000" b="1">
                <a:solidFill>
                  <a:srgbClr val="0000A0"/>
                </a:solidFill>
                <a:latin typeface="Courier New" panose="02070309020205020404" pitchFamily="49" charset="0"/>
                <a:ea typeface="Calibri" panose="020F0502020204030204" pitchFamily="34" charset="0"/>
                <a:cs typeface="Times New Roman" panose="02020603050405020304" pitchFamily="18" charset="0"/>
              </a:rPr>
              <a:t>int </a:t>
            </a:r>
            <a:r>
              <a:rPr lang="en-US" sz="2000">
                <a:solidFill>
                  <a:srgbClr val="000000"/>
                </a:solidFill>
                <a:latin typeface="Courier New" panose="02070309020205020404" pitchFamily="49" charset="0"/>
                <a:ea typeface="Calibri" panose="020F0502020204030204" pitchFamily="34" charset="0"/>
                <a:cs typeface="Times New Roman" panose="02020603050405020304" pitchFamily="18" charset="0"/>
              </a:rPr>
              <a:t>n</a:t>
            </a:r>
            <a:r>
              <a:rPr lang="en-US" sz="2000">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endParaRPr lang="en-US" sz="2000">
              <a:latin typeface="Calibri" panose="020F0502020204030204" pitchFamily="34" charset="0"/>
              <a:ea typeface="Calibri" panose="020F0502020204030204" pitchFamily="34" charset="0"/>
              <a:cs typeface="Times New Roman" panose="02020603050405020304" pitchFamily="18" charset="0"/>
            </a:endParaRPr>
          </a:p>
          <a:p>
            <a:r>
              <a:rPr lang="en-US" sz="2000" b="1">
                <a:solidFill>
                  <a:srgbClr val="0000A0"/>
                </a:solidFill>
                <a:latin typeface="Courier New" panose="02070309020205020404" pitchFamily="49" charset="0"/>
                <a:ea typeface="Calibri" panose="020F0502020204030204" pitchFamily="34" charset="0"/>
                <a:cs typeface="Times New Roman" panose="02020603050405020304" pitchFamily="18" charset="0"/>
              </a:rPr>
              <a:t>struct </a:t>
            </a:r>
            <a:r>
              <a:rPr lang="en-US" sz="2000">
                <a:solidFill>
                  <a:srgbClr val="000000"/>
                </a:solidFill>
                <a:latin typeface="Courier New" panose="02070309020205020404" pitchFamily="49" charset="0"/>
                <a:ea typeface="Calibri" panose="020F0502020204030204" pitchFamily="34" charset="0"/>
                <a:cs typeface="Times New Roman" panose="02020603050405020304" pitchFamily="18" charset="0"/>
              </a:rPr>
              <a:t>pt </a:t>
            </a:r>
            <a:r>
              <a:rPr lang="en-US" sz="2000">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sz="2000" b="1">
                <a:solidFill>
                  <a:srgbClr val="0000A0"/>
                </a:solidFill>
                <a:latin typeface="Courier New" panose="02070309020205020404" pitchFamily="49" charset="0"/>
                <a:ea typeface="Calibri" panose="020F0502020204030204" pitchFamily="34" charset="0"/>
                <a:cs typeface="Times New Roman" panose="02020603050405020304" pitchFamily="18" charset="0"/>
              </a:rPr>
              <a:t>int </a:t>
            </a:r>
            <a:r>
              <a:rPr lang="en-US" sz="2000">
                <a:solidFill>
                  <a:srgbClr val="000000"/>
                </a:solidFill>
                <a:latin typeface="Courier New" panose="02070309020205020404" pitchFamily="49" charset="0"/>
                <a:ea typeface="Calibri" panose="020F0502020204030204" pitchFamily="34" charset="0"/>
                <a:cs typeface="Times New Roman" panose="02020603050405020304" pitchFamily="18" charset="0"/>
              </a:rPr>
              <a:t>x</a:t>
            </a:r>
            <a:r>
              <a:rPr lang="en-US" sz="2000">
                <a:solidFill>
                  <a:srgbClr val="FF0000"/>
                </a:solidFill>
                <a:latin typeface="Courier New" panose="02070309020205020404" pitchFamily="49" charset="0"/>
                <a:ea typeface="Calibri" panose="020F0502020204030204" pitchFamily="34" charset="0"/>
                <a:cs typeface="Times New Roman" panose="02020603050405020304" pitchFamily="18" charset="0"/>
              </a:rPr>
              <a:t>, </a:t>
            </a:r>
            <a:r>
              <a:rPr lang="en-US" sz="2000">
                <a:solidFill>
                  <a:srgbClr val="000000"/>
                </a:solidFill>
                <a:latin typeface="Courier New" panose="02070309020205020404" pitchFamily="49" charset="0"/>
                <a:ea typeface="Calibri" panose="020F0502020204030204" pitchFamily="34" charset="0"/>
                <a:cs typeface="Times New Roman" panose="02020603050405020304" pitchFamily="18" charset="0"/>
              </a:rPr>
              <a:t>y</a:t>
            </a:r>
            <a:r>
              <a:rPr lang="en-US" sz="2000">
                <a:solidFill>
                  <a:srgbClr val="FF0000"/>
                </a:solidFill>
                <a:latin typeface="Courier New" panose="02070309020205020404" pitchFamily="49" charset="0"/>
                <a:ea typeface="Calibri" panose="020F0502020204030204" pitchFamily="34" charset="0"/>
                <a:cs typeface="Times New Roman" panose="02020603050405020304" pitchFamily="18" charset="0"/>
              </a:rPr>
              <a:t>, </a:t>
            </a:r>
            <a:r>
              <a:rPr lang="en-US" sz="2000">
                <a:solidFill>
                  <a:srgbClr val="000000"/>
                </a:solidFill>
                <a:latin typeface="Courier New" panose="02070309020205020404" pitchFamily="49" charset="0"/>
                <a:ea typeface="Calibri" panose="020F0502020204030204" pitchFamily="34" charset="0"/>
                <a:cs typeface="Times New Roman" panose="02020603050405020304" pitchFamily="18" charset="0"/>
              </a:rPr>
              <a:t>id</a:t>
            </a:r>
            <a:r>
              <a:rPr lang="en-US" sz="2000">
                <a:solidFill>
                  <a:srgbClr val="FF0000"/>
                </a:solidFill>
                <a:latin typeface="Courier New" panose="02070309020205020404" pitchFamily="49" charset="0"/>
                <a:ea typeface="Calibri" panose="020F0502020204030204" pitchFamily="34" charset="0"/>
                <a:cs typeface="Times New Roman" panose="02020603050405020304" pitchFamily="18" charset="0"/>
              </a:rPr>
              <a:t>; }</a:t>
            </a:r>
            <a:r>
              <a:rPr lang="en-US" sz="2000">
                <a:solidFill>
                  <a:srgbClr val="000000"/>
                </a:solidFill>
                <a:latin typeface="Courier New" panose="02070309020205020404" pitchFamily="49" charset="0"/>
                <a:ea typeface="Calibri" panose="020F0502020204030204" pitchFamily="34" charset="0"/>
                <a:cs typeface="Times New Roman" panose="02020603050405020304" pitchFamily="18" charset="0"/>
              </a:rPr>
              <a:t> a</a:t>
            </a:r>
            <a:r>
              <a:rPr lang="en-US" sz="2000">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sz="2000">
                <a:solidFill>
                  <a:srgbClr val="000000"/>
                </a:solidFill>
                <a:latin typeface="Courier New" panose="02070309020205020404" pitchFamily="49" charset="0"/>
                <a:ea typeface="Calibri" panose="020F0502020204030204" pitchFamily="34" charset="0"/>
                <a:cs typeface="Times New Roman" panose="02020603050405020304" pitchFamily="18" charset="0"/>
              </a:rPr>
              <a:t>MAXN</a:t>
            </a:r>
            <a:r>
              <a:rPr lang="en-US" sz="2000">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endParaRPr lang="en-US" sz="2000">
              <a:latin typeface="Calibri" panose="020F0502020204030204" pitchFamily="34" charset="0"/>
              <a:ea typeface="Calibri" panose="020F0502020204030204" pitchFamily="34" charset="0"/>
              <a:cs typeface="Times New Roman" panose="02020603050405020304" pitchFamily="18" charset="0"/>
            </a:endParaRPr>
          </a:p>
          <a:p>
            <a:r>
              <a:rPr lang="en-US" sz="2000" b="1">
                <a:solidFill>
                  <a:srgbClr val="0000A0"/>
                </a:solidFill>
                <a:latin typeface="Courier New" panose="02070309020205020404" pitchFamily="49" charset="0"/>
                <a:ea typeface="Calibri" panose="020F0502020204030204" pitchFamily="34" charset="0"/>
                <a:cs typeface="Times New Roman" panose="02020603050405020304" pitchFamily="18" charset="0"/>
              </a:rPr>
              <a:t>inline bool </a:t>
            </a:r>
            <a:r>
              <a:rPr lang="en-US" sz="2000">
                <a:solidFill>
                  <a:srgbClr val="000000"/>
                </a:solidFill>
                <a:latin typeface="Courier New" panose="02070309020205020404" pitchFamily="49" charset="0"/>
                <a:ea typeface="Calibri" panose="020F0502020204030204" pitchFamily="34" charset="0"/>
                <a:cs typeface="Times New Roman" panose="02020603050405020304" pitchFamily="18" charset="0"/>
              </a:rPr>
              <a:t>cmp_x </a:t>
            </a:r>
            <a:r>
              <a:rPr lang="en-US" sz="2000">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sz="2000" b="1">
                <a:solidFill>
                  <a:srgbClr val="0000A0"/>
                </a:solidFill>
                <a:latin typeface="Courier New" panose="02070309020205020404" pitchFamily="49" charset="0"/>
                <a:ea typeface="Calibri" panose="020F0502020204030204" pitchFamily="34" charset="0"/>
                <a:cs typeface="Times New Roman" panose="02020603050405020304" pitchFamily="18" charset="0"/>
              </a:rPr>
              <a:t>const </a:t>
            </a:r>
            <a:r>
              <a:rPr lang="en-US" sz="2000">
                <a:solidFill>
                  <a:srgbClr val="000000"/>
                </a:solidFill>
                <a:latin typeface="Courier New" panose="02070309020205020404" pitchFamily="49" charset="0"/>
                <a:ea typeface="Calibri" panose="020F0502020204030204" pitchFamily="34" charset="0"/>
                <a:cs typeface="Times New Roman" panose="02020603050405020304" pitchFamily="18" charset="0"/>
              </a:rPr>
              <a:t>pt </a:t>
            </a:r>
            <a:r>
              <a:rPr lang="en-US" sz="2000">
                <a:solidFill>
                  <a:srgbClr val="FF0000"/>
                </a:solidFill>
                <a:latin typeface="Courier New" panose="02070309020205020404" pitchFamily="49" charset="0"/>
                <a:ea typeface="Calibri" panose="020F0502020204030204" pitchFamily="34" charset="0"/>
                <a:cs typeface="Times New Roman" panose="02020603050405020304" pitchFamily="18" charset="0"/>
              </a:rPr>
              <a:t>&amp; </a:t>
            </a:r>
            <a:r>
              <a:rPr lang="en-US" sz="2000">
                <a:solidFill>
                  <a:srgbClr val="000000"/>
                </a:solidFill>
                <a:latin typeface="Courier New" panose="02070309020205020404" pitchFamily="49" charset="0"/>
                <a:ea typeface="Calibri" panose="020F0502020204030204" pitchFamily="34" charset="0"/>
                <a:cs typeface="Times New Roman" panose="02020603050405020304" pitchFamily="18" charset="0"/>
              </a:rPr>
              <a:t>a</a:t>
            </a:r>
            <a:r>
              <a:rPr lang="en-US" sz="2000">
                <a:solidFill>
                  <a:srgbClr val="FF0000"/>
                </a:solidFill>
                <a:latin typeface="Courier New" panose="02070309020205020404" pitchFamily="49" charset="0"/>
                <a:ea typeface="Calibri" panose="020F0502020204030204" pitchFamily="34" charset="0"/>
                <a:cs typeface="Times New Roman" panose="02020603050405020304" pitchFamily="18" charset="0"/>
              </a:rPr>
              <a:t>, </a:t>
            </a:r>
            <a:r>
              <a:rPr lang="en-US" sz="2000" b="1">
                <a:solidFill>
                  <a:srgbClr val="0000A0"/>
                </a:solidFill>
                <a:latin typeface="Courier New" panose="02070309020205020404" pitchFamily="49" charset="0"/>
                <a:ea typeface="Calibri" panose="020F0502020204030204" pitchFamily="34" charset="0"/>
                <a:cs typeface="Times New Roman" panose="02020603050405020304" pitchFamily="18" charset="0"/>
              </a:rPr>
              <a:t>const </a:t>
            </a:r>
            <a:r>
              <a:rPr lang="en-US" sz="2000">
                <a:solidFill>
                  <a:srgbClr val="000000"/>
                </a:solidFill>
                <a:latin typeface="Courier New" panose="02070309020205020404" pitchFamily="49" charset="0"/>
                <a:ea typeface="Calibri" panose="020F0502020204030204" pitchFamily="34" charset="0"/>
                <a:cs typeface="Times New Roman" panose="02020603050405020304" pitchFamily="18" charset="0"/>
              </a:rPr>
              <a:t>pt </a:t>
            </a:r>
            <a:r>
              <a:rPr lang="en-US" sz="2000">
                <a:solidFill>
                  <a:srgbClr val="FF0000"/>
                </a:solidFill>
                <a:latin typeface="Courier New" panose="02070309020205020404" pitchFamily="49" charset="0"/>
                <a:ea typeface="Calibri" panose="020F0502020204030204" pitchFamily="34" charset="0"/>
                <a:cs typeface="Times New Roman" panose="02020603050405020304" pitchFamily="18" charset="0"/>
              </a:rPr>
              <a:t>&amp; </a:t>
            </a:r>
            <a:r>
              <a:rPr lang="en-US" sz="2000">
                <a:solidFill>
                  <a:srgbClr val="000000"/>
                </a:solidFill>
                <a:latin typeface="Courier New" panose="02070309020205020404" pitchFamily="49" charset="0"/>
                <a:ea typeface="Calibri" panose="020F0502020204030204" pitchFamily="34" charset="0"/>
                <a:cs typeface="Times New Roman" panose="02020603050405020304" pitchFamily="18" charset="0"/>
              </a:rPr>
              <a:t>b</a:t>
            </a:r>
            <a:r>
              <a:rPr lang="en-US" sz="2000">
                <a:solidFill>
                  <a:srgbClr val="FF0000"/>
                </a:solidFill>
                <a:latin typeface="Courier New" panose="02070309020205020404" pitchFamily="49" charset="0"/>
                <a:ea typeface="Calibri" panose="020F0502020204030204" pitchFamily="34" charset="0"/>
                <a:cs typeface="Times New Roman" panose="02020603050405020304" pitchFamily="18" charset="0"/>
              </a:rPr>
              <a:t>) </a:t>
            </a:r>
            <a:endParaRPr lang="en-US" sz="2000">
              <a:latin typeface="Calibri" panose="020F0502020204030204" pitchFamily="34" charset="0"/>
              <a:ea typeface="Calibri" panose="020F0502020204030204" pitchFamily="34" charset="0"/>
              <a:cs typeface="Times New Roman" panose="02020603050405020304" pitchFamily="18" charset="0"/>
            </a:endParaRPr>
          </a:p>
          <a:p>
            <a:r>
              <a:rPr lang="en-US" sz="2000">
                <a:solidFill>
                  <a:srgbClr val="FF0000"/>
                </a:solidFill>
                <a:latin typeface="Courier New" panose="02070309020205020404" pitchFamily="49" charset="0"/>
                <a:ea typeface="Calibri" panose="020F0502020204030204" pitchFamily="34" charset="0"/>
                <a:cs typeface="Times New Roman" panose="02020603050405020304" pitchFamily="18" charset="0"/>
              </a:rPr>
              <a:t>       { </a:t>
            </a:r>
            <a:r>
              <a:rPr lang="en-US" sz="2000" b="1">
                <a:solidFill>
                  <a:srgbClr val="0000A0"/>
                </a:solidFill>
                <a:latin typeface="Courier New" panose="02070309020205020404" pitchFamily="49" charset="0"/>
                <a:ea typeface="Calibri" panose="020F0502020204030204" pitchFamily="34" charset="0"/>
                <a:cs typeface="Times New Roman" panose="02020603050405020304" pitchFamily="18" charset="0"/>
              </a:rPr>
              <a:t>return </a:t>
            </a:r>
            <a:r>
              <a:rPr lang="en-US" sz="2000">
                <a:solidFill>
                  <a:srgbClr val="000000"/>
                </a:solidFill>
                <a:latin typeface="Courier New" panose="02070309020205020404" pitchFamily="49" charset="0"/>
                <a:ea typeface="Calibri" panose="020F0502020204030204" pitchFamily="34" charset="0"/>
                <a:cs typeface="Times New Roman" panose="02020603050405020304" pitchFamily="18" charset="0"/>
              </a:rPr>
              <a:t>a</a:t>
            </a:r>
            <a:r>
              <a:rPr lang="en-US" sz="2000">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sz="2000">
                <a:solidFill>
                  <a:srgbClr val="000000"/>
                </a:solidFill>
                <a:latin typeface="Courier New" panose="02070309020205020404" pitchFamily="49" charset="0"/>
                <a:ea typeface="Calibri" panose="020F0502020204030204" pitchFamily="34" charset="0"/>
                <a:cs typeface="Times New Roman" panose="02020603050405020304" pitchFamily="18" charset="0"/>
              </a:rPr>
              <a:t>x </a:t>
            </a:r>
            <a:r>
              <a:rPr lang="en-US" sz="2000">
                <a:solidFill>
                  <a:srgbClr val="FF0000"/>
                </a:solidFill>
                <a:latin typeface="Courier New" panose="02070309020205020404" pitchFamily="49" charset="0"/>
                <a:ea typeface="Calibri" panose="020F0502020204030204" pitchFamily="34" charset="0"/>
                <a:cs typeface="Times New Roman" panose="02020603050405020304" pitchFamily="18" charset="0"/>
              </a:rPr>
              <a:t>&lt; </a:t>
            </a:r>
            <a:r>
              <a:rPr lang="en-US" sz="2000">
                <a:solidFill>
                  <a:srgbClr val="000000"/>
                </a:solidFill>
                <a:latin typeface="Courier New" panose="02070309020205020404" pitchFamily="49" charset="0"/>
                <a:ea typeface="Calibri" panose="020F0502020204030204" pitchFamily="34" charset="0"/>
                <a:cs typeface="Times New Roman" panose="02020603050405020304" pitchFamily="18" charset="0"/>
              </a:rPr>
              <a:t>b</a:t>
            </a:r>
            <a:r>
              <a:rPr lang="en-US" sz="2000">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sz="2000">
                <a:solidFill>
                  <a:srgbClr val="000000"/>
                </a:solidFill>
                <a:latin typeface="Courier New" panose="02070309020205020404" pitchFamily="49" charset="0"/>
                <a:ea typeface="Calibri" panose="020F0502020204030204" pitchFamily="34" charset="0"/>
                <a:cs typeface="Times New Roman" panose="02020603050405020304" pitchFamily="18" charset="0"/>
              </a:rPr>
              <a:t>x </a:t>
            </a:r>
            <a:r>
              <a:rPr lang="en-US" sz="2000">
                <a:solidFill>
                  <a:srgbClr val="FF0000"/>
                </a:solidFill>
                <a:latin typeface="Courier New" panose="02070309020205020404" pitchFamily="49" charset="0"/>
                <a:ea typeface="Calibri" panose="020F0502020204030204" pitchFamily="34" charset="0"/>
                <a:cs typeface="Times New Roman" panose="02020603050405020304" pitchFamily="18" charset="0"/>
              </a:rPr>
              <a:t>|| </a:t>
            </a:r>
            <a:r>
              <a:rPr lang="en-US" sz="2000">
                <a:solidFill>
                  <a:srgbClr val="000000"/>
                </a:solidFill>
                <a:latin typeface="Courier New" panose="02070309020205020404" pitchFamily="49" charset="0"/>
                <a:ea typeface="Calibri" panose="020F0502020204030204" pitchFamily="34" charset="0"/>
                <a:cs typeface="Times New Roman" panose="02020603050405020304" pitchFamily="18" charset="0"/>
              </a:rPr>
              <a:t>a</a:t>
            </a:r>
            <a:r>
              <a:rPr lang="en-US" sz="2000">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sz="2000">
                <a:solidFill>
                  <a:srgbClr val="000000"/>
                </a:solidFill>
                <a:latin typeface="Courier New" panose="02070309020205020404" pitchFamily="49" charset="0"/>
                <a:ea typeface="Calibri" panose="020F0502020204030204" pitchFamily="34" charset="0"/>
                <a:cs typeface="Times New Roman" panose="02020603050405020304" pitchFamily="18" charset="0"/>
              </a:rPr>
              <a:t>x </a:t>
            </a:r>
            <a:r>
              <a:rPr lang="en-US" sz="2000">
                <a:solidFill>
                  <a:srgbClr val="FF0000"/>
                </a:solidFill>
                <a:latin typeface="Courier New" panose="02070309020205020404" pitchFamily="49" charset="0"/>
                <a:ea typeface="Calibri" panose="020F0502020204030204" pitchFamily="34" charset="0"/>
                <a:cs typeface="Times New Roman" panose="02020603050405020304" pitchFamily="18" charset="0"/>
              </a:rPr>
              <a:t>== </a:t>
            </a:r>
            <a:r>
              <a:rPr lang="en-US" sz="2000">
                <a:solidFill>
                  <a:srgbClr val="000000"/>
                </a:solidFill>
                <a:latin typeface="Courier New" panose="02070309020205020404" pitchFamily="49" charset="0"/>
                <a:ea typeface="Calibri" panose="020F0502020204030204" pitchFamily="34" charset="0"/>
                <a:cs typeface="Times New Roman" panose="02020603050405020304" pitchFamily="18" charset="0"/>
              </a:rPr>
              <a:t>b</a:t>
            </a:r>
            <a:r>
              <a:rPr lang="en-US" sz="2000">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sz="2000">
                <a:solidFill>
                  <a:srgbClr val="000000"/>
                </a:solidFill>
                <a:latin typeface="Courier New" panose="02070309020205020404" pitchFamily="49" charset="0"/>
                <a:ea typeface="Calibri" panose="020F0502020204030204" pitchFamily="34" charset="0"/>
                <a:cs typeface="Times New Roman" panose="02020603050405020304" pitchFamily="18" charset="0"/>
              </a:rPr>
              <a:t>x </a:t>
            </a:r>
            <a:r>
              <a:rPr lang="en-US" sz="2000">
                <a:solidFill>
                  <a:srgbClr val="FF0000"/>
                </a:solidFill>
                <a:latin typeface="Courier New" panose="02070309020205020404" pitchFamily="49" charset="0"/>
                <a:ea typeface="Calibri" panose="020F0502020204030204" pitchFamily="34" charset="0"/>
                <a:cs typeface="Times New Roman" panose="02020603050405020304" pitchFamily="18" charset="0"/>
              </a:rPr>
              <a:t>&amp;&amp; </a:t>
            </a:r>
            <a:r>
              <a:rPr lang="en-US" sz="2000">
                <a:solidFill>
                  <a:srgbClr val="000000"/>
                </a:solidFill>
                <a:latin typeface="Courier New" panose="02070309020205020404" pitchFamily="49" charset="0"/>
                <a:ea typeface="Calibri" panose="020F0502020204030204" pitchFamily="34" charset="0"/>
                <a:cs typeface="Times New Roman" panose="02020603050405020304" pitchFamily="18" charset="0"/>
              </a:rPr>
              <a:t>a</a:t>
            </a:r>
            <a:r>
              <a:rPr lang="en-US" sz="2000">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sz="2000">
                <a:solidFill>
                  <a:srgbClr val="000000"/>
                </a:solidFill>
                <a:latin typeface="Courier New" panose="02070309020205020404" pitchFamily="49" charset="0"/>
                <a:ea typeface="Calibri" panose="020F0502020204030204" pitchFamily="34" charset="0"/>
                <a:cs typeface="Times New Roman" panose="02020603050405020304" pitchFamily="18" charset="0"/>
              </a:rPr>
              <a:t>y </a:t>
            </a:r>
            <a:r>
              <a:rPr lang="en-US" sz="2000">
                <a:solidFill>
                  <a:srgbClr val="FF0000"/>
                </a:solidFill>
                <a:latin typeface="Courier New" panose="02070309020205020404" pitchFamily="49" charset="0"/>
                <a:ea typeface="Calibri" panose="020F0502020204030204" pitchFamily="34" charset="0"/>
                <a:cs typeface="Times New Roman" panose="02020603050405020304" pitchFamily="18" charset="0"/>
              </a:rPr>
              <a:t>&lt; </a:t>
            </a:r>
            <a:r>
              <a:rPr lang="en-US" sz="2000">
                <a:solidFill>
                  <a:srgbClr val="000000"/>
                </a:solidFill>
                <a:latin typeface="Courier New" panose="02070309020205020404" pitchFamily="49" charset="0"/>
                <a:ea typeface="Calibri" panose="020F0502020204030204" pitchFamily="34" charset="0"/>
                <a:cs typeface="Times New Roman" panose="02020603050405020304" pitchFamily="18" charset="0"/>
              </a:rPr>
              <a:t>b</a:t>
            </a:r>
            <a:r>
              <a:rPr lang="en-US" sz="2000">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sz="2000">
                <a:solidFill>
                  <a:srgbClr val="000000"/>
                </a:solidFill>
                <a:latin typeface="Courier New" panose="02070309020205020404" pitchFamily="49" charset="0"/>
                <a:ea typeface="Calibri" panose="020F0502020204030204" pitchFamily="34" charset="0"/>
                <a:cs typeface="Times New Roman" panose="02020603050405020304" pitchFamily="18" charset="0"/>
              </a:rPr>
              <a:t>y</a:t>
            </a:r>
            <a:r>
              <a:rPr lang="en-US" sz="2000">
                <a:solidFill>
                  <a:srgbClr val="FF0000"/>
                </a:solidFill>
                <a:latin typeface="Courier New" panose="02070309020205020404" pitchFamily="49" charset="0"/>
                <a:ea typeface="Calibri" panose="020F0502020204030204" pitchFamily="34" charset="0"/>
                <a:cs typeface="Times New Roman" panose="02020603050405020304" pitchFamily="18" charset="0"/>
              </a:rPr>
              <a:t>; }</a:t>
            </a:r>
            <a:endParaRPr lang="en-US" sz="2000">
              <a:latin typeface="Calibri" panose="020F0502020204030204" pitchFamily="34" charset="0"/>
              <a:ea typeface="Calibri" panose="020F0502020204030204" pitchFamily="34" charset="0"/>
              <a:cs typeface="Times New Roman" panose="02020603050405020304" pitchFamily="18" charset="0"/>
            </a:endParaRPr>
          </a:p>
          <a:p>
            <a:r>
              <a:rPr lang="en-US" sz="2000">
                <a:solidFill>
                  <a:srgbClr val="FF0000"/>
                </a:solidFill>
                <a:latin typeface="Courier New" panose="02070309020205020404" pitchFamily="49" charset="0"/>
                <a:ea typeface="Calibri" panose="020F0502020204030204" pitchFamily="34" charset="0"/>
                <a:cs typeface="Times New Roman" panose="02020603050405020304" pitchFamily="18" charset="0"/>
              </a:rPr>
              <a:t> </a:t>
            </a:r>
            <a:r>
              <a:rPr lang="en-US" sz="2000" b="1">
                <a:solidFill>
                  <a:srgbClr val="0000A0"/>
                </a:solidFill>
                <a:latin typeface="Courier New" panose="02070309020205020404" pitchFamily="49" charset="0"/>
                <a:ea typeface="Calibri" panose="020F0502020204030204" pitchFamily="34" charset="0"/>
                <a:cs typeface="Times New Roman" panose="02020603050405020304" pitchFamily="18" charset="0"/>
              </a:rPr>
              <a:t>inline bool </a:t>
            </a:r>
            <a:r>
              <a:rPr lang="en-US" sz="2000">
                <a:solidFill>
                  <a:srgbClr val="000000"/>
                </a:solidFill>
                <a:latin typeface="Courier New" panose="02070309020205020404" pitchFamily="49" charset="0"/>
                <a:ea typeface="Calibri" panose="020F0502020204030204" pitchFamily="34" charset="0"/>
                <a:cs typeface="Times New Roman" panose="02020603050405020304" pitchFamily="18" charset="0"/>
              </a:rPr>
              <a:t>cmp_y </a:t>
            </a:r>
            <a:r>
              <a:rPr lang="en-US" sz="2000">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sz="2000" b="1">
                <a:solidFill>
                  <a:srgbClr val="0000A0"/>
                </a:solidFill>
                <a:latin typeface="Courier New" panose="02070309020205020404" pitchFamily="49" charset="0"/>
                <a:ea typeface="Calibri" panose="020F0502020204030204" pitchFamily="34" charset="0"/>
                <a:cs typeface="Times New Roman" panose="02020603050405020304" pitchFamily="18" charset="0"/>
              </a:rPr>
              <a:t>const </a:t>
            </a:r>
            <a:r>
              <a:rPr lang="en-US" sz="2000">
                <a:solidFill>
                  <a:srgbClr val="000000"/>
                </a:solidFill>
                <a:latin typeface="Courier New" panose="02070309020205020404" pitchFamily="49" charset="0"/>
                <a:ea typeface="Calibri" panose="020F0502020204030204" pitchFamily="34" charset="0"/>
                <a:cs typeface="Times New Roman" panose="02020603050405020304" pitchFamily="18" charset="0"/>
              </a:rPr>
              <a:t>pt </a:t>
            </a:r>
            <a:r>
              <a:rPr lang="en-US" sz="2000">
                <a:solidFill>
                  <a:srgbClr val="FF0000"/>
                </a:solidFill>
                <a:latin typeface="Courier New" panose="02070309020205020404" pitchFamily="49" charset="0"/>
                <a:ea typeface="Calibri" panose="020F0502020204030204" pitchFamily="34" charset="0"/>
                <a:cs typeface="Times New Roman" panose="02020603050405020304" pitchFamily="18" charset="0"/>
              </a:rPr>
              <a:t>&amp; </a:t>
            </a:r>
            <a:r>
              <a:rPr lang="en-US" sz="2000">
                <a:solidFill>
                  <a:srgbClr val="000000"/>
                </a:solidFill>
                <a:latin typeface="Courier New" panose="02070309020205020404" pitchFamily="49" charset="0"/>
                <a:ea typeface="Calibri" panose="020F0502020204030204" pitchFamily="34" charset="0"/>
                <a:cs typeface="Times New Roman" panose="02020603050405020304" pitchFamily="18" charset="0"/>
              </a:rPr>
              <a:t>a</a:t>
            </a:r>
            <a:r>
              <a:rPr lang="en-US" sz="2000">
                <a:solidFill>
                  <a:srgbClr val="FF0000"/>
                </a:solidFill>
                <a:latin typeface="Courier New" panose="02070309020205020404" pitchFamily="49" charset="0"/>
                <a:ea typeface="Calibri" panose="020F0502020204030204" pitchFamily="34" charset="0"/>
                <a:cs typeface="Times New Roman" panose="02020603050405020304" pitchFamily="18" charset="0"/>
              </a:rPr>
              <a:t>, </a:t>
            </a:r>
            <a:r>
              <a:rPr lang="en-US" sz="2000" b="1">
                <a:solidFill>
                  <a:srgbClr val="0000A0"/>
                </a:solidFill>
                <a:latin typeface="Courier New" panose="02070309020205020404" pitchFamily="49" charset="0"/>
                <a:ea typeface="Calibri" panose="020F0502020204030204" pitchFamily="34" charset="0"/>
                <a:cs typeface="Times New Roman" panose="02020603050405020304" pitchFamily="18" charset="0"/>
              </a:rPr>
              <a:t>const </a:t>
            </a:r>
            <a:r>
              <a:rPr lang="en-US" sz="2000">
                <a:solidFill>
                  <a:srgbClr val="000000"/>
                </a:solidFill>
                <a:latin typeface="Courier New" panose="02070309020205020404" pitchFamily="49" charset="0"/>
                <a:ea typeface="Calibri" panose="020F0502020204030204" pitchFamily="34" charset="0"/>
                <a:cs typeface="Times New Roman" panose="02020603050405020304" pitchFamily="18" charset="0"/>
              </a:rPr>
              <a:t>pt </a:t>
            </a:r>
            <a:r>
              <a:rPr lang="en-US" sz="2000">
                <a:solidFill>
                  <a:srgbClr val="FF0000"/>
                </a:solidFill>
                <a:latin typeface="Courier New" panose="02070309020205020404" pitchFamily="49" charset="0"/>
                <a:ea typeface="Calibri" panose="020F0502020204030204" pitchFamily="34" charset="0"/>
                <a:cs typeface="Times New Roman" panose="02020603050405020304" pitchFamily="18" charset="0"/>
              </a:rPr>
              <a:t>&amp; </a:t>
            </a:r>
            <a:r>
              <a:rPr lang="en-US" sz="2000">
                <a:solidFill>
                  <a:srgbClr val="000000"/>
                </a:solidFill>
                <a:latin typeface="Courier New" panose="02070309020205020404" pitchFamily="49" charset="0"/>
                <a:ea typeface="Calibri" panose="020F0502020204030204" pitchFamily="34" charset="0"/>
                <a:cs typeface="Times New Roman" panose="02020603050405020304" pitchFamily="18" charset="0"/>
              </a:rPr>
              <a:t>b</a:t>
            </a:r>
            <a:r>
              <a:rPr lang="en-US" sz="2000">
                <a:solidFill>
                  <a:srgbClr val="FF0000"/>
                </a:solidFill>
                <a:latin typeface="Courier New" panose="02070309020205020404" pitchFamily="49" charset="0"/>
                <a:ea typeface="Calibri" panose="020F0502020204030204" pitchFamily="34" charset="0"/>
                <a:cs typeface="Times New Roman" panose="02020603050405020304" pitchFamily="18" charset="0"/>
              </a:rPr>
              <a:t>) { </a:t>
            </a:r>
            <a:r>
              <a:rPr lang="en-US" sz="2000" b="1">
                <a:solidFill>
                  <a:srgbClr val="0000A0"/>
                </a:solidFill>
                <a:latin typeface="Courier New" panose="02070309020205020404" pitchFamily="49" charset="0"/>
                <a:ea typeface="Calibri" panose="020F0502020204030204" pitchFamily="34" charset="0"/>
                <a:cs typeface="Times New Roman" panose="02020603050405020304" pitchFamily="18" charset="0"/>
              </a:rPr>
              <a:t>return </a:t>
            </a:r>
            <a:r>
              <a:rPr lang="en-US" sz="2000">
                <a:solidFill>
                  <a:srgbClr val="000000"/>
                </a:solidFill>
                <a:latin typeface="Courier New" panose="02070309020205020404" pitchFamily="49" charset="0"/>
                <a:ea typeface="Calibri" panose="020F0502020204030204" pitchFamily="34" charset="0"/>
                <a:cs typeface="Times New Roman" panose="02020603050405020304" pitchFamily="18" charset="0"/>
              </a:rPr>
              <a:t>a</a:t>
            </a:r>
            <a:r>
              <a:rPr lang="en-US" sz="2000">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sz="2000">
                <a:solidFill>
                  <a:srgbClr val="000000"/>
                </a:solidFill>
                <a:latin typeface="Courier New" panose="02070309020205020404" pitchFamily="49" charset="0"/>
                <a:ea typeface="Calibri" panose="020F0502020204030204" pitchFamily="34" charset="0"/>
                <a:cs typeface="Times New Roman" panose="02020603050405020304" pitchFamily="18" charset="0"/>
              </a:rPr>
              <a:t>y </a:t>
            </a:r>
            <a:r>
              <a:rPr lang="en-US" sz="2000">
                <a:solidFill>
                  <a:srgbClr val="FF0000"/>
                </a:solidFill>
                <a:latin typeface="Courier New" panose="02070309020205020404" pitchFamily="49" charset="0"/>
                <a:ea typeface="Calibri" panose="020F0502020204030204" pitchFamily="34" charset="0"/>
                <a:cs typeface="Times New Roman" panose="02020603050405020304" pitchFamily="18" charset="0"/>
              </a:rPr>
              <a:t>&lt; </a:t>
            </a:r>
            <a:r>
              <a:rPr lang="en-US" sz="2000">
                <a:solidFill>
                  <a:srgbClr val="000000"/>
                </a:solidFill>
                <a:latin typeface="Courier New" panose="02070309020205020404" pitchFamily="49" charset="0"/>
                <a:ea typeface="Calibri" panose="020F0502020204030204" pitchFamily="34" charset="0"/>
                <a:cs typeface="Times New Roman" panose="02020603050405020304" pitchFamily="18" charset="0"/>
              </a:rPr>
              <a:t>b</a:t>
            </a:r>
            <a:r>
              <a:rPr lang="en-US" sz="2000">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sz="2000">
                <a:solidFill>
                  <a:srgbClr val="000000"/>
                </a:solidFill>
                <a:latin typeface="Courier New" panose="02070309020205020404" pitchFamily="49" charset="0"/>
                <a:ea typeface="Calibri" panose="020F0502020204030204" pitchFamily="34" charset="0"/>
                <a:cs typeface="Times New Roman" panose="02020603050405020304" pitchFamily="18" charset="0"/>
              </a:rPr>
              <a:t>y</a:t>
            </a:r>
            <a:r>
              <a:rPr lang="en-US" sz="2000">
                <a:solidFill>
                  <a:srgbClr val="FF0000"/>
                </a:solidFill>
                <a:latin typeface="Courier New" panose="02070309020205020404" pitchFamily="49" charset="0"/>
                <a:ea typeface="Calibri" panose="020F0502020204030204" pitchFamily="34" charset="0"/>
                <a:cs typeface="Times New Roman" panose="02020603050405020304" pitchFamily="18" charset="0"/>
              </a:rPr>
              <a:t>; }</a:t>
            </a:r>
            <a:endParaRPr lang="en-US" sz="2000">
              <a:latin typeface="Calibri" panose="020F0502020204030204" pitchFamily="34" charset="0"/>
              <a:ea typeface="Calibri" panose="020F0502020204030204" pitchFamily="34" charset="0"/>
              <a:cs typeface="Times New Roman" panose="02020603050405020304" pitchFamily="18" charset="0"/>
            </a:endParaRPr>
          </a:p>
          <a:p>
            <a:r>
              <a:rPr lang="en-US" sz="2000">
                <a:solidFill>
                  <a:srgbClr val="FF0000"/>
                </a:solidFill>
                <a:latin typeface="Courier New" panose="02070309020205020404" pitchFamily="49" charset="0"/>
                <a:ea typeface="Calibri" panose="020F0502020204030204" pitchFamily="34" charset="0"/>
                <a:cs typeface="Times New Roman" panose="02020603050405020304" pitchFamily="18" charset="0"/>
              </a:rPr>
              <a:t> </a:t>
            </a:r>
            <a:r>
              <a:rPr lang="en-US" sz="2000" b="1">
                <a:solidFill>
                  <a:srgbClr val="0000A0"/>
                </a:solidFill>
                <a:latin typeface="Courier New" panose="02070309020205020404" pitchFamily="49" charset="0"/>
                <a:ea typeface="Calibri" panose="020F0502020204030204" pitchFamily="34" charset="0"/>
                <a:cs typeface="Times New Roman" panose="02020603050405020304" pitchFamily="18" charset="0"/>
              </a:rPr>
              <a:t>double </a:t>
            </a:r>
            <a:r>
              <a:rPr lang="en-US" sz="2000">
                <a:solidFill>
                  <a:srgbClr val="000000"/>
                </a:solidFill>
                <a:latin typeface="Courier New" panose="02070309020205020404" pitchFamily="49" charset="0"/>
                <a:ea typeface="Calibri" panose="020F0502020204030204" pitchFamily="34" charset="0"/>
                <a:cs typeface="Times New Roman" panose="02020603050405020304" pitchFamily="18" charset="0"/>
              </a:rPr>
              <a:t>mindist</a:t>
            </a:r>
            <a:r>
              <a:rPr lang="en-US" sz="2000">
                <a:solidFill>
                  <a:srgbClr val="FF0000"/>
                </a:solidFill>
                <a:latin typeface="Courier New" panose="02070309020205020404" pitchFamily="49" charset="0"/>
                <a:ea typeface="Calibri" panose="020F0502020204030204" pitchFamily="34" charset="0"/>
                <a:cs typeface="Times New Roman" panose="02020603050405020304" pitchFamily="18" charset="0"/>
              </a:rPr>
              <a:t>; </a:t>
            </a:r>
            <a:r>
              <a:rPr lang="en-US" sz="2000" b="1">
                <a:solidFill>
                  <a:srgbClr val="0000A0"/>
                </a:solidFill>
                <a:latin typeface="Courier New" panose="02070309020205020404" pitchFamily="49" charset="0"/>
                <a:ea typeface="Calibri" panose="020F0502020204030204" pitchFamily="34" charset="0"/>
                <a:cs typeface="Times New Roman" panose="02020603050405020304" pitchFamily="18" charset="0"/>
              </a:rPr>
              <a:t>int </a:t>
            </a:r>
            <a:r>
              <a:rPr lang="en-US" sz="2000">
                <a:solidFill>
                  <a:srgbClr val="000000"/>
                </a:solidFill>
                <a:latin typeface="Courier New" panose="02070309020205020404" pitchFamily="49" charset="0"/>
                <a:ea typeface="Calibri" panose="020F0502020204030204" pitchFamily="34" charset="0"/>
                <a:cs typeface="Times New Roman" panose="02020603050405020304" pitchFamily="18" charset="0"/>
              </a:rPr>
              <a:t>ansa</a:t>
            </a:r>
            <a:r>
              <a:rPr lang="en-US" sz="2000">
                <a:solidFill>
                  <a:srgbClr val="FF0000"/>
                </a:solidFill>
                <a:latin typeface="Courier New" panose="02070309020205020404" pitchFamily="49" charset="0"/>
                <a:ea typeface="Calibri" panose="020F0502020204030204" pitchFamily="34" charset="0"/>
                <a:cs typeface="Times New Roman" panose="02020603050405020304" pitchFamily="18" charset="0"/>
              </a:rPr>
              <a:t>, </a:t>
            </a:r>
            <a:r>
              <a:rPr lang="en-US" sz="2000">
                <a:solidFill>
                  <a:srgbClr val="000000"/>
                </a:solidFill>
                <a:latin typeface="Courier New" panose="02070309020205020404" pitchFamily="49" charset="0"/>
                <a:ea typeface="Calibri" panose="020F0502020204030204" pitchFamily="34" charset="0"/>
                <a:cs typeface="Times New Roman" panose="02020603050405020304" pitchFamily="18" charset="0"/>
              </a:rPr>
              <a:t>ansb</a:t>
            </a:r>
            <a:r>
              <a:rPr lang="en-US" sz="2000">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endParaRPr lang="en-US" sz="2000">
              <a:latin typeface="Calibri" panose="020F0502020204030204" pitchFamily="34" charset="0"/>
              <a:ea typeface="Calibri" panose="020F0502020204030204" pitchFamily="34" charset="0"/>
              <a:cs typeface="Times New Roman" panose="02020603050405020304" pitchFamily="18" charset="0"/>
            </a:endParaRPr>
          </a:p>
          <a:p>
            <a:r>
              <a:rPr lang="en-US" sz="2000">
                <a:solidFill>
                  <a:srgbClr val="FF0000"/>
                </a:solidFill>
                <a:latin typeface="Courier New" panose="02070309020205020404" pitchFamily="49" charset="0"/>
                <a:ea typeface="Calibri" panose="020F0502020204030204" pitchFamily="34" charset="0"/>
                <a:cs typeface="Times New Roman" panose="02020603050405020304" pitchFamily="18" charset="0"/>
              </a:rPr>
              <a:t> </a:t>
            </a:r>
            <a:r>
              <a:rPr lang="en-US" sz="2000" b="1">
                <a:solidFill>
                  <a:srgbClr val="0000A0"/>
                </a:solidFill>
                <a:latin typeface="Courier New" panose="02070309020205020404" pitchFamily="49" charset="0"/>
                <a:ea typeface="Calibri" panose="020F0502020204030204" pitchFamily="34" charset="0"/>
                <a:cs typeface="Times New Roman" panose="02020603050405020304" pitchFamily="18" charset="0"/>
              </a:rPr>
              <a:t>inline void </a:t>
            </a:r>
            <a:r>
              <a:rPr lang="en-US" sz="2000">
                <a:solidFill>
                  <a:srgbClr val="000000"/>
                </a:solidFill>
                <a:latin typeface="Courier New" panose="02070309020205020404" pitchFamily="49" charset="0"/>
                <a:ea typeface="Calibri" panose="020F0502020204030204" pitchFamily="34" charset="0"/>
                <a:cs typeface="Times New Roman" panose="02020603050405020304" pitchFamily="18" charset="0"/>
              </a:rPr>
              <a:t>upd_ans </a:t>
            </a:r>
            <a:r>
              <a:rPr lang="en-US" sz="2000">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sz="2000" b="1">
                <a:solidFill>
                  <a:srgbClr val="0000A0"/>
                </a:solidFill>
                <a:latin typeface="Courier New" panose="02070309020205020404" pitchFamily="49" charset="0"/>
                <a:ea typeface="Calibri" panose="020F0502020204030204" pitchFamily="34" charset="0"/>
                <a:cs typeface="Times New Roman" panose="02020603050405020304" pitchFamily="18" charset="0"/>
              </a:rPr>
              <a:t>const </a:t>
            </a:r>
            <a:r>
              <a:rPr lang="en-US" sz="2000">
                <a:solidFill>
                  <a:srgbClr val="000000"/>
                </a:solidFill>
                <a:latin typeface="Courier New" panose="02070309020205020404" pitchFamily="49" charset="0"/>
                <a:ea typeface="Calibri" panose="020F0502020204030204" pitchFamily="34" charset="0"/>
                <a:cs typeface="Times New Roman" panose="02020603050405020304" pitchFamily="18" charset="0"/>
              </a:rPr>
              <a:t>pt </a:t>
            </a:r>
            <a:r>
              <a:rPr lang="en-US" sz="2000">
                <a:solidFill>
                  <a:srgbClr val="FF0000"/>
                </a:solidFill>
                <a:latin typeface="Courier New" panose="02070309020205020404" pitchFamily="49" charset="0"/>
                <a:ea typeface="Calibri" panose="020F0502020204030204" pitchFamily="34" charset="0"/>
                <a:cs typeface="Times New Roman" panose="02020603050405020304" pitchFamily="18" charset="0"/>
              </a:rPr>
              <a:t>&amp; </a:t>
            </a:r>
            <a:r>
              <a:rPr lang="en-US" sz="2000">
                <a:solidFill>
                  <a:srgbClr val="000000"/>
                </a:solidFill>
                <a:latin typeface="Courier New" panose="02070309020205020404" pitchFamily="49" charset="0"/>
                <a:ea typeface="Calibri" panose="020F0502020204030204" pitchFamily="34" charset="0"/>
                <a:cs typeface="Times New Roman" panose="02020603050405020304" pitchFamily="18" charset="0"/>
              </a:rPr>
              <a:t>a</a:t>
            </a:r>
            <a:r>
              <a:rPr lang="en-US" sz="2000">
                <a:solidFill>
                  <a:srgbClr val="FF0000"/>
                </a:solidFill>
                <a:latin typeface="Courier New" panose="02070309020205020404" pitchFamily="49" charset="0"/>
                <a:ea typeface="Calibri" panose="020F0502020204030204" pitchFamily="34" charset="0"/>
                <a:cs typeface="Times New Roman" panose="02020603050405020304" pitchFamily="18" charset="0"/>
              </a:rPr>
              <a:t>, </a:t>
            </a:r>
            <a:r>
              <a:rPr lang="en-US" sz="2000" b="1">
                <a:solidFill>
                  <a:srgbClr val="0000A0"/>
                </a:solidFill>
                <a:latin typeface="Courier New" panose="02070309020205020404" pitchFamily="49" charset="0"/>
                <a:ea typeface="Calibri" panose="020F0502020204030204" pitchFamily="34" charset="0"/>
                <a:cs typeface="Times New Roman" panose="02020603050405020304" pitchFamily="18" charset="0"/>
              </a:rPr>
              <a:t>const </a:t>
            </a:r>
            <a:r>
              <a:rPr lang="en-US" sz="2000">
                <a:solidFill>
                  <a:srgbClr val="000000"/>
                </a:solidFill>
                <a:latin typeface="Courier New" panose="02070309020205020404" pitchFamily="49" charset="0"/>
                <a:ea typeface="Calibri" panose="020F0502020204030204" pitchFamily="34" charset="0"/>
                <a:cs typeface="Times New Roman" panose="02020603050405020304" pitchFamily="18" charset="0"/>
              </a:rPr>
              <a:t>pt </a:t>
            </a:r>
            <a:r>
              <a:rPr lang="en-US" sz="2000">
                <a:solidFill>
                  <a:srgbClr val="FF0000"/>
                </a:solidFill>
                <a:latin typeface="Courier New" panose="02070309020205020404" pitchFamily="49" charset="0"/>
                <a:ea typeface="Calibri" panose="020F0502020204030204" pitchFamily="34" charset="0"/>
                <a:cs typeface="Times New Roman" panose="02020603050405020304" pitchFamily="18" charset="0"/>
              </a:rPr>
              <a:t>&amp; </a:t>
            </a:r>
            <a:r>
              <a:rPr lang="en-US" sz="2000">
                <a:solidFill>
                  <a:srgbClr val="000000"/>
                </a:solidFill>
                <a:latin typeface="Courier New" panose="02070309020205020404" pitchFamily="49" charset="0"/>
                <a:ea typeface="Calibri" panose="020F0502020204030204" pitchFamily="34" charset="0"/>
                <a:cs typeface="Times New Roman" panose="02020603050405020304" pitchFamily="18" charset="0"/>
              </a:rPr>
              <a:t>b</a:t>
            </a:r>
            <a:r>
              <a:rPr lang="en-US" sz="2000">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endParaRPr lang="en-US" sz="2000">
              <a:latin typeface="Calibri" panose="020F0502020204030204" pitchFamily="34" charset="0"/>
              <a:ea typeface="Calibri" panose="020F0502020204030204" pitchFamily="34" charset="0"/>
              <a:cs typeface="Times New Roman" panose="02020603050405020304" pitchFamily="18" charset="0"/>
            </a:endParaRPr>
          </a:p>
          <a:p>
            <a:r>
              <a:rPr lang="en-US" sz="2000">
                <a:solidFill>
                  <a:srgbClr val="FF0000"/>
                </a:solidFill>
                <a:latin typeface="Courier New" panose="02070309020205020404" pitchFamily="49" charset="0"/>
                <a:ea typeface="Calibri" panose="020F0502020204030204" pitchFamily="34" charset="0"/>
                <a:cs typeface="Times New Roman" panose="02020603050405020304" pitchFamily="18" charset="0"/>
              </a:rPr>
              <a:t>     {</a:t>
            </a:r>
            <a:r>
              <a:rPr lang="en-US" sz="2000" b="1">
                <a:solidFill>
                  <a:srgbClr val="0000A0"/>
                </a:solidFill>
                <a:latin typeface="Courier New" panose="02070309020205020404" pitchFamily="49" charset="0"/>
                <a:ea typeface="Calibri" panose="020F0502020204030204" pitchFamily="34" charset="0"/>
                <a:cs typeface="Times New Roman" panose="02020603050405020304" pitchFamily="18" charset="0"/>
              </a:rPr>
              <a:t>double </a:t>
            </a:r>
            <a:r>
              <a:rPr lang="en-US" sz="2000">
                <a:solidFill>
                  <a:srgbClr val="000000"/>
                </a:solidFill>
                <a:latin typeface="Courier New" panose="02070309020205020404" pitchFamily="49" charset="0"/>
                <a:ea typeface="Calibri" panose="020F0502020204030204" pitchFamily="34" charset="0"/>
                <a:cs typeface="Times New Roman" panose="02020603050405020304" pitchFamily="18" charset="0"/>
              </a:rPr>
              <a:t>dist </a:t>
            </a:r>
            <a:r>
              <a:rPr lang="en-US" sz="2000">
                <a:solidFill>
                  <a:srgbClr val="FF0000"/>
                </a:solidFill>
                <a:latin typeface="Courier New" panose="02070309020205020404" pitchFamily="49" charset="0"/>
                <a:ea typeface="Calibri" panose="020F0502020204030204" pitchFamily="34" charset="0"/>
                <a:cs typeface="Times New Roman" panose="02020603050405020304" pitchFamily="18" charset="0"/>
              </a:rPr>
              <a:t>= </a:t>
            </a:r>
            <a:r>
              <a:rPr lang="en-US" sz="2000">
                <a:solidFill>
                  <a:srgbClr val="000000"/>
                </a:solidFill>
                <a:latin typeface="Courier New" panose="02070309020205020404" pitchFamily="49" charset="0"/>
                <a:ea typeface="Calibri" panose="020F0502020204030204" pitchFamily="34" charset="0"/>
                <a:cs typeface="Times New Roman" panose="02020603050405020304" pitchFamily="18" charset="0"/>
              </a:rPr>
              <a:t>sqrt </a:t>
            </a:r>
            <a:r>
              <a:rPr lang="en-US" sz="2000">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sz="2000">
                <a:solidFill>
                  <a:srgbClr val="000000"/>
                </a:solidFill>
                <a:latin typeface="Courier New" panose="02070309020205020404" pitchFamily="49" charset="0"/>
                <a:ea typeface="Calibri" panose="020F0502020204030204" pitchFamily="34" charset="0"/>
                <a:cs typeface="Times New Roman" panose="02020603050405020304" pitchFamily="18" charset="0"/>
              </a:rPr>
              <a:t>a</a:t>
            </a:r>
            <a:r>
              <a:rPr lang="en-US" sz="2000">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sz="2000">
                <a:solidFill>
                  <a:srgbClr val="000000"/>
                </a:solidFill>
                <a:latin typeface="Courier New" panose="02070309020205020404" pitchFamily="49" charset="0"/>
                <a:ea typeface="Calibri" panose="020F0502020204030204" pitchFamily="34" charset="0"/>
                <a:cs typeface="Times New Roman" panose="02020603050405020304" pitchFamily="18" charset="0"/>
              </a:rPr>
              <a:t>x</a:t>
            </a:r>
            <a:r>
              <a:rPr lang="en-US" sz="2000">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sz="2000">
                <a:solidFill>
                  <a:srgbClr val="000000"/>
                </a:solidFill>
                <a:latin typeface="Courier New" panose="02070309020205020404" pitchFamily="49" charset="0"/>
                <a:ea typeface="Calibri" panose="020F0502020204030204" pitchFamily="34" charset="0"/>
                <a:cs typeface="Times New Roman" panose="02020603050405020304" pitchFamily="18" charset="0"/>
              </a:rPr>
              <a:t>b</a:t>
            </a:r>
            <a:r>
              <a:rPr lang="en-US" sz="2000">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sz="2000">
                <a:solidFill>
                  <a:srgbClr val="000000"/>
                </a:solidFill>
                <a:latin typeface="Courier New" panose="02070309020205020404" pitchFamily="49" charset="0"/>
                <a:ea typeface="Calibri" panose="020F0502020204030204" pitchFamily="34" charset="0"/>
                <a:cs typeface="Times New Roman" panose="02020603050405020304" pitchFamily="18" charset="0"/>
              </a:rPr>
              <a:t>x</a:t>
            </a:r>
            <a:r>
              <a:rPr lang="en-US" sz="2000">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sz="2000">
                <a:solidFill>
                  <a:srgbClr val="000000"/>
                </a:solidFill>
                <a:latin typeface="Courier New" panose="02070309020205020404" pitchFamily="49" charset="0"/>
                <a:ea typeface="Calibri" panose="020F0502020204030204" pitchFamily="34" charset="0"/>
                <a:cs typeface="Times New Roman" panose="02020603050405020304" pitchFamily="18" charset="0"/>
              </a:rPr>
              <a:t>a</a:t>
            </a:r>
            <a:r>
              <a:rPr lang="en-US" sz="2000">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sz="2000">
                <a:solidFill>
                  <a:srgbClr val="000000"/>
                </a:solidFill>
                <a:latin typeface="Courier New" panose="02070309020205020404" pitchFamily="49" charset="0"/>
                <a:ea typeface="Calibri" panose="020F0502020204030204" pitchFamily="34" charset="0"/>
                <a:cs typeface="Times New Roman" panose="02020603050405020304" pitchFamily="18" charset="0"/>
              </a:rPr>
              <a:t>x</a:t>
            </a:r>
            <a:r>
              <a:rPr lang="en-US" sz="2000">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sz="2000">
                <a:solidFill>
                  <a:srgbClr val="000000"/>
                </a:solidFill>
                <a:latin typeface="Courier New" panose="02070309020205020404" pitchFamily="49" charset="0"/>
                <a:ea typeface="Calibri" panose="020F0502020204030204" pitchFamily="34" charset="0"/>
                <a:cs typeface="Times New Roman" panose="02020603050405020304" pitchFamily="18" charset="0"/>
              </a:rPr>
              <a:t>b</a:t>
            </a:r>
            <a:r>
              <a:rPr lang="en-US" sz="2000">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sz="2000">
                <a:solidFill>
                  <a:srgbClr val="000000"/>
                </a:solidFill>
                <a:latin typeface="Courier New" panose="02070309020205020404" pitchFamily="49" charset="0"/>
                <a:ea typeface="Calibri" panose="020F0502020204030204" pitchFamily="34" charset="0"/>
                <a:cs typeface="Times New Roman" panose="02020603050405020304" pitchFamily="18" charset="0"/>
              </a:rPr>
              <a:t>x</a:t>
            </a:r>
            <a:r>
              <a:rPr lang="en-US" sz="2000">
                <a:solidFill>
                  <a:srgbClr val="FF0000"/>
                </a:solidFill>
                <a:latin typeface="Courier New" panose="02070309020205020404" pitchFamily="49" charset="0"/>
                <a:ea typeface="Calibri" panose="020F0502020204030204" pitchFamily="34" charset="0"/>
                <a:cs typeface="Times New Roman" panose="02020603050405020304" pitchFamily="18" charset="0"/>
              </a:rPr>
              <a:t>) + (</a:t>
            </a:r>
            <a:r>
              <a:rPr lang="en-US" sz="2000">
                <a:solidFill>
                  <a:srgbClr val="000000"/>
                </a:solidFill>
                <a:latin typeface="Courier New" panose="02070309020205020404" pitchFamily="49" charset="0"/>
                <a:ea typeface="Calibri" panose="020F0502020204030204" pitchFamily="34" charset="0"/>
                <a:cs typeface="Times New Roman" panose="02020603050405020304" pitchFamily="18" charset="0"/>
              </a:rPr>
              <a:t>a</a:t>
            </a:r>
            <a:r>
              <a:rPr lang="en-US" sz="2000">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sz="2000">
                <a:solidFill>
                  <a:srgbClr val="000000"/>
                </a:solidFill>
                <a:latin typeface="Courier New" panose="02070309020205020404" pitchFamily="49" charset="0"/>
                <a:ea typeface="Calibri" panose="020F0502020204030204" pitchFamily="34" charset="0"/>
                <a:cs typeface="Times New Roman" panose="02020603050405020304" pitchFamily="18" charset="0"/>
              </a:rPr>
              <a:t>y</a:t>
            </a:r>
            <a:r>
              <a:rPr lang="en-US" sz="2000">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sz="2000">
                <a:solidFill>
                  <a:srgbClr val="000000"/>
                </a:solidFill>
                <a:latin typeface="Courier New" panose="02070309020205020404" pitchFamily="49" charset="0"/>
                <a:ea typeface="Calibri" panose="020F0502020204030204" pitchFamily="34" charset="0"/>
                <a:cs typeface="Times New Roman" panose="02020603050405020304" pitchFamily="18" charset="0"/>
              </a:rPr>
              <a:t>b</a:t>
            </a:r>
            <a:r>
              <a:rPr lang="en-US" sz="2000">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sz="2000">
                <a:solidFill>
                  <a:srgbClr val="000000"/>
                </a:solidFill>
                <a:latin typeface="Courier New" panose="02070309020205020404" pitchFamily="49" charset="0"/>
                <a:ea typeface="Calibri" panose="020F0502020204030204" pitchFamily="34" charset="0"/>
                <a:cs typeface="Times New Roman" panose="02020603050405020304" pitchFamily="18" charset="0"/>
              </a:rPr>
              <a:t>y</a:t>
            </a:r>
            <a:r>
              <a:rPr lang="en-US" sz="2000">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sz="2000">
                <a:solidFill>
                  <a:srgbClr val="000000"/>
                </a:solidFill>
                <a:latin typeface="Courier New" panose="02070309020205020404" pitchFamily="49" charset="0"/>
                <a:ea typeface="Calibri" panose="020F0502020204030204" pitchFamily="34" charset="0"/>
                <a:cs typeface="Times New Roman" panose="02020603050405020304" pitchFamily="18" charset="0"/>
              </a:rPr>
              <a:t>a</a:t>
            </a:r>
            <a:r>
              <a:rPr lang="en-US" sz="2000">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sz="2000">
                <a:solidFill>
                  <a:srgbClr val="000000"/>
                </a:solidFill>
                <a:latin typeface="Courier New" panose="02070309020205020404" pitchFamily="49" charset="0"/>
                <a:ea typeface="Calibri" panose="020F0502020204030204" pitchFamily="34" charset="0"/>
                <a:cs typeface="Times New Roman" panose="02020603050405020304" pitchFamily="18" charset="0"/>
              </a:rPr>
              <a:t>y</a:t>
            </a:r>
            <a:r>
              <a:rPr lang="en-US" sz="2000">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sz="2000">
                <a:solidFill>
                  <a:srgbClr val="000000"/>
                </a:solidFill>
                <a:latin typeface="Courier New" panose="02070309020205020404" pitchFamily="49" charset="0"/>
                <a:ea typeface="Calibri" panose="020F0502020204030204" pitchFamily="34" charset="0"/>
                <a:cs typeface="Times New Roman" panose="02020603050405020304" pitchFamily="18" charset="0"/>
              </a:rPr>
              <a:t>b</a:t>
            </a:r>
            <a:r>
              <a:rPr lang="en-US" sz="2000">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sz="2000">
                <a:solidFill>
                  <a:srgbClr val="000000"/>
                </a:solidFill>
                <a:latin typeface="Courier New" panose="02070309020205020404" pitchFamily="49" charset="0"/>
                <a:ea typeface="Calibri" panose="020F0502020204030204" pitchFamily="34" charset="0"/>
                <a:cs typeface="Times New Roman" panose="02020603050405020304" pitchFamily="18" charset="0"/>
              </a:rPr>
              <a:t>y</a:t>
            </a:r>
            <a:r>
              <a:rPr lang="en-US" sz="2000">
                <a:solidFill>
                  <a:srgbClr val="FF0000"/>
                </a:solidFill>
                <a:latin typeface="Courier New" panose="02070309020205020404" pitchFamily="49" charset="0"/>
                <a:ea typeface="Calibri" panose="020F0502020204030204" pitchFamily="34" charset="0"/>
                <a:cs typeface="Times New Roman" panose="02020603050405020304" pitchFamily="18" charset="0"/>
              </a:rPr>
              <a:t>) + </a:t>
            </a:r>
            <a:r>
              <a:rPr lang="en-US" sz="2000">
                <a:solidFill>
                  <a:srgbClr val="F000F0"/>
                </a:solidFill>
                <a:latin typeface="Courier New" panose="02070309020205020404" pitchFamily="49" charset="0"/>
                <a:ea typeface="Calibri" panose="020F0502020204030204" pitchFamily="34" charset="0"/>
                <a:cs typeface="Times New Roman" panose="02020603050405020304" pitchFamily="18" charset="0"/>
              </a:rPr>
              <a:t>.0</a:t>
            </a:r>
            <a:r>
              <a:rPr lang="en-US" sz="2000">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endParaRPr lang="en-US" sz="2000">
              <a:latin typeface="Calibri" panose="020F0502020204030204" pitchFamily="34" charset="0"/>
              <a:ea typeface="Calibri" panose="020F0502020204030204" pitchFamily="34" charset="0"/>
              <a:cs typeface="Times New Roman" panose="02020603050405020304" pitchFamily="18" charset="0"/>
            </a:endParaRPr>
          </a:p>
          <a:p>
            <a:r>
              <a:rPr lang="en-US" sz="2000">
                <a:solidFill>
                  <a:srgbClr val="FF0000"/>
                </a:solidFill>
                <a:latin typeface="Courier New" panose="02070309020205020404" pitchFamily="49" charset="0"/>
                <a:ea typeface="Calibri" panose="020F0502020204030204" pitchFamily="34" charset="0"/>
                <a:cs typeface="Times New Roman" panose="02020603050405020304" pitchFamily="18" charset="0"/>
              </a:rPr>
              <a:t>      </a:t>
            </a:r>
            <a:r>
              <a:rPr lang="en-US" sz="2000" b="1">
                <a:solidFill>
                  <a:srgbClr val="0000A0"/>
                </a:solidFill>
                <a:latin typeface="Courier New" panose="02070309020205020404" pitchFamily="49" charset="0"/>
                <a:ea typeface="Calibri" panose="020F0502020204030204" pitchFamily="34" charset="0"/>
                <a:cs typeface="Times New Roman" panose="02020603050405020304" pitchFamily="18" charset="0"/>
              </a:rPr>
              <a:t>if </a:t>
            </a:r>
            <a:r>
              <a:rPr lang="en-US" sz="2000">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sz="2000">
                <a:solidFill>
                  <a:srgbClr val="000000"/>
                </a:solidFill>
                <a:latin typeface="Courier New" panose="02070309020205020404" pitchFamily="49" charset="0"/>
                <a:ea typeface="Calibri" panose="020F0502020204030204" pitchFamily="34" charset="0"/>
                <a:cs typeface="Times New Roman" panose="02020603050405020304" pitchFamily="18" charset="0"/>
              </a:rPr>
              <a:t>dist </a:t>
            </a:r>
            <a:r>
              <a:rPr lang="en-US" sz="2000">
                <a:solidFill>
                  <a:srgbClr val="FF0000"/>
                </a:solidFill>
                <a:latin typeface="Courier New" panose="02070309020205020404" pitchFamily="49" charset="0"/>
                <a:ea typeface="Calibri" panose="020F0502020204030204" pitchFamily="34" charset="0"/>
                <a:cs typeface="Times New Roman" panose="02020603050405020304" pitchFamily="18" charset="0"/>
              </a:rPr>
              <a:t>&lt; </a:t>
            </a:r>
            <a:r>
              <a:rPr lang="en-US" sz="2000">
                <a:solidFill>
                  <a:srgbClr val="000000"/>
                </a:solidFill>
                <a:latin typeface="Courier New" panose="02070309020205020404" pitchFamily="49" charset="0"/>
                <a:ea typeface="Calibri" panose="020F0502020204030204" pitchFamily="34" charset="0"/>
                <a:cs typeface="Times New Roman" panose="02020603050405020304" pitchFamily="18" charset="0"/>
              </a:rPr>
              <a:t>mindist</a:t>
            </a:r>
            <a:r>
              <a:rPr lang="en-US" sz="2000">
                <a:solidFill>
                  <a:srgbClr val="FF0000"/>
                </a:solidFill>
                <a:latin typeface="Courier New" panose="02070309020205020404" pitchFamily="49" charset="0"/>
                <a:ea typeface="Calibri" panose="020F0502020204030204" pitchFamily="34" charset="0"/>
                <a:cs typeface="Times New Roman" panose="02020603050405020304" pitchFamily="18" charset="0"/>
              </a:rPr>
              <a:t>) </a:t>
            </a:r>
            <a:r>
              <a:rPr lang="en-US" sz="2000">
                <a:solidFill>
                  <a:srgbClr val="000000"/>
                </a:solidFill>
                <a:latin typeface="Courier New" panose="02070309020205020404" pitchFamily="49" charset="0"/>
                <a:ea typeface="Calibri" panose="020F0502020204030204" pitchFamily="34" charset="0"/>
                <a:cs typeface="Times New Roman" panose="02020603050405020304" pitchFamily="18" charset="0"/>
              </a:rPr>
              <a:t>mindist </a:t>
            </a:r>
            <a:r>
              <a:rPr lang="en-US" sz="2000">
                <a:solidFill>
                  <a:srgbClr val="FF0000"/>
                </a:solidFill>
                <a:latin typeface="Courier New" panose="02070309020205020404" pitchFamily="49" charset="0"/>
                <a:ea typeface="Calibri" panose="020F0502020204030204" pitchFamily="34" charset="0"/>
                <a:cs typeface="Times New Roman" panose="02020603050405020304" pitchFamily="18" charset="0"/>
              </a:rPr>
              <a:t>= </a:t>
            </a:r>
            <a:r>
              <a:rPr lang="en-US" sz="2000">
                <a:solidFill>
                  <a:srgbClr val="000000"/>
                </a:solidFill>
                <a:latin typeface="Courier New" panose="02070309020205020404" pitchFamily="49" charset="0"/>
                <a:ea typeface="Calibri" panose="020F0502020204030204" pitchFamily="34" charset="0"/>
                <a:cs typeface="Times New Roman" panose="02020603050405020304" pitchFamily="18" charset="0"/>
              </a:rPr>
              <a:t>dist</a:t>
            </a:r>
            <a:r>
              <a:rPr lang="en-US" sz="2000">
                <a:solidFill>
                  <a:srgbClr val="FF0000"/>
                </a:solidFill>
                <a:latin typeface="Courier New" panose="02070309020205020404" pitchFamily="49" charset="0"/>
                <a:ea typeface="Calibri" panose="020F0502020204030204" pitchFamily="34" charset="0"/>
                <a:cs typeface="Times New Roman" panose="02020603050405020304" pitchFamily="18" charset="0"/>
              </a:rPr>
              <a:t>,  </a:t>
            </a:r>
            <a:r>
              <a:rPr lang="en-US" sz="2000">
                <a:solidFill>
                  <a:srgbClr val="000000"/>
                </a:solidFill>
                <a:latin typeface="Courier New" panose="02070309020205020404" pitchFamily="49" charset="0"/>
                <a:ea typeface="Calibri" panose="020F0502020204030204" pitchFamily="34" charset="0"/>
                <a:cs typeface="Times New Roman" panose="02020603050405020304" pitchFamily="18" charset="0"/>
              </a:rPr>
              <a:t>ansa </a:t>
            </a:r>
            <a:r>
              <a:rPr lang="en-US" sz="2000">
                <a:solidFill>
                  <a:srgbClr val="FF0000"/>
                </a:solidFill>
                <a:latin typeface="Courier New" panose="02070309020205020404" pitchFamily="49" charset="0"/>
                <a:ea typeface="Calibri" panose="020F0502020204030204" pitchFamily="34" charset="0"/>
                <a:cs typeface="Times New Roman" panose="02020603050405020304" pitchFamily="18" charset="0"/>
              </a:rPr>
              <a:t>= </a:t>
            </a:r>
            <a:r>
              <a:rPr lang="en-US" sz="2000">
                <a:solidFill>
                  <a:srgbClr val="000000"/>
                </a:solidFill>
                <a:latin typeface="Courier New" panose="02070309020205020404" pitchFamily="49" charset="0"/>
                <a:ea typeface="Calibri" panose="020F0502020204030204" pitchFamily="34" charset="0"/>
                <a:cs typeface="Times New Roman" panose="02020603050405020304" pitchFamily="18" charset="0"/>
              </a:rPr>
              <a:t>a</a:t>
            </a:r>
            <a:r>
              <a:rPr lang="en-US" sz="2000">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sz="2000">
                <a:solidFill>
                  <a:srgbClr val="000000"/>
                </a:solidFill>
                <a:latin typeface="Courier New" panose="02070309020205020404" pitchFamily="49" charset="0"/>
                <a:ea typeface="Calibri" panose="020F0502020204030204" pitchFamily="34" charset="0"/>
                <a:cs typeface="Times New Roman" panose="02020603050405020304" pitchFamily="18" charset="0"/>
              </a:rPr>
              <a:t>id</a:t>
            </a:r>
            <a:r>
              <a:rPr lang="en-US" sz="2000">
                <a:solidFill>
                  <a:srgbClr val="FF0000"/>
                </a:solidFill>
                <a:latin typeface="Courier New" panose="02070309020205020404" pitchFamily="49" charset="0"/>
                <a:ea typeface="Calibri" panose="020F0502020204030204" pitchFamily="34" charset="0"/>
                <a:cs typeface="Times New Roman" panose="02020603050405020304" pitchFamily="18" charset="0"/>
              </a:rPr>
              <a:t>,  </a:t>
            </a:r>
            <a:r>
              <a:rPr lang="en-US" sz="2000">
                <a:solidFill>
                  <a:srgbClr val="000000"/>
                </a:solidFill>
                <a:latin typeface="Courier New" panose="02070309020205020404" pitchFamily="49" charset="0"/>
                <a:ea typeface="Calibri" panose="020F0502020204030204" pitchFamily="34" charset="0"/>
                <a:cs typeface="Times New Roman" panose="02020603050405020304" pitchFamily="18" charset="0"/>
              </a:rPr>
              <a:t>ansb </a:t>
            </a:r>
            <a:r>
              <a:rPr lang="en-US" sz="2000">
                <a:solidFill>
                  <a:srgbClr val="FF0000"/>
                </a:solidFill>
                <a:latin typeface="Courier New" panose="02070309020205020404" pitchFamily="49" charset="0"/>
                <a:ea typeface="Calibri" panose="020F0502020204030204" pitchFamily="34" charset="0"/>
                <a:cs typeface="Times New Roman" panose="02020603050405020304" pitchFamily="18" charset="0"/>
              </a:rPr>
              <a:t>= </a:t>
            </a:r>
            <a:r>
              <a:rPr lang="en-US" sz="2000">
                <a:solidFill>
                  <a:srgbClr val="000000"/>
                </a:solidFill>
                <a:latin typeface="Courier New" panose="02070309020205020404" pitchFamily="49" charset="0"/>
                <a:ea typeface="Calibri" panose="020F0502020204030204" pitchFamily="34" charset="0"/>
                <a:cs typeface="Times New Roman" panose="02020603050405020304" pitchFamily="18" charset="0"/>
              </a:rPr>
              <a:t>b</a:t>
            </a:r>
            <a:r>
              <a:rPr lang="en-US" sz="2000">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sz="2000">
                <a:solidFill>
                  <a:srgbClr val="000000"/>
                </a:solidFill>
                <a:latin typeface="Courier New" panose="02070309020205020404" pitchFamily="49" charset="0"/>
                <a:ea typeface="Calibri" panose="020F0502020204030204" pitchFamily="34" charset="0"/>
                <a:cs typeface="Times New Roman" panose="02020603050405020304" pitchFamily="18" charset="0"/>
              </a:rPr>
              <a:t>id</a:t>
            </a:r>
            <a:r>
              <a:rPr lang="en-US" sz="2000">
                <a:solidFill>
                  <a:srgbClr val="FF0000"/>
                </a:solidFill>
                <a:latin typeface="Courier New" panose="02070309020205020404" pitchFamily="49" charset="0"/>
                <a:ea typeface="Calibri" panose="020F0502020204030204" pitchFamily="34" charset="0"/>
                <a:cs typeface="Times New Roman" panose="02020603050405020304" pitchFamily="18" charset="0"/>
              </a:rPr>
              <a:t>; }</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7" name="Picture 6"/>
          <p:cNvPicPr>
            <a:picLocks noChangeAspect="1"/>
          </p:cNvPicPr>
          <p:nvPr/>
        </p:nvPicPr>
        <p:blipFill>
          <a:blip r:embed="rId3"/>
          <a:stretch>
            <a:fillRect/>
          </a:stretch>
        </p:blipFill>
        <p:spPr>
          <a:xfrm>
            <a:off x="154113" y="6376000"/>
            <a:ext cx="1975275" cy="371888"/>
          </a:xfrm>
          <a:prstGeom prst="rect">
            <a:avLst/>
          </a:prstGeom>
        </p:spPr>
      </p:pic>
      <p:pic>
        <p:nvPicPr>
          <p:cNvPr id="8" name="Picture 4" descr="Related imag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267522" y="5729109"/>
            <a:ext cx="798582" cy="10719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196812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arn(inVertic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arn(inVertical)">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barn(inVertical)">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barn(inVertical)">
                                      <p:cBhvr>
                                        <p:cTn id="27" dur="500"/>
                                        <p:tgtEl>
                                          <p:spTgt spid="2">
                                            <p:txEl>
                                              <p:pRg st="4" end="4"/>
                                            </p:txEl>
                                          </p:spTgt>
                                        </p:tgtEl>
                                      </p:cBhvr>
                                    </p:animEffect>
                                  </p:childTnLst>
                                </p:cTn>
                              </p:par>
                              <p:par>
                                <p:cTn id="28" presetID="16" presetClass="entr" presetSubtype="21" fill="hold" nodeType="withEffect">
                                  <p:stCondLst>
                                    <p:cond delay="0"/>
                                  </p:stCondLst>
                                  <p:childTnLst>
                                    <p:set>
                                      <p:cBhvr>
                                        <p:cTn id="29" dur="1" fill="hold">
                                          <p:stCondLst>
                                            <p:cond delay="0"/>
                                          </p:stCondLst>
                                        </p:cTn>
                                        <p:tgtEl>
                                          <p:spTgt spid="2">
                                            <p:txEl>
                                              <p:pRg st="5" end="5"/>
                                            </p:txEl>
                                          </p:spTgt>
                                        </p:tgtEl>
                                        <p:attrNameLst>
                                          <p:attrName>style.visibility</p:attrName>
                                        </p:attrNameLst>
                                      </p:cBhvr>
                                      <p:to>
                                        <p:strVal val="visible"/>
                                      </p:to>
                                    </p:set>
                                    <p:animEffect transition="in" filter="barn(inVertical)">
                                      <p:cBhvr>
                                        <p:cTn id="30" dur="500"/>
                                        <p:tgtEl>
                                          <p:spTgt spid="2">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6" presetClass="entr" presetSubtype="21" fill="hold" nodeType="clickEffect">
                                  <p:stCondLst>
                                    <p:cond delay="0"/>
                                  </p:stCondLst>
                                  <p:childTnLst>
                                    <p:set>
                                      <p:cBhvr>
                                        <p:cTn id="34" dur="1" fill="hold">
                                          <p:stCondLst>
                                            <p:cond delay="0"/>
                                          </p:stCondLst>
                                        </p:cTn>
                                        <p:tgtEl>
                                          <p:spTgt spid="2">
                                            <p:txEl>
                                              <p:pRg st="6" end="6"/>
                                            </p:txEl>
                                          </p:spTgt>
                                        </p:tgtEl>
                                        <p:attrNameLst>
                                          <p:attrName>style.visibility</p:attrName>
                                        </p:attrNameLst>
                                      </p:cBhvr>
                                      <p:to>
                                        <p:strVal val="visible"/>
                                      </p:to>
                                    </p:set>
                                    <p:animEffect transition="in" filter="barn(inVertical)">
                                      <p:cBhvr>
                                        <p:cTn id="35" dur="500"/>
                                        <p:tgtEl>
                                          <p:spTgt spid="2">
                                            <p:txEl>
                                              <p:pRg st="6" end="6"/>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6" presetClass="entr" presetSubtype="21" fill="hold" nodeType="clickEffect">
                                  <p:stCondLst>
                                    <p:cond delay="0"/>
                                  </p:stCondLst>
                                  <p:childTnLst>
                                    <p:set>
                                      <p:cBhvr>
                                        <p:cTn id="39" dur="1" fill="hold">
                                          <p:stCondLst>
                                            <p:cond delay="0"/>
                                          </p:stCondLst>
                                        </p:cTn>
                                        <p:tgtEl>
                                          <p:spTgt spid="2">
                                            <p:txEl>
                                              <p:pRg st="7" end="7"/>
                                            </p:txEl>
                                          </p:spTgt>
                                        </p:tgtEl>
                                        <p:attrNameLst>
                                          <p:attrName>style.visibility</p:attrName>
                                        </p:attrNameLst>
                                      </p:cBhvr>
                                      <p:to>
                                        <p:strVal val="visible"/>
                                      </p:to>
                                    </p:set>
                                    <p:animEffect transition="in" filter="barn(inVertical)">
                                      <p:cBhvr>
                                        <p:cTn id="40" dur="500"/>
                                        <p:tgtEl>
                                          <p:spTgt spid="2">
                                            <p:txEl>
                                              <p:pRg st="7" end="7"/>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6" presetClass="entr" presetSubtype="21" fill="hold" nodeType="clickEffect">
                                  <p:stCondLst>
                                    <p:cond delay="0"/>
                                  </p:stCondLst>
                                  <p:childTnLst>
                                    <p:set>
                                      <p:cBhvr>
                                        <p:cTn id="44" dur="1" fill="hold">
                                          <p:stCondLst>
                                            <p:cond delay="0"/>
                                          </p:stCondLst>
                                        </p:cTn>
                                        <p:tgtEl>
                                          <p:spTgt spid="2">
                                            <p:txEl>
                                              <p:pRg st="8" end="8"/>
                                            </p:txEl>
                                          </p:spTgt>
                                        </p:tgtEl>
                                        <p:attrNameLst>
                                          <p:attrName>style.visibility</p:attrName>
                                        </p:attrNameLst>
                                      </p:cBhvr>
                                      <p:to>
                                        <p:strVal val="visible"/>
                                      </p:to>
                                    </p:set>
                                    <p:animEffect transition="in" filter="barn(inVertical)">
                                      <p:cBhvr>
                                        <p:cTn id="45" dur="500"/>
                                        <p:tgtEl>
                                          <p:spTgt spid="2">
                                            <p:txEl>
                                              <p:pRg st="8" end="8"/>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21" presetClass="entr" presetSubtype="1" fill="hold" nodeType="clickEffect">
                                  <p:stCondLst>
                                    <p:cond delay="0"/>
                                  </p:stCondLst>
                                  <p:childTnLst>
                                    <p:set>
                                      <p:cBhvr>
                                        <p:cTn id="49" dur="1" fill="hold">
                                          <p:stCondLst>
                                            <p:cond delay="0"/>
                                          </p:stCondLst>
                                        </p:cTn>
                                        <p:tgtEl>
                                          <p:spTgt spid="2">
                                            <p:txEl>
                                              <p:pRg st="9" end="9"/>
                                            </p:txEl>
                                          </p:spTgt>
                                        </p:tgtEl>
                                        <p:attrNameLst>
                                          <p:attrName>style.visibility</p:attrName>
                                        </p:attrNameLst>
                                      </p:cBhvr>
                                      <p:to>
                                        <p:strVal val="visible"/>
                                      </p:to>
                                    </p:set>
                                    <p:animEffect transition="in" filter="wheel(1)">
                                      <p:cBhvr>
                                        <p:cTn id="50" dur="2000"/>
                                        <p:tgtEl>
                                          <p:spTgt spid="2">
                                            <p:txEl>
                                              <p:pRg st="9" end="9"/>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21" presetClass="entr" presetSubtype="1" fill="hold" nodeType="clickEffect">
                                  <p:stCondLst>
                                    <p:cond delay="0"/>
                                  </p:stCondLst>
                                  <p:childTnLst>
                                    <p:set>
                                      <p:cBhvr>
                                        <p:cTn id="54" dur="1" fill="hold">
                                          <p:stCondLst>
                                            <p:cond delay="0"/>
                                          </p:stCondLst>
                                        </p:cTn>
                                        <p:tgtEl>
                                          <p:spTgt spid="2">
                                            <p:txEl>
                                              <p:pRg st="10" end="10"/>
                                            </p:txEl>
                                          </p:spTgt>
                                        </p:tgtEl>
                                        <p:attrNameLst>
                                          <p:attrName>style.visibility</p:attrName>
                                        </p:attrNameLst>
                                      </p:cBhvr>
                                      <p:to>
                                        <p:strVal val="visible"/>
                                      </p:to>
                                    </p:set>
                                    <p:animEffect transition="in" filter="wheel(1)">
                                      <p:cBhvr>
                                        <p:cTn id="55" dur="2000"/>
                                        <p:tgtEl>
                                          <p:spTgt spid="2">
                                            <p:txEl>
                                              <p:pRg st="10" end="10"/>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21" presetClass="entr" presetSubtype="1" fill="hold" nodeType="clickEffect">
                                  <p:stCondLst>
                                    <p:cond delay="0"/>
                                  </p:stCondLst>
                                  <p:childTnLst>
                                    <p:set>
                                      <p:cBhvr>
                                        <p:cTn id="59" dur="1" fill="hold">
                                          <p:stCondLst>
                                            <p:cond delay="0"/>
                                          </p:stCondLst>
                                        </p:cTn>
                                        <p:tgtEl>
                                          <p:spTgt spid="2">
                                            <p:txEl>
                                              <p:pRg st="11" end="11"/>
                                            </p:txEl>
                                          </p:spTgt>
                                        </p:tgtEl>
                                        <p:attrNameLst>
                                          <p:attrName>style.visibility</p:attrName>
                                        </p:attrNameLst>
                                      </p:cBhvr>
                                      <p:to>
                                        <p:strVal val="visible"/>
                                      </p:to>
                                    </p:set>
                                    <p:animEffect transition="in" filter="wheel(1)">
                                      <p:cBhvr>
                                        <p:cTn id="60" dur="2000"/>
                                        <p:tgtEl>
                                          <p:spTgt spid="2">
                                            <p:txEl>
                                              <p:pRg st="11" end="11"/>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16" presetClass="entr" presetSubtype="21" fill="hold" nodeType="clickEffect">
                                  <p:stCondLst>
                                    <p:cond delay="0"/>
                                  </p:stCondLst>
                                  <p:childTnLst>
                                    <p:set>
                                      <p:cBhvr>
                                        <p:cTn id="64" dur="1" fill="hold">
                                          <p:stCondLst>
                                            <p:cond delay="0"/>
                                          </p:stCondLst>
                                        </p:cTn>
                                        <p:tgtEl>
                                          <p:spTgt spid="2">
                                            <p:txEl>
                                              <p:pRg st="12" end="12"/>
                                            </p:txEl>
                                          </p:spTgt>
                                        </p:tgtEl>
                                        <p:attrNameLst>
                                          <p:attrName>style.visibility</p:attrName>
                                        </p:attrNameLst>
                                      </p:cBhvr>
                                      <p:to>
                                        <p:strVal val="visible"/>
                                      </p:to>
                                    </p:set>
                                    <p:animEffect transition="in" filter="barn(inVertical)">
                                      <p:cBhvr>
                                        <p:cTn id="65" dur="500"/>
                                        <p:tgtEl>
                                          <p:spTgt spid="2">
                                            <p:txEl>
                                              <p:pRg st="12" end="12"/>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21" presetClass="entr" presetSubtype="1" fill="hold" nodeType="clickEffect">
                                  <p:stCondLst>
                                    <p:cond delay="0"/>
                                  </p:stCondLst>
                                  <p:childTnLst>
                                    <p:set>
                                      <p:cBhvr>
                                        <p:cTn id="69" dur="1" fill="hold">
                                          <p:stCondLst>
                                            <p:cond delay="0"/>
                                          </p:stCondLst>
                                        </p:cTn>
                                        <p:tgtEl>
                                          <p:spTgt spid="2">
                                            <p:txEl>
                                              <p:pRg st="13" end="13"/>
                                            </p:txEl>
                                          </p:spTgt>
                                        </p:tgtEl>
                                        <p:attrNameLst>
                                          <p:attrName>style.visibility</p:attrName>
                                        </p:attrNameLst>
                                      </p:cBhvr>
                                      <p:to>
                                        <p:strVal val="visible"/>
                                      </p:to>
                                    </p:set>
                                    <p:animEffect transition="in" filter="wheel(1)">
                                      <p:cBhvr>
                                        <p:cTn id="70" dur="2000"/>
                                        <p:tgtEl>
                                          <p:spTgt spid="2">
                                            <p:txEl>
                                              <p:pRg st="13" end="13"/>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2" presetClass="entr" presetSubtype="4" fill="hold" nodeType="clickEffect">
                                  <p:stCondLst>
                                    <p:cond delay="0"/>
                                  </p:stCondLst>
                                  <p:childTnLst>
                                    <p:set>
                                      <p:cBhvr>
                                        <p:cTn id="74" dur="1" fill="hold">
                                          <p:stCondLst>
                                            <p:cond delay="0"/>
                                          </p:stCondLst>
                                        </p:cTn>
                                        <p:tgtEl>
                                          <p:spTgt spid="2">
                                            <p:txEl>
                                              <p:pRg st="14" end="14"/>
                                            </p:txEl>
                                          </p:spTgt>
                                        </p:tgtEl>
                                        <p:attrNameLst>
                                          <p:attrName>style.visibility</p:attrName>
                                        </p:attrNameLst>
                                      </p:cBhvr>
                                      <p:to>
                                        <p:strVal val="visible"/>
                                      </p:to>
                                    </p:set>
                                    <p:anim calcmode="lin" valueType="num">
                                      <p:cBhvr additive="base">
                                        <p:cTn id="75" dur="500" fill="hold"/>
                                        <p:tgtEl>
                                          <p:spTgt spid="2">
                                            <p:txEl>
                                              <p:pRg st="14" end="14"/>
                                            </p:txEl>
                                          </p:spTgt>
                                        </p:tgtEl>
                                        <p:attrNameLst>
                                          <p:attrName>ppt_x</p:attrName>
                                        </p:attrNameLst>
                                      </p:cBhvr>
                                      <p:tavLst>
                                        <p:tav tm="0">
                                          <p:val>
                                            <p:strVal val="#ppt_x"/>
                                          </p:val>
                                        </p:tav>
                                        <p:tav tm="100000">
                                          <p:val>
                                            <p:strVal val="#ppt_x"/>
                                          </p:val>
                                        </p:tav>
                                      </p:tavLst>
                                    </p:anim>
                                    <p:anim calcmode="lin" valueType="num">
                                      <p:cBhvr additive="base">
                                        <p:cTn id="76" dur="500" fill="hold"/>
                                        <p:tgtEl>
                                          <p:spTgt spid="2">
                                            <p:txEl>
                                              <p:pRg st="14" end="14"/>
                                            </p:txEl>
                                          </p:spTgt>
                                        </p:tgtEl>
                                        <p:attrNameLst>
                                          <p:attrName>ppt_y</p:attrName>
                                        </p:attrNameLst>
                                      </p:cBhvr>
                                      <p:tavLst>
                                        <p:tav tm="0">
                                          <p:val>
                                            <p:strVal val="1+#ppt_h/2"/>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42" presetClass="entr" presetSubtype="0" fill="hold" nodeType="clickEffect">
                                  <p:stCondLst>
                                    <p:cond delay="0"/>
                                  </p:stCondLst>
                                  <p:childTnLst>
                                    <p:set>
                                      <p:cBhvr>
                                        <p:cTn id="80" dur="1" fill="hold">
                                          <p:stCondLst>
                                            <p:cond delay="0"/>
                                          </p:stCondLst>
                                        </p:cTn>
                                        <p:tgtEl>
                                          <p:spTgt spid="2">
                                            <p:txEl>
                                              <p:pRg st="15" end="15"/>
                                            </p:txEl>
                                          </p:spTgt>
                                        </p:tgtEl>
                                        <p:attrNameLst>
                                          <p:attrName>style.visibility</p:attrName>
                                        </p:attrNameLst>
                                      </p:cBhvr>
                                      <p:to>
                                        <p:strVal val="visible"/>
                                      </p:to>
                                    </p:set>
                                    <p:animEffect transition="in" filter="fade">
                                      <p:cBhvr>
                                        <p:cTn id="81" dur="1000"/>
                                        <p:tgtEl>
                                          <p:spTgt spid="2">
                                            <p:txEl>
                                              <p:pRg st="15" end="15"/>
                                            </p:txEl>
                                          </p:spTgt>
                                        </p:tgtEl>
                                      </p:cBhvr>
                                    </p:animEffect>
                                    <p:anim calcmode="lin" valueType="num">
                                      <p:cBhvr>
                                        <p:cTn id="82" dur="1000" fill="hold"/>
                                        <p:tgtEl>
                                          <p:spTgt spid="2">
                                            <p:txEl>
                                              <p:pRg st="15" end="15"/>
                                            </p:txEl>
                                          </p:spTgt>
                                        </p:tgtEl>
                                        <p:attrNameLst>
                                          <p:attrName>ppt_x</p:attrName>
                                        </p:attrNameLst>
                                      </p:cBhvr>
                                      <p:tavLst>
                                        <p:tav tm="0">
                                          <p:val>
                                            <p:strVal val="#ppt_x"/>
                                          </p:val>
                                        </p:tav>
                                        <p:tav tm="100000">
                                          <p:val>
                                            <p:strVal val="#ppt_x"/>
                                          </p:val>
                                        </p:tav>
                                      </p:tavLst>
                                    </p:anim>
                                    <p:anim calcmode="lin" valueType="num">
                                      <p:cBhvr>
                                        <p:cTn id="83" dur="1000" fill="hold"/>
                                        <p:tgtEl>
                                          <p:spTgt spid="2">
                                            <p:txEl>
                                              <p:pRg st="15" end="15"/>
                                            </p:txEl>
                                          </p:spTgt>
                                        </p:tgtEl>
                                        <p:attrNameLst>
                                          <p:attrName>ppt_y</p:attrName>
                                        </p:attrNameLst>
                                      </p:cBhvr>
                                      <p:tavLst>
                                        <p:tav tm="0">
                                          <p:val>
                                            <p:strVal val="#ppt_y+.1"/>
                                          </p:val>
                                        </p:tav>
                                        <p:tav tm="100000">
                                          <p:val>
                                            <p:strVal val="#ppt_y"/>
                                          </p:val>
                                        </p:tav>
                                      </p:tavLst>
                                    </p:anim>
                                  </p:childTnLst>
                                </p:cTn>
                              </p:par>
                            </p:childTnLst>
                          </p:cTn>
                        </p:par>
                      </p:childTnLst>
                    </p:cTn>
                  </p:par>
                  <p:par>
                    <p:cTn id="84" fill="hold">
                      <p:stCondLst>
                        <p:cond delay="indefinite"/>
                      </p:stCondLst>
                      <p:childTnLst>
                        <p:par>
                          <p:cTn id="85" fill="hold">
                            <p:stCondLst>
                              <p:cond delay="0"/>
                            </p:stCondLst>
                            <p:childTnLst>
                              <p:par>
                                <p:cTn id="86" presetID="53" presetClass="entr" presetSubtype="16" fill="hold" nodeType="clickEffect">
                                  <p:stCondLst>
                                    <p:cond delay="0"/>
                                  </p:stCondLst>
                                  <p:childTnLst>
                                    <p:set>
                                      <p:cBhvr>
                                        <p:cTn id="87" dur="1" fill="hold">
                                          <p:stCondLst>
                                            <p:cond delay="0"/>
                                          </p:stCondLst>
                                        </p:cTn>
                                        <p:tgtEl>
                                          <p:spTgt spid="8"/>
                                        </p:tgtEl>
                                        <p:attrNameLst>
                                          <p:attrName>style.visibility</p:attrName>
                                        </p:attrNameLst>
                                      </p:cBhvr>
                                      <p:to>
                                        <p:strVal val="visible"/>
                                      </p:to>
                                    </p:set>
                                    <p:anim calcmode="lin" valueType="num">
                                      <p:cBhvr>
                                        <p:cTn id="88" dur="500" fill="hold"/>
                                        <p:tgtEl>
                                          <p:spTgt spid="8"/>
                                        </p:tgtEl>
                                        <p:attrNameLst>
                                          <p:attrName>ppt_w</p:attrName>
                                        </p:attrNameLst>
                                      </p:cBhvr>
                                      <p:tavLst>
                                        <p:tav tm="0">
                                          <p:val>
                                            <p:fltVal val="0"/>
                                          </p:val>
                                        </p:tav>
                                        <p:tav tm="100000">
                                          <p:val>
                                            <p:strVal val="#ppt_w"/>
                                          </p:val>
                                        </p:tav>
                                      </p:tavLst>
                                    </p:anim>
                                    <p:anim calcmode="lin" valueType="num">
                                      <p:cBhvr>
                                        <p:cTn id="89" dur="500" fill="hold"/>
                                        <p:tgtEl>
                                          <p:spTgt spid="8"/>
                                        </p:tgtEl>
                                        <p:attrNameLst>
                                          <p:attrName>ppt_h</p:attrName>
                                        </p:attrNameLst>
                                      </p:cBhvr>
                                      <p:tavLst>
                                        <p:tav tm="0">
                                          <p:val>
                                            <p:fltVal val="0"/>
                                          </p:val>
                                        </p:tav>
                                        <p:tav tm="100000">
                                          <p:val>
                                            <p:strVal val="#ppt_h"/>
                                          </p:val>
                                        </p:tav>
                                      </p:tavLst>
                                    </p:anim>
                                    <p:animEffect transition="in" filter="fade">
                                      <p:cBhvr>
                                        <p:cTn id="9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bg>
      <p:bgPr>
        <a:gradFill rotWithShape="1">
          <a:gsLst>
            <a:gs pos="83000">
              <a:schemeClr val="accent4">
                <a:lumMod val="40000"/>
                <a:lumOff val="60000"/>
              </a:schemeClr>
            </a:gs>
            <a:gs pos="23000">
              <a:schemeClr val="accent4">
                <a:lumMod val="20000"/>
                <a:lumOff val="80000"/>
              </a:schemeClr>
            </a:gs>
            <a:gs pos="0">
              <a:schemeClr val="accent6">
                <a:lumMod val="40000"/>
                <a:lumOff val="60000"/>
              </a:schemeClr>
            </a:gs>
            <a:gs pos="100000">
              <a:schemeClr val="accent5">
                <a:lumMod val="60000"/>
                <a:lumOff val="40000"/>
              </a:schemeClr>
            </a:gs>
          </a:gsLst>
          <a:lin ang="5400000" scaled="0"/>
        </a:gra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A56C70A-47E8-4D43-BC53-9F5DFA8CEAC7}" type="slidenum">
              <a:rPr lang="en-US" smtClean="0">
                <a:solidFill>
                  <a:prstClr val="black"/>
                </a:solidFill>
              </a:rPr>
              <a:pPr/>
              <a:t>43</a:t>
            </a:fld>
            <a:endParaRPr lang="en-US">
              <a:solidFill>
                <a:prstClr val="black"/>
              </a:solidFill>
            </a:endParaRPr>
          </a:p>
        </p:txBody>
      </p:sp>
      <p:sp>
        <p:nvSpPr>
          <p:cNvPr id="5" name="Title 1"/>
          <p:cNvSpPr>
            <a:spLocks noGrp="1"/>
          </p:cNvSpPr>
          <p:nvPr>
            <p:ph type="title"/>
          </p:nvPr>
        </p:nvSpPr>
        <p:spPr>
          <a:xfrm>
            <a:off x="0" y="0"/>
            <a:ext cx="4906580" cy="711897"/>
          </a:xfrm>
        </p:spPr>
        <p:txBody>
          <a:bodyPr>
            <a:normAutofit/>
          </a:bodyPr>
          <a:lstStyle/>
          <a:p>
            <a:r>
              <a:rPr lang="en-US" sz="2400" b="1">
                <a:solidFill>
                  <a:srgbClr val="00B050"/>
                </a:solidFill>
                <a:effectLst>
                  <a:outerShdw blurRad="50800" dist="38100" algn="l">
                    <a:srgbClr val="000000">
                      <a:alpha val="40000"/>
                    </a:srgbClr>
                  </a:outerShdw>
                  <a:reflection blurRad="6350" stA="55000" endA="300" endPos="45500" dir="5400000" sy="-100000" algn="bl"/>
                </a:effectLst>
                <a:latin typeface="Arial" panose="020B0604020202020204" pitchFamily="34" charset="0"/>
                <a:cs typeface="Arial" panose="020B0604020202020204" pitchFamily="34" charset="0"/>
              </a:rPr>
              <a:t>Tìm cặp điểm gần </a:t>
            </a:r>
            <a:r>
              <a:rPr lang="en-US" sz="2400" b="1" smtClean="0">
                <a:solidFill>
                  <a:srgbClr val="00B050"/>
                </a:solidFill>
                <a:effectLst>
                  <a:outerShdw blurRad="50800" dist="38100" algn="l">
                    <a:srgbClr val="000000">
                      <a:alpha val="40000"/>
                    </a:srgbClr>
                  </a:outerShdw>
                  <a:reflection blurRad="6350" stA="55000" endA="300" endPos="45500" dir="5400000" sy="-100000" algn="bl"/>
                </a:effectLst>
                <a:latin typeface="Arial" panose="020B0604020202020204" pitchFamily="34" charset="0"/>
                <a:cs typeface="Arial" panose="020B0604020202020204" pitchFamily="34" charset="0"/>
              </a:rPr>
              <a:t>nhất </a:t>
            </a:r>
            <a:r>
              <a:rPr lang="en-US" sz="2000" b="1" i="1" smtClean="0">
                <a:solidFill>
                  <a:srgbClr val="7030A0"/>
                </a:solidFill>
                <a:effectLst>
                  <a:outerShdw blurRad="50800" dist="38100" algn="l">
                    <a:srgbClr val="000000">
                      <a:alpha val="40000"/>
                    </a:srgbClr>
                  </a:outerShdw>
                  <a:reflection blurRad="6350" stA="55000" endA="300" endPos="45500" dir="5400000" sy="-100000" algn="bl"/>
                </a:effectLst>
                <a:latin typeface="Arial" panose="020B0604020202020204" pitchFamily="34" charset="0"/>
                <a:cs typeface="Arial" panose="020B0604020202020204" pitchFamily="34" charset="0"/>
              </a:rPr>
              <a:t>(tiếp)</a:t>
            </a:r>
            <a:endParaRPr lang="en-US" sz="2000" b="1" i="1">
              <a:solidFill>
                <a:srgbClr val="7030A0"/>
              </a:solidFill>
              <a:latin typeface="Arial" panose="020B0604020202020204" pitchFamily="34" charset="0"/>
              <a:cs typeface="Arial" panose="020B0604020202020204" pitchFamily="34" charset="0"/>
            </a:endParaRPr>
          </a:p>
        </p:txBody>
      </p:sp>
      <p:sp>
        <p:nvSpPr>
          <p:cNvPr id="6" name="Rectangle 5"/>
          <p:cNvSpPr/>
          <p:nvPr/>
        </p:nvSpPr>
        <p:spPr>
          <a:xfrm>
            <a:off x="9771451" y="6432807"/>
            <a:ext cx="2249334" cy="369332"/>
          </a:xfrm>
          <a:prstGeom prst="rect">
            <a:avLst/>
          </a:prstGeom>
        </p:spPr>
        <p:txBody>
          <a:bodyPr wrap="none">
            <a:spAutoFit/>
          </a:bodyPr>
          <a:lstStyle/>
          <a:p>
            <a:r>
              <a:rPr lang="en-US" b="1" smtClean="0">
                <a:solidFill>
                  <a:srgbClr val="00B050"/>
                </a:solidFill>
                <a:effectLst>
                  <a:outerShdw blurRad="50800" dist="38100" algn="l">
                    <a:srgbClr val="000000">
                      <a:alpha val="40000"/>
                    </a:srgbClr>
                  </a:outerShdw>
                  <a:reflection blurRad="6350" stA="55000" endA="300" endPos="45500" dir="5400000" sy="-100000" algn="bl"/>
                </a:effectLst>
                <a:latin typeface="Arial" panose="020B0604020202020204" pitchFamily="34" charset="0"/>
                <a:cs typeface="Arial" panose="020B0604020202020204" pitchFamily="34" charset="0"/>
              </a:rPr>
              <a:t>Cặp </a:t>
            </a:r>
            <a:r>
              <a:rPr lang="en-US" b="1">
                <a:solidFill>
                  <a:srgbClr val="00B050"/>
                </a:solidFill>
                <a:effectLst>
                  <a:outerShdw blurRad="50800" dist="38100" algn="l">
                    <a:srgbClr val="000000">
                      <a:alpha val="40000"/>
                    </a:srgbClr>
                  </a:outerShdw>
                  <a:reflection blurRad="6350" stA="55000" endA="300" endPos="45500" dir="5400000" sy="-100000" algn="bl"/>
                </a:effectLst>
                <a:latin typeface="Arial" panose="020B0604020202020204" pitchFamily="34" charset="0"/>
                <a:cs typeface="Arial" panose="020B0604020202020204" pitchFamily="34" charset="0"/>
              </a:rPr>
              <a:t>điểm gần nhất</a:t>
            </a:r>
            <a:endParaRPr lang="en-US">
              <a:solidFill>
                <a:prstClr val="black"/>
              </a:solidFill>
            </a:endParaRPr>
          </a:p>
        </p:txBody>
      </p:sp>
      <p:sp>
        <p:nvSpPr>
          <p:cNvPr id="3" name="Rectangle 2"/>
          <p:cNvSpPr/>
          <p:nvPr/>
        </p:nvSpPr>
        <p:spPr>
          <a:xfrm>
            <a:off x="1783244" y="615830"/>
            <a:ext cx="10237541" cy="6186309"/>
          </a:xfrm>
          <a:prstGeom prst="rect">
            <a:avLst/>
          </a:prstGeom>
        </p:spPr>
        <p:txBody>
          <a:bodyPr wrap="square">
            <a:spAutoFit/>
          </a:bodyPr>
          <a:lstStyle/>
          <a:p>
            <a:r>
              <a:rPr lang="en-US" b="1">
                <a:solidFill>
                  <a:srgbClr val="0000A0"/>
                </a:solidFill>
                <a:latin typeface="Courier New" panose="02070309020205020404" pitchFamily="49" charset="0"/>
                <a:ea typeface="Calibri" panose="020F0502020204030204" pitchFamily="34" charset="0"/>
                <a:cs typeface="Times New Roman" panose="02020603050405020304" pitchFamily="18" charset="0"/>
              </a:rPr>
              <a:t>void </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rec </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b="1">
                <a:solidFill>
                  <a:srgbClr val="0000A0"/>
                </a:solidFill>
                <a:latin typeface="Courier New" panose="02070309020205020404" pitchFamily="49" charset="0"/>
                <a:ea typeface="Calibri" panose="020F0502020204030204" pitchFamily="34" charset="0"/>
                <a:cs typeface="Times New Roman" panose="02020603050405020304" pitchFamily="18" charset="0"/>
              </a:rPr>
              <a:t>int </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l</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 </a:t>
            </a:r>
            <a:r>
              <a:rPr lang="en-US" b="1">
                <a:solidFill>
                  <a:srgbClr val="0000A0"/>
                </a:solidFill>
                <a:latin typeface="Courier New" panose="02070309020205020404" pitchFamily="49" charset="0"/>
                <a:ea typeface="Calibri" panose="020F0502020204030204" pitchFamily="34" charset="0"/>
                <a:cs typeface="Times New Roman" panose="02020603050405020304" pitchFamily="18" charset="0"/>
              </a:rPr>
              <a:t>int </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r</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endParaRPr lang="en-US">
              <a:latin typeface="Calibri" panose="020F0502020204030204" pitchFamily="34" charset="0"/>
              <a:ea typeface="Calibri" panose="020F0502020204030204" pitchFamily="34" charset="0"/>
              <a:cs typeface="Times New Roman" panose="02020603050405020304" pitchFamily="18" charset="0"/>
            </a:endParaRPr>
          </a:p>
          <a:p>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 {</a:t>
            </a:r>
            <a:r>
              <a:rPr lang="en-US" b="1">
                <a:solidFill>
                  <a:srgbClr val="0000A0"/>
                </a:solidFill>
                <a:latin typeface="Courier New" panose="02070309020205020404" pitchFamily="49" charset="0"/>
                <a:ea typeface="Calibri" panose="020F0502020204030204" pitchFamily="34" charset="0"/>
                <a:cs typeface="Times New Roman" panose="02020603050405020304" pitchFamily="18" charset="0"/>
              </a:rPr>
              <a:t>if </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r </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 </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l </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&lt;= </a:t>
            </a:r>
            <a:r>
              <a:rPr lang="en-US">
                <a:solidFill>
                  <a:srgbClr val="F000F0"/>
                </a:solidFill>
                <a:latin typeface="Courier New" panose="02070309020205020404" pitchFamily="49" charset="0"/>
                <a:ea typeface="Calibri" panose="020F0502020204030204" pitchFamily="34" charset="0"/>
                <a:cs typeface="Times New Roman" panose="02020603050405020304" pitchFamily="18" charset="0"/>
              </a:rPr>
              <a:t>3</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endParaRPr lang="en-US">
              <a:latin typeface="Calibri" panose="020F0502020204030204" pitchFamily="34" charset="0"/>
              <a:ea typeface="Calibri" panose="020F0502020204030204" pitchFamily="34" charset="0"/>
              <a:cs typeface="Times New Roman" panose="02020603050405020304" pitchFamily="18" charset="0"/>
            </a:endParaRPr>
          </a:p>
          <a:p>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 </a:t>
            </a:r>
            <a:r>
              <a:rPr lang="en-US" smtClean="0">
                <a:solidFill>
                  <a:srgbClr val="FF0000"/>
                </a:solidFill>
                <a:latin typeface="Courier New" panose="02070309020205020404" pitchFamily="49" charset="0"/>
                <a:ea typeface="Calibri" panose="020F0502020204030204" pitchFamily="34" charset="0"/>
                <a:cs typeface="Times New Roman" panose="02020603050405020304" pitchFamily="18" charset="0"/>
              </a:rPr>
              <a:t>   { </a:t>
            </a:r>
            <a:r>
              <a:rPr lang="en-US" b="1" smtClean="0">
                <a:solidFill>
                  <a:srgbClr val="0000A0"/>
                </a:solidFill>
                <a:latin typeface="Courier New" panose="02070309020205020404" pitchFamily="49" charset="0"/>
                <a:ea typeface="Calibri" panose="020F0502020204030204" pitchFamily="34" charset="0"/>
                <a:cs typeface="Times New Roman" panose="02020603050405020304" pitchFamily="18" charset="0"/>
              </a:rPr>
              <a:t>for </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b="1">
                <a:solidFill>
                  <a:srgbClr val="0000A0"/>
                </a:solidFill>
                <a:latin typeface="Courier New" panose="02070309020205020404" pitchFamily="49" charset="0"/>
                <a:ea typeface="Calibri" panose="020F0502020204030204" pitchFamily="34" charset="0"/>
                <a:cs typeface="Times New Roman" panose="02020603050405020304" pitchFamily="18" charset="0"/>
              </a:rPr>
              <a:t>int </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i</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l</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 </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i</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&lt;=</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r</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 ++</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i</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endParaRPr lang="en-US">
              <a:latin typeface="Calibri" panose="020F0502020204030204" pitchFamily="34" charset="0"/>
              <a:ea typeface="Calibri" panose="020F0502020204030204" pitchFamily="34" charset="0"/>
              <a:cs typeface="Times New Roman" panose="02020603050405020304" pitchFamily="18" charset="0"/>
            </a:endParaRPr>
          </a:p>
          <a:p>
            <a:r>
              <a:rPr lang="en-US" b="1" smtClean="0">
                <a:solidFill>
                  <a:srgbClr val="0000A0"/>
                </a:solidFill>
                <a:latin typeface="Courier New" panose="02070309020205020404" pitchFamily="49" charset="0"/>
                <a:ea typeface="Calibri" panose="020F0502020204030204" pitchFamily="34" charset="0"/>
                <a:cs typeface="Times New Roman" panose="02020603050405020304" pitchFamily="18" charset="0"/>
              </a:rPr>
              <a:t>      for </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b="1">
                <a:solidFill>
                  <a:srgbClr val="0000A0"/>
                </a:solidFill>
                <a:latin typeface="Courier New" panose="02070309020205020404" pitchFamily="49" charset="0"/>
                <a:ea typeface="Calibri" panose="020F0502020204030204" pitchFamily="34" charset="0"/>
                <a:cs typeface="Times New Roman" panose="02020603050405020304" pitchFamily="18" charset="0"/>
              </a:rPr>
              <a:t>int </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j</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i</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a:solidFill>
                  <a:srgbClr val="F000F0"/>
                </a:solidFill>
                <a:latin typeface="Courier New" panose="02070309020205020404" pitchFamily="49" charset="0"/>
                <a:ea typeface="Calibri" panose="020F0502020204030204" pitchFamily="34" charset="0"/>
                <a:cs typeface="Times New Roman" panose="02020603050405020304" pitchFamily="18" charset="0"/>
              </a:rPr>
              <a:t>1</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 </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j</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&lt;=</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r</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 ++</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j</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endParaRPr lang="en-US">
              <a:latin typeface="Calibri" panose="020F0502020204030204" pitchFamily="34" charset="0"/>
              <a:ea typeface="Calibri" panose="020F0502020204030204" pitchFamily="34" charset="0"/>
              <a:cs typeface="Times New Roman" panose="02020603050405020304" pitchFamily="18" charset="0"/>
            </a:endParaRPr>
          </a:p>
          <a:p>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      </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upd_ans </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a</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i</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 </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a</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j</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endParaRPr lang="en-US">
              <a:latin typeface="Calibri" panose="020F0502020204030204" pitchFamily="34" charset="0"/>
              <a:ea typeface="Calibri" panose="020F0502020204030204" pitchFamily="34" charset="0"/>
              <a:cs typeface="Times New Roman" panose="02020603050405020304" pitchFamily="18" charset="0"/>
            </a:endParaRPr>
          </a:p>
          <a:p>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      </a:t>
            </a:r>
            <a:r>
              <a:rPr lang="en-US" b="1">
                <a:solidFill>
                  <a:srgbClr val="00A000"/>
                </a:solidFill>
                <a:latin typeface="Courier New" panose="02070309020205020404" pitchFamily="49" charset="0"/>
                <a:ea typeface="Calibri" panose="020F0502020204030204" pitchFamily="34" charset="0"/>
                <a:cs typeface="Times New Roman" panose="02020603050405020304" pitchFamily="18" charset="0"/>
              </a:rPr>
              <a:t>sort </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a</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l</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 </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a</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r</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a:solidFill>
                  <a:srgbClr val="F000F0"/>
                </a:solidFill>
                <a:latin typeface="Courier New" panose="02070309020205020404" pitchFamily="49" charset="0"/>
                <a:ea typeface="Calibri" panose="020F0502020204030204" pitchFamily="34" charset="0"/>
                <a:cs typeface="Times New Roman" panose="02020603050405020304" pitchFamily="18" charset="0"/>
              </a:rPr>
              <a:t>1</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 &amp;</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cmp_y</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endParaRPr lang="en-US">
              <a:latin typeface="Calibri" panose="020F0502020204030204" pitchFamily="34" charset="0"/>
              <a:ea typeface="Calibri" panose="020F0502020204030204" pitchFamily="34" charset="0"/>
              <a:cs typeface="Times New Roman" panose="02020603050405020304" pitchFamily="18" charset="0"/>
            </a:endParaRPr>
          </a:p>
          <a:p>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      </a:t>
            </a:r>
            <a:r>
              <a:rPr lang="en-US" b="1">
                <a:solidFill>
                  <a:srgbClr val="0000A0"/>
                </a:solidFill>
                <a:latin typeface="Courier New" panose="02070309020205020404" pitchFamily="49" charset="0"/>
                <a:ea typeface="Calibri" panose="020F0502020204030204" pitchFamily="34" charset="0"/>
                <a:cs typeface="Times New Roman" panose="02020603050405020304" pitchFamily="18" charset="0"/>
              </a:rPr>
              <a:t>return</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endParaRPr lang="en-US">
              <a:latin typeface="Calibri" panose="020F0502020204030204" pitchFamily="34" charset="0"/>
              <a:ea typeface="Calibri" panose="020F0502020204030204" pitchFamily="34" charset="0"/>
              <a:cs typeface="Times New Roman" panose="02020603050405020304" pitchFamily="18" charset="0"/>
            </a:endParaRPr>
          </a:p>
          <a:p>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  </a:t>
            </a:r>
            <a:r>
              <a:rPr lang="en-US" smtClean="0">
                <a:solidFill>
                  <a:srgbClr val="FF0000"/>
                </a:solidFill>
                <a:latin typeface="Courier New" panose="02070309020205020404" pitchFamily="49" charset="0"/>
                <a:ea typeface="Calibri" panose="020F0502020204030204" pitchFamily="34" charset="0"/>
                <a:cs typeface="Times New Roman" panose="02020603050405020304" pitchFamily="18" charset="0"/>
              </a:rPr>
              <a:t>  }</a:t>
            </a:r>
            <a:endParaRPr lang="en-US">
              <a:latin typeface="Calibri" panose="020F0502020204030204" pitchFamily="34" charset="0"/>
              <a:ea typeface="Calibri" panose="020F0502020204030204" pitchFamily="34" charset="0"/>
              <a:cs typeface="Times New Roman" panose="02020603050405020304" pitchFamily="18" charset="0"/>
            </a:endParaRPr>
          </a:p>
          <a:p>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   </a:t>
            </a:r>
            <a:r>
              <a:rPr lang="en-US" b="1">
                <a:solidFill>
                  <a:srgbClr val="0000A0"/>
                </a:solidFill>
                <a:latin typeface="Courier New" panose="02070309020205020404" pitchFamily="49" charset="0"/>
                <a:ea typeface="Calibri" panose="020F0502020204030204" pitchFamily="34" charset="0"/>
                <a:cs typeface="Times New Roman" panose="02020603050405020304" pitchFamily="18" charset="0"/>
              </a:rPr>
              <a:t>int </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m </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 (</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l </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 </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r</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 &gt;&gt; </a:t>
            </a:r>
            <a:r>
              <a:rPr lang="en-US">
                <a:solidFill>
                  <a:srgbClr val="F000F0"/>
                </a:solidFill>
                <a:latin typeface="Courier New" panose="02070309020205020404" pitchFamily="49" charset="0"/>
                <a:ea typeface="Calibri" panose="020F0502020204030204" pitchFamily="34" charset="0"/>
                <a:cs typeface="Times New Roman" panose="02020603050405020304" pitchFamily="18" charset="0"/>
              </a:rPr>
              <a:t>1</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endParaRPr lang="en-US">
              <a:latin typeface="Calibri" panose="020F0502020204030204" pitchFamily="34" charset="0"/>
              <a:ea typeface="Calibri" panose="020F0502020204030204" pitchFamily="34" charset="0"/>
              <a:cs typeface="Times New Roman" panose="02020603050405020304" pitchFamily="18" charset="0"/>
            </a:endParaRPr>
          </a:p>
          <a:p>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   </a:t>
            </a:r>
            <a:r>
              <a:rPr lang="en-US" b="1">
                <a:solidFill>
                  <a:srgbClr val="0000A0"/>
                </a:solidFill>
                <a:latin typeface="Courier New" panose="02070309020205020404" pitchFamily="49" charset="0"/>
                <a:ea typeface="Calibri" panose="020F0502020204030204" pitchFamily="34" charset="0"/>
                <a:cs typeface="Times New Roman" panose="02020603050405020304" pitchFamily="18" charset="0"/>
              </a:rPr>
              <a:t>int </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midx </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 </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a</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m</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x</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endParaRPr lang="en-US">
              <a:latin typeface="Calibri" panose="020F0502020204030204" pitchFamily="34" charset="0"/>
              <a:ea typeface="Calibri" panose="020F0502020204030204" pitchFamily="34" charset="0"/>
              <a:cs typeface="Times New Roman" panose="02020603050405020304" pitchFamily="18" charset="0"/>
            </a:endParaRPr>
          </a:p>
          <a:p>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   </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rec </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l</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 </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m</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  </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rec </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m</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a:solidFill>
                  <a:srgbClr val="F000F0"/>
                </a:solidFill>
                <a:latin typeface="Courier New" panose="02070309020205020404" pitchFamily="49" charset="0"/>
                <a:ea typeface="Calibri" panose="020F0502020204030204" pitchFamily="34" charset="0"/>
                <a:cs typeface="Times New Roman" panose="02020603050405020304" pitchFamily="18" charset="0"/>
              </a:rPr>
              <a:t>1</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 </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r</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endParaRPr lang="en-US">
              <a:latin typeface="Calibri" panose="020F0502020204030204" pitchFamily="34" charset="0"/>
              <a:ea typeface="Calibri" panose="020F0502020204030204" pitchFamily="34" charset="0"/>
              <a:cs typeface="Times New Roman" panose="02020603050405020304" pitchFamily="18" charset="0"/>
            </a:endParaRPr>
          </a:p>
          <a:p>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   </a:t>
            </a:r>
            <a:r>
              <a:rPr lang="en-US" b="1">
                <a:solidFill>
                  <a:srgbClr val="0000A0"/>
                </a:solidFill>
                <a:latin typeface="Courier New" panose="02070309020205020404" pitchFamily="49" charset="0"/>
                <a:ea typeface="Calibri" panose="020F0502020204030204" pitchFamily="34" charset="0"/>
                <a:cs typeface="Times New Roman" panose="02020603050405020304" pitchFamily="18" charset="0"/>
              </a:rPr>
              <a:t>static </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pt t</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MAXN</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endParaRPr lang="en-US">
              <a:latin typeface="Calibri" panose="020F0502020204030204" pitchFamily="34" charset="0"/>
              <a:ea typeface="Calibri" panose="020F0502020204030204" pitchFamily="34" charset="0"/>
              <a:cs typeface="Times New Roman" panose="02020603050405020304" pitchFamily="18" charset="0"/>
            </a:endParaRPr>
          </a:p>
          <a:p>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   </a:t>
            </a:r>
            <a:r>
              <a:rPr lang="en-US" b="1">
                <a:solidFill>
                  <a:srgbClr val="00A000"/>
                </a:solidFill>
                <a:latin typeface="Courier New" panose="02070309020205020404" pitchFamily="49" charset="0"/>
                <a:ea typeface="Calibri" panose="020F0502020204030204" pitchFamily="34" charset="0"/>
                <a:cs typeface="Times New Roman" panose="02020603050405020304" pitchFamily="18" charset="0"/>
              </a:rPr>
              <a:t>merge </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a</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l</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 </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a</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m</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a:solidFill>
                  <a:srgbClr val="F000F0"/>
                </a:solidFill>
                <a:latin typeface="Courier New" panose="02070309020205020404" pitchFamily="49" charset="0"/>
                <a:ea typeface="Calibri" panose="020F0502020204030204" pitchFamily="34" charset="0"/>
                <a:cs typeface="Times New Roman" panose="02020603050405020304" pitchFamily="18" charset="0"/>
              </a:rPr>
              <a:t>1</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 </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a</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m</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a:solidFill>
                  <a:srgbClr val="F000F0"/>
                </a:solidFill>
                <a:latin typeface="Courier New" panose="02070309020205020404" pitchFamily="49" charset="0"/>
                <a:ea typeface="Calibri" panose="020F0502020204030204" pitchFamily="34" charset="0"/>
                <a:cs typeface="Times New Roman" panose="02020603050405020304" pitchFamily="18" charset="0"/>
              </a:rPr>
              <a:t>1</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 </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a</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r</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a:solidFill>
                  <a:srgbClr val="F000F0"/>
                </a:solidFill>
                <a:latin typeface="Courier New" panose="02070309020205020404" pitchFamily="49" charset="0"/>
                <a:ea typeface="Calibri" panose="020F0502020204030204" pitchFamily="34" charset="0"/>
                <a:cs typeface="Times New Roman" panose="02020603050405020304" pitchFamily="18" charset="0"/>
              </a:rPr>
              <a:t>1</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 </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t</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 &amp;</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cmp_y</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endParaRPr lang="en-US">
              <a:latin typeface="Calibri" panose="020F0502020204030204" pitchFamily="34" charset="0"/>
              <a:ea typeface="Calibri" panose="020F0502020204030204" pitchFamily="34" charset="0"/>
              <a:cs typeface="Times New Roman" panose="02020603050405020304" pitchFamily="18" charset="0"/>
            </a:endParaRPr>
          </a:p>
          <a:p>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   </a:t>
            </a:r>
            <a:r>
              <a:rPr lang="en-US" b="1">
                <a:solidFill>
                  <a:srgbClr val="00A000"/>
                </a:solidFill>
                <a:latin typeface="Courier New" panose="02070309020205020404" pitchFamily="49" charset="0"/>
                <a:ea typeface="Calibri" panose="020F0502020204030204" pitchFamily="34" charset="0"/>
                <a:cs typeface="Times New Roman" panose="02020603050405020304" pitchFamily="18" charset="0"/>
              </a:rPr>
              <a:t>copy </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t</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 </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t</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r</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l</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a:solidFill>
                  <a:srgbClr val="F000F0"/>
                </a:solidFill>
                <a:latin typeface="Courier New" panose="02070309020205020404" pitchFamily="49" charset="0"/>
                <a:ea typeface="Calibri" panose="020F0502020204030204" pitchFamily="34" charset="0"/>
                <a:cs typeface="Times New Roman" panose="02020603050405020304" pitchFamily="18" charset="0"/>
              </a:rPr>
              <a:t>1</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 </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a</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l</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endParaRPr lang="en-US">
              <a:latin typeface="Calibri" panose="020F0502020204030204" pitchFamily="34" charset="0"/>
              <a:ea typeface="Calibri" panose="020F0502020204030204" pitchFamily="34" charset="0"/>
              <a:cs typeface="Times New Roman" panose="02020603050405020304" pitchFamily="18" charset="0"/>
            </a:endParaRPr>
          </a:p>
          <a:p>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   </a:t>
            </a:r>
            <a:r>
              <a:rPr lang="en-US" b="1">
                <a:solidFill>
                  <a:srgbClr val="0000A0"/>
                </a:solidFill>
                <a:latin typeface="Courier New" panose="02070309020205020404" pitchFamily="49" charset="0"/>
                <a:ea typeface="Calibri" panose="020F0502020204030204" pitchFamily="34" charset="0"/>
                <a:cs typeface="Times New Roman" panose="02020603050405020304" pitchFamily="18" charset="0"/>
              </a:rPr>
              <a:t>int </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tsz </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 </a:t>
            </a:r>
            <a:r>
              <a:rPr lang="en-US">
                <a:solidFill>
                  <a:srgbClr val="F000F0"/>
                </a:solidFill>
                <a:latin typeface="Courier New" panose="02070309020205020404" pitchFamily="49" charset="0"/>
                <a:ea typeface="Calibri" panose="020F0502020204030204" pitchFamily="34" charset="0"/>
                <a:cs typeface="Times New Roman" panose="02020603050405020304" pitchFamily="18" charset="0"/>
              </a:rPr>
              <a:t>0</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endParaRPr lang="en-US">
              <a:latin typeface="Calibri" panose="020F0502020204030204" pitchFamily="34" charset="0"/>
              <a:ea typeface="Calibri" panose="020F0502020204030204" pitchFamily="34" charset="0"/>
              <a:cs typeface="Times New Roman" panose="02020603050405020304" pitchFamily="18" charset="0"/>
            </a:endParaRPr>
          </a:p>
          <a:p>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   </a:t>
            </a:r>
            <a:r>
              <a:rPr lang="en-US" b="1">
                <a:solidFill>
                  <a:srgbClr val="0000A0"/>
                </a:solidFill>
                <a:latin typeface="Courier New" panose="02070309020205020404" pitchFamily="49" charset="0"/>
                <a:ea typeface="Calibri" panose="020F0502020204030204" pitchFamily="34" charset="0"/>
                <a:cs typeface="Times New Roman" panose="02020603050405020304" pitchFamily="18" charset="0"/>
              </a:rPr>
              <a:t>for </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b="1">
                <a:solidFill>
                  <a:srgbClr val="0000A0"/>
                </a:solidFill>
                <a:latin typeface="Courier New" panose="02070309020205020404" pitchFamily="49" charset="0"/>
                <a:ea typeface="Calibri" panose="020F0502020204030204" pitchFamily="34" charset="0"/>
                <a:cs typeface="Times New Roman" panose="02020603050405020304" pitchFamily="18" charset="0"/>
              </a:rPr>
              <a:t>int </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i</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l</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 </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i</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&lt;=</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r</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 ++</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i</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endParaRPr lang="en-US">
              <a:latin typeface="Calibri" panose="020F0502020204030204" pitchFamily="34" charset="0"/>
              <a:ea typeface="Calibri" panose="020F0502020204030204" pitchFamily="34" charset="0"/>
              <a:cs typeface="Times New Roman" panose="02020603050405020304" pitchFamily="18" charset="0"/>
            </a:endParaRPr>
          </a:p>
          <a:p>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    </a:t>
            </a:r>
            <a:r>
              <a:rPr lang="en-US" b="1">
                <a:solidFill>
                  <a:srgbClr val="0000A0"/>
                </a:solidFill>
                <a:latin typeface="Courier New" panose="02070309020205020404" pitchFamily="49" charset="0"/>
                <a:ea typeface="Calibri" panose="020F0502020204030204" pitchFamily="34" charset="0"/>
                <a:cs typeface="Times New Roman" panose="02020603050405020304" pitchFamily="18" charset="0"/>
              </a:rPr>
              <a:t>if </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abs </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a</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i</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x </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 </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midx</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 &lt; </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mindist</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endParaRPr lang="en-US">
              <a:latin typeface="Calibri" panose="020F0502020204030204" pitchFamily="34" charset="0"/>
              <a:ea typeface="Calibri" panose="020F0502020204030204" pitchFamily="34" charset="0"/>
              <a:cs typeface="Times New Roman" panose="02020603050405020304" pitchFamily="18" charset="0"/>
            </a:endParaRPr>
          </a:p>
          <a:p>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    </a:t>
            </a:r>
            <a:r>
              <a:rPr lang="en-US" smtClean="0">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b="1">
                <a:solidFill>
                  <a:srgbClr val="0000A0"/>
                </a:solidFill>
                <a:latin typeface="Courier New" panose="02070309020205020404" pitchFamily="49" charset="0"/>
                <a:ea typeface="Calibri" panose="020F0502020204030204" pitchFamily="34" charset="0"/>
                <a:cs typeface="Times New Roman" panose="02020603050405020304" pitchFamily="18" charset="0"/>
              </a:rPr>
              <a:t>for </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b="1">
                <a:solidFill>
                  <a:srgbClr val="0000A0"/>
                </a:solidFill>
                <a:latin typeface="Courier New" panose="02070309020205020404" pitchFamily="49" charset="0"/>
                <a:ea typeface="Calibri" panose="020F0502020204030204" pitchFamily="34" charset="0"/>
                <a:cs typeface="Times New Roman" panose="02020603050405020304" pitchFamily="18" charset="0"/>
              </a:rPr>
              <a:t>int </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j</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tsz</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a:solidFill>
                  <a:srgbClr val="F000F0"/>
                </a:solidFill>
                <a:latin typeface="Courier New" panose="02070309020205020404" pitchFamily="49" charset="0"/>
                <a:ea typeface="Calibri" panose="020F0502020204030204" pitchFamily="34" charset="0"/>
                <a:cs typeface="Times New Roman" panose="02020603050405020304" pitchFamily="18" charset="0"/>
              </a:rPr>
              <a:t>1</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 </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j</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&gt;=</a:t>
            </a:r>
            <a:r>
              <a:rPr lang="en-US">
                <a:solidFill>
                  <a:srgbClr val="F000F0"/>
                </a:solidFill>
                <a:latin typeface="Courier New" panose="02070309020205020404" pitchFamily="49" charset="0"/>
                <a:ea typeface="Calibri" panose="020F0502020204030204" pitchFamily="34" charset="0"/>
                <a:cs typeface="Times New Roman" panose="02020603050405020304" pitchFamily="18" charset="0"/>
              </a:rPr>
              <a:t>0 </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&amp;&amp; </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a</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i</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y </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 </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t</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j</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y </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&lt; </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mindist</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 --</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j</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endParaRPr lang="en-US">
              <a:latin typeface="Calibri" panose="020F0502020204030204" pitchFamily="34" charset="0"/>
              <a:ea typeface="Calibri" panose="020F0502020204030204" pitchFamily="34" charset="0"/>
              <a:cs typeface="Times New Roman" panose="02020603050405020304" pitchFamily="18" charset="0"/>
            </a:endParaRPr>
          </a:p>
          <a:p>
            <a:r>
              <a:rPr lang="en-US" smtClean="0">
                <a:solidFill>
                  <a:srgbClr val="000000"/>
                </a:solidFill>
                <a:latin typeface="Courier New" panose="02070309020205020404" pitchFamily="49" charset="0"/>
                <a:ea typeface="Calibri" panose="020F0502020204030204" pitchFamily="34" charset="0"/>
                <a:cs typeface="Times New Roman" panose="02020603050405020304" pitchFamily="18" charset="0"/>
              </a:rPr>
              <a:t>                                               upd_ans </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a</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i</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 </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t</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j</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endParaRPr lang="en-US">
              <a:latin typeface="Calibri" panose="020F0502020204030204" pitchFamily="34" charset="0"/>
              <a:ea typeface="Calibri" panose="020F0502020204030204" pitchFamily="34" charset="0"/>
              <a:cs typeface="Times New Roman" panose="02020603050405020304" pitchFamily="18" charset="0"/>
            </a:endParaRPr>
          </a:p>
          <a:p>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        </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t</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tsz</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 = </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a</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i</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endParaRPr lang="en-US">
              <a:latin typeface="Calibri" panose="020F0502020204030204" pitchFamily="34" charset="0"/>
              <a:ea typeface="Calibri" panose="020F0502020204030204" pitchFamily="34" charset="0"/>
              <a:cs typeface="Times New Roman" panose="02020603050405020304" pitchFamily="18" charset="0"/>
            </a:endParaRPr>
          </a:p>
          <a:p>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    }</a:t>
            </a:r>
            <a:endParaRPr lang="en-US">
              <a:latin typeface="Calibri" panose="020F0502020204030204" pitchFamily="34" charset="0"/>
              <a:ea typeface="Calibri" panose="020F0502020204030204" pitchFamily="34" charset="0"/>
              <a:cs typeface="Times New Roman" panose="02020603050405020304" pitchFamily="18" charset="0"/>
            </a:endParaRPr>
          </a:p>
          <a:p>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endParaRPr lang="en-US">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7" name="Picture 6"/>
          <p:cNvPicPr>
            <a:picLocks noChangeAspect="1"/>
          </p:cNvPicPr>
          <p:nvPr/>
        </p:nvPicPr>
        <p:blipFill>
          <a:blip r:embed="rId3"/>
          <a:stretch>
            <a:fillRect/>
          </a:stretch>
        </p:blipFill>
        <p:spPr>
          <a:xfrm>
            <a:off x="154113" y="6376000"/>
            <a:ext cx="1975275" cy="371888"/>
          </a:xfrm>
          <a:prstGeom prst="rect">
            <a:avLst/>
          </a:prstGeom>
        </p:spPr>
      </p:pic>
      <p:pic>
        <p:nvPicPr>
          <p:cNvPr id="8" name="Picture 4" descr="Related imag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267522" y="5736253"/>
            <a:ext cx="798582" cy="10719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228113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1000"/>
                                        <p:tgtEl>
                                          <p:spTgt spid="3">
                                            <p:txEl>
                                              <p:pRg st="3" end="3"/>
                                            </p:txEl>
                                          </p:spTgt>
                                        </p:tgtEl>
                                      </p:cBhvr>
                                    </p:animEffect>
                                    <p:anim calcmode="lin" valueType="num">
                                      <p:cBhvr>
                                        <p:cTn id="2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1000"/>
                                        <p:tgtEl>
                                          <p:spTgt spid="3">
                                            <p:txEl>
                                              <p:pRg st="4" end="4"/>
                                            </p:txEl>
                                          </p:spTgt>
                                        </p:tgtEl>
                                      </p:cBhvr>
                                    </p:animEffect>
                                    <p:anim calcmode="lin" valueType="num">
                                      <p:cBhvr>
                                        <p:cTn id="3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nodeType="clickEffect">
                                  <p:stCondLst>
                                    <p:cond delay="0"/>
                                  </p:stCondLst>
                                  <p:childTnLst>
                                    <p:set>
                                      <p:cBhvr>
                                        <p:cTn id="37" dur="1" fill="hold">
                                          <p:stCondLst>
                                            <p:cond delay="0"/>
                                          </p:stCondLst>
                                        </p:cTn>
                                        <p:tgtEl>
                                          <p:spTgt spid="3">
                                            <p:txEl>
                                              <p:pRg st="5" end="5"/>
                                            </p:txEl>
                                          </p:spTgt>
                                        </p:tgtEl>
                                        <p:attrNameLst>
                                          <p:attrName>style.visibility</p:attrName>
                                        </p:attrNameLst>
                                      </p:cBhvr>
                                      <p:to>
                                        <p:strVal val="visible"/>
                                      </p:to>
                                    </p:set>
                                    <p:animEffect transition="in" filter="fade">
                                      <p:cBhvr>
                                        <p:cTn id="38" dur="1000"/>
                                        <p:tgtEl>
                                          <p:spTgt spid="3">
                                            <p:txEl>
                                              <p:pRg st="5" end="5"/>
                                            </p:txEl>
                                          </p:spTgt>
                                        </p:tgtEl>
                                      </p:cBhvr>
                                    </p:animEffect>
                                    <p:anim calcmode="lin" valueType="num">
                                      <p:cBhvr>
                                        <p:cTn id="39"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0"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42" presetClass="entr" presetSubtype="0" fill="hold" nodeType="clickEffect">
                                  <p:stCondLst>
                                    <p:cond delay="0"/>
                                  </p:stCondLst>
                                  <p:childTnLst>
                                    <p:set>
                                      <p:cBhvr>
                                        <p:cTn id="44" dur="1" fill="hold">
                                          <p:stCondLst>
                                            <p:cond delay="0"/>
                                          </p:stCondLst>
                                        </p:cTn>
                                        <p:tgtEl>
                                          <p:spTgt spid="3">
                                            <p:txEl>
                                              <p:pRg st="6" end="6"/>
                                            </p:txEl>
                                          </p:spTgt>
                                        </p:tgtEl>
                                        <p:attrNameLst>
                                          <p:attrName>style.visibility</p:attrName>
                                        </p:attrNameLst>
                                      </p:cBhvr>
                                      <p:to>
                                        <p:strVal val="visible"/>
                                      </p:to>
                                    </p:set>
                                    <p:animEffect transition="in" filter="fade">
                                      <p:cBhvr>
                                        <p:cTn id="45" dur="1000"/>
                                        <p:tgtEl>
                                          <p:spTgt spid="3">
                                            <p:txEl>
                                              <p:pRg st="6" end="6"/>
                                            </p:txEl>
                                          </p:spTgt>
                                        </p:tgtEl>
                                      </p:cBhvr>
                                    </p:animEffect>
                                    <p:anim calcmode="lin" valueType="num">
                                      <p:cBhvr>
                                        <p:cTn id="46"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7" dur="1000" fill="hold"/>
                                        <p:tgtEl>
                                          <p:spTgt spid="3">
                                            <p:txEl>
                                              <p:pRg st="6" end="6"/>
                                            </p:txEl>
                                          </p:spTgt>
                                        </p:tgtEl>
                                        <p:attrNameLst>
                                          <p:attrName>ppt_y</p:attrName>
                                        </p:attrNameLst>
                                      </p:cBhvr>
                                      <p:tavLst>
                                        <p:tav tm="0">
                                          <p:val>
                                            <p:strVal val="#ppt_y+.1"/>
                                          </p:val>
                                        </p:tav>
                                        <p:tav tm="100000">
                                          <p:val>
                                            <p:strVal val="#ppt_y"/>
                                          </p:val>
                                        </p:tav>
                                      </p:tavLst>
                                    </p:anim>
                                  </p:childTnLst>
                                </p:cTn>
                              </p:par>
                              <p:par>
                                <p:cTn id="48" presetID="42" presetClass="entr" presetSubtype="0" fill="hold" nodeType="withEffect">
                                  <p:stCondLst>
                                    <p:cond delay="0"/>
                                  </p:stCondLst>
                                  <p:childTnLst>
                                    <p:set>
                                      <p:cBhvr>
                                        <p:cTn id="49" dur="1" fill="hold">
                                          <p:stCondLst>
                                            <p:cond delay="0"/>
                                          </p:stCondLst>
                                        </p:cTn>
                                        <p:tgtEl>
                                          <p:spTgt spid="3">
                                            <p:txEl>
                                              <p:pRg st="7" end="7"/>
                                            </p:txEl>
                                          </p:spTgt>
                                        </p:tgtEl>
                                        <p:attrNameLst>
                                          <p:attrName>style.visibility</p:attrName>
                                        </p:attrNameLst>
                                      </p:cBhvr>
                                      <p:to>
                                        <p:strVal val="visible"/>
                                      </p:to>
                                    </p:set>
                                    <p:animEffect transition="in" filter="fade">
                                      <p:cBhvr>
                                        <p:cTn id="50" dur="1000"/>
                                        <p:tgtEl>
                                          <p:spTgt spid="3">
                                            <p:txEl>
                                              <p:pRg st="7" end="7"/>
                                            </p:txEl>
                                          </p:spTgt>
                                        </p:tgtEl>
                                      </p:cBhvr>
                                    </p:animEffect>
                                    <p:anim calcmode="lin" valueType="num">
                                      <p:cBhvr>
                                        <p:cTn id="51"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2"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16" presetClass="entr" presetSubtype="21" fill="hold" nodeType="clickEffect">
                                  <p:stCondLst>
                                    <p:cond delay="0"/>
                                  </p:stCondLst>
                                  <p:childTnLst>
                                    <p:set>
                                      <p:cBhvr>
                                        <p:cTn id="56" dur="1" fill="hold">
                                          <p:stCondLst>
                                            <p:cond delay="0"/>
                                          </p:stCondLst>
                                        </p:cTn>
                                        <p:tgtEl>
                                          <p:spTgt spid="3">
                                            <p:txEl>
                                              <p:pRg st="8" end="8"/>
                                            </p:txEl>
                                          </p:spTgt>
                                        </p:tgtEl>
                                        <p:attrNameLst>
                                          <p:attrName>style.visibility</p:attrName>
                                        </p:attrNameLst>
                                      </p:cBhvr>
                                      <p:to>
                                        <p:strVal val="visible"/>
                                      </p:to>
                                    </p:set>
                                    <p:animEffect transition="in" filter="barn(inVertical)">
                                      <p:cBhvr>
                                        <p:cTn id="57" dur="500"/>
                                        <p:tgtEl>
                                          <p:spTgt spid="3">
                                            <p:txEl>
                                              <p:pRg st="8" end="8"/>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6" presetClass="entr" presetSubtype="21" fill="hold" nodeType="clickEffect">
                                  <p:stCondLst>
                                    <p:cond delay="0"/>
                                  </p:stCondLst>
                                  <p:childTnLst>
                                    <p:set>
                                      <p:cBhvr>
                                        <p:cTn id="61" dur="1" fill="hold">
                                          <p:stCondLst>
                                            <p:cond delay="0"/>
                                          </p:stCondLst>
                                        </p:cTn>
                                        <p:tgtEl>
                                          <p:spTgt spid="3">
                                            <p:txEl>
                                              <p:pRg st="9" end="9"/>
                                            </p:txEl>
                                          </p:spTgt>
                                        </p:tgtEl>
                                        <p:attrNameLst>
                                          <p:attrName>style.visibility</p:attrName>
                                        </p:attrNameLst>
                                      </p:cBhvr>
                                      <p:to>
                                        <p:strVal val="visible"/>
                                      </p:to>
                                    </p:set>
                                    <p:animEffect transition="in" filter="barn(inVertical)">
                                      <p:cBhvr>
                                        <p:cTn id="62" dur="500"/>
                                        <p:tgtEl>
                                          <p:spTgt spid="3">
                                            <p:txEl>
                                              <p:pRg st="9" end="9"/>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6" presetClass="entr" presetSubtype="16" fill="hold" nodeType="click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animEffect transition="in" filter="circle(in)">
                                      <p:cBhvr>
                                        <p:cTn id="67" dur="2000"/>
                                        <p:tgtEl>
                                          <p:spTgt spid="3">
                                            <p:txEl>
                                              <p:pRg st="10" end="10"/>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6" presetClass="entr" presetSubtype="21" fill="hold" nodeType="clickEffect">
                                  <p:stCondLst>
                                    <p:cond delay="0"/>
                                  </p:stCondLst>
                                  <p:childTnLst>
                                    <p:set>
                                      <p:cBhvr>
                                        <p:cTn id="71" dur="1" fill="hold">
                                          <p:stCondLst>
                                            <p:cond delay="0"/>
                                          </p:stCondLst>
                                        </p:cTn>
                                        <p:tgtEl>
                                          <p:spTgt spid="3">
                                            <p:txEl>
                                              <p:pRg st="11" end="11"/>
                                            </p:txEl>
                                          </p:spTgt>
                                        </p:tgtEl>
                                        <p:attrNameLst>
                                          <p:attrName>style.visibility</p:attrName>
                                        </p:attrNameLst>
                                      </p:cBhvr>
                                      <p:to>
                                        <p:strVal val="visible"/>
                                      </p:to>
                                    </p:set>
                                    <p:animEffect transition="in" filter="barn(inVertical)">
                                      <p:cBhvr>
                                        <p:cTn id="72" dur="500"/>
                                        <p:tgtEl>
                                          <p:spTgt spid="3">
                                            <p:txEl>
                                              <p:pRg st="11" end="11"/>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16" presetClass="entr" presetSubtype="21" fill="hold" nodeType="clickEffect">
                                  <p:stCondLst>
                                    <p:cond delay="0"/>
                                  </p:stCondLst>
                                  <p:childTnLst>
                                    <p:set>
                                      <p:cBhvr>
                                        <p:cTn id="76" dur="1" fill="hold">
                                          <p:stCondLst>
                                            <p:cond delay="0"/>
                                          </p:stCondLst>
                                        </p:cTn>
                                        <p:tgtEl>
                                          <p:spTgt spid="3">
                                            <p:txEl>
                                              <p:pRg st="12" end="12"/>
                                            </p:txEl>
                                          </p:spTgt>
                                        </p:tgtEl>
                                        <p:attrNameLst>
                                          <p:attrName>style.visibility</p:attrName>
                                        </p:attrNameLst>
                                      </p:cBhvr>
                                      <p:to>
                                        <p:strVal val="visible"/>
                                      </p:to>
                                    </p:set>
                                    <p:animEffect transition="in" filter="barn(inVertical)">
                                      <p:cBhvr>
                                        <p:cTn id="77" dur="500"/>
                                        <p:tgtEl>
                                          <p:spTgt spid="3">
                                            <p:txEl>
                                              <p:pRg st="12" end="12"/>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16" presetClass="entr" presetSubtype="21" fill="hold" nodeType="clickEffect">
                                  <p:stCondLst>
                                    <p:cond delay="0"/>
                                  </p:stCondLst>
                                  <p:childTnLst>
                                    <p:set>
                                      <p:cBhvr>
                                        <p:cTn id="81" dur="1" fill="hold">
                                          <p:stCondLst>
                                            <p:cond delay="0"/>
                                          </p:stCondLst>
                                        </p:cTn>
                                        <p:tgtEl>
                                          <p:spTgt spid="3">
                                            <p:txEl>
                                              <p:pRg st="13" end="13"/>
                                            </p:txEl>
                                          </p:spTgt>
                                        </p:tgtEl>
                                        <p:attrNameLst>
                                          <p:attrName>style.visibility</p:attrName>
                                        </p:attrNameLst>
                                      </p:cBhvr>
                                      <p:to>
                                        <p:strVal val="visible"/>
                                      </p:to>
                                    </p:set>
                                    <p:animEffect transition="in" filter="barn(inVertical)">
                                      <p:cBhvr>
                                        <p:cTn id="82" dur="500"/>
                                        <p:tgtEl>
                                          <p:spTgt spid="3">
                                            <p:txEl>
                                              <p:pRg st="13" end="13"/>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16" presetClass="entr" presetSubtype="21" fill="hold" nodeType="clickEffect">
                                  <p:stCondLst>
                                    <p:cond delay="0"/>
                                  </p:stCondLst>
                                  <p:childTnLst>
                                    <p:set>
                                      <p:cBhvr>
                                        <p:cTn id="86" dur="1" fill="hold">
                                          <p:stCondLst>
                                            <p:cond delay="0"/>
                                          </p:stCondLst>
                                        </p:cTn>
                                        <p:tgtEl>
                                          <p:spTgt spid="3">
                                            <p:txEl>
                                              <p:pRg st="14" end="14"/>
                                            </p:txEl>
                                          </p:spTgt>
                                        </p:tgtEl>
                                        <p:attrNameLst>
                                          <p:attrName>style.visibility</p:attrName>
                                        </p:attrNameLst>
                                      </p:cBhvr>
                                      <p:to>
                                        <p:strVal val="visible"/>
                                      </p:to>
                                    </p:set>
                                    <p:animEffect transition="in" filter="barn(inVertical)">
                                      <p:cBhvr>
                                        <p:cTn id="87" dur="500"/>
                                        <p:tgtEl>
                                          <p:spTgt spid="3">
                                            <p:txEl>
                                              <p:pRg st="14" end="14"/>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16" presetClass="entr" presetSubtype="21" fill="hold" nodeType="clickEffect">
                                  <p:stCondLst>
                                    <p:cond delay="0"/>
                                  </p:stCondLst>
                                  <p:childTnLst>
                                    <p:set>
                                      <p:cBhvr>
                                        <p:cTn id="91" dur="1" fill="hold">
                                          <p:stCondLst>
                                            <p:cond delay="0"/>
                                          </p:stCondLst>
                                        </p:cTn>
                                        <p:tgtEl>
                                          <p:spTgt spid="3">
                                            <p:txEl>
                                              <p:pRg st="15" end="15"/>
                                            </p:txEl>
                                          </p:spTgt>
                                        </p:tgtEl>
                                        <p:attrNameLst>
                                          <p:attrName>style.visibility</p:attrName>
                                        </p:attrNameLst>
                                      </p:cBhvr>
                                      <p:to>
                                        <p:strVal val="visible"/>
                                      </p:to>
                                    </p:set>
                                    <p:animEffect transition="in" filter="barn(inVertical)">
                                      <p:cBhvr>
                                        <p:cTn id="92" dur="500"/>
                                        <p:tgtEl>
                                          <p:spTgt spid="3">
                                            <p:txEl>
                                              <p:pRg st="15" end="15"/>
                                            </p:txEl>
                                          </p:spTgt>
                                        </p:tgtEl>
                                      </p:cBhvr>
                                    </p:animEffect>
                                  </p:childTnLst>
                                </p:cTn>
                              </p:par>
                            </p:childTnLst>
                          </p:cTn>
                        </p:par>
                      </p:childTnLst>
                    </p:cTn>
                  </p:par>
                  <p:par>
                    <p:cTn id="93" fill="hold">
                      <p:stCondLst>
                        <p:cond delay="indefinite"/>
                      </p:stCondLst>
                      <p:childTnLst>
                        <p:par>
                          <p:cTn id="94" fill="hold">
                            <p:stCondLst>
                              <p:cond delay="0"/>
                            </p:stCondLst>
                            <p:childTnLst>
                              <p:par>
                                <p:cTn id="95" presetID="16" presetClass="entr" presetSubtype="21" fill="hold" nodeType="clickEffect">
                                  <p:stCondLst>
                                    <p:cond delay="0"/>
                                  </p:stCondLst>
                                  <p:childTnLst>
                                    <p:set>
                                      <p:cBhvr>
                                        <p:cTn id="96" dur="1" fill="hold">
                                          <p:stCondLst>
                                            <p:cond delay="0"/>
                                          </p:stCondLst>
                                        </p:cTn>
                                        <p:tgtEl>
                                          <p:spTgt spid="3">
                                            <p:txEl>
                                              <p:pRg st="16" end="16"/>
                                            </p:txEl>
                                          </p:spTgt>
                                        </p:tgtEl>
                                        <p:attrNameLst>
                                          <p:attrName>style.visibility</p:attrName>
                                        </p:attrNameLst>
                                      </p:cBhvr>
                                      <p:to>
                                        <p:strVal val="visible"/>
                                      </p:to>
                                    </p:set>
                                    <p:animEffect transition="in" filter="barn(inVertical)">
                                      <p:cBhvr>
                                        <p:cTn id="97" dur="500"/>
                                        <p:tgtEl>
                                          <p:spTgt spid="3">
                                            <p:txEl>
                                              <p:pRg st="16" end="16"/>
                                            </p:txEl>
                                          </p:spTgt>
                                        </p:tgtEl>
                                      </p:cBhvr>
                                    </p:animEffect>
                                  </p:childTnLst>
                                </p:cTn>
                              </p:par>
                            </p:childTnLst>
                          </p:cTn>
                        </p:par>
                      </p:childTnLst>
                    </p:cTn>
                  </p:par>
                  <p:par>
                    <p:cTn id="98" fill="hold">
                      <p:stCondLst>
                        <p:cond delay="indefinite"/>
                      </p:stCondLst>
                      <p:childTnLst>
                        <p:par>
                          <p:cTn id="99" fill="hold">
                            <p:stCondLst>
                              <p:cond delay="0"/>
                            </p:stCondLst>
                            <p:childTnLst>
                              <p:par>
                                <p:cTn id="100" presetID="42" presetClass="entr" presetSubtype="0" fill="hold" nodeType="clickEffect">
                                  <p:stCondLst>
                                    <p:cond delay="0"/>
                                  </p:stCondLst>
                                  <p:childTnLst>
                                    <p:set>
                                      <p:cBhvr>
                                        <p:cTn id="101" dur="1" fill="hold">
                                          <p:stCondLst>
                                            <p:cond delay="0"/>
                                          </p:stCondLst>
                                        </p:cTn>
                                        <p:tgtEl>
                                          <p:spTgt spid="3">
                                            <p:txEl>
                                              <p:pRg st="17" end="17"/>
                                            </p:txEl>
                                          </p:spTgt>
                                        </p:tgtEl>
                                        <p:attrNameLst>
                                          <p:attrName>style.visibility</p:attrName>
                                        </p:attrNameLst>
                                      </p:cBhvr>
                                      <p:to>
                                        <p:strVal val="visible"/>
                                      </p:to>
                                    </p:set>
                                    <p:animEffect transition="in" filter="fade">
                                      <p:cBhvr>
                                        <p:cTn id="102" dur="1000"/>
                                        <p:tgtEl>
                                          <p:spTgt spid="3">
                                            <p:txEl>
                                              <p:pRg st="17" end="17"/>
                                            </p:txEl>
                                          </p:spTgt>
                                        </p:tgtEl>
                                      </p:cBhvr>
                                    </p:animEffect>
                                    <p:anim calcmode="lin" valueType="num">
                                      <p:cBhvr>
                                        <p:cTn id="103" dur="1000" fill="hold"/>
                                        <p:tgtEl>
                                          <p:spTgt spid="3">
                                            <p:txEl>
                                              <p:pRg st="17" end="17"/>
                                            </p:txEl>
                                          </p:spTgt>
                                        </p:tgtEl>
                                        <p:attrNameLst>
                                          <p:attrName>ppt_x</p:attrName>
                                        </p:attrNameLst>
                                      </p:cBhvr>
                                      <p:tavLst>
                                        <p:tav tm="0">
                                          <p:val>
                                            <p:strVal val="#ppt_x"/>
                                          </p:val>
                                        </p:tav>
                                        <p:tav tm="100000">
                                          <p:val>
                                            <p:strVal val="#ppt_x"/>
                                          </p:val>
                                        </p:tav>
                                      </p:tavLst>
                                    </p:anim>
                                    <p:anim calcmode="lin" valueType="num">
                                      <p:cBhvr>
                                        <p:cTn id="104" dur="1000" fill="hold"/>
                                        <p:tgtEl>
                                          <p:spTgt spid="3">
                                            <p:txEl>
                                              <p:pRg st="17" end="17"/>
                                            </p:txEl>
                                          </p:spTgt>
                                        </p:tgtEl>
                                        <p:attrNameLst>
                                          <p:attrName>ppt_y</p:attrName>
                                        </p:attrNameLst>
                                      </p:cBhvr>
                                      <p:tavLst>
                                        <p:tav tm="0">
                                          <p:val>
                                            <p:strVal val="#ppt_y+.1"/>
                                          </p:val>
                                        </p:tav>
                                        <p:tav tm="100000">
                                          <p:val>
                                            <p:strVal val="#ppt_y"/>
                                          </p:val>
                                        </p:tav>
                                      </p:tavLst>
                                    </p:anim>
                                  </p:childTnLst>
                                </p:cTn>
                              </p:par>
                              <p:par>
                                <p:cTn id="105" presetID="42" presetClass="entr" presetSubtype="0" fill="hold" nodeType="withEffect">
                                  <p:stCondLst>
                                    <p:cond delay="0"/>
                                  </p:stCondLst>
                                  <p:childTnLst>
                                    <p:set>
                                      <p:cBhvr>
                                        <p:cTn id="106" dur="1" fill="hold">
                                          <p:stCondLst>
                                            <p:cond delay="0"/>
                                          </p:stCondLst>
                                        </p:cTn>
                                        <p:tgtEl>
                                          <p:spTgt spid="3">
                                            <p:txEl>
                                              <p:pRg st="18" end="18"/>
                                            </p:txEl>
                                          </p:spTgt>
                                        </p:tgtEl>
                                        <p:attrNameLst>
                                          <p:attrName>style.visibility</p:attrName>
                                        </p:attrNameLst>
                                      </p:cBhvr>
                                      <p:to>
                                        <p:strVal val="visible"/>
                                      </p:to>
                                    </p:set>
                                    <p:animEffect transition="in" filter="fade">
                                      <p:cBhvr>
                                        <p:cTn id="107" dur="1000"/>
                                        <p:tgtEl>
                                          <p:spTgt spid="3">
                                            <p:txEl>
                                              <p:pRg st="18" end="18"/>
                                            </p:txEl>
                                          </p:spTgt>
                                        </p:tgtEl>
                                      </p:cBhvr>
                                    </p:animEffect>
                                    <p:anim calcmode="lin" valueType="num">
                                      <p:cBhvr>
                                        <p:cTn id="108" dur="1000" fill="hold"/>
                                        <p:tgtEl>
                                          <p:spTgt spid="3">
                                            <p:txEl>
                                              <p:pRg st="18" end="18"/>
                                            </p:txEl>
                                          </p:spTgt>
                                        </p:tgtEl>
                                        <p:attrNameLst>
                                          <p:attrName>ppt_x</p:attrName>
                                        </p:attrNameLst>
                                      </p:cBhvr>
                                      <p:tavLst>
                                        <p:tav tm="0">
                                          <p:val>
                                            <p:strVal val="#ppt_x"/>
                                          </p:val>
                                        </p:tav>
                                        <p:tav tm="100000">
                                          <p:val>
                                            <p:strVal val="#ppt_x"/>
                                          </p:val>
                                        </p:tav>
                                      </p:tavLst>
                                    </p:anim>
                                    <p:anim calcmode="lin" valueType="num">
                                      <p:cBhvr>
                                        <p:cTn id="109" dur="1000" fill="hold"/>
                                        <p:tgtEl>
                                          <p:spTgt spid="3">
                                            <p:txEl>
                                              <p:pRg st="18" end="18"/>
                                            </p:txEl>
                                          </p:spTgt>
                                        </p:tgtEl>
                                        <p:attrNameLst>
                                          <p:attrName>ppt_y</p:attrName>
                                        </p:attrNameLst>
                                      </p:cBhvr>
                                      <p:tavLst>
                                        <p:tav tm="0">
                                          <p:val>
                                            <p:strVal val="#ppt_y+.1"/>
                                          </p:val>
                                        </p:tav>
                                        <p:tav tm="100000">
                                          <p:val>
                                            <p:strVal val="#ppt_y"/>
                                          </p:val>
                                        </p:tav>
                                      </p:tavLst>
                                    </p:anim>
                                  </p:childTnLst>
                                </p:cTn>
                              </p:par>
                            </p:childTnLst>
                          </p:cTn>
                        </p:par>
                      </p:childTnLst>
                    </p:cTn>
                  </p:par>
                  <p:par>
                    <p:cTn id="110" fill="hold">
                      <p:stCondLst>
                        <p:cond delay="indefinite"/>
                      </p:stCondLst>
                      <p:childTnLst>
                        <p:par>
                          <p:cTn id="111" fill="hold">
                            <p:stCondLst>
                              <p:cond delay="0"/>
                            </p:stCondLst>
                            <p:childTnLst>
                              <p:par>
                                <p:cTn id="112" presetID="42" presetClass="entr" presetSubtype="0" fill="hold" nodeType="clickEffect">
                                  <p:stCondLst>
                                    <p:cond delay="0"/>
                                  </p:stCondLst>
                                  <p:childTnLst>
                                    <p:set>
                                      <p:cBhvr>
                                        <p:cTn id="113" dur="1" fill="hold">
                                          <p:stCondLst>
                                            <p:cond delay="0"/>
                                          </p:stCondLst>
                                        </p:cTn>
                                        <p:tgtEl>
                                          <p:spTgt spid="3">
                                            <p:txEl>
                                              <p:pRg st="19" end="19"/>
                                            </p:txEl>
                                          </p:spTgt>
                                        </p:tgtEl>
                                        <p:attrNameLst>
                                          <p:attrName>style.visibility</p:attrName>
                                        </p:attrNameLst>
                                      </p:cBhvr>
                                      <p:to>
                                        <p:strVal val="visible"/>
                                      </p:to>
                                    </p:set>
                                    <p:animEffect transition="in" filter="fade">
                                      <p:cBhvr>
                                        <p:cTn id="114" dur="1000"/>
                                        <p:tgtEl>
                                          <p:spTgt spid="3">
                                            <p:txEl>
                                              <p:pRg st="19" end="19"/>
                                            </p:txEl>
                                          </p:spTgt>
                                        </p:tgtEl>
                                      </p:cBhvr>
                                    </p:animEffect>
                                    <p:anim calcmode="lin" valueType="num">
                                      <p:cBhvr>
                                        <p:cTn id="115" dur="1000" fill="hold"/>
                                        <p:tgtEl>
                                          <p:spTgt spid="3">
                                            <p:txEl>
                                              <p:pRg st="19" end="19"/>
                                            </p:txEl>
                                          </p:spTgt>
                                        </p:tgtEl>
                                        <p:attrNameLst>
                                          <p:attrName>ppt_x</p:attrName>
                                        </p:attrNameLst>
                                      </p:cBhvr>
                                      <p:tavLst>
                                        <p:tav tm="0">
                                          <p:val>
                                            <p:strVal val="#ppt_x"/>
                                          </p:val>
                                        </p:tav>
                                        <p:tav tm="100000">
                                          <p:val>
                                            <p:strVal val="#ppt_x"/>
                                          </p:val>
                                        </p:tav>
                                      </p:tavLst>
                                    </p:anim>
                                    <p:anim calcmode="lin" valueType="num">
                                      <p:cBhvr>
                                        <p:cTn id="116" dur="1000" fill="hold"/>
                                        <p:tgtEl>
                                          <p:spTgt spid="3">
                                            <p:txEl>
                                              <p:pRg st="19" end="19"/>
                                            </p:txEl>
                                          </p:spTgt>
                                        </p:tgtEl>
                                        <p:attrNameLst>
                                          <p:attrName>ppt_y</p:attrName>
                                        </p:attrNameLst>
                                      </p:cBhvr>
                                      <p:tavLst>
                                        <p:tav tm="0">
                                          <p:val>
                                            <p:strVal val="#ppt_y+.1"/>
                                          </p:val>
                                        </p:tav>
                                        <p:tav tm="100000">
                                          <p:val>
                                            <p:strVal val="#ppt_y"/>
                                          </p:val>
                                        </p:tav>
                                      </p:tavLst>
                                    </p:anim>
                                  </p:childTnLst>
                                </p:cTn>
                              </p:par>
                              <p:par>
                                <p:cTn id="117" presetID="42" presetClass="entr" presetSubtype="0" fill="hold" nodeType="withEffect">
                                  <p:stCondLst>
                                    <p:cond delay="0"/>
                                  </p:stCondLst>
                                  <p:childTnLst>
                                    <p:set>
                                      <p:cBhvr>
                                        <p:cTn id="118" dur="1" fill="hold">
                                          <p:stCondLst>
                                            <p:cond delay="0"/>
                                          </p:stCondLst>
                                        </p:cTn>
                                        <p:tgtEl>
                                          <p:spTgt spid="3">
                                            <p:txEl>
                                              <p:pRg st="20" end="20"/>
                                            </p:txEl>
                                          </p:spTgt>
                                        </p:tgtEl>
                                        <p:attrNameLst>
                                          <p:attrName>style.visibility</p:attrName>
                                        </p:attrNameLst>
                                      </p:cBhvr>
                                      <p:to>
                                        <p:strVal val="visible"/>
                                      </p:to>
                                    </p:set>
                                    <p:animEffect transition="in" filter="fade">
                                      <p:cBhvr>
                                        <p:cTn id="119" dur="1000"/>
                                        <p:tgtEl>
                                          <p:spTgt spid="3">
                                            <p:txEl>
                                              <p:pRg st="20" end="20"/>
                                            </p:txEl>
                                          </p:spTgt>
                                        </p:tgtEl>
                                      </p:cBhvr>
                                    </p:animEffect>
                                    <p:anim calcmode="lin" valueType="num">
                                      <p:cBhvr>
                                        <p:cTn id="120" dur="1000" fill="hold"/>
                                        <p:tgtEl>
                                          <p:spTgt spid="3">
                                            <p:txEl>
                                              <p:pRg st="20" end="20"/>
                                            </p:txEl>
                                          </p:spTgt>
                                        </p:tgtEl>
                                        <p:attrNameLst>
                                          <p:attrName>ppt_x</p:attrName>
                                        </p:attrNameLst>
                                      </p:cBhvr>
                                      <p:tavLst>
                                        <p:tav tm="0">
                                          <p:val>
                                            <p:strVal val="#ppt_x"/>
                                          </p:val>
                                        </p:tav>
                                        <p:tav tm="100000">
                                          <p:val>
                                            <p:strVal val="#ppt_x"/>
                                          </p:val>
                                        </p:tav>
                                      </p:tavLst>
                                    </p:anim>
                                    <p:anim calcmode="lin" valueType="num">
                                      <p:cBhvr>
                                        <p:cTn id="121" dur="1000" fill="hold"/>
                                        <p:tgtEl>
                                          <p:spTgt spid="3">
                                            <p:txEl>
                                              <p:pRg st="20" end="20"/>
                                            </p:txEl>
                                          </p:spTgt>
                                        </p:tgtEl>
                                        <p:attrNameLst>
                                          <p:attrName>ppt_y</p:attrName>
                                        </p:attrNameLst>
                                      </p:cBhvr>
                                      <p:tavLst>
                                        <p:tav tm="0">
                                          <p:val>
                                            <p:strVal val="#ppt_y+.1"/>
                                          </p:val>
                                        </p:tav>
                                        <p:tav tm="100000">
                                          <p:val>
                                            <p:strVal val="#ppt_y"/>
                                          </p:val>
                                        </p:tav>
                                      </p:tavLst>
                                    </p:anim>
                                  </p:childTnLst>
                                </p:cTn>
                              </p:par>
                            </p:childTnLst>
                          </p:cTn>
                        </p:par>
                      </p:childTnLst>
                    </p:cTn>
                  </p:par>
                  <p:par>
                    <p:cTn id="122" fill="hold">
                      <p:stCondLst>
                        <p:cond delay="indefinite"/>
                      </p:stCondLst>
                      <p:childTnLst>
                        <p:par>
                          <p:cTn id="123" fill="hold">
                            <p:stCondLst>
                              <p:cond delay="0"/>
                            </p:stCondLst>
                            <p:childTnLst>
                              <p:par>
                                <p:cTn id="124" presetID="2" presetClass="entr" presetSubtype="4" fill="hold" nodeType="clickEffect">
                                  <p:stCondLst>
                                    <p:cond delay="0"/>
                                  </p:stCondLst>
                                  <p:childTnLst>
                                    <p:set>
                                      <p:cBhvr>
                                        <p:cTn id="125" dur="1" fill="hold">
                                          <p:stCondLst>
                                            <p:cond delay="0"/>
                                          </p:stCondLst>
                                        </p:cTn>
                                        <p:tgtEl>
                                          <p:spTgt spid="3">
                                            <p:txEl>
                                              <p:pRg st="21" end="21"/>
                                            </p:txEl>
                                          </p:spTgt>
                                        </p:tgtEl>
                                        <p:attrNameLst>
                                          <p:attrName>style.visibility</p:attrName>
                                        </p:attrNameLst>
                                      </p:cBhvr>
                                      <p:to>
                                        <p:strVal val="visible"/>
                                      </p:to>
                                    </p:set>
                                    <p:anim calcmode="lin" valueType="num">
                                      <p:cBhvr additive="base">
                                        <p:cTn id="126" dur="500" fill="hold"/>
                                        <p:tgtEl>
                                          <p:spTgt spid="3">
                                            <p:txEl>
                                              <p:pRg st="21" end="21"/>
                                            </p:txEl>
                                          </p:spTgt>
                                        </p:tgtEl>
                                        <p:attrNameLst>
                                          <p:attrName>ppt_x</p:attrName>
                                        </p:attrNameLst>
                                      </p:cBhvr>
                                      <p:tavLst>
                                        <p:tav tm="0">
                                          <p:val>
                                            <p:strVal val="#ppt_x"/>
                                          </p:val>
                                        </p:tav>
                                        <p:tav tm="100000">
                                          <p:val>
                                            <p:strVal val="#ppt_x"/>
                                          </p:val>
                                        </p:tav>
                                      </p:tavLst>
                                    </p:anim>
                                    <p:anim calcmode="lin" valueType="num">
                                      <p:cBhvr additive="base">
                                        <p:cTn id="127" dur="500" fill="hold"/>
                                        <p:tgtEl>
                                          <p:spTgt spid="3">
                                            <p:txEl>
                                              <p:pRg st="21" end="21"/>
                                            </p:txEl>
                                          </p:spTgt>
                                        </p:tgtEl>
                                        <p:attrNameLst>
                                          <p:attrName>ppt_y</p:attrName>
                                        </p:attrNameLst>
                                      </p:cBhvr>
                                      <p:tavLst>
                                        <p:tav tm="0">
                                          <p:val>
                                            <p:strVal val="1+#ppt_h/2"/>
                                          </p:val>
                                        </p:tav>
                                        <p:tav tm="100000">
                                          <p:val>
                                            <p:strVal val="#ppt_y"/>
                                          </p:val>
                                        </p:tav>
                                      </p:tavLst>
                                    </p:anim>
                                  </p:childTnLst>
                                </p:cTn>
                              </p:par>
                            </p:childTnLst>
                          </p:cTn>
                        </p:par>
                      </p:childTnLst>
                    </p:cTn>
                  </p:par>
                  <p:par>
                    <p:cTn id="128" fill="hold">
                      <p:stCondLst>
                        <p:cond delay="indefinite"/>
                      </p:stCondLst>
                      <p:childTnLst>
                        <p:par>
                          <p:cTn id="129" fill="hold">
                            <p:stCondLst>
                              <p:cond delay="0"/>
                            </p:stCondLst>
                            <p:childTnLst>
                              <p:par>
                                <p:cTn id="130" presetID="53" presetClass="entr" presetSubtype="16" fill="hold" nodeType="clickEffect">
                                  <p:stCondLst>
                                    <p:cond delay="0"/>
                                  </p:stCondLst>
                                  <p:childTnLst>
                                    <p:set>
                                      <p:cBhvr>
                                        <p:cTn id="131" dur="1" fill="hold">
                                          <p:stCondLst>
                                            <p:cond delay="0"/>
                                          </p:stCondLst>
                                        </p:cTn>
                                        <p:tgtEl>
                                          <p:spTgt spid="8"/>
                                        </p:tgtEl>
                                        <p:attrNameLst>
                                          <p:attrName>style.visibility</p:attrName>
                                        </p:attrNameLst>
                                      </p:cBhvr>
                                      <p:to>
                                        <p:strVal val="visible"/>
                                      </p:to>
                                    </p:set>
                                    <p:anim calcmode="lin" valueType="num">
                                      <p:cBhvr>
                                        <p:cTn id="132" dur="500" fill="hold"/>
                                        <p:tgtEl>
                                          <p:spTgt spid="8"/>
                                        </p:tgtEl>
                                        <p:attrNameLst>
                                          <p:attrName>ppt_w</p:attrName>
                                        </p:attrNameLst>
                                      </p:cBhvr>
                                      <p:tavLst>
                                        <p:tav tm="0">
                                          <p:val>
                                            <p:fltVal val="0"/>
                                          </p:val>
                                        </p:tav>
                                        <p:tav tm="100000">
                                          <p:val>
                                            <p:strVal val="#ppt_w"/>
                                          </p:val>
                                        </p:tav>
                                      </p:tavLst>
                                    </p:anim>
                                    <p:anim calcmode="lin" valueType="num">
                                      <p:cBhvr>
                                        <p:cTn id="133" dur="500" fill="hold"/>
                                        <p:tgtEl>
                                          <p:spTgt spid="8"/>
                                        </p:tgtEl>
                                        <p:attrNameLst>
                                          <p:attrName>ppt_h</p:attrName>
                                        </p:attrNameLst>
                                      </p:cBhvr>
                                      <p:tavLst>
                                        <p:tav tm="0">
                                          <p:val>
                                            <p:fltVal val="0"/>
                                          </p:val>
                                        </p:tav>
                                        <p:tav tm="100000">
                                          <p:val>
                                            <p:strVal val="#ppt_h"/>
                                          </p:val>
                                        </p:tav>
                                      </p:tavLst>
                                    </p:anim>
                                    <p:animEffect transition="in" filter="fade">
                                      <p:cBhvr>
                                        <p:cTn id="13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bg>
      <p:bgPr>
        <a:gradFill rotWithShape="1">
          <a:gsLst>
            <a:gs pos="83000">
              <a:schemeClr val="accent4">
                <a:lumMod val="40000"/>
                <a:lumOff val="60000"/>
              </a:schemeClr>
            </a:gs>
            <a:gs pos="23000">
              <a:schemeClr val="accent4">
                <a:lumMod val="20000"/>
                <a:lumOff val="80000"/>
              </a:schemeClr>
            </a:gs>
            <a:gs pos="0">
              <a:schemeClr val="accent6">
                <a:lumMod val="40000"/>
                <a:lumOff val="60000"/>
              </a:schemeClr>
            </a:gs>
            <a:gs pos="100000">
              <a:schemeClr val="accent5">
                <a:lumMod val="60000"/>
                <a:lumOff val="40000"/>
              </a:schemeClr>
            </a:gs>
          </a:gsLst>
          <a:lin ang="5400000" scaled="0"/>
        </a:gra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A56C70A-47E8-4D43-BC53-9F5DFA8CEAC7}" type="slidenum">
              <a:rPr lang="en-US" smtClean="0">
                <a:solidFill>
                  <a:prstClr val="black"/>
                </a:solidFill>
              </a:rPr>
              <a:pPr/>
              <a:t>44</a:t>
            </a:fld>
            <a:endParaRPr lang="en-US">
              <a:solidFill>
                <a:prstClr val="black"/>
              </a:solidFill>
            </a:endParaRPr>
          </a:p>
        </p:txBody>
      </p:sp>
      <p:sp>
        <p:nvSpPr>
          <p:cNvPr id="5" name="Title 1"/>
          <p:cNvSpPr>
            <a:spLocks noGrp="1"/>
          </p:cNvSpPr>
          <p:nvPr>
            <p:ph type="title"/>
          </p:nvPr>
        </p:nvSpPr>
        <p:spPr>
          <a:xfrm>
            <a:off x="0" y="0"/>
            <a:ext cx="4906580" cy="711897"/>
          </a:xfrm>
        </p:spPr>
        <p:txBody>
          <a:bodyPr>
            <a:normAutofit/>
          </a:bodyPr>
          <a:lstStyle/>
          <a:p>
            <a:r>
              <a:rPr lang="en-US" sz="2400" b="1">
                <a:solidFill>
                  <a:srgbClr val="00B050"/>
                </a:solidFill>
                <a:effectLst>
                  <a:outerShdw blurRad="50800" dist="38100" algn="l">
                    <a:srgbClr val="000000">
                      <a:alpha val="40000"/>
                    </a:srgbClr>
                  </a:outerShdw>
                  <a:reflection blurRad="6350" stA="55000" endA="300" endPos="45500" dir="5400000" sy="-100000" algn="bl"/>
                </a:effectLst>
                <a:latin typeface="Arial" panose="020B0604020202020204" pitchFamily="34" charset="0"/>
                <a:cs typeface="Arial" panose="020B0604020202020204" pitchFamily="34" charset="0"/>
              </a:rPr>
              <a:t>Tìm cặp điểm gần </a:t>
            </a:r>
            <a:r>
              <a:rPr lang="en-US" sz="2400" b="1" smtClean="0">
                <a:solidFill>
                  <a:srgbClr val="00B050"/>
                </a:solidFill>
                <a:effectLst>
                  <a:outerShdw blurRad="50800" dist="38100" algn="l">
                    <a:srgbClr val="000000">
                      <a:alpha val="40000"/>
                    </a:srgbClr>
                  </a:outerShdw>
                  <a:reflection blurRad="6350" stA="55000" endA="300" endPos="45500" dir="5400000" sy="-100000" algn="bl"/>
                </a:effectLst>
                <a:latin typeface="Arial" panose="020B0604020202020204" pitchFamily="34" charset="0"/>
                <a:cs typeface="Arial" panose="020B0604020202020204" pitchFamily="34" charset="0"/>
              </a:rPr>
              <a:t>nhất </a:t>
            </a:r>
            <a:r>
              <a:rPr lang="en-US" sz="2000" b="1" i="1" smtClean="0">
                <a:solidFill>
                  <a:srgbClr val="7030A0"/>
                </a:solidFill>
                <a:effectLst>
                  <a:outerShdw blurRad="50800" dist="38100" algn="l">
                    <a:srgbClr val="000000">
                      <a:alpha val="40000"/>
                    </a:srgbClr>
                  </a:outerShdw>
                  <a:reflection blurRad="6350" stA="55000" endA="300" endPos="45500" dir="5400000" sy="-100000" algn="bl"/>
                </a:effectLst>
                <a:latin typeface="Arial" panose="020B0604020202020204" pitchFamily="34" charset="0"/>
                <a:cs typeface="Arial" panose="020B0604020202020204" pitchFamily="34" charset="0"/>
              </a:rPr>
              <a:t>(tiếp)</a:t>
            </a:r>
            <a:endParaRPr lang="en-US" sz="2000" b="1" i="1">
              <a:solidFill>
                <a:srgbClr val="7030A0"/>
              </a:solidFill>
              <a:latin typeface="Arial" panose="020B0604020202020204" pitchFamily="34" charset="0"/>
              <a:cs typeface="Arial" panose="020B0604020202020204" pitchFamily="34" charset="0"/>
            </a:endParaRPr>
          </a:p>
        </p:txBody>
      </p:sp>
      <p:sp>
        <p:nvSpPr>
          <p:cNvPr id="6" name="Rectangle 5"/>
          <p:cNvSpPr/>
          <p:nvPr/>
        </p:nvSpPr>
        <p:spPr>
          <a:xfrm>
            <a:off x="9771451" y="6432807"/>
            <a:ext cx="2249334" cy="369332"/>
          </a:xfrm>
          <a:prstGeom prst="rect">
            <a:avLst/>
          </a:prstGeom>
        </p:spPr>
        <p:txBody>
          <a:bodyPr wrap="none">
            <a:spAutoFit/>
          </a:bodyPr>
          <a:lstStyle/>
          <a:p>
            <a:r>
              <a:rPr lang="en-US" b="1" smtClean="0">
                <a:solidFill>
                  <a:srgbClr val="00B050"/>
                </a:solidFill>
                <a:effectLst>
                  <a:outerShdw blurRad="50800" dist="38100" algn="l">
                    <a:srgbClr val="000000">
                      <a:alpha val="40000"/>
                    </a:srgbClr>
                  </a:outerShdw>
                  <a:reflection blurRad="6350" stA="55000" endA="300" endPos="45500" dir="5400000" sy="-100000" algn="bl"/>
                </a:effectLst>
                <a:latin typeface="Arial" panose="020B0604020202020204" pitchFamily="34" charset="0"/>
                <a:cs typeface="Arial" panose="020B0604020202020204" pitchFamily="34" charset="0"/>
              </a:rPr>
              <a:t>Cặp </a:t>
            </a:r>
            <a:r>
              <a:rPr lang="en-US" b="1">
                <a:solidFill>
                  <a:srgbClr val="00B050"/>
                </a:solidFill>
                <a:effectLst>
                  <a:outerShdw blurRad="50800" dist="38100" algn="l">
                    <a:srgbClr val="000000">
                      <a:alpha val="40000"/>
                    </a:srgbClr>
                  </a:outerShdw>
                  <a:reflection blurRad="6350" stA="55000" endA="300" endPos="45500" dir="5400000" sy="-100000" algn="bl"/>
                </a:effectLst>
                <a:latin typeface="Arial" panose="020B0604020202020204" pitchFamily="34" charset="0"/>
                <a:cs typeface="Arial" panose="020B0604020202020204" pitchFamily="34" charset="0"/>
              </a:rPr>
              <a:t>điểm gần nhất</a:t>
            </a:r>
            <a:endParaRPr lang="en-US">
              <a:solidFill>
                <a:prstClr val="black"/>
              </a:solidFill>
            </a:endParaRPr>
          </a:p>
        </p:txBody>
      </p:sp>
      <p:sp>
        <p:nvSpPr>
          <p:cNvPr id="2" name="Rectangle 1"/>
          <p:cNvSpPr/>
          <p:nvPr/>
        </p:nvSpPr>
        <p:spPr>
          <a:xfrm>
            <a:off x="1296063" y="1269377"/>
            <a:ext cx="10400306" cy="4093428"/>
          </a:xfrm>
          <a:prstGeom prst="rect">
            <a:avLst/>
          </a:prstGeom>
        </p:spPr>
        <p:txBody>
          <a:bodyPr wrap="square">
            <a:spAutoFit/>
          </a:bodyPr>
          <a:lstStyle/>
          <a:p>
            <a:r>
              <a:rPr lang="en-US" sz="2000" b="1">
                <a:solidFill>
                  <a:srgbClr val="0000A0"/>
                </a:solidFill>
                <a:latin typeface="Courier New" panose="02070309020205020404" pitchFamily="49" charset="0"/>
                <a:ea typeface="Calibri" panose="020F0502020204030204" pitchFamily="34" charset="0"/>
                <a:cs typeface="Times New Roman" panose="02020603050405020304" pitchFamily="18" charset="0"/>
              </a:rPr>
              <a:t>int </a:t>
            </a:r>
            <a:r>
              <a:rPr lang="en-US" sz="2000">
                <a:solidFill>
                  <a:srgbClr val="000000"/>
                </a:solidFill>
                <a:latin typeface="Courier New" panose="02070309020205020404" pitchFamily="49" charset="0"/>
                <a:ea typeface="Calibri" panose="020F0502020204030204" pitchFamily="34" charset="0"/>
                <a:cs typeface="Times New Roman" panose="02020603050405020304" pitchFamily="18" charset="0"/>
              </a:rPr>
              <a:t>main</a:t>
            </a:r>
            <a:r>
              <a:rPr lang="en-US" sz="2000">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endParaRPr lang="en-US" sz="2000">
              <a:latin typeface="Calibri" panose="020F0502020204030204" pitchFamily="34" charset="0"/>
              <a:ea typeface="Calibri" panose="020F0502020204030204" pitchFamily="34" charset="0"/>
              <a:cs typeface="Times New Roman" panose="02020603050405020304" pitchFamily="18" charset="0"/>
            </a:endParaRPr>
          </a:p>
          <a:p>
            <a:r>
              <a:rPr lang="en-US" sz="2000">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endParaRPr lang="en-US" sz="2000">
              <a:latin typeface="Calibri" panose="020F0502020204030204" pitchFamily="34" charset="0"/>
              <a:ea typeface="Calibri" panose="020F0502020204030204" pitchFamily="34" charset="0"/>
              <a:cs typeface="Times New Roman" panose="02020603050405020304" pitchFamily="18" charset="0"/>
            </a:endParaRPr>
          </a:p>
          <a:p>
            <a:r>
              <a:rPr lang="en-US" sz="2000">
                <a:solidFill>
                  <a:srgbClr val="FF0000"/>
                </a:solidFill>
                <a:latin typeface="Courier New" panose="02070309020205020404" pitchFamily="49" charset="0"/>
                <a:ea typeface="Calibri" panose="020F0502020204030204" pitchFamily="34" charset="0"/>
                <a:cs typeface="Times New Roman" panose="02020603050405020304" pitchFamily="18" charset="0"/>
              </a:rPr>
              <a:t>    </a:t>
            </a:r>
            <a:r>
              <a:rPr lang="en-US" sz="2000">
                <a:solidFill>
                  <a:srgbClr val="000000"/>
                </a:solidFill>
                <a:latin typeface="Courier New" panose="02070309020205020404" pitchFamily="49" charset="0"/>
                <a:ea typeface="Calibri" panose="020F0502020204030204" pitchFamily="34" charset="0"/>
                <a:cs typeface="Times New Roman" panose="02020603050405020304" pitchFamily="18" charset="0"/>
              </a:rPr>
              <a:t>fi</a:t>
            </a:r>
            <a:r>
              <a:rPr lang="en-US" sz="2000">
                <a:solidFill>
                  <a:srgbClr val="FF0000"/>
                </a:solidFill>
                <a:latin typeface="Courier New" panose="02070309020205020404" pitchFamily="49" charset="0"/>
                <a:ea typeface="Calibri" panose="020F0502020204030204" pitchFamily="34" charset="0"/>
                <a:cs typeface="Times New Roman" panose="02020603050405020304" pitchFamily="18" charset="0"/>
              </a:rPr>
              <a:t>&gt;&gt;</a:t>
            </a:r>
            <a:r>
              <a:rPr lang="en-US" sz="2000">
                <a:solidFill>
                  <a:srgbClr val="000000"/>
                </a:solidFill>
                <a:latin typeface="Courier New" panose="02070309020205020404" pitchFamily="49" charset="0"/>
                <a:ea typeface="Calibri" panose="020F0502020204030204" pitchFamily="34" charset="0"/>
                <a:cs typeface="Times New Roman" panose="02020603050405020304" pitchFamily="18" charset="0"/>
              </a:rPr>
              <a:t>n</a:t>
            </a:r>
            <a:r>
              <a:rPr lang="en-US" sz="2000">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endParaRPr lang="en-US" sz="2000">
              <a:latin typeface="Calibri" panose="020F0502020204030204" pitchFamily="34" charset="0"/>
              <a:ea typeface="Calibri" panose="020F0502020204030204" pitchFamily="34" charset="0"/>
              <a:cs typeface="Times New Roman" panose="02020603050405020304" pitchFamily="18" charset="0"/>
            </a:endParaRPr>
          </a:p>
          <a:p>
            <a:r>
              <a:rPr lang="en-US" sz="2000">
                <a:solidFill>
                  <a:srgbClr val="FF0000"/>
                </a:solidFill>
                <a:latin typeface="Courier New" panose="02070309020205020404" pitchFamily="49" charset="0"/>
                <a:ea typeface="Calibri" panose="020F0502020204030204" pitchFamily="34" charset="0"/>
                <a:cs typeface="Times New Roman" panose="02020603050405020304" pitchFamily="18" charset="0"/>
              </a:rPr>
              <a:t>    </a:t>
            </a:r>
            <a:r>
              <a:rPr lang="en-US" sz="2000" b="1">
                <a:solidFill>
                  <a:srgbClr val="0000A0"/>
                </a:solidFill>
                <a:latin typeface="Courier New" panose="02070309020205020404" pitchFamily="49" charset="0"/>
                <a:ea typeface="Calibri" panose="020F0502020204030204" pitchFamily="34" charset="0"/>
                <a:cs typeface="Times New Roman" panose="02020603050405020304" pitchFamily="18" charset="0"/>
              </a:rPr>
              <a:t>for</a:t>
            </a:r>
            <a:r>
              <a:rPr lang="en-US" sz="2000">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sz="2000" b="1">
                <a:solidFill>
                  <a:srgbClr val="0000A0"/>
                </a:solidFill>
                <a:latin typeface="Courier New" panose="02070309020205020404" pitchFamily="49" charset="0"/>
                <a:ea typeface="Calibri" panose="020F0502020204030204" pitchFamily="34" charset="0"/>
                <a:cs typeface="Times New Roman" panose="02020603050405020304" pitchFamily="18" charset="0"/>
              </a:rPr>
              <a:t>int </a:t>
            </a:r>
            <a:r>
              <a:rPr lang="en-US" sz="2000">
                <a:solidFill>
                  <a:srgbClr val="000000"/>
                </a:solidFill>
                <a:latin typeface="Courier New" panose="02070309020205020404" pitchFamily="49" charset="0"/>
                <a:ea typeface="Calibri" panose="020F0502020204030204" pitchFamily="34" charset="0"/>
                <a:cs typeface="Times New Roman" panose="02020603050405020304" pitchFamily="18" charset="0"/>
              </a:rPr>
              <a:t>i</a:t>
            </a:r>
            <a:r>
              <a:rPr lang="en-US" sz="2000">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sz="2000">
                <a:solidFill>
                  <a:srgbClr val="F000F0"/>
                </a:solidFill>
                <a:latin typeface="Courier New" panose="02070309020205020404" pitchFamily="49" charset="0"/>
                <a:ea typeface="Calibri" panose="020F0502020204030204" pitchFamily="34" charset="0"/>
                <a:cs typeface="Times New Roman" panose="02020603050405020304" pitchFamily="18" charset="0"/>
              </a:rPr>
              <a:t>0</a:t>
            </a:r>
            <a:r>
              <a:rPr lang="en-US" sz="2000">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sz="2000">
                <a:solidFill>
                  <a:srgbClr val="000000"/>
                </a:solidFill>
                <a:latin typeface="Courier New" panose="02070309020205020404" pitchFamily="49" charset="0"/>
                <a:ea typeface="Calibri" panose="020F0502020204030204" pitchFamily="34" charset="0"/>
                <a:cs typeface="Times New Roman" panose="02020603050405020304" pitchFamily="18" charset="0"/>
              </a:rPr>
              <a:t>i</a:t>
            </a:r>
            <a:r>
              <a:rPr lang="en-US" sz="2000">
                <a:solidFill>
                  <a:srgbClr val="FF0000"/>
                </a:solidFill>
                <a:latin typeface="Courier New" panose="02070309020205020404" pitchFamily="49" charset="0"/>
                <a:ea typeface="Calibri" panose="020F0502020204030204" pitchFamily="34" charset="0"/>
                <a:cs typeface="Times New Roman" panose="02020603050405020304" pitchFamily="18" charset="0"/>
              </a:rPr>
              <a:t>&lt;</a:t>
            </a:r>
            <a:r>
              <a:rPr lang="en-US" sz="2000">
                <a:solidFill>
                  <a:srgbClr val="000000"/>
                </a:solidFill>
                <a:latin typeface="Courier New" panose="02070309020205020404" pitchFamily="49" charset="0"/>
                <a:ea typeface="Calibri" panose="020F0502020204030204" pitchFamily="34" charset="0"/>
                <a:cs typeface="Times New Roman" panose="02020603050405020304" pitchFamily="18" charset="0"/>
              </a:rPr>
              <a:t>n</a:t>
            </a:r>
            <a:r>
              <a:rPr lang="en-US" sz="2000">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sz="2000">
                <a:solidFill>
                  <a:srgbClr val="000000"/>
                </a:solidFill>
                <a:latin typeface="Courier New" panose="02070309020205020404" pitchFamily="49" charset="0"/>
                <a:ea typeface="Calibri" panose="020F0502020204030204" pitchFamily="34" charset="0"/>
                <a:cs typeface="Times New Roman" panose="02020603050405020304" pitchFamily="18" charset="0"/>
              </a:rPr>
              <a:t>i</a:t>
            </a:r>
            <a:r>
              <a:rPr lang="en-US" sz="2000">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endParaRPr lang="en-US" sz="2000">
              <a:latin typeface="Calibri" panose="020F0502020204030204" pitchFamily="34" charset="0"/>
              <a:ea typeface="Calibri" panose="020F0502020204030204" pitchFamily="34" charset="0"/>
              <a:cs typeface="Times New Roman" panose="02020603050405020304" pitchFamily="18" charset="0"/>
            </a:endParaRPr>
          </a:p>
          <a:p>
            <a:r>
              <a:rPr lang="en-US" sz="2000">
                <a:solidFill>
                  <a:srgbClr val="FF0000"/>
                </a:solidFill>
                <a:latin typeface="Courier New" panose="02070309020205020404" pitchFamily="49" charset="0"/>
                <a:ea typeface="Calibri" panose="020F0502020204030204" pitchFamily="34" charset="0"/>
                <a:cs typeface="Times New Roman" panose="02020603050405020304" pitchFamily="18" charset="0"/>
              </a:rPr>
              <a:t>    {</a:t>
            </a:r>
            <a:endParaRPr lang="en-US" sz="2000">
              <a:latin typeface="Calibri" panose="020F0502020204030204" pitchFamily="34" charset="0"/>
              <a:ea typeface="Calibri" panose="020F0502020204030204" pitchFamily="34" charset="0"/>
              <a:cs typeface="Times New Roman" panose="02020603050405020304" pitchFamily="18" charset="0"/>
            </a:endParaRPr>
          </a:p>
          <a:p>
            <a:r>
              <a:rPr lang="en-US" sz="2000">
                <a:solidFill>
                  <a:srgbClr val="FF0000"/>
                </a:solidFill>
                <a:latin typeface="Courier New" panose="02070309020205020404" pitchFamily="49" charset="0"/>
                <a:ea typeface="Calibri" panose="020F0502020204030204" pitchFamily="34" charset="0"/>
                <a:cs typeface="Times New Roman" panose="02020603050405020304" pitchFamily="18" charset="0"/>
              </a:rPr>
              <a:t>        </a:t>
            </a:r>
            <a:r>
              <a:rPr lang="en-US" sz="2000">
                <a:solidFill>
                  <a:srgbClr val="000000"/>
                </a:solidFill>
                <a:latin typeface="Courier New" panose="02070309020205020404" pitchFamily="49" charset="0"/>
                <a:ea typeface="Calibri" panose="020F0502020204030204" pitchFamily="34" charset="0"/>
                <a:cs typeface="Times New Roman" panose="02020603050405020304" pitchFamily="18" charset="0"/>
              </a:rPr>
              <a:t>fi</a:t>
            </a:r>
            <a:r>
              <a:rPr lang="en-US" sz="2000">
                <a:solidFill>
                  <a:srgbClr val="FF0000"/>
                </a:solidFill>
                <a:latin typeface="Courier New" panose="02070309020205020404" pitchFamily="49" charset="0"/>
                <a:ea typeface="Calibri" panose="020F0502020204030204" pitchFamily="34" charset="0"/>
                <a:cs typeface="Times New Roman" panose="02020603050405020304" pitchFamily="18" charset="0"/>
              </a:rPr>
              <a:t>&gt;&gt;</a:t>
            </a:r>
            <a:r>
              <a:rPr lang="en-US" sz="2000">
                <a:solidFill>
                  <a:srgbClr val="000000"/>
                </a:solidFill>
                <a:latin typeface="Courier New" panose="02070309020205020404" pitchFamily="49" charset="0"/>
                <a:ea typeface="Calibri" panose="020F0502020204030204" pitchFamily="34" charset="0"/>
                <a:cs typeface="Times New Roman" panose="02020603050405020304" pitchFamily="18" charset="0"/>
              </a:rPr>
              <a:t>a</a:t>
            </a:r>
            <a:r>
              <a:rPr lang="en-US" sz="2000">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sz="2000">
                <a:solidFill>
                  <a:srgbClr val="000000"/>
                </a:solidFill>
                <a:latin typeface="Courier New" panose="02070309020205020404" pitchFamily="49" charset="0"/>
                <a:ea typeface="Calibri" panose="020F0502020204030204" pitchFamily="34" charset="0"/>
                <a:cs typeface="Times New Roman" panose="02020603050405020304" pitchFamily="18" charset="0"/>
              </a:rPr>
              <a:t>i</a:t>
            </a:r>
            <a:r>
              <a:rPr lang="en-US" sz="2000">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sz="2000">
                <a:solidFill>
                  <a:srgbClr val="000000"/>
                </a:solidFill>
                <a:latin typeface="Courier New" panose="02070309020205020404" pitchFamily="49" charset="0"/>
                <a:ea typeface="Calibri" panose="020F0502020204030204" pitchFamily="34" charset="0"/>
                <a:cs typeface="Times New Roman" panose="02020603050405020304" pitchFamily="18" charset="0"/>
              </a:rPr>
              <a:t>x</a:t>
            </a:r>
            <a:r>
              <a:rPr lang="en-US" sz="2000">
                <a:solidFill>
                  <a:srgbClr val="FF0000"/>
                </a:solidFill>
                <a:latin typeface="Courier New" panose="02070309020205020404" pitchFamily="49" charset="0"/>
                <a:ea typeface="Calibri" panose="020F0502020204030204" pitchFamily="34" charset="0"/>
                <a:cs typeface="Times New Roman" panose="02020603050405020304" pitchFamily="18" charset="0"/>
              </a:rPr>
              <a:t>&gt;&gt;</a:t>
            </a:r>
            <a:r>
              <a:rPr lang="en-US" sz="2000">
                <a:solidFill>
                  <a:srgbClr val="000000"/>
                </a:solidFill>
                <a:latin typeface="Courier New" panose="02070309020205020404" pitchFamily="49" charset="0"/>
                <a:ea typeface="Calibri" panose="020F0502020204030204" pitchFamily="34" charset="0"/>
                <a:cs typeface="Times New Roman" panose="02020603050405020304" pitchFamily="18" charset="0"/>
              </a:rPr>
              <a:t>a</a:t>
            </a:r>
            <a:r>
              <a:rPr lang="en-US" sz="2000">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sz="2000">
                <a:solidFill>
                  <a:srgbClr val="000000"/>
                </a:solidFill>
                <a:latin typeface="Courier New" panose="02070309020205020404" pitchFamily="49" charset="0"/>
                <a:ea typeface="Calibri" panose="020F0502020204030204" pitchFamily="34" charset="0"/>
                <a:cs typeface="Times New Roman" panose="02020603050405020304" pitchFamily="18" charset="0"/>
              </a:rPr>
              <a:t>i</a:t>
            </a:r>
            <a:r>
              <a:rPr lang="en-US" sz="2000">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sz="2000">
                <a:solidFill>
                  <a:srgbClr val="000000"/>
                </a:solidFill>
                <a:latin typeface="Courier New" panose="02070309020205020404" pitchFamily="49" charset="0"/>
                <a:ea typeface="Calibri" panose="020F0502020204030204" pitchFamily="34" charset="0"/>
                <a:cs typeface="Times New Roman" panose="02020603050405020304" pitchFamily="18" charset="0"/>
              </a:rPr>
              <a:t>y</a:t>
            </a:r>
            <a:r>
              <a:rPr lang="en-US" sz="2000">
                <a:solidFill>
                  <a:srgbClr val="FF0000"/>
                </a:solidFill>
                <a:latin typeface="Courier New" panose="02070309020205020404" pitchFamily="49" charset="0"/>
                <a:ea typeface="Calibri" panose="020F0502020204030204" pitchFamily="34" charset="0"/>
                <a:cs typeface="Times New Roman" panose="02020603050405020304" pitchFamily="18" charset="0"/>
              </a:rPr>
              <a:t>; </a:t>
            </a:r>
            <a:r>
              <a:rPr lang="en-US" sz="2000">
                <a:solidFill>
                  <a:srgbClr val="000000"/>
                </a:solidFill>
                <a:latin typeface="Courier New" panose="02070309020205020404" pitchFamily="49" charset="0"/>
                <a:ea typeface="Calibri" panose="020F0502020204030204" pitchFamily="34" charset="0"/>
                <a:cs typeface="Times New Roman" panose="02020603050405020304" pitchFamily="18" charset="0"/>
              </a:rPr>
              <a:t>a</a:t>
            </a:r>
            <a:r>
              <a:rPr lang="en-US" sz="2000">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sz="2000">
                <a:solidFill>
                  <a:srgbClr val="000000"/>
                </a:solidFill>
                <a:latin typeface="Courier New" panose="02070309020205020404" pitchFamily="49" charset="0"/>
                <a:ea typeface="Calibri" panose="020F0502020204030204" pitchFamily="34" charset="0"/>
                <a:cs typeface="Times New Roman" panose="02020603050405020304" pitchFamily="18" charset="0"/>
              </a:rPr>
              <a:t>i</a:t>
            </a:r>
            <a:r>
              <a:rPr lang="en-US" sz="2000">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sz="2000">
                <a:solidFill>
                  <a:srgbClr val="000000"/>
                </a:solidFill>
                <a:latin typeface="Courier New" panose="02070309020205020404" pitchFamily="49" charset="0"/>
                <a:ea typeface="Calibri" panose="020F0502020204030204" pitchFamily="34" charset="0"/>
                <a:cs typeface="Times New Roman" panose="02020603050405020304" pitchFamily="18" charset="0"/>
              </a:rPr>
              <a:t>id</a:t>
            </a:r>
            <a:r>
              <a:rPr lang="en-US" sz="2000">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sz="2000">
                <a:solidFill>
                  <a:srgbClr val="000000"/>
                </a:solidFill>
                <a:latin typeface="Courier New" panose="02070309020205020404" pitchFamily="49" charset="0"/>
                <a:ea typeface="Calibri" panose="020F0502020204030204" pitchFamily="34" charset="0"/>
                <a:cs typeface="Times New Roman" panose="02020603050405020304" pitchFamily="18" charset="0"/>
              </a:rPr>
              <a:t>i</a:t>
            </a:r>
            <a:r>
              <a:rPr lang="en-US" sz="2000">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endParaRPr lang="en-US" sz="2000">
              <a:latin typeface="Calibri" panose="020F0502020204030204" pitchFamily="34" charset="0"/>
              <a:ea typeface="Calibri" panose="020F0502020204030204" pitchFamily="34" charset="0"/>
              <a:cs typeface="Times New Roman" panose="02020603050405020304" pitchFamily="18" charset="0"/>
            </a:endParaRPr>
          </a:p>
          <a:p>
            <a:r>
              <a:rPr lang="en-US" sz="2000">
                <a:solidFill>
                  <a:srgbClr val="FF0000"/>
                </a:solidFill>
                <a:latin typeface="Courier New" panose="02070309020205020404" pitchFamily="49" charset="0"/>
                <a:ea typeface="Calibri" panose="020F0502020204030204" pitchFamily="34" charset="0"/>
                <a:cs typeface="Times New Roman" panose="02020603050405020304" pitchFamily="18" charset="0"/>
              </a:rPr>
              <a:t>    }</a:t>
            </a:r>
            <a:endParaRPr lang="en-US" sz="2000">
              <a:latin typeface="Calibri" panose="020F0502020204030204" pitchFamily="34" charset="0"/>
              <a:ea typeface="Calibri" panose="020F0502020204030204" pitchFamily="34" charset="0"/>
              <a:cs typeface="Times New Roman" panose="02020603050405020304" pitchFamily="18" charset="0"/>
            </a:endParaRPr>
          </a:p>
          <a:p>
            <a:r>
              <a:rPr lang="en-US" sz="2000">
                <a:solidFill>
                  <a:srgbClr val="FF0000"/>
                </a:solidFill>
                <a:latin typeface="Courier New" panose="02070309020205020404" pitchFamily="49" charset="0"/>
                <a:ea typeface="Calibri" panose="020F0502020204030204" pitchFamily="34" charset="0"/>
                <a:cs typeface="Times New Roman" panose="02020603050405020304" pitchFamily="18" charset="0"/>
              </a:rPr>
              <a:t>    </a:t>
            </a:r>
            <a:r>
              <a:rPr lang="en-US" sz="2000" b="1">
                <a:solidFill>
                  <a:srgbClr val="00A000"/>
                </a:solidFill>
                <a:latin typeface="Courier New" panose="02070309020205020404" pitchFamily="49" charset="0"/>
                <a:ea typeface="Calibri" panose="020F0502020204030204" pitchFamily="34" charset="0"/>
                <a:cs typeface="Times New Roman" panose="02020603050405020304" pitchFamily="18" charset="0"/>
              </a:rPr>
              <a:t>sort</a:t>
            </a:r>
            <a:r>
              <a:rPr lang="en-US" sz="2000">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sz="2000">
                <a:solidFill>
                  <a:srgbClr val="000000"/>
                </a:solidFill>
                <a:latin typeface="Courier New" panose="02070309020205020404" pitchFamily="49" charset="0"/>
                <a:ea typeface="Calibri" panose="020F0502020204030204" pitchFamily="34" charset="0"/>
                <a:cs typeface="Times New Roman" panose="02020603050405020304" pitchFamily="18" charset="0"/>
              </a:rPr>
              <a:t>a</a:t>
            </a:r>
            <a:r>
              <a:rPr lang="en-US" sz="2000">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sz="2000">
                <a:solidFill>
                  <a:srgbClr val="000000"/>
                </a:solidFill>
                <a:latin typeface="Courier New" panose="02070309020205020404" pitchFamily="49" charset="0"/>
                <a:ea typeface="Calibri" panose="020F0502020204030204" pitchFamily="34" charset="0"/>
                <a:cs typeface="Times New Roman" panose="02020603050405020304" pitchFamily="18" charset="0"/>
              </a:rPr>
              <a:t>a</a:t>
            </a:r>
            <a:r>
              <a:rPr lang="en-US" sz="2000">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sz="2000">
                <a:solidFill>
                  <a:srgbClr val="000000"/>
                </a:solidFill>
                <a:latin typeface="Courier New" panose="02070309020205020404" pitchFamily="49" charset="0"/>
                <a:ea typeface="Calibri" panose="020F0502020204030204" pitchFamily="34" charset="0"/>
                <a:cs typeface="Times New Roman" panose="02020603050405020304" pitchFamily="18" charset="0"/>
              </a:rPr>
              <a:t>n</a:t>
            </a:r>
            <a:r>
              <a:rPr lang="en-US" sz="2000">
                <a:solidFill>
                  <a:srgbClr val="FF0000"/>
                </a:solidFill>
                <a:latin typeface="Courier New" panose="02070309020205020404" pitchFamily="49" charset="0"/>
                <a:ea typeface="Calibri" panose="020F0502020204030204" pitchFamily="34" charset="0"/>
                <a:cs typeface="Times New Roman" panose="02020603050405020304" pitchFamily="18" charset="0"/>
              </a:rPr>
              <a:t>,&amp;</a:t>
            </a:r>
            <a:r>
              <a:rPr lang="en-US" sz="2000">
                <a:solidFill>
                  <a:srgbClr val="000000"/>
                </a:solidFill>
                <a:latin typeface="Courier New" panose="02070309020205020404" pitchFamily="49" charset="0"/>
                <a:ea typeface="Calibri" panose="020F0502020204030204" pitchFamily="34" charset="0"/>
                <a:cs typeface="Times New Roman" panose="02020603050405020304" pitchFamily="18" charset="0"/>
              </a:rPr>
              <a:t>cmp_x</a:t>
            </a:r>
            <a:r>
              <a:rPr lang="en-US" sz="2000">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endParaRPr lang="en-US" sz="2000">
              <a:latin typeface="Calibri" panose="020F0502020204030204" pitchFamily="34" charset="0"/>
              <a:ea typeface="Calibri" panose="020F0502020204030204" pitchFamily="34" charset="0"/>
              <a:cs typeface="Times New Roman" panose="02020603050405020304" pitchFamily="18" charset="0"/>
            </a:endParaRPr>
          </a:p>
          <a:p>
            <a:r>
              <a:rPr lang="en-US" sz="2000">
                <a:solidFill>
                  <a:srgbClr val="FF0000"/>
                </a:solidFill>
                <a:latin typeface="Courier New" panose="02070309020205020404" pitchFamily="49" charset="0"/>
                <a:ea typeface="Calibri" panose="020F0502020204030204" pitchFamily="34" charset="0"/>
                <a:cs typeface="Times New Roman" panose="02020603050405020304" pitchFamily="18" charset="0"/>
              </a:rPr>
              <a:t>    </a:t>
            </a:r>
            <a:r>
              <a:rPr lang="en-US" sz="2000">
                <a:solidFill>
                  <a:srgbClr val="000000"/>
                </a:solidFill>
                <a:latin typeface="Courier New" panose="02070309020205020404" pitchFamily="49" charset="0"/>
                <a:ea typeface="Calibri" panose="020F0502020204030204" pitchFamily="34" charset="0"/>
                <a:cs typeface="Times New Roman" panose="02020603050405020304" pitchFamily="18" charset="0"/>
              </a:rPr>
              <a:t>mindist</a:t>
            </a:r>
            <a:r>
              <a:rPr lang="en-US" sz="2000">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sz="2000">
                <a:solidFill>
                  <a:srgbClr val="F000F0"/>
                </a:solidFill>
                <a:latin typeface="Courier New" panose="02070309020205020404" pitchFamily="49" charset="0"/>
                <a:ea typeface="Calibri" panose="020F0502020204030204" pitchFamily="34" charset="0"/>
                <a:cs typeface="Times New Roman" panose="02020603050405020304" pitchFamily="18" charset="0"/>
              </a:rPr>
              <a:t>1e19</a:t>
            </a:r>
            <a:r>
              <a:rPr lang="en-US" sz="2000">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endParaRPr lang="en-US" sz="2000">
              <a:latin typeface="Calibri" panose="020F0502020204030204" pitchFamily="34" charset="0"/>
              <a:ea typeface="Calibri" panose="020F0502020204030204" pitchFamily="34" charset="0"/>
              <a:cs typeface="Times New Roman" panose="02020603050405020304" pitchFamily="18" charset="0"/>
            </a:endParaRPr>
          </a:p>
          <a:p>
            <a:r>
              <a:rPr lang="en-US" sz="2000">
                <a:solidFill>
                  <a:srgbClr val="FF0000"/>
                </a:solidFill>
                <a:latin typeface="Courier New" panose="02070309020205020404" pitchFamily="49" charset="0"/>
                <a:ea typeface="Calibri" panose="020F0502020204030204" pitchFamily="34" charset="0"/>
                <a:cs typeface="Times New Roman" panose="02020603050405020304" pitchFamily="18" charset="0"/>
              </a:rPr>
              <a:t>    </a:t>
            </a:r>
            <a:r>
              <a:rPr lang="en-US" sz="2000">
                <a:solidFill>
                  <a:srgbClr val="000000"/>
                </a:solidFill>
                <a:latin typeface="Courier New" panose="02070309020205020404" pitchFamily="49" charset="0"/>
                <a:ea typeface="Calibri" panose="020F0502020204030204" pitchFamily="34" charset="0"/>
                <a:cs typeface="Times New Roman" panose="02020603050405020304" pitchFamily="18" charset="0"/>
              </a:rPr>
              <a:t>rec</a:t>
            </a:r>
            <a:r>
              <a:rPr lang="en-US" sz="2000">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sz="2000">
                <a:solidFill>
                  <a:srgbClr val="F000F0"/>
                </a:solidFill>
                <a:latin typeface="Courier New" panose="02070309020205020404" pitchFamily="49" charset="0"/>
                <a:ea typeface="Calibri" panose="020F0502020204030204" pitchFamily="34" charset="0"/>
                <a:cs typeface="Times New Roman" panose="02020603050405020304" pitchFamily="18" charset="0"/>
              </a:rPr>
              <a:t>0</a:t>
            </a:r>
            <a:r>
              <a:rPr lang="en-US" sz="2000">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sz="2000">
                <a:solidFill>
                  <a:srgbClr val="000000"/>
                </a:solidFill>
                <a:latin typeface="Courier New" panose="02070309020205020404" pitchFamily="49" charset="0"/>
                <a:ea typeface="Calibri" panose="020F0502020204030204" pitchFamily="34" charset="0"/>
                <a:cs typeface="Times New Roman" panose="02020603050405020304" pitchFamily="18" charset="0"/>
              </a:rPr>
              <a:t>n</a:t>
            </a:r>
            <a:r>
              <a:rPr lang="en-US" sz="2000">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sz="2000">
                <a:solidFill>
                  <a:srgbClr val="F000F0"/>
                </a:solidFill>
                <a:latin typeface="Courier New" panose="02070309020205020404" pitchFamily="49" charset="0"/>
                <a:ea typeface="Calibri" panose="020F0502020204030204" pitchFamily="34" charset="0"/>
                <a:cs typeface="Times New Roman" panose="02020603050405020304" pitchFamily="18" charset="0"/>
              </a:rPr>
              <a:t>1</a:t>
            </a:r>
            <a:r>
              <a:rPr lang="en-US" sz="2000">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endParaRPr lang="en-US" sz="2000">
              <a:latin typeface="Calibri" panose="020F0502020204030204" pitchFamily="34" charset="0"/>
              <a:ea typeface="Calibri" panose="020F0502020204030204" pitchFamily="34" charset="0"/>
              <a:cs typeface="Times New Roman" panose="02020603050405020304" pitchFamily="18" charset="0"/>
            </a:endParaRPr>
          </a:p>
          <a:p>
            <a:r>
              <a:rPr lang="en-US" sz="2000">
                <a:solidFill>
                  <a:srgbClr val="FF0000"/>
                </a:solidFill>
                <a:latin typeface="Courier New" panose="02070309020205020404" pitchFamily="49" charset="0"/>
                <a:ea typeface="Calibri" panose="020F0502020204030204" pitchFamily="34" charset="0"/>
                <a:cs typeface="Times New Roman" panose="02020603050405020304" pitchFamily="18" charset="0"/>
              </a:rPr>
              <a:t>    </a:t>
            </a:r>
            <a:r>
              <a:rPr lang="en-US" sz="2000">
                <a:solidFill>
                  <a:srgbClr val="000000"/>
                </a:solidFill>
                <a:latin typeface="Courier New" panose="02070309020205020404" pitchFamily="49" charset="0"/>
                <a:ea typeface="Calibri" panose="020F0502020204030204" pitchFamily="34" charset="0"/>
                <a:cs typeface="Times New Roman" panose="02020603050405020304" pitchFamily="18" charset="0"/>
              </a:rPr>
              <a:t>fo</a:t>
            </a:r>
            <a:r>
              <a:rPr lang="en-US" sz="2000">
                <a:solidFill>
                  <a:srgbClr val="FF0000"/>
                </a:solidFill>
                <a:latin typeface="Courier New" panose="02070309020205020404" pitchFamily="49" charset="0"/>
                <a:ea typeface="Calibri" panose="020F0502020204030204" pitchFamily="34" charset="0"/>
                <a:cs typeface="Times New Roman" panose="02020603050405020304" pitchFamily="18" charset="0"/>
              </a:rPr>
              <a:t>&lt;&lt;</a:t>
            </a:r>
            <a:r>
              <a:rPr lang="en-US" sz="2000">
                <a:solidFill>
                  <a:srgbClr val="000000"/>
                </a:solidFill>
                <a:latin typeface="Courier New" panose="02070309020205020404" pitchFamily="49" charset="0"/>
                <a:ea typeface="Calibri" panose="020F0502020204030204" pitchFamily="34" charset="0"/>
                <a:cs typeface="Times New Roman" panose="02020603050405020304" pitchFamily="18" charset="0"/>
              </a:rPr>
              <a:t>fixed</a:t>
            </a:r>
            <a:r>
              <a:rPr lang="en-US" sz="2000">
                <a:solidFill>
                  <a:srgbClr val="FF0000"/>
                </a:solidFill>
                <a:latin typeface="Courier New" panose="02070309020205020404" pitchFamily="49" charset="0"/>
                <a:ea typeface="Calibri" panose="020F0502020204030204" pitchFamily="34" charset="0"/>
                <a:cs typeface="Times New Roman" panose="02020603050405020304" pitchFamily="18" charset="0"/>
              </a:rPr>
              <a:t>&lt;&lt;</a:t>
            </a:r>
            <a:r>
              <a:rPr lang="en-US" sz="2000" b="1">
                <a:solidFill>
                  <a:srgbClr val="00A000"/>
                </a:solidFill>
                <a:latin typeface="Courier New" panose="02070309020205020404" pitchFamily="49" charset="0"/>
                <a:ea typeface="Calibri" panose="020F0502020204030204" pitchFamily="34" charset="0"/>
                <a:cs typeface="Times New Roman" panose="02020603050405020304" pitchFamily="18" charset="0"/>
              </a:rPr>
              <a:t>setprecision</a:t>
            </a:r>
            <a:r>
              <a:rPr lang="en-US" sz="2000">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sz="2000">
                <a:solidFill>
                  <a:srgbClr val="F000F0"/>
                </a:solidFill>
                <a:latin typeface="Courier New" panose="02070309020205020404" pitchFamily="49" charset="0"/>
                <a:ea typeface="Calibri" panose="020F0502020204030204" pitchFamily="34" charset="0"/>
                <a:cs typeface="Times New Roman" panose="02020603050405020304" pitchFamily="18" charset="0"/>
              </a:rPr>
              <a:t>6</a:t>
            </a:r>
            <a:r>
              <a:rPr lang="en-US" sz="2000">
                <a:solidFill>
                  <a:srgbClr val="FF0000"/>
                </a:solidFill>
                <a:latin typeface="Courier New" panose="02070309020205020404" pitchFamily="49" charset="0"/>
                <a:ea typeface="Calibri" panose="020F0502020204030204" pitchFamily="34" charset="0"/>
                <a:cs typeface="Times New Roman" panose="02020603050405020304" pitchFamily="18" charset="0"/>
              </a:rPr>
              <a:t>)&lt;&lt;</a:t>
            </a:r>
            <a:r>
              <a:rPr lang="en-US" sz="2000">
                <a:solidFill>
                  <a:srgbClr val="000000"/>
                </a:solidFill>
                <a:latin typeface="Courier New" panose="02070309020205020404" pitchFamily="49" charset="0"/>
                <a:ea typeface="Calibri" panose="020F0502020204030204" pitchFamily="34" charset="0"/>
                <a:cs typeface="Times New Roman" panose="02020603050405020304" pitchFamily="18" charset="0"/>
              </a:rPr>
              <a:t>mindist</a:t>
            </a:r>
            <a:r>
              <a:rPr lang="en-US" sz="2000">
                <a:solidFill>
                  <a:srgbClr val="FF0000"/>
                </a:solidFill>
                <a:latin typeface="Courier New" panose="02070309020205020404" pitchFamily="49" charset="0"/>
                <a:ea typeface="Calibri" panose="020F0502020204030204" pitchFamily="34" charset="0"/>
                <a:cs typeface="Times New Roman" panose="02020603050405020304" pitchFamily="18" charset="0"/>
              </a:rPr>
              <a:t>&lt;&lt;</a:t>
            </a:r>
            <a:r>
              <a:rPr lang="en-US" sz="2000">
                <a:solidFill>
                  <a:srgbClr val="E0A000"/>
                </a:solidFill>
                <a:latin typeface="Courier New" panose="02070309020205020404" pitchFamily="49" charset="0"/>
                <a:ea typeface="Calibri" panose="020F0502020204030204" pitchFamily="34" charset="0"/>
                <a:cs typeface="Times New Roman" panose="02020603050405020304" pitchFamily="18" charset="0"/>
              </a:rPr>
              <a:t>'\n'</a:t>
            </a:r>
            <a:r>
              <a:rPr lang="en-US" sz="2000">
                <a:solidFill>
                  <a:srgbClr val="FF0000"/>
                </a:solidFill>
                <a:latin typeface="Courier New" panose="02070309020205020404" pitchFamily="49" charset="0"/>
                <a:ea typeface="Calibri" panose="020F0502020204030204" pitchFamily="34" charset="0"/>
                <a:cs typeface="Times New Roman" panose="02020603050405020304" pitchFamily="18" charset="0"/>
              </a:rPr>
              <a:t>&lt;&lt;</a:t>
            </a:r>
            <a:r>
              <a:rPr lang="en-US" sz="2000">
                <a:solidFill>
                  <a:srgbClr val="000000"/>
                </a:solidFill>
                <a:latin typeface="Courier New" panose="02070309020205020404" pitchFamily="49" charset="0"/>
                <a:ea typeface="Calibri" panose="020F0502020204030204" pitchFamily="34" charset="0"/>
                <a:cs typeface="Times New Roman" panose="02020603050405020304" pitchFamily="18" charset="0"/>
              </a:rPr>
              <a:t>ansa</a:t>
            </a:r>
            <a:r>
              <a:rPr lang="en-US" sz="2000">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sz="2000">
                <a:solidFill>
                  <a:srgbClr val="F000F0"/>
                </a:solidFill>
                <a:latin typeface="Courier New" panose="02070309020205020404" pitchFamily="49" charset="0"/>
                <a:ea typeface="Calibri" panose="020F0502020204030204" pitchFamily="34" charset="0"/>
                <a:cs typeface="Times New Roman" panose="02020603050405020304" pitchFamily="18" charset="0"/>
              </a:rPr>
              <a:t>1</a:t>
            </a:r>
            <a:r>
              <a:rPr lang="en-US" sz="2000">
                <a:solidFill>
                  <a:srgbClr val="FF0000"/>
                </a:solidFill>
                <a:latin typeface="Courier New" panose="02070309020205020404" pitchFamily="49" charset="0"/>
                <a:ea typeface="Calibri" panose="020F0502020204030204" pitchFamily="34" charset="0"/>
                <a:cs typeface="Times New Roman" panose="02020603050405020304" pitchFamily="18" charset="0"/>
              </a:rPr>
              <a:t>&lt;&lt;</a:t>
            </a:r>
            <a:r>
              <a:rPr lang="en-US" sz="2000">
                <a:solidFill>
                  <a:srgbClr val="E0A000"/>
                </a:solidFill>
                <a:latin typeface="Courier New" panose="02070309020205020404" pitchFamily="49" charset="0"/>
                <a:ea typeface="Calibri" panose="020F0502020204030204" pitchFamily="34" charset="0"/>
                <a:cs typeface="Times New Roman" panose="02020603050405020304" pitchFamily="18" charset="0"/>
              </a:rPr>
              <a:t>' '</a:t>
            </a:r>
            <a:r>
              <a:rPr lang="en-US" sz="2000">
                <a:solidFill>
                  <a:srgbClr val="FF0000"/>
                </a:solidFill>
                <a:latin typeface="Courier New" panose="02070309020205020404" pitchFamily="49" charset="0"/>
                <a:ea typeface="Calibri" panose="020F0502020204030204" pitchFamily="34" charset="0"/>
                <a:cs typeface="Times New Roman" panose="02020603050405020304" pitchFamily="18" charset="0"/>
              </a:rPr>
              <a:t>&lt;&lt;</a:t>
            </a:r>
            <a:r>
              <a:rPr lang="en-US" sz="2000">
                <a:solidFill>
                  <a:srgbClr val="000000"/>
                </a:solidFill>
                <a:latin typeface="Courier New" panose="02070309020205020404" pitchFamily="49" charset="0"/>
                <a:ea typeface="Calibri" panose="020F0502020204030204" pitchFamily="34" charset="0"/>
                <a:cs typeface="Times New Roman" panose="02020603050405020304" pitchFamily="18" charset="0"/>
              </a:rPr>
              <a:t>ansb</a:t>
            </a:r>
            <a:r>
              <a:rPr lang="en-US" sz="2000">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sz="2000">
                <a:solidFill>
                  <a:srgbClr val="F000F0"/>
                </a:solidFill>
                <a:latin typeface="Courier New" panose="02070309020205020404" pitchFamily="49" charset="0"/>
                <a:ea typeface="Calibri" panose="020F0502020204030204" pitchFamily="34" charset="0"/>
                <a:cs typeface="Times New Roman" panose="02020603050405020304" pitchFamily="18" charset="0"/>
              </a:rPr>
              <a:t>1</a:t>
            </a:r>
            <a:r>
              <a:rPr lang="en-US" sz="2000">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endParaRPr lang="en-US" sz="2000">
              <a:latin typeface="Calibri" panose="020F0502020204030204" pitchFamily="34" charset="0"/>
              <a:ea typeface="Calibri" panose="020F0502020204030204" pitchFamily="34" charset="0"/>
              <a:cs typeface="Times New Roman" panose="02020603050405020304" pitchFamily="18" charset="0"/>
            </a:endParaRPr>
          </a:p>
          <a:p>
            <a:r>
              <a:rPr lang="en-US" sz="2000">
                <a:solidFill>
                  <a:srgbClr val="FF0000"/>
                </a:solidFill>
                <a:latin typeface="Courier New" panose="02070309020205020404" pitchFamily="49" charset="0"/>
                <a:ea typeface="Calibri" panose="020F0502020204030204" pitchFamily="34" charset="0"/>
                <a:cs typeface="Times New Roman" panose="02020603050405020304" pitchFamily="18" charset="0"/>
              </a:rPr>
              <a:t>    </a:t>
            </a:r>
            <a:r>
              <a:rPr lang="en-US" sz="2000">
                <a:solidFill>
                  <a:srgbClr val="000000"/>
                </a:solidFill>
                <a:latin typeface="Courier New" panose="02070309020205020404" pitchFamily="49" charset="0"/>
                <a:ea typeface="Calibri" panose="020F0502020204030204" pitchFamily="34" charset="0"/>
                <a:cs typeface="Times New Roman" panose="02020603050405020304" pitchFamily="18" charset="0"/>
              </a:rPr>
              <a:t>fo</a:t>
            </a:r>
            <a:r>
              <a:rPr lang="en-US" sz="2000">
                <a:solidFill>
                  <a:srgbClr val="FF0000"/>
                </a:solidFill>
                <a:latin typeface="Courier New" panose="02070309020205020404" pitchFamily="49" charset="0"/>
                <a:ea typeface="Calibri" panose="020F0502020204030204" pitchFamily="34" charset="0"/>
                <a:cs typeface="Times New Roman" panose="02020603050405020304" pitchFamily="18" charset="0"/>
              </a:rPr>
              <a:t>&lt;&lt;</a:t>
            </a:r>
            <a:r>
              <a:rPr lang="en-US" sz="2000">
                <a:solidFill>
                  <a:srgbClr val="0000FF"/>
                </a:solidFill>
                <a:latin typeface="Courier New" panose="02070309020205020404" pitchFamily="49" charset="0"/>
                <a:ea typeface="Calibri" panose="020F0502020204030204" pitchFamily="34" charset="0"/>
                <a:cs typeface="Times New Roman" panose="02020603050405020304" pitchFamily="18" charset="0"/>
              </a:rPr>
              <a:t>"\nTime: "</a:t>
            </a:r>
            <a:r>
              <a:rPr lang="en-US" sz="2000">
                <a:solidFill>
                  <a:srgbClr val="FF0000"/>
                </a:solidFill>
                <a:latin typeface="Courier New" panose="02070309020205020404" pitchFamily="49" charset="0"/>
                <a:ea typeface="Calibri" panose="020F0502020204030204" pitchFamily="34" charset="0"/>
                <a:cs typeface="Times New Roman" panose="02020603050405020304" pitchFamily="18" charset="0"/>
              </a:rPr>
              <a:t>&lt;&lt;</a:t>
            </a:r>
            <a:r>
              <a:rPr lang="en-US" sz="2000">
                <a:solidFill>
                  <a:srgbClr val="000000"/>
                </a:solidFill>
                <a:latin typeface="Courier New" panose="02070309020205020404" pitchFamily="49" charset="0"/>
                <a:ea typeface="Calibri" panose="020F0502020204030204" pitchFamily="34" charset="0"/>
                <a:cs typeface="Times New Roman" panose="02020603050405020304" pitchFamily="18" charset="0"/>
              </a:rPr>
              <a:t>clock</a:t>
            </a:r>
            <a:r>
              <a:rPr lang="en-US" sz="2000">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sz="2000" b="1">
                <a:solidFill>
                  <a:srgbClr val="0000A0"/>
                </a:solidFill>
                <a:latin typeface="Courier New" panose="02070309020205020404" pitchFamily="49" charset="0"/>
                <a:ea typeface="Calibri" panose="020F0502020204030204" pitchFamily="34" charset="0"/>
                <a:cs typeface="Times New Roman" panose="02020603050405020304" pitchFamily="18" charset="0"/>
              </a:rPr>
              <a:t>double</a:t>
            </a:r>
            <a:r>
              <a:rPr lang="en-US" sz="2000">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sz="2000">
                <a:solidFill>
                  <a:srgbClr val="F000F0"/>
                </a:solidFill>
                <a:latin typeface="Courier New" panose="02070309020205020404" pitchFamily="49" charset="0"/>
                <a:ea typeface="Calibri" panose="020F0502020204030204" pitchFamily="34" charset="0"/>
                <a:cs typeface="Times New Roman" panose="02020603050405020304" pitchFamily="18" charset="0"/>
              </a:rPr>
              <a:t>1000</a:t>
            </a:r>
            <a:r>
              <a:rPr lang="en-US" sz="2000">
                <a:solidFill>
                  <a:srgbClr val="FF0000"/>
                </a:solidFill>
                <a:latin typeface="Courier New" panose="02070309020205020404" pitchFamily="49" charset="0"/>
                <a:ea typeface="Calibri" panose="020F0502020204030204" pitchFamily="34" charset="0"/>
                <a:cs typeface="Times New Roman" panose="02020603050405020304" pitchFamily="18" charset="0"/>
              </a:rPr>
              <a:t>&lt;&lt;</a:t>
            </a:r>
            <a:r>
              <a:rPr lang="en-US" sz="2000">
                <a:solidFill>
                  <a:srgbClr val="0000FF"/>
                </a:solidFill>
                <a:latin typeface="Courier New" panose="02070309020205020404" pitchFamily="49" charset="0"/>
                <a:ea typeface="Calibri" panose="020F0502020204030204" pitchFamily="34" charset="0"/>
                <a:cs typeface="Times New Roman" panose="02020603050405020304" pitchFamily="18" charset="0"/>
              </a:rPr>
              <a:t>" sec"</a:t>
            </a:r>
            <a:r>
              <a:rPr lang="en-US" sz="2000">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endParaRPr lang="en-US" sz="2000">
              <a:latin typeface="Calibri" panose="020F0502020204030204" pitchFamily="34" charset="0"/>
              <a:ea typeface="Calibri" panose="020F0502020204030204" pitchFamily="34" charset="0"/>
              <a:cs typeface="Times New Roman" panose="02020603050405020304" pitchFamily="18" charset="0"/>
            </a:endParaRPr>
          </a:p>
          <a:p>
            <a:r>
              <a:rPr lang="en-US" sz="2000">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7" name="Picture 6">
            <a:hlinkClick r:id="rId3" action="ppaction://hlinksldjump"/>
          </p:cNvPr>
          <p:cNvPicPr>
            <a:picLocks noChangeAspect="1"/>
          </p:cNvPicPr>
          <p:nvPr/>
        </p:nvPicPr>
        <p:blipFill>
          <a:blip r:embed="rId4"/>
          <a:stretch>
            <a:fillRect/>
          </a:stretch>
        </p:blipFill>
        <p:spPr>
          <a:xfrm>
            <a:off x="9457414" y="4940607"/>
            <a:ext cx="1518036" cy="1213209"/>
          </a:xfrm>
          <a:prstGeom prst="rect">
            <a:avLst/>
          </a:prstGeom>
          <a:ln>
            <a:noFill/>
          </a:ln>
          <a:effectLst>
            <a:outerShdw blurRad="292100" dist="139700" dir="2700000" algn="tl" rotWithShape="0">
              <a:srgbClr val="333333">
                <a:alpha val="65000"/>
              </a:srgbClr>
            </a:outerShdw>
          </a:effectLst>
        </p:spPr>
      </p:pic>
      <p:pic>
        <p:nvPicPr>
          <p:cNvPr id="8" name="Picture 7"/>
          <p:cNvPicPr>
            <a:picLocks noChangeAspect="1"/>
          </p:cNvPicPr>
          <p:nvPr/>
        </p:nvPicPr>
        <p:blipFill>
          <a:blip r:embed="rId5"/>
          <a:stretch>
            <a:fillRect/>
          </a:stretch>
        </p:blipFill>
        <p:spPr>
          <a:xfrm>
            <a:off x="154113" y="6376000"/>
            <a:ext cx="1975275" cy="371888"/>
          </a:xfrm>
          <a:prstGeom prst="rect">
            <a:avLst/>
          </a:prstGeom>
        </p:spPr>
      </p:pic>
      <p:pic>
        <p:nvPicPr>
          <p:cNvPr id="9" name="Picture 4" descr="Related image"/>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1267522" y="5729109"/>
            <a:ext cx="798582" cy="10719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3840112"/>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 calcmode="lin" valueType="num">
                                      <p:cBhvr additive="base">
                                        <p:cTn id="11"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
                                            <p:txEl>
                                              <p:pRg st="12" end="12"/>
                                            </p:txEl>
                                          </p:spTgt>
                                        </p:tgtEl>
                                        <p:attrNameLst>
                                          <p:attrName>style.visibility</p:attrName>
                                        </p:attrNameLst>
                                      </p:cBhvr>
                                      <p:to>
                                        <p:strVal val="visible"/>
                                      </p:to>
                                    </p:set>
                                    <p:anim calcmode="lin" valueType="num">
                                      <p:cBhvr additive="base">
                                        <p:cTn id="15" dur="500" fill="hold"/>
                                        <p:tgtEl>
                                          <p:spTgt spid="2">
                                            <p:txEl>
                                              <p:pRg st="12" end="1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nodeType="clickEffect">
                                  <p:stCondLst>
                                    <p:cond delay="0"/>
                                  </p:stCondLst>
                                  <p:childTnLst>
                                    <p:set>
                                      <p:cBhvr>
                                        <p:cTn id="20" dur="1" fill="hold">
                                          <p:stCondLst>
                                            <p:cond delay="0"/>
                                          </p:stCondLst>
                                        </p:cTn>
                                        <p:tgtEl>
                                          <p:spTgt spid="2">
                                            <p:txEl>
                                              <p:pRg st="2" end="2"/>
                                            </p:txEl>
                                          </p:spTgt>
                                        </p:tgtEl>
                                        <p:attrNameLst>
                                          <p:attrName>style.visibility</p:attrName>
                                        </p:attrNameLst>
                                      </p:cBhvr>
                                      <p:to>
                                        <p:strVal val="visible"/>
                                      </p:to>
                                    </p:set>
                                    <p:animEffect transition="in" filter="barn(inVertical)">
                                      <p:cBhvr>
                                        <p:cTn id="21" dur="500"/>
                                        <p:tgtEl>
                                          <p:spTgt spid="2">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2">
                                            <p:txEl>
                                              <p:pRg st="3" end="3"/>
                                            </p:txEl>
                                          </p:spTgt>
                                        </p:tgtEl>
                                        <p:attrNameLst>
                                          <p:attrName>style.visibility</p:attrName>
                                        </p:attrNameLst>
                                      </p:cBhvr>
                                      <p:to>
                                        <p:strVal val="visible"/>
                                      </p:to>
                                    </p:set>
                                    <p:animEffect transition="in" filter="fade">
                                      <p:cBhvr>
                                        <p:cTn id="26" dur="1000"/>
                                        <p:tgtEl>
                                          <p:spTgt spid="2">
                                            <p:txEl>
                                              <p:pRg st="3" end="3"/>
                                            </p:txEl>
                                          </p:spTgt>
                                        </p:tgtEl>
                                      </p:cBhvr>
                                    </p:animEffect>
                                    <p:anim calcmode="lin" valueType="num">
                                      <p:cBhvr>
                                        <p:cTn id="27"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28" dur="1000" fill="hold"/>
                                        <p:tgtEl>
                                          <p:spTgt spid="2">
                                            <p:txEl>
                                              <p:pRg st="3" end="3"/>
                                            </p:txEl>
                                          </p:spTgt>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2">
                                            <p:txEl>
                                              <p:pRg st="4" end="4"/>
                                            </p:txEl>
                                          </p:spTgt>
                                        </p:tgtEl>
                                        <p:attrNameLst>
                                          <p:attrName>style.visibility</p:attrName>
                                        </p:attrNameLst>
                                      </p:cBhvr>
                                      <p:to>
                                        <p:strVal val="visible"/>
                                      </p:to>
                                    </p:set>
                                    <p:animEffect transition="in" filter="fade">
                                      <p:cBhvr>
                                        <p:cTn id="31" dur="1000"/>
                                        <p:tgtEl>
                                          <p:spTgt spid="2">
                                            <p:txEl>
                                              <p:pRg st="4" end="4"/>
                                            </p:txEl>
                                          </p:spTgt>
                                        </p:tgtEl>
                                      </p:cBhvr>
                                    </p:animEffect>
                                    <p:anim calcmode="lin" valueType="num">
                                      <p:cBhvr>
                                        <p:cTn id="32"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2">
                                            <p:txEl>
                                              <p:pRg st="4" end="4"/>
                                            </p:txEl>
                                          </p:spTgt>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2">
                                            <p:txEl>
                                              <p:pRg st="6" end="6"/>
                                            </p:txEl>
                                          </p:spTgt>
                                        </p:tgtEl>
                                        <p:attrNameLst>
                                          <p:attrName>style.visibility</p:attrName>
                                        </p:attrNameLst>
                                      </p:cBhvr>
                                      <p:to>
                                        <p:strVal val="visible"/>
                                      </p:to>
                                    </p:set>
                                    <p:animEffect transition="in" filter="fade">
                                      <p:cBhvr>
                                        <p:cTn id="36" dur="1000"/>
                                        <p:tgtEl>
                                          <p:spTgt spid="2">
                                            <p:txEl>
                                              <p:pRg st="6" end="6"/>
                                            </p:txEl>
                                          </p:spTgt>
                                        </p:tgtEl>
                                      </p:cBhvr>
                                    </p:animEffect>
                                    <p:anim calcmode="lin" valueType="num">
                                      <p:cBhvr>
                                        <p:cTn id="37" dur="1000" fill="hold"/>
                                        <p:tgtEl>
                                          <p:spTgt spid="2">
                                            <p:txEl>
                                              <p:pRg st="6" end="6"/>
                                            </p:txEl>
                                          </p:spTgt>
                                        </p:tgtEl>
                                        <p:attrNameLst>
                                          <p:attrName>ppt_x</p:attrName>
                                        </p:attrNameLst>
                                      </p:cBhvr>
                                      <p:tavLst>
                                        <p:tav tm="0">
                                          <p:val>
                                            <p:strVal val="#ppt_x"/>
                                          </p:val>
                                        </p:tav>
                                        <p:tav tm="100000">
                                          <p:val>
                                            <p:strVal val="#ppt_x"/>
                                          </p:val>
                                        </p:tav>
                                      </p:tavLst>
                                    </p:anim>
                                    <p:anim calcmode="lin" valueType="num">
                                      <p:cBhvr>
                                        <p:cTn id="38" dur="1000" fill="hold"/>
                                        <p:tgtEl>
                                          <p:spTgt spid="2">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16" presetClass="entr" presetSubtype="21" fill="hold" nodeType="clickEffect">
                                  <p:stCondLst>
                                    <p:cond delay="0"/>
                                  </p:stCondLst>
                                  <p:childTnLst>
                                    <p:set>
                                      <p:cBhvr>
                                        <p:cTn id="42" dur="1" fill="hold">
                                          <p:stCondLst>
                                            <p:cond delay="0"/>
                                          </p:stCondLst>
                                        </p:cTn>
                                        <p:tgtEl>
                                          <p:spTgt spid="2">
                                            <p:txEl>
                                              <p:pRg st="5" end="5"/>
                                            </p:txEl>
                                          </p:spTgt>
                                        </p:tgtEl>
                                        <p:attrNameLst>
                                          <p:attrName>style.visibility</p:attrName>
                                        </p:attrNameLst>
                                      </p:cBhvr>
                                      <p:to>
                                        <p:strVal val="visible"/>
                                      </p:to>
                                    </p:set>
                                    <p:animEffect transition="in" filter="barn(inVertical)">
                                      <p:cBhvr>
                                        <p:cTn id="43" dur="500"/>
                                        <p:tgtEl>
                                          <p:spTgt spid="2">
                                            <p:txEl>
                                              <p:pRg st="5" end="5"/>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6" presetClass="entr" presetSubtype="21" fill="hold" nodeType="clickEffect">
                                  <p:stCondLst>
                                    <p:cond delay="0"/>
                                  </p:stCondLst>
                                  <p:childTnLst>
                                    <p:set>
                                      <p:cBhvr>
                                        <p:cTn id="47" dur="1" fill="hold">
                                          <p:stCondLst>
                                            <p:cond delay="0"/>
                                          </p:stCondLst>
                                        </p:cTn>
                                        <p:tgtEl>
                                          <p:spTgt spid="2">
                                            <p:txEl>
                                              <p:pRg st="7" end="7"/>
                                            </p:txEl>
                                          </p:spTgt>
                                        </p:tgtEl>
                                        <p:attrNameLst>
                                          <p:attrName>style.visibility</p:attrName>
                                        </p:attrNameLst>
                                      </p:cBhvr>
                                      <p:to>
                                        <p:strVal val="visible"/>
                                      </p:to>
                                    </p:set>
                                    <p:animEffect transition="in" filter="barn(inVertical)">
                                      <p:cBhvr>
                                        <p:cTn id="48" dur="500"/>
                                        <p:tgtEl>
                                          <p:spTgt spid="2">
                                            <p:txEl>
                                              <p:pRg st="7" end="7"/>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16" presetClass="entr" presetSubtype="21" fill="hold" nodeType="clickEffect">
                                  <p:stCondLst>
                                    <p:cond delay="0"/>
                                  </p:stCondLst>
                                  <p:childTnLst>
                                    <p:set>
                                      <p:cBhvr>
                                        <p:cTn id="52" dur="1" fill="hold">
                                          <p:stCondLst>
                                            <p:cond delay="0"/>
                                          </p:stCondLst>
                                        </p:cTn>
                                        <p:tgtEl>
                                          <p:spTgt spid="2">
                                            <p:txEl>
                                              <p:pRg st="8" end="8"/>
                                            </p:txEl>
                                          </p:spTgt>
                                        </p:tgtEl>
                                        <p:attrNameLst>
                                          <p:attrName>style.visibility</p:attrName>
                                        </p:attrNameLst>
                                      </p:cBhvr>
                                      <p:to>
                                        <p:strVal val="visible"/>
                                      </p:to>
                                    </p:set>
                                    <p:animEffect transition="in" filter="barn(inVertical)">
                                      <p:cBhvr>
                                        <p:cTn id="53" dur="500"/>
                                        <p:tgtEl>
                                          <p:spTgt spid="2">
                                            <p:txEl>
                                              <p:pRg st="8" end="8"/>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16" presetClass="entr" presetSubtype="21" fill="hold" nodeType="clickEffect">
                                  <p:stCondLst>
                                    <p:cond delay="0"/>
                                  </p:stCondLst>
                                  <p:childTnLst>
                                    <p:set>
                                      <p:cBhvr>
                                        <p:cTn id="57" dur="1" fill="hold">
                                          <p:stCondLst>
                                            <p:cond delay="0"/>
                                          </p:stCondLst>
                                        </p:cTn>
                                        <p:tgtEl>
                                          <p:spTgt spid="2">
                                            <p:txEl>
                                              <p:pRg st="9" end="9"/>
                                            </p:txEl>
                                          </p:spTgt>
                                        </p:tgtEl>
                                        <p:attrNameLst>
                                          <p:attrName>style.visibility</p:attrName>
                                        </p:attrNameLst>
                                      </p:cBhvr>
                                      <p:to>
                                        <p:strVal val="visible"/>
                                      </p:to>
                                    </p:set>
                                    <p:animEffect transition="in" filter="barn(inVertical)">
                                      <p:cBhvr>
                                        <p:cTn id="58" dur="500"/>
                                        <p:tgtEl>
                                          <p:spTgt spid="2">
                                            <p:txEl>
                                              <p:pRg st="9" end="9"/>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16" presetClass="entr" presetSubtype="21" fill="hold" nodeType="clickEffect">
                                  <p:stCondLst>
                                    <p:cond delay="0"/>
                                  </p:stCondLst>
                                  <p:childTnLst>
                                    <p:set>
                                      <p:cBhvr>
                                        <p:cTn id="62" dur="1" fill="hold">
                                          <p:stCondLst>
                                            <p:cond delay="0"/>
                                          </p:stCondLst>
                                        </p:cTn>
                                        <p:tgtEl>
                                          <p:spTgt spid="2">
                                            <p:txEl>
                                              <p:pRg st="10" end="10"/>
                                            </p:txEl>
                                          </p:spTgt>
                                        </p:tgtEl>
                                        <p:attrNameLst>
                                          <p:attrName>style.visibility</p:attrName>
                                        </p:attrNameLst>
                                      </p:cBhvr>
                                      <p:to>
                                        <p:strVal val="visible"/>
                                      </p:to>
                                    </p:set>
                                    <p:animEffect transition="in" filter="barn(inVertical)">
                                      <p:cBhvr>
                                        <p:cTn id="63" dur="500"/>
                                        <p:tgtEl>
                                          <p:spTgt spid="2">
                                            <p:txEl>
                                              <p:pRg st="10" end="10"/>
                                            </p:txEl>
                                          </p:spTgt>
                                        </p:tgtEl>
                                      </p:cBhvr>
                                    </p:animEffect>
                                  </p:childTnLst>
                                </p:cTn>
                              </p:par>
                            </p:childTnLst>
                          </p:cTn>
                        </p:par>
                      </p:childTnLst>
                    </p:cTn>
                  </p:par>
                  <p:par>
                    <p:cTn id="64" fill="hold">
                      <p:stCondLst>
                        <p:cond delay="indefinite"/>
                      </p:stCondLst>
                      <p:childTnLst>
                        <p:par>
                          <p:cTn id="65" fill="hold">
                            <p:stCondLst>
                              <p:cond delay="0"/>
                            </p:stCondLst>
                            <p:childTnLst>
                              <p:par>
                                <p:cTn id="66" presetID="14" presetClass="entr" presetSubtype="10" fill="hold" nodeType="clickEffect">
                                  <p:stCondLst>
                                    <p:cond delay="0"/>
                                  </p:stCondLst>
                                  <p:childTnLst>
                                    <p:set>
                                      <p:cBhvr>
                                        <p:cTn id="67" dur="1" fill="hold">
                                          <p:stCondLst>
                                            <p:cond delay="0"/>
                                          </p:stCondLst>
                                        </p:cTn>
                                        <p:tgtEl>
                                          <p:spTgt spid="2">
                                            <p:txEl>
                                              <p:pRg st="11" end="11"/>
                                            </p:txEl>
                                          </p:spTgt>
                                        </p:tgtEl>
                                        <p:attrNameLst>
                                          <p:attrName>style.visibility</p:attrName>
                                        </p:attrNameLst>
                                      </p:cBhvr>
                                      <p:to>
                                        <p:strVal val="visible"/>
                                      </p:to>
                                    </p:set>
                                    <p:animEffect transition="in" filter="randombar(horizontal)">
                                      <p:cBhvr>
                                        <p:cTn id="68" dur="500"/>
                                        <p:tgtEl>
                                          <p:spTgt spid="2">
                                            <p:txEl>
                                              <p:pRg st="11" end="11"/>
                                            </p:txEl>
                                          </p:spTgt>
                                        </p:tgtEl>
                                      </p:cBhvr>
                                    </p:animEffect>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7"/>
                                        </p:tgtEl>
                                        <p:attrNameLst>
                                          <p:attrName>style.visibility</p:attrName>
                                        </p:attrNameLst>
                                      </p:cBhvr>
                                      <p:to>
                                        <p:strVal val="visible"/>
                                      </p:to>
                                    </p:set>
                                    <p:anim calcmode="lin" valueType="num">
                                      <p:cBhvr additive="base">
                                        <p:cTn id="73" dur="500" fill="hold"/>
                                        <p:tgtEl>
                                          <p:spTgt spid="7"/>
                                        </p:tgtEl>
                                        <p:attrNameLst>
                                          <p:attrName>ppt_x</p:attrName>
                                        </p:attrNameLst>
                                      </p:cBhvr>
                                      <p:tavLst>
                                        <p:tav tm="0">
                                          <p:val>
                                            <p:strVal val="#ppt_x"/>
                                          </p:val>
                                        </p:tav>
                                        <p:tav tm="100000">
                                          <p:val>
                                            <p:strVal val="#ppt_x"/>
                                          </p:val>
                                        </p:tav>
                                      </p:tavLst>
                                    </p:anim>
                                    <p:anim calcmode="lin" valueType="num">
                                      <p:cBhvr additive="base">
                                        <p:cTn id="7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53" presetClass="entr" presetSubtype="16" fill="hold" nodeType="clickEffect">
                                  <p:stCondLst>
                                    <p:cond delay="0"/>
                                  </p:stCondLst>
                                  <p:childTnLst>
                                    <p:set>
                                      <p:cBhvr>
                                        <p:cTn id="78" dur="1" fill="hold">
                                          <p:stCondLst>
                                            <p:cond delay="0"/>
                                          </p:stCondLst>
                                        </p:cTn>
                                        <p:tgtEl>
                                          <p:spTgt spid="9"/>
                                        </p:tgtEl>
                                        <p:attrNameLst>
                                          <p:attrName>style.visibility</p:attrName>
                                        </p:attrNameLst>
                                      </p:cBhvr>
                                      <p:to>
                                        <p:strVal val="visible"/>
                                      </p:to>
                                    </p:set>
                                    <p:anim calcmode="lin" valueType="num">
                                      <p:cBhvr>
                                        <p:cTn id="79" dur="500" fill="hold"/>
                                        <p:tgtEl>
                                          <p:spTgt spid="9"/>
                                        </p:tgtEl>
                                        <p:attrNameLst>
                                          <p:attrName>ppt_w</p:attrName>
                                        </p:attrNameLst>
                                      </p:cBhvr>
                                      <p:tavLst>
                                        <p:tav tm="0">
                                          <p:val>
                                            <p:fltVal val="0"/>
                                          </p:val>
                                        </p:tav>
                                        <p:tav tm="100000">
                                          <p:val>
                                            <p:strVal val="#ppt_w"/>
                                          </p:val>
                                        </p:tav>
                                      </p:tavLst>
                                    </p:anim>
                                    <p:anim calcmode="lin" valueType="num">
                                      <p:cBhvr>
                                        <p:cTn id="80" dur="500" fill="hold"/>
                                        <p:tgtEl>
                                          <p:spTgt spid="9"/>
                                        </p:tgtEl>
                                        <p:attrNameLst>
                                          <p:attrName>ppt_h</p:attrName>
                                        </p:attrNameLst>
                                      </p:cBhvr>
                                      <p:tavLst>
                                        <p:tav tm="0">
                                          <p:val>
                                            <p:fltVal val="0"/>
                                          </p:val>
                                        </p:tav>
                                        <p:tav tm="100000">
                                          <p:val>
                                            <p:strVal val="#ppt_h"/>
                                          </p:val>
                                        </p:tav>
                                      </p:tavLst>
                                    </p:anim>
                                    <p:animEffect transition="in" filter="fade">
                                      <p:cBhvr>
                                        <p:cTn id="8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bg>
      <p:bgPr>
        <a:gradFill flip="none" rotWithShape="1">
          <a:gsLst>
            <a:gs pos="76860">
              <a:srgbClr val="FBFEDE"/>
            </a:gs>
            <a:gs pos="8000">
              <a:srgbClr val="FDFBB7"/>
            </a:gs>
            <a:gs pos="35000">
              <a:schemeClr val="accent4">
                <a:lumMod val="0"/>
                <a:lumOff val="100000"/>
              </a:schemeClr>
            </a:gs>
            <a:gs pos="100000">
              <a:schemeClr val="accent4">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31604" y="168574"/>
            <a:ext cx="5283825" cy="905483"/>
          </a:xfrm>
        </p:spPr>
        <p:txBody>
          <a:bodyPr>
            <a:normAutofit/>
            <a:scene3d>
              <a:camera prst="orthographicFront"/>
              <a:lightRig rig="harsh" dir="t"/>
            </a:scene3d>
            <a:sp3d extrusionH="57150" prstMaterial="matte">
              <a:bevelT w="63500" h="12700" prst="angle"/>
              <a:contourClr>
                <a:schemeClr val="bg1">
                  <a:lumMod val="65000"/>
                </a:schemeClr>
              </a:contourClr>
            </a:sp3d>
          </a:bodyPr>
          <a:lstStyle/>
          <a:p>
            <a:r>
              <a:rPr lang="en-US" sz="2800" b="1" cap="none" smtClean="0">
                <a:ln/>
                <a:solidFill>
                  <a:schemeClr val="accent3"/>
                </a:solidFill>
                <a:latin typeface="Arial" panose="020B0604020202020204" pitchFamily="34" charset="0"/>
                <a:cs typeface="Arial" panose="020B0604020202020204" pitchFamily="34" charset="0"/>
              </a:rPr>
              <a:t>GIAO CỦA HAI ĐOẠN THẲNG</a:t>
            </a:r>
            <a:endParaRPr lang="en-US" sz="2800" b="1" cap="none">
              <a:ln/>
              <a:solidFill>
                <a:schemeClr val="accent3"/>
              </a:solidFill>
              <a:effectLst>
                <a:reflection blurRad="6350" stA="55000" endA="300" endPos="45500" dir="5400000" sy="-100000" algn="bl" rotWithShape="0"/>
              </a:effectLst>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5A56C70A-47E8-4D43-BC53-9F5DFA8CEAC7}" type="slidenum">
              <a:rPr lang="en-US" smtClean="0"/>
              <a:t>45</a:t>
            </a:fld>
            <a:endParaRPr lang="en-US"/>
          </a:p>
        </p:txBody>
      </p:sp>
      <p:sp>
        <p:nvSpPr>
          <p:cNvPr id="5" name="Rectangle 4"/>
          <p:cNvSpPr/>
          <p:nvPr/>
        </p:nvSpPr>
        <p:spPr>
          <a:xfrm>
            <a:off x="630675" y="747624"/>
            <a:ext cx="1659429" cy="461665"/>
          </a:xfrm>
          <a:prstGeom prst="rect">
            <a:avLst/>
          </a:prstGeom>
        </p:spPr>
        <p:txBody>
          <a:bodyPr wrap="none">
            <a:spAutoFit/>
          </a:bodyPr>
          <a:lstStyle/>
          <a:p>
            <a:pPr algn="just">
              <a:spcBef>
                <a:spcPts val="200"/>
              </a:spcBef>
            </a:pPr>
            <a:r>
              <a:rPr lang="en-US" sz="2400" b="1">
                <a:solidFill>
                  <a:srgbClr val="00B0F0"/>
                </a:solidFill>
                <a:effectLst>
                  <a:reflection blurRad="6350" stA="55000" endA="300" endPos="45500" dir="5400000" sy="-100000" algn="bl"/>
                </a:effectLst>
                <a:latin typeface="Courier New" panose="02070309020205020404" pitchFamily="49" charset="0"/>
                <a:ea typeface="Times New Roman" panose="02020603050405020304" pitchFamily="18" charset="0"/>
                <a:cs typeface="Times New Roman" panose="02020603050405020304" pitchFamily="18" charset="0"/>
              </a:rPr>
              <a:t>Bài toán</a:t>
            </a:r>
            <a:endParaRPr lang="en-US" sz="2400" b="1">
              <a:solidFill>
                <a:srgbClr val="2E74B5"/>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sp>
        <p:nvSpPr>
          <p:cNvPr id="6" name="Rectangle 5"/>
          <p:cNvSpPr/>
          <p:nvPr/>
        </p:nvSpPr>
        <p:spPr>
          <a:xfrm>
            <a:off x="718139" y="1209289"/>
            <a:ext cx="11089547" cy="369332"/>
          </a:xfrm>
          <a:prstGeom prst="rect">
            <a:avLst/>
          </a:prstGeom>
        </p:spPr>
        <p:txBody>
          <a:bodyPr wrap="square">
            <a:spAutoFit/>
          </a:bodyPr>
          <a:lstStyle/>
          <a:p>
            <a:pPr algn="just">
              <a:spcAft>
                <a:spcPts val="600"/>
              </a:spcAft>
            </a:pPr>
            <a:r>
              <a:rPr lang="en-US">
                <a:latin typeface="Arial" panose="020B0604020202020204" pitchFamily="34" charset="0"/>
                <a:ea typeface="Calibri" panose="020F0502020204030204" pitchFamily="34" charset="0"/>
                <a:cs typeface="Arial" panose="020B0604020202020204" pitchFamily="34" charset="0"/>
              </a:rPr>
              <a:t>Cho 2 đoạn thẳng AB và CD với tọa độ các điểm hai đầu tương ứng là (</a:t>
            </a:r>
            <a:r>
              <a:rPr lang="en-US" b="1">
                <a:latin typeface="Courier New" panose="02070309020205020404" pitchFamily="49" charset="0"/>
                <a:cs typeface="Courier New" panose="02070309020205020404" pitchFamily="49" charset="0"/>
              </a:rPr>
              <a:t>x</a:t>
            </a:r>
            <a:r>
              <a:rPr lang="en-US" b="1" baseline="-25000">
                <a:latin typeface="Courier New" panose="02070309020205020404" pitchFamily="49" charset="0"/>
                <a:cs typeface="Courier New" panose="02070309020205020404" pitchFamily="49" charset="0"/>
              </a:rPr>
              <a:t>a</a:t>
            </a:r>
            <a:r>
              <a:rPr lang="en-US">
                <a:latin typeface="Arial" panose="020B0604020202020204" pitchFamily="34" charset="0"/>
                <a:ea typeface="Calibri" panose="020F0502020204030204" pitchFamily="34" charset="0"/>
                <a:cs typeface="Arial" panose="020B0604020202020204" pitchFamily="34" charset="0"/>
              </a:rPr>
              <a:t>, </a:t>
            </a:r>
            <a:r>
              <a:rPr lang="en-US" b="1">
                <a:latin typeface="Courier New" panose="02070309020205020404" pitchFamily="49" charset="0"/>
                <a:cs typeface="Courier New" panose="02070309020205020404" pitchFamily="49" charset="0"/>
              </a:rPr>
              <a:t>y</a:t>
            </a:r>
            <a:r>
              <a:rPr lang="en-US" b="1" baseline="-25000">
                <a:latin typeface="Courier New" panose="02070309020205020404" pitchFamily="49" charset="0"/>
                <a:cs typeface="Courier New" panose="02070309020205020404" pitchFamily="49" charset="0"/>
              </a:rPr>
              <a:t>a</a:t>
            </a:r>
            <a:r>
              <a:rPr lang="en-US">
                <a:latin typeface="Arial" panose="020B0604020202020204" pitchFamily="34" charset="0"/>
                <a:ea typeface="Calibri" panose="020F0502020204030204" pitchFamily="34" charset="0"/>
                <a:cs typeface="Arial" panose="020B0604020202020204" pitchFamily="34" charset="0"/>
              </a:rPr>
              <a:t>), (</a:t>
            </a:r>
            <a:r>
              <a:rPr lang="en-US" b="1">
                <a:latin typeface="Courier New" panose="02070309020205020404" pitchFamily="49" charset="0"/>
                <a:cs typeface="Courier New" panose="02070309020205020404" pitchFamily="49" charset="0"/>
              </a:rPr>
              <a:t>x</a:t>
            </a:r>
            <a:r>
              <a:rPr lang="en-US" b="1" baseline="-25000">
                <a:latin typeface="Courier New" panose="02070309020205020404" pitchFamily="49" charset="0"/>
                <a:cs typeface="Courier New" panose="02070309020205020404" pitchFamily="49" charset="0"/>
              </a:rPr>
              <a:t>b</a:t>
            </a:r>
            <a:r>
              <a:rPr lang="en-US">
                <a:latin typeface="Arial" panose="020B0604020202020204" pitchFamily="34" charset="0"/>
                <a:ea typeface="Calibri" panose="020F0502020204030204" pitchFamily="34" charset="0"/>
                <a:cs typeface="Arial" panose="020B0604020202020204" pitchFamily="34" charset="0"/>
              </a:rPr>
              <a:t>, </a:t>
            </a:r>
            <a:r>
              <a:rPr lang="en-US" b="1">
                <a:latin typeface="Courier New" panose="02070309020205020404" pitchFamily="49" charset="0"/>
                <a:cs typeface="Courier New" panose="02070309020205020404" pitchFamily="49" charset="0"/>
              </a:rPr>
              <a:t>y</a:t>
            </a:r>
            <a:r>
              <a:rPr lang="en-US" b="1" baseline="-25000">
                <a:latin typeface="Courier New" panose="02070309020205020404" pitchFamily="49" charset="0"/>
                <a:cs typeface="Courier New" panose="02070309020205020404" pitchFamily="49" charset="0"/>
              </a:rPr>
              <a:t>b</a:t>
            </a:r>
            <a:r>
              <a:rPr lang="en-US">
                <a:latin typeface="Arial" panose="020B0604020202020204" pitchFamily="34" charset="0"/>
                <a:ea typeface="Calibri" panose="020F0502020204030204" pitchFamily="34" charset="0"/>
                <a:cs typeface="Arial" panose="020B0604020202020204" pitchFamily="34" charset="0"/>
              </a:rPr>
              <a:t>) và (</a:t>
            </a:r>
            <a:r>
              <a:rPr lang="en-US" b="1">
                <a:latin typeface="Courier New" panose="02070309020205020404" pitchFamily="49" charset="0"/>
                <a:cs typeface="Courier New" panose="02070309020205020404" pitchFamily="49" charset="0"/>
              </a:rPr>
              <a:t>x</a:t>
            </a:r>
            <a:r>
              <a:rPr lang="en-US" b="1" baseline="-25000">
                <a:latin typeface="Courier New" panose="02070309020205020404" pitchFamily="49" charset="0"/>
                <a:cs typeface="Courier New" panose="02070309020205020404" pitchFamily="49" charset="0"/>
              </a:rPr>
              <a:t>c</a:t>
            </a:r>
            <a:r>
              <a:rPr lang="en-US" smtClean="0">
                <a:latin typeface="Arial" panose="020B0604020202020204" pitchFamily="34" charset="0"/>
                <a:ea typeface="Calibri" panose="020F0502020204030204" pitchFamily="34" charset="0"/>
                <a:cs typeface="Arial" panose="020B0604020202020204" pitchFamily="34" charset="0"/>
              </a:rPr>
              <a:t>, </a:t>
            </a:r>
            <a:r>
              <a:rPr lang="en-US" b="1">
                <a:latin typeface="Courier New" panose="02070309020205020404" pitchFamily="49" charset="0"/>
                <a:cs typeface="Courier New" panose="02070309020205020404" pitchFamily="49" charset="0"/>
              </a:rPr>
              <a:t>y</a:t>
            </a:r>
            <a:r>
              <a:rPr lang="en-US" b="1" baseline="-25000">
                <a:latin typeface="Courier New" panose="02070309020205020404" pitchFamily="49" charset="0"/>
                <a:cs typeface="Courier New" panose="02070309020205020404" pitchFamily="49" charset="0"/>
              </a:rPr>
              <a:t>c</a:t>
            </a:r>
            <a:r>
              <a:rPr lang="en-US" smtClean="0">
                <a:latin typeface="Arial" panose="020B0604020202020204" pitchFamily="34" charset="0"/>
                <a:ea typeface="Calibri" panose="020F0502020204030204" pitchFamily="34" charset="0"/>
                <a:cs typeface="Arial" panose="020B0604020202020204" pitchFamily="34" charset="0"/>
              </a:rPr>
              <a:t>), </a:t>
            </a:r>
            <a:r>
              <a:rPr lang="en-US">
                <a:latin typeface="Arial" panose="020B0604020202020204" pitchFamily="34" charset="0"/>
                <a:ea typeface="Calibri" panose="020F0502020204030204" pitchFamily="34" charset="0"/>
                <a:cs typeface="Arial" panose="020B0604020202020204" pitchFamily="34" charset="0"/>
              </a:rPr>
              <a:t>(</a:t>
            </a:r>
            <a:r>
              <a:rPr lang="en-US" b="1">
                <a:latin typeface="Courier New" panose="02070309020205020404" pitchFamily="49" charset="0"/>
                <a:cs typeface="Courier New" panose="02070309020205020404" pitchFamily="49" charset="0"/>
              </a:rPr>
              <a:t>x</a:t>
            </a:r>
            <a:r>
              <a:rPr lang="en-US" b="1" baseline="-25000">
                <a:latin typeface="Courier New" panose="02070309020205020404" pitchFamily="49" charset="0"/>
                <a:cs typeface="Courier New" panose="02070309020205020404" pitchFamily="49" charset="0"/>
              </a:rPr>
              <a:t>d</a:t>
            </a:r>
            <a:r>
              <a:rPr lang="en-US" smtClean="0">
                <a:latin typeface="Arial" panose="020B0604020202020204" pitchFamily="34" charset="0"/>
                <a:ea typeface="Calibri" panose="020F0502020204030204" pitchFamily="34" charset="0"/>
                <a:cs typeface="Arial" panose="020B0604020202020204" pitchFamily="34" charset="0"/>
              </a:rPr>
              <a:t>, </a:t>
            </a:r>
            <a:r>
              <a:rPr lang="en-US" b="1">
                <a:latin typeface="Courier New" panose="02070309020205020404" pitchFamily="49" charset="0"/>
                <a:cs typeface="Courier New" panose="02070309020205020404" pitchFamily="49" charset="0"/>
              </a:rPr>
              <a:t>y</a:t>
            </a:r>
            <a:r>
              <a:rPr lang="en-US" b="1" baseline="-25000">
                <a:latin typeface="Courier New" panose="02070309020205020404" pitchFamily="49" charset="0"/>
                <a:cs typeface="Courier New" panose="02070309020205020404" pitchFamily="49" charset="0"/>
              </a:rPr>
              <a:t>d</a:t>
            </a:r>
            <a:r>
              <a:rPr lang="en-US" smtClean="0">
                <a:latin typeface="Arial" panose="020B0604020202020204" pitchFamily="34" charset="0"/>
                <a:ea typeface="Calibri" panose="020F0502020204030204" pitchFamily="34" charset="0"/>
                <a:cs typeface="Arial" panose="020B0604020202020204" pitchFamily="34" charset="0"/>
              </a:rPr>
              <a:t>).</a:t>
            </a:r>
            <a:endParaRPr lang="en-US">
              <a:effectLst/>
              <a:latin typeface="Arial" panose="020B0604020202020204" pitchFamily="34" charset="0"/>
              <a:ea typeface="Calibri" panose="020F0502020204030204" pitchFamily="34" charset="0"/>
              <a:cs typeface="Arial" panose="020B0604020202020204" pitchFamily="34" charset="0"/>
            </a:endParaRPr>
          </a:p>
        </p:txBody>
      </p:sp>
      <p:sp>
        <p:nvSpPr>
          <p:cNvPr id="7" name="TextBox 6"/>
          <p:cNvSpPr txBox="1"/>
          <p:nvPr/>
        </p:nvSpPr>
        <p:spPr>
          <a:xfrm>
            <a:off x="718139" y="1570165"/>
            <a:ext cx="7989456" cy="369332"/>
          </a:xfrm>
          <a:prstGeom prst="rect">
            <a:avLst/>
          </a:prstGeom>
          <a:noFill/>
        </p:spPr>
        <p:txBody>
          <a:bodyPr wrap="square" rtlCol="0">
            <a:spAutoFit/>
          </a:bodyPr>
          <a:lstStyle/>
          <a:p>
            <a:r>
              <a:rPr lang="en-US">
                <a:latin typeface="Arial" panose="020B0604020202020204" pitchFamily="34" charset="0"/>
                <a:cs typeface="Arial" panose="020B0604020202020204" pitchFamily="34" charset="0"/>
              </a:rPr>
              <a:t>Hãy</a:t>
            </a:r>
            <a:r>
              <a:rPr lang="en-US" smtClean="0">
                <a:latin typeface="Arial" panose="020B0604020202020204" pitchFamily="34" charset="0"/>
                <a:cs typeface="Arial" panose="020B0604020202020204" pitchFamily="34" charset="0"/>
              </a:rPr>
              <a:t> xác định số lượng điểm chung của 2 đoạn đã cho và đưa ra thông báo:</a:t>
            </a:r>
            <a:endParaRPr lang="en-US">
              <a:latin typeface="Arial" panose="020B0604020202020204" pitchFamily="34" charset="0"/>
              <a:cs typeface="Arial" panose="020B0604020202020204" pitchFamily="34" charset="0"/>
            </a:endParaRPr>
          </a:p>
        </p:txBody>
      </p:sp>
      <p:sp>
        <p:nvSpPr>
          <p:cNvPr id="8" name="TextBox 7"/>
          <p:cNvSpPr txBox="1"/>
          <p:nvPr/>
        </p:nvSpPr>
        <p:spPr>
          <a:xfrm>
            <a:off x="1071418" y="1939497"/>
            <a:ext cx="4296229" cy="369332"/>
          </a:xfrm>
          <a:prstGeom prst="rect">
            <a:avLst/>
          </a:prstGeom>
          <a:noFill/>
        </p:spPr>
        <p:txBody>
          <a:bodyPr wrap="square" rtlCol="0">
            <a:spAutoFit/>
          </a:bodyPr>
          <a:lstStyle/>
          <a:p>
            <a:r>
              <a:rPr lang="en-US" b="1" smtClean="0">
                <a:latin typeface="Courier New" panose="02070309020205020404" pitchFamily="49" charset="0"/>
                <a:cs typeface="Courier New" panose="02070309020205020404" pitchFamily="49" charset="0"/>
              </a:rPr>
              <a:t>No</a:t>
            </a:r>
            <a:r>
              <a:rPr lang="en-US" smtClean="0">
                <a:latin typeface="Arial" panose="020B0604020202020204" pitchFamily="34" charset="0"/>
                <a:cs typeface="Arial" panose="020B0604020202020204" pitchFamily="34" charset="0"/>
              </a:rPr>
              <a:t> nếu 2 đoạn đã cho không giao nhau,</a:t>
            </a:r>
            <a:endParaRPr lang="en-US">
              <a:latin typeface="Arial" panose="020B0604020202020204" pitchFamily="34" charset="0"/>
              <a:cs typeface="Arial" panose="020B0604020202020204" pitchFamily="34" charset="0"/>
            </a:endParaRPr>
          </a:p>
        </p:txBody>
      </p:sp>
      <p:sp>
        <p:nvSpPr>
          <p:cNvPr id="9" name="TextBox 8"/>
          <p:cNvSpPr txBox="1"/>
          <p:nvPr/>
        </p:nvSpPr>
        <p:spPr>
          <a:xfrm>
            <a:off x="1071419" y="2308829"/>
            <a:ext cx="5207550" cy="369332"/>
          </a:xfrm>
          <a:prstGeom prst="rect">
            <a:avLst/>
          </a:prstGeom>
          <a:noFill/>
        </p:spPr>
        <p:txBody>
          <a:bodyPr wrap="square" rtlCol="0">
            <a:spAutoFit/>
          </a:bodyPr>
          <a:lstStyle/>
          <a:p>
            <a:r>
              <a:rPr lang="en-US" b="1">
                <a:latin typeface="Courier New" panose="02070309020205020404" pitchFamily="49" charset="0"/>
                <a:cs typeface="Courier New" panose="02070309020205020404" pitchFamily="49" charset="0"/>
              </a:rPr>
              <a:t>One</a:t>
            </a:r>
            <a:r>
              <a:rPr lang="en-US" smtClean="0">
                <a:latin typeface="Arial" panose="020B0604020202020204" pitchFamily="34" charset="0"/>
                <a:cs typeface="Arial" panose="020B0604020202020204" pitchFamily="34" charset="0"/>
              </a:rPr>
              <a:t> </a:t>
            </a:r>
            <a:r>
              <a:rPr lang="en-US">
                <a:latin typeface="Arial" panose="020B0604020202020204" pitchFamily="34" charset="0"/>
                <a:cs typeface="Arial" panose="020B0604020202020204" pitchFamily="34" charset="0"/>
              </a:rPr>
              <a:t>nếu 2 đoạn đã </a:t>
            </a:r>
            <a:r>
              <a:rPr lang="en-US" smtClean="0">
                <a:latin typeface="Arial" panose="020B0604020202020204" pitchFamily="34" charset="0"/>
                <a:cs typeface="Arial" panose="020B0604020202020204" pitchFamily="34" charset="0"/>
              </a:rPr>
              <a:t>cho cắt nhau tại một điểm, </a:t>
            </a:r>
            <a:endParaRPr lang="en-US">
              <a:latin typeface="Arial" panose="020B0604020202020204" pitchFamily="34" charset="0"/>
              <a:cs typeface="Arial" panose="020B0604020202020204" pitchFamily="34" charset="0"/>
            </a:endParaRPr>
          </a:p>
        </p:txBody>
      </p:sp>
      <p:sp>
        <p:nvSpPr>
          <p:cNvPr id="10" name="TextBox 9"/>
          <p:cNvSpPr txBox="1"/>
          <p:nvPr/>
        </p:nvSpPr>
        <p:spPr>
          <a:xfrm>
            <a:off x="1071418" y="2678161"/>
            <a:ext cx="5207550" cy="369332"/>
          </a:xfrm>
          <a:prstGeom prst="rect">
            <a:avLst/>
          </a:prstGeom>
          <a:noFill/>
        </p:spPr>
        <p:txBody>
          <a:bodyPr wrap="square" rtlCol="0">
            <a:spAutoFit/>
          </a:bodyPr>
          <a:lstStyle/>
          <a:p>
            <a:r>
              <a:rPr lang="en-US" b="1">
                <a:latin typeface="Courier New" panose="02070309020205020404" pitchFamily="49" charset="0"/>
                <a:cs typeface="Courier New" panose="02070309020205020404" pitchFamily="49" charset="0"/>
              </a:rPr>
              <a:t>Many</a:t>
            </a:r>
            <a:r>
              <a:rPr lang="en-US" smtClean="0">
                <a:latin typeface="Arial" panose="020B0604020202020204" pitchFamily="34" charset="0"/>
                <a:cs typeface="Arial" panose="020B0604020202020204" pitchFamily="34" charset="0"/>
              </a:rPr>
              <a:t> nếu </a:t>
            </a:r>
            <a:r>
              <a:rPr lang="en-US">
                <a:latin typeface="Arial" panose="020B0604020202020204" pitchFamily="34" charset="0"/>
                <a:cs typeface="Arial" panose="020B0604020202020204" pitchFamily="34" charset="0"/>
              </a:rPr>
              <a:t>2 đoạn đã </a:t>
            </a:r>
            <a:r>
              <a:rPr lang="en-US" smtClean="0">
                <a:latin typeface="Arial" panose="020B0604020202020204" pitchFamily="34" charset="0"/>
                <a:cs typeface="Arial" panose="020B0604020202020204" pitchFamily="34" charset="0"/>
              </a:rPr>
              <a:t>có nhiều điểm chung.</a:t>
            </a:r>
            <a:endParaRPr lang="en-US">
              <a:latin typeface="Arial" panose="020B0604020202020204" pitchFamily="34" charset="0"/>
              <a:cs typeface="Arial" panose="020B0604020202020204" pitchFamily="34" charset="0"/>
            </a:endParaRPr>
          </a:p>
        </p:txBody>
      </p:sp>
      <p:sp>
        <p:nvSpPr>
          <p:cNvPr id="11" name="Rectangle 10"/>
          <p:cNvSpPr/>
          <p:nvPr/>
        </p:nvSpPr>
        <p:spPr>
          <a:xfrm>
            <a:off x="718139" y="3232159"/>
            <a:ext cx="5202976" cy="369332"/>
          </a:xfrm>
          <a:prstGeom prst="rect">
            <a:avLst/>
          </a:prstGeom>
        </p:spPr>
        <p:txBody>
          <a:bodyPr wrap="square">
            <a:spAutoFit/>
          </a:bodyPr>
          <a:lstStyle/>
          <a:p>
            <a:pPr algn="just"/>
            <a:r>
              <a:rPr lang="en-US" b="1" i="1">
                <a:latin typeface="Arial" panose="020B0604020202020204" pitchFamily="34" charset="0"/>
                <a:cs typeface="Arial" panose="020B0604020202020204" pitchFamily="34" charset="0"/>
              </a:rPr>
              <a:t>Dữ liệu: </a:t>
            </a:r>
            <a:r>
              <a:rPr lang="en-US">
                <a:latin typeface="Arial" panose="020B0604020202020204" pitchFamily="34" charset="0"/>
                <a:cs typeface="Arial" panose="020B0604020202020204" pitchFamily="34" charset="0"/>
              </a:rPr>
              <a:t>Vào từ file văn bản </a:t>
            </a:r>
            <a:r>
              <a:rPr lang="en-US" smtClean="0">
                <a:latin typeface="Arial" panose="020B0604020202020204" pitchFamily="34" charset="0"/>
                <a:cs typeface="Arial" panose="020B0604020202020204" pitchFamily="34" charset="0"/>
              </a:rPr>
              <a:t>INTERSEC.INP:</a:t>
            </a:r>
            <a:endParaRPr lang="en-US">
              <a:latin typeface="Arial" panose="020B0604020202020204" pitchFamily="34" charset="0"/>
              <a:cs typeface="Arial" panose="020B0604020202020204" pitchFamily="34" charset="0"/>
            </a:endParaRPr>
          </a:p>
        </p:txBody>
      </p:sp>
      <p:sp>
        <p:nvSpPr>
          <p:cNvPr id="12" name="Rectangle 11"/>
          <p:cNvSpPr/>
          <p:nvPr/>
        </p:nvSpPr>
        <p:spPr>
          <a:xfrm>
            <a:off x="718139" y="3623044"/>
            <a:ext cx="11089547" cy="1176219"/>
          </a:xfrm>
          <a:prstGeom prst="rect">
            <a:avLst/>
          </a:prstGeom>
        </p:spPr>
        <p:txBody>
          <a:bodyPr wrap="square">
            <a:spAutoFit/>
          </a:bodyPr>
          <a:lstStyle/>
          <a:p>
            <a:pPr marR="0" lvl="0" indent="-342900" algn="just">
              <a:lnSpc>
                <a:spcPct val="115000"/>
              </a:lnSpc>
              <a:spcBef>
                <a:spcPts val="0"/>
              </a:spcBef>
              <a:spcAft>
                <a:spcPts val="1000"/>
              </a:spcAft>
              <a:buFont typeface="Symbol" panose="05050102010706020507" pitchFamily="18" charset="2"/>
              <a:buBlip>
                <a:blip r:embed="rId2"/>
              </a:buBlip>
            </a:pPr>
            <a:r>
              <a:rPr lang="en-US">
                <a:latin typeface="Arial" panose="020B0604020202020204" pitchFamily="34" charset="0"/>
                <a:cs typeface="Arial" panose="020B0604020202020204" pitchFamily="34" charset="0"/>
              </a:rPr>
              <a:t>Dòng đầu tiên chứa một số nguyên </a:t>
            </a:r>
            <a:r>
              <a:rPr lang="en-US" b="1">
                <a:latin typeface="Courier New" panose="02070309020205020404" pitchFamily="49" charset="0"/>
                <a:cs typeface="Courier New" panose="02070309020205020404" pitchFamily="49" charset="0"/>
              </a:rPr>
              <a:t>n</a:t>
            </a:r>
            <a:r>
              <a:rPr lang="en-US" smtClean="0">
                <a:latin typeface="Arial" panose="020B0604020202020204" pitchFamily="34" charset="0"/>
                <a:cs typeface="Arial" panose="020B0604020202020204" pitchFamily="34" charset="0"/>
              </a:rPr>
              <a:t> – số lượng tests, </a:t>
            </a:r>
            <a:r>
              <a:rPr lang="en-US">
                <a:latin typeface="Arial" panose="020B0604020202020204" pitchFamily="34" charset="0"/>
                <a:cs typeface="Arial" panose="020B0604020202020204" pitchFamily="34" charset="0"/>
              </a:rPr>
              <a:t>(1 ≤ </a:t>
            </a:r>
            <a:r>
              <a:rPr lang="en-US" b="1">
                <a:latin typeface="Courier New" panose="02070309020205020404" pitchFamily="49" charset="0"/>
                <a:cs typeface="Courier New" panose="02070309020205020404" pitchFamily="49" charset="0"/>
              </a:rPr>
              <a:t>n</a:t>
            </a:r>
            <a:r>
              <a:rPr lang="en-US">
                <a:latin typeface="Arial" panose="020B0604020202020204" pitchFamily="34" charset="0"/>
                <a:cs typeface="Arial" panose="020B0604020202020204" pitchFamily="34" charset="0"/>
              </a:rPr>
              <a:t> ≤ 105),</a:t>
            </a:r>
          </a:p>
          <a:p>
            <a:pPr indent="-342900" algn="just">
              <a:lnSpc>
                <a:spcPct val="115000"/>
              </a:lnSpc>
              <a:spcAft>
                <a:spcPts val="1000"/>
              </a:spcAft>
              <a:buBlip>
                <a:blip r:embed="rId2"/>
              </a:buBlip>
            </a:pPr>
            <a:r>
              <a:rPr lang="en-US">
                <a:latin typeface="Arial" panose="020B0604020202020204" pitchFamily="34" charset="0"/>
                <a:cs typeface="Arial" panose="020B0604020202020204" pitchFamily="34" charset="0"/>
              </a:rPr>
              <a:t>Mỗi dòng trong </a:t>
            </a:r>
            <a:r>
              <a:rPr lang="en-US" b="1">
                <a:latin typeface="Courier New" panose="02070309020205020404" pitchFamily="49" charset="0"/>
                <a:cs typeface="Courier New" panose="02070309020205020404" pitchFamily="49" charset="0"/>
              </a:rPr>
              <a:t>n</a:t>
            </a:r>
            <a:r>
              <a:rPr lang="en-US">
                <a:latin typeface="Arial" panose="020B0604020202020204" pitchFamily="34" charset="0"/>
                <a:cs typeface="Arial" panose="020B0604020202020204" pitchFamily="34" charset="0"/>
              </a:rPr>
              <a:t> dòng sau chứa 8 số nguyên </a:t>
            </a:r>
            <a:r>
              <a:rPr lang="en-US" b="1">
                <a:latin typeface="Courier New" panose="02070309020205020404" pitchFamily="49" charset="0"/>
                <a:cs typeface="Courier New" panose="02070309020205020404" pitchFamily="49" charset="0"/>
              </a:rPr>
              <a:t>x</a:t>
            </a:r>
            <a:r>
              <a:rPr lang="en-US" b="1" baseline="-25000">
                <a:latin typeface="Courier New" panose="02070309020205020404" pitchFamily="49" charset="0"/>
                <a:cs typeface="Courier New" panose="02070309020205020404" pitchFamily="49" charset="0"/>
              </a:rPr>
              <a:t>a</a:t>
            </a:r>
            <a:r>
              <a:rPr lang="en-US">
                <a:latin typeface="Arial" panose="020B0604020202020204" pitchFamily="34" charset="0"/>
                <a:cs typeface="Arial" panose="020B0604020202020204" pitchFamily="34" charset="0"/>
              </a:rPr>
              <a:t>, </a:t>
            </a:r>
            <a:r>
              <a:rPr lang="en-US" b="1">
                <a:latin typeface="Courier New" panose="02070309020205020404" pitchFamily="49" charset="0"/>
                <a:cs typeface="Courier New" panose="02070309020205020404" pitchFamily="49" charset="0"/>
              </a:rPr>
              <a:t>y</a:t>
            </a:r>
            <a:r>
              <a:rPr lang="en-US" b="1" baseline="-25000">
                <a:latin typeface="Courier New" panose="02070309020205020404" pitchFamily="49" charset="0"/>
                <a:cs typeface="Courier New" panose="02070309020205020404" pitchFamily="49" charset="0"/>
              </a:rPr>
              <a:t>a</a:t>
            </a:r>
            <a:r>
              <a:rPr lang="en-US">
                <a:latin typeface="Arial" panose="020B0604020202020204" pitchFamily="34" charset="0"/>
                <a:cs typeface="Arial" panose="020B0604020202020204" pitchFamily="34" charset="0"/>
              </a:rPr>
              <a:t>, </a:t>
            </a:r>
            <a:r>
              <a:rPr lang="en-US" b="1">
                <a:latin typeface="Courier New" panose="02070309020205020404" pitchFamily="49" charset="0"/>
                <a:cs typeface="Courier New" panose="02070309020205020404" pitchFamily="49" charset="0"/>
              </a:rPr>
              <a:t>x</a:t>
            </a:r>
            <a:r>
              <a:rPr lang="en-US" b="1" baseline="-25000">
                <a:latin typeface="Courier New" panose="02070309020205020404" pitchFamily="49" charset="0"/>
                <a:cs typeface="Courier New" panose="02070309020205020404" pitchFamily="49" charset="0"/>
              </a:rPr>
              <a:t>b</a:t>
            </a:r>
            <a:r>
              <a:rPr lang="en-US">
                <a:latin typeface="Arial" panose="020B0604020202020204" pitchFamily="34" charset="0"/>
                <a:cs typeface="Arial" panose="020B0604020202020204" pitchFamily="34" charset="0"/>
              </a:rPr>
              <a:t>, </a:t>
            </a:r>
            <a:r>
              <a:rPr lang="en-US" b="1">
                <a:latin typeface="Courier New" panose="02070309020205020404" pitchFamily="49" charset="0"/>
                <a:cs typeface="Courier New" panose="02070309020205020404" pitchFamily="49" charset="0"/>
              </a:rPr>
              <a:t>y</a:t>
            </a:r>
            <a:r>
              <a:rPr lang="en-US" b="1" baseline="-25000">
                <a:latin typeface="Courier New" panose="02070309020205020404" pitchFamily="49" charset="0"/>
                <a:cs typeface="Courier New" panose="02070309020205020404" pitchFamily="49" charset="0"/>
              </a:rPr>
              <a:t>b</a:t>
            </a:r>
            <a:r>
              <a:rPr lang="en-US">
                <a:latin typeface="Arial" panose="020B0604020202020204" pitchFamily="34" charset="0"/>
                <a:cs typeface="Arial" panose="020B0604020202020204" pitchFamily="34" charset="0"/>
              </a:rPr>
              <a:t>, </a:t>
            </a:r>
            <a:r>
              <a:rPr lang="en-US" b="1">
                <a:latin typeface="Courier New" panose="02070309020205020404" pitchFamily="49" charset="0"/>
                <a:cs typeface="Courier New" panose="02070309020205020404" pitchFamily="49" charset="0"/>
              </a:rPr>
              <a:t>x</a:t>
            </a:r>
            <a:r>
              <a:rPr lang="en-US" b="1" baseline="-25000">
                <a:latin typeface="Courier New" panose="02070309020205020404" pitchFamily="49" charset="0"/>
                <a:cs typeface="Courier New" panose="02070309020205020404" pitchFamily="49" charset="0"/>
              </a:rPr>
              <a:t>c</a:t>
            </a:r>
            <a:r>
              <a:rPr lang="en-US">
                <a:latin typeface="Arial" panose="020B0604020202020204" pitchFamily="34" charset="0"/>
                <a:cs typeface="Arial" panose="020B0604020202020204" pitchFamily="34" charset="0"/>
              </a:rPr>
              <a:t>, </a:t>
            </a:r>
            <a:r>
              <a:rPr lang="en-US" b="1">
                <a:latin typeface="Courier New" panose="02070309020205020404" pitchFamily="49" charset="0"/>
                <a:cs typeface="Courier New" panose="02070309020205020404" pitchFamily="49" charset="0"/>
              </a:rPr>
              <a:t>y</a:t>
            </a:r>
            <a:r>
              <a:rPr lang="en-US" b="1" baseline="-25000">
                <a:latin typeface="Courier New" panose="02070309020205020404" pitchFamily="49" charset="0"/>
                <a:cs typeface="Courier New" panose="02070309020205020404" pitchFamily="49" charset="0"/>
              </a:rPr>
              <a:t>c</a:t>
            </a:r>
            <a:r>
              <a:rPr lang="en-US">
                <a:latin typeface="Arial" panose="020B0604020202020204" pitchFamily="34" charset="0"/>
                <a:cs typeface="Arial" panose="020B0604020202020204" pitchFamily="34" charset="0"/>
              </a:rPr>
              <a:t>, </a:t>
            </a:r>
            <a:r>
              <a:rPr lang="en-US" b="1">
                <a:latin typeface="Courier New" panose="02070309020205020404" pitchFamily="49" charset="0"/>
                <a:cs typeface="Courier New" panose="02070309020205020404" pitchFamily="49" charset="0"/>
              </a:rPr>
              <a:t>x</a:t>
            </a:r>
            <a:r>
              <a:rPr lang="en-US" b="1" baseline="-25000">
                <a:latin typeface="Courier New" panose="02070309020205020404" pitchFamily="49" charset="0"/>
                <a:cs typeface="Courier New" panose="02070309020205020404" pitchFamily="49" charset="0"/>
              </a:rPr>
              <a:t>d</a:t>
            </a:r>
            <a:r>
              <a:rPr lang="en-US">
                <a:latin typeface="Arial" panose="020B0604020202020204" pitchFamily="34" charset="0"/>
                <a:cs typeface="Arial" panose="020B0604020202020204" pitchFamily="34" charset="0"/>
              </a:rPr>
              <a:t> và </a:t>
            </a:r>
            <a:r>
              <a:rPr lang="en-US" b="1">
                <a:latin typeface="Courier New" panose="02070309020205020404" pitchFamily="49" charset="0"/>
                <a:cs typeface="Courier New" panose="02070309020205020404" pitchFamily="49" charset="0"/>
              </a:rPr>
              <a:t>y</a:t>
            </a:r>
            <a:r>
              <a:rPr lang="en-US" b="1" baseline="-25000">
                <a:latin typeface="Courier New" panose="02070309020205020404" pitchFamily="49" charset="0"/>
                <a:cs typeface="Courier New" panose="02070309020205020404" pitchFamily="49" charset="0"/>
              </a:rPr>
              <a:t>d</a:t>
            </a:r>
            <a:r>
              <a:rPr lang="en-US">
                <a:latin typeface="Arial" panose="020B0604020202020204" pitchFamily="34" charset="0"/>
                <a:cs typeface="Arial" panose="020B0604020202020204" pitchFamily="34" charset="0"/>
              </a:rPr>
              <a:t>, có giá trị là không âm và không vượt quá 10</a:t>
            </a:r>
            <a:r>
              <a:rPr lang="en-US" baseline="30000">
                <a:latin typeface="Arial" panose="020B0604020202020204" pitchFamily="34" charset="0"/>
                <a:cs typeface="Arial" panose="020B0604020202020204" pitchFamily="34" charset="0"/>
              </a:rPr>
              <a:t>9</a:t>
            </a:r>
            <a:r>
              <a:rPr lang="en-US" smtClean="0">
                <a:latin typeface="Arial" panose="020B0604020202020204" pitchFamily="34" charset="0"/>
                <a:cs typeface="Arial" panose="020B0604020202020204" pitchFamily="34" charset="0"/>
              </a:rPr>
              <a:t>.</a:t>
            </a:r>
            <a:endParaRPr lang="en-US" sz="1400">
              <a:latin typeface="Calibri" panose="020F0502020204030204" pitchFamily="34" charset="0"/>
              <a:ea typeface="Calibri" panose="020F0502020204030204" pitchFamily="34" charset="0"/>
              <a:cs typeface="Times New Roman" panose="02020603050405020304" pitchFamily="18" charset="0"/>
            </a:endParaRPr>
          </a:p>
        </p:txBody>
      </p:sp>
      <p:sp>
        <p:nvSpPr>
          <p:cNvPr id="13" name="TextBox 12"/>
          <p:cNvSpPr txBox="1"/>
          <p:nvPr/>
        </p:nvSpPr>
        <p:spPr>
          <a:xfrm>
            <a:off x="718139" y="5091916"/>
            <a:ext cx="9271416" cy="369332"/>
          </a:xfrm>
          <a:prstGeom prst="rect">
            <a:avLst/>
          </a:prstGeom>
          <a:noFill/>
        </p:spPr>
        <p:txBody>
          <a:bodyPr wrap="square" rtlCol="0">
            <a:spAutoFit/>
          </a:bodyPr>
          <a:lstStyle/>
          <a:p>
            <a:r>
              <a:rPr lang="en-US" b="1" i="1">
                <a:latin typeface="Arial" panose="020B0604020202020204" pitchFamily="34" charset="0"/>
                <a:cs typeface="Arial" panose="020B0604020202020204" pitchFamily="34" charset="0"/>
              </a:rPr>
              <a:t>Kết quả: </a:t>
            </a:r>
            <a:r>
              <a:rPr lang="en-US">
                <a:latin typeface="Arial" panose="020B0604020202020204" pitchFamily="34" charset="0"/>
                <a:cs typeface="Arial" panose="020B0604020202020204" pitchFamily="34" charset="0"/>
              </a:rPr>
              <a:t>Với mỗi test đưa ra trên một dòng thông báo xác định được.</a:t>
            </a:r>
          </a:p>
        </p:txBody>
      </p:sp>
      <p:sp>
        <p:nvSpPr>
          <p:cNvPr id="14" name="TextBox 13"/>
          <p:cNvSpPr txBox="1"/>
          <p:nvPr/>
        </p:nvSpPr>
        <p:spPr>
          <a:xfrm>
            <a:off x="9989555" y="6505132"/>
            <a:ext cx="1983235" cy="338554"/>
          </a:xfrm>
          <a:prstGeom prst="rect">
            <a:avLst/>
          </a:prstGeom>
          <a:noFill/>
        </p:spPr>
        <p:txBody>
          <a:bodyPr wrap="none" rtlCol="0">
            <a:spAutoFit/>
          </a:bodyPr>
          <a:lstStyle/>
          <a:p>
            <a:r>
              <a:rPr lang="en-US" sz="1600" b="1">
                <a:ln/>
                <a:solidFill>
                  <a:schemeClr val="accent3"/>
                </a:solidFill>
                <a:latin typeface="Arial" panose="020B0604020202020204" pitchFamily="34" charset="0"/>
                <a:cs typeface="Arial" panose="020B0604020202020204" pitchFamily="34" charset="0"/>
              </a:rPr>
              <a:t>HAI ĐOẠN THẲNG</a:t>
            </a:r>
            <a:endParaRPr lang="en-US" sz="1600"/>
          </a:p>
        </p:txBody>
      </p:sp>
      <p:pic>
        <p:nvPicPr>
          <p:cNvPr id="15" name="Picture 14"/>
          <p:cNvPicPr>
            <a:picLocks noChangeAspect="1"/>
          </p:cNvPicPr>
          <p:nvPr/>
        </p:nvPicPr>
        <p:blipFill>
          <a:blip r:embed="rId3"/>
          <a:stretch>
            <a:fillRect/>
          </a:stretch>
        </p:blipFill>
        <p:spPr>
          <a:xfrm>
            <a:off x="154113" y="6376000"/>
            <a:ext cx="1975275" cy="371888"/>
          </a:xfrm>
          <a:prstGeom prst="rect">
            <a:avLst/>
          </a:prstGeom>
        </p:spPr>
      </p:pic>
      <p:pic>
        <p:nvPicPr>
          <p:cNvPr id="16" name="Picture 4" descr="Related imag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267522" y="5729109"/>
            <a:ext cx="798582" cy="10719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9634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arn(inVertic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arn(inVertical)">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arn(inVertical)">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barn(inVertical)">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barn(inVertical)">
                                      <p:cBhvr>
                                        <p:cTn id="32" dur="500"/>
                                        <p:tgtEl>
                                          <p:spTgt spid="10"/>
                                        </p:tgtEl>
                                      </p:cBhvr>
                                    </p:animEffect>
                                  </p:childTnLst>
                                </p:cTn>
                              </p:par>
                            </p:childTnLst>
                          </p:cTn>
                        </p:par>
                      </p:childTnLst>
                    </p:cTn>
                  </p:par>
                  <p:par>
                    <p:cTn id="33" fill="hold">
                      <p:stCondLst>
                        <p:cond delay="indefinite"/>
                      </p:stCondLst>
                      <p:childTnLst>
                        <p:par>
                          <p:cTn id="34" fill="hold">
                            <p:stCondLst>
                              <p:cond delay="0"/>
                            </p:stCondLst>
                            <p:childTnLst>
                              <p:par>
                                <p:cTn id="35" presetID="6" presetClass="entr" presetSubtype="16" fill="hold" grpId="0" nodeType="click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circle(in)">
                                      <p:cBhvr>
                                        <p:cTn id="37" dur="2000"/>
                                        <p:tgtEl>
                                          <p:spTgt spid="11"/>
                                        </p:tgtEl>
                                      </p:cBhvr>
                                    </p:animEffect>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12">
                                            <p:txEl>
                                              <p:pRg st="0" end="0"/>
                                            </p:txEl>
                                          </p:spTgt>
                                        </p:tgtEl>
                                        <p:attrNameLst>
                                          <p:attrName>style.visibility</p:attrName>
                                        </p:attrNameLst>
                                      </p:cBhvr>
                                      <p:to>
                                        <p:strVal val="visible"/>
                                      </p:to>
                                    </p:set>
                                    <p:animEffect transition="in" filter="fade">
                                      <p:cBhvr>
                                        <p:cTn id="42" dur="1000"/>
                                        <p:tgtEl>
                                          <p:spTgt spid="12">
                                            <p:txEl>
                                              <p:pRg st="0" end="0"/>
                                            </p:txEl>
                                          </p:spTgt>
                                        </p:tgtEl>
                                      </p:cBhvr>
                                    </p:animEffect>
                                    <p:anim calcmode="lin" valueType="num">
                                      <p:cBhvr>
                                        <p:cTn id="43" dur="1000" fill="hold"/>
                                        <p:tgtEl>
                                          <p:spTgt spid="12">
                                            <p:txEl>
                                              <p:pRg st="0" end="0"/>
                                            </p:txEl>
                                          </p:spTgt>
                                        </p:tgtEl>
                                        <p:attrNameLst>
                                          <p:attrName>ppt_x</p:attrName>
                                        </p:attrNameLst>
                                      </p:cBhvr>
                                      <p:tavLst>
                                        <p:tav tm="0">
                                          <p:val>
                                            <p:strVal val="#ppt_x"/>
                                          </p:val>
                                        </p:tav>
                                        <p:tav tm="100000">
                                          <p:val>
                                            <p:strVal val="#ppt_x"/>
                                          </p:val>
                                        </p:tav>
                                      </p:tavLst>
                                    </p:anim>
                                    <p:anim calcmode="lin" valueType="num">
                                      <p:cBhvr>
                                        <p:cTn id="44" dur="1000" fill="hold"/>
                                        <p:tgtEl>
                                          <p:spTgt spid="1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12">
                                            <p:txEl>
                                              <p:pRg st="1" end="1"/>
                                            </p:txEl>
                                          </p:spTgt>
                                        </p:tgtEl>
                                        <p:attrNameLst>
                                          <p:attrName>style.visibility</p:attrName>
                                        </p:attrNameLst>
                                      </p:cBhvr>
                                      <p:to>
                                        <p:strVal val="visible"/>
                                      </p:to>
                                    </p:set>
                                    <p:animEffect transition="in" filter="fade">
                                      <p:cBhvr>
                                        <p:cTn id="49" dur="1000"/>
                                        <p:tgtEl>
                                          <p:spTgt spid="12">
                                            <p:txEl>
                                              <p:pRg st="1" end="1"/>
                                            </p:txEl>
                                          </p:spTgt>
                                        </p:tgtEl>
                                      </p:cBhvr>
                                    </p:animEffect>
                                    <p:anim calcmode="lin" valueType="num">
                                      <p:cBhvr>
                                        <p:cTn id="50" dur="1000" fill="hold"/>
                                        <p:tgtEl>
                                          <p:spTgt spid="12">
                                            <p:txEl>
                                              <p:pRg st="1" end="1"/>
                                            </p:txEl>
                                          </p:spTgt>
                                        </p:tgtEl>
                                        <p:attrNameLst>
                                          <p:attrName>ppt_x</p:attrName>
                                        </p:attrNameLst>
                                      </p:cBhvr>
                                      <p:tavLst>
                                        <p:tav tm="0">
                                          <p:val>
                                            <p:strVal val="#ppt_x"/>
                                          </p:val>
                                        </p:tav>
                                        <p:tav tm="100000">
                                          <p:val>
                                            <p:strVal val="#ppt_x"/>
                                          </p:val>
                                        </p:tav>
                                      </p:tavLst>
                                    </p:anim>
                                    <p:anim calcmode="lin" valueType="num">
                                      <p:cBhvr>
                                        <p:cTn id="51" dur="1000" fill="hold"/>
                                        <p:tgtEl>
                                          <p:spTgt spid="1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21" presetClass="entr" presetSubtype="1" fill="hold" nodeType="clickEffect">
                                  <p:stCondLst>
                                    <p:cond delay="0"/>
                                  </p:stCondLst>
                                  <p:childTnLst>
                                    <p:set>
                                      <p:cBhvr>
                                        <p:cTn id="55" dur="1" fill="hold">
                                          <p:stCondLst>
                                            <p:cond delay="0"/>
                                          </p:stCondLst>
                                        </p:cTn>
                                        <p:tgtEl>
                                          <p:spTgt spid="13">
                                            <p:txEl>
                                              <p:pRg st="0" end="0"/>
                                            </p:txEl>
                                          </p:spTgt>
                                        </p:tgtEl>
                                        <p:attrNameLst>
                                          <p:attrName>style.visibility</p:attrName>
                                        </p:attrNameLst>
                                      </p:cBhvr>
                                      <p:to>
                                        <p:strVal val="visible"/>
                                      </p:to>
                                    </p:set>
                                    <p:animEffect transition="in" filter="wheel(1)">
                                      <p:cBhvr>
                                        <p:cTn id="56" dur="2000"/>
                                        <p:tgtEl>
                                          <p:spTgt spid="13">
                                            <p:txEl>
                                              <p:pRg st="0" end="0"/>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53" presetClass="entr" presetSubtype="16" fill="hold" nodeType="clickEffect">
                                  <p:stCondLst>
                                    <p:cond delay="0"/>
                                  </p:stCondLst>
                                  <p:childTnLst>
                                    <p:set>
                                      <p:cBhvr>
                                        <p:cTn id="60" dur="1" fill="hold">
                                          <p:stCondLst>
                                            <p:cond delay="0"/>
                                          </p:stCondLst>
                                        </p:cTn>
                                        <p:tgtEl>
                                          <p:spTgt spid="16"/>
                                        </p:tgtEl>
                                        <p:attrNameLst>
                                          <p:attrName>style.visibility</p:attrName>
                                        </p:attrNameLst>
                                      </p:cBhvr>
                                      <p:to>
                                        <p:strVal val="visible"/>
                                      </p:to>
                                    </p:set>
                                    <p:anim calcmode="lin" valueType="num">
                                      <p:cBhvr>
                                        <p:cTn id="61" dur="500" fill="hold"/>
                                        <p:tgtEl>
                                          <p:spTgt spid="16"/>
                                        </p:tgtEl>
                                        <p:attrNameLst>
                                          <p:attrName>ppt_w</p:attrName>
                                        </p:attrNameLst>
                                      </p:cBhvr>
                                      <p:tavLst>
                                        <p:tav tm="0">
                                          <p:val>
                                            <p:fltVal val="0"/>
                                          </p:val>
                                        </p:tav>
                                        <p:tav tm="100000">
                                          <p:val>
                                            <p:strVal val="#ppt_w"/>
                                          </p:val>
                                        </p:tav>
                                      </p:tavLst>
                                    </p:anim>
                                    <p:anim calcmode="lin" valueType="num">
                                      <p:cBhvr>
                                        <p:cTn id="62" dur="500" fill="hold"/>
                                        <p:tgtEl>
                                          <p:spTgt spid="16"/>
                                        </p:tgtEl>
                                        <p:attrNameLst>
                                          <p:attrName>ppt_h</p:attrName>
                                        </p:attrNameLst>
                                      </p:cBhvr>
                                      <p:tavLst>
                                        <p:tav tm="0">
                                          <p:val>
                                            <p:fltVal val="0"/>
                                          </p:val>
                                        </p:tav>
                                        <p:tav tm="100000">
                                          <p:val>
                                            <p:strVal val="#ppt_h"/>
                                          </p:val>
                                        </p:tav>
                                      </p:tavLst>
                                    </p:anim>
                                    <p:animEffect transition="in" filter="fade">
                                      <p:cBhvr>
                                        <p:cTn id="63"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10" grpId="0"/>
      <p:bldP spid="11" grpId="0"/>
    </p:bldLst>
  </p:timing>
</p:sld>
</file>

<file path=ppt/slides/slide46.xml><?xml version="1.0" encoding="utf-8"?>
<p:sld xmlns:a="http://schemas.openxmlformats.org/drawingml/2006/main" xmlns:r="http://schemas.openxmlformats.org/officeDocument/2006/relationships" xmlns:p="http://schemas.openxmlformats.org/presentationml/2006/main">
  <p:cSld>
    <p:bg>
      <p:bgPr>
        <a:gradFill flip="none" rotWithShape="1">
          <a:gsLst>
            <a:gs pos="76860">
              <a:srgbClr val="FBFEDE"/>
            </a:gs>
            <a:gs pos="8000">
              <a:srgbClr val="FDFBB7"/>
            </a:gs>
            <a:gs pos="35000">
              <a:schemeClr val="accent4">
                <a:lumMod val="0"/>
                <a:lumOff val="100000"/>
              </a:schemeClr>
            </a:gs>
            <a:gs pos="100000">
              <a:schemeClr val="accent4">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31604" y="168574"/>
            <a:ext cx="5726986" cy="905483"/>
          </a:xfrm>
        </p:spPr>
        <p:txBody>
          <a:bodyPr>
            <a:normAutofit/>
            <a:scene3d>
              <a:camera prst="orthographicFront"/>
              <a:lightRig rig="harsh" dir="t"/>
            </a:scene3d>
            <a:sp3d extrusionH="57150" prstMaterial="matte">
              <a:bevelT w="63500" h="12700" prst="angle"/>
              <a:contourClr>
                <a:schemeClr val="bg1">
                  <a:lumMod val="65000"/>
                </a:schemeClr>
              </a:contourClr>
            </a:sp3d>
          </a:bodyPr>
          <a:lstStyle/>
          <a:p>
            <a:r>
              <a:rPr lang="en-US" sz="2400" b="1" cap="none" smtClean="0">
                <a:ln/>
                <a:solidFill>
                  <a:schemeClr val="accent3"/>
                </a:solidFill>
                <a:latin typeface="Arial" panose="020B0604020202020204" pitchFamily="34" charset="0"/>
                <a:cs typeface="Arial" panose="020B0604020202020204" pitchFamily="34" charset="0"/>
              </a:rPr>
              <a:t>GIAO CỦA HAI ĐOẠN THẲNG </a:t>
            </a:r>
            <a:r>
              <a:rPr lang="en-US" sz="2400" b="1" i="1" cap="none" smtClean="0">
                <a:ln/>
                <a:solidFill>
                  <a:schemeClr val="bg1">
                    <a:lumMod val="65000"/>
                  </a:schemeClr>
                </a:solidFill>
                <a:latin typeface="Arial" panose="020B0604020202020204" pitchFamily="34" charset="0"/>
                <a:cs typeface="Arial" panose="020B0604020202020204" pitchFamily="34" charset="0"/>
              </a:rPr>
              <a:t>(tiếp)</a:t>
            </a:r>
            <a:endParaRPr lang="en-US" sz="2400" b="1" i="1" cap="none">
              <a:ln/>
              <a:solidFill>
                <a:schemeClr val="bg1">
                  <a:lumMod val="65000"/>
                </a:schemeClr>
              </a:solidFill>
              <a:effectLst>
                <a:reflection blurRad="6350" stA="55000" endA="300" endPos="45500" dir="5400000" sy="-100000" algn="bl" rotWithShape="0"/>
              </a:effectLst>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5A56C70A-47E8-4D43-BC53-9F5DFA8CEAC7}" type="slidenum">
              <a:rPr lang="en-US" smtClean="0"/>
              <a:t>46</a:t>
            </a:fld>
            <a:endParaRPr lang="en-US"/>
          </a:p>
        </p:txBody>
      </p:sp>
      <p:sp>
        <p:nvSpPr>
          <p:cNvPr id="5" name="Rectangle 4"/>
          <p:cNvSpPr/>
          <p:nvPr/>
        </p:nvSpPr>
        <p:spPr>
          <a:xfrm>
            <a:off x="1085930" y="987467"/>
            <a:ext cx="748923" cy="369332"/>
          </a:xfrm>
          <a:prstGeom prst="rect">
            <a:avLst/>
          </a:prstGeom>
        </p:spPr>
        <p:txBody>
          <a:bodyPr wrap="none">
            <a:spAutoFit/>
          </a:bodyPr>
          <a:lstStyle/>
          <a:p>
            <a:pPr algn="just">
              <a:spcBef>
                <a:spcPts val="200"/>
              </a:spcBef>
            </a:pPr>
            <a:r>
              <a:rPr lang="en-US" b="1" i="1" smtClean="0">
                <a:effectLst>
                  <a:reflection blurRad="6350" stA="55000" endA="300" endPos="45500" dir="5400000" sy="-100000" algn="bl"/>
                </a:effectLst>
                <a:latin typeface="Arial" panose="020B0604020202020204" pitchFamily="34" charset="0"/>
                <a:ea typeface="Times New Roman" panose="02020603050405020304" pitchFamily="18" charset="0"/>
                <a:cs typeface="Arial" panose="020B0604020202020204" pitchFamily="34" charset="0"/>
              </a:rPr>
              <a:t>Ví dụ</a:t>
            </a:r>
            <a:endParaRPr lang="en-US" b="1" i="1">
              <a:effectLst/>
              <a:latin typeface="Arial" panose="020B0604020202020204" pitchFamily="34" charset="0"/>
              <a:ea typeface="Times New Roman" panose="02020603050405020304" pitchFamily="18" charset="0"/>
              <a:cs typeface="Arial" panose="020B0604020202020204" pitchFamily="34" charset="0"/>
            </a:endParaRPr>
          </a:p>
        </p:txBody>
      </p:sp>
      <p:sp>
        <p:nvSpPr>
          <p:cNvPr id="14" name="TextBox 13"/>
          <p:cNvSpPr txBox="1"/>
          <p:nvPr/>
        </p:nvSpPr>
        <p:spPr>
          <a:xfrm>
            <a:off x="9989555" y="6505132"/>
            <a:ext cx="1983235" cy="338554"/>
          </a:xfrm>
          <a:prstGeom prst="rect">
            <a:avLst/>
          </a:prstGeom>
          <a:noFill/>
        </p:spPr>
        <p:txBody>
          <a:bodyPr wrap="none" rtlCol="0">
            <a:spAutoFit/>
          </a:bodyPr>
          <a:lstStyle/>
          <a:p>
            <a:r>
              <a:rPr lang="en-US" sz="1600" b="1">
                <a:ln/>
                <a:solidFill>
                  <a:schemeClr val="accent3"/>
                </a:solidFill>
                <a:latin typeface="Arial" panose="020B0604020202020204" pitchFamily="34" charset="0"/>
                <a:cs typeface="Arial" panose="020B0604020202020204" pitchFamily="34" charset="0"/>
              </a:rPr>
              <a:t>HAI ĐOẠN THẲNG</a:t>
            </a:r>
            <a:endParaRPr lang="en-US" sz="1600"/>
          </a:p>
        </p:txBody>
      </p:sp>
      <p:graphicFrame>
        <p:nvGraphicFramePr>
          <p:cNvPr id="15" name="Table 14"/>
          <p:cNvGraphicFramePr>
            <a:graphicFrameLocks noGrp="1"/>
          </p:cNvGraphicFramePr>
          <p:nvPr>
            <p:extLst>
              <p:ext uri="{D42A27DB-BD31-4B8C-83A1-F6EECF244321}">
                <p14:modId xmlns:p14="http://schemas.microsoft.com/office/powerpoint/2010/main" val="146577400"/>
              </p:ext>
            </p:extLst>
          </p:nvPr>
        </p:nvGraphicFramePr>
        <p:xfrm>
          <a:off x="1319135" y="1461877"/>
          <a:ext cx="4794050" cy="1920240"/>
        </p:xfrm>
        <a:graphic>
          <a:graphicData uri="http://schemas.openxmlformats.org/drawingml/2006/table">
            <a:tbl>
              <a:tblPr firstRow="1" firstCol="1" bandRow="1"/>
              <a:tblGrid>
                <a:gridCol w="2476336"/>
                <a:gridCol w="528671"/>
                <a:gridCol w="1789043"/>
              </a:tblGrid>
              <a:tr h="247290">
                <a:tc>
                  <a:txBody>
                    <a:bodyPr/>
                    <a:lstStyle/>
                    <a:p>
                      <a:pPr marL="0" marR="0" algn="ctr">
                        <a:spcBef>
                          <a:spcPts val="0"/>
                        </a:spcBef>
                        <a:spcAft>
                          <a:spcPts val="0"/>
                        </a:spcAft>
                      </a:pPr>
                      <a:r>
                        <a:rPr lang="en-US" sz="1800" smtClean="0">
                          <a:effectLst/>
                          <a:latin typeface="Times New Roman" panose="02020603050405020304" pitchFamily="18" charset="0"/>
                          <a:ea typeface="Times New Roman" panose="02020603050405020304" pitchFamily="18" charset="0"/>
                          <a:cs typeface="Times New Roman" panose="02020603050405020304" pitchFamily="18" charset="0"/>
                        </a:rPr>
                        <a:t>INTERSEC.INP</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marL="0" marR="0" algn="ctr">
                        <a:spcBef>
                          <a:spcPts val="0"/>
                        </a:spcBef>
                        <a:spcAft>
                          <a:spcPts val="0"/>
                        </a:spcAft>
                      </a:pP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spcBef>
                          <a:spcPts val="0"/>
                        </a:spcBef>
                        <a:spcAft>
                          <a:spcPts val="0"/>
                        </a:spcAft>
                      </a:pPr>
                      <a:r>
                        <a:rPr lang="en-US" sz="1800" smtClean="0">
                          <a:effectLst/>
                          <a:latin typeface="Times New Roman" panose="02020603050405020304" pitchFamily="18" charset="0"/>
                          <a:ea typeface="Times New Roman" panose="02020603050405020304" pitchFamily="18" charset="0"/>
                          <a:cs typeface="Times New Roman" panose="02020603050405020304" pitchFamily="18" charset="0"/>
                        </a:rPr>
                        <a:t>INTERSEC.OUT</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r>
              <a:tr h="1404242">
                <a:tc rowSpan="2">
                  <a:txBody>
                    <a:bodyPr/>
                    <a:lstStyle/>
                    <a:p>
                      <a:pPr marL="0" marR="0">
                        <a:spcBef>
                          <a:spcPts val="0"/>
                        </a:spcBef>
                        <a:spcAft>
                          <a:spcPts val="0"/>
                        </a:spcAft>
                      </a:pPr>
                      <a:r>
                        <a:rPr lang="en-US" sz="1800" b="1" smtClean="0">
                          <a:effectLst/>
                          <a:latin typeface="Courier New" panose="02070309020205020404" pitchFamily="49" charset="0"/>
                          <a:ea typeface="Times New Roman" panose="02020603050405020304" pitchFamily="18" charset="0"/>
                          <a:cs typeface="Times New Roman" panose="02020603050405020304" pitchFamily="18" charset="0"/>
                        </a:rPr>
                        <a:t>5</a:t>
                      </a:r>
                    </a:p>
                    <a:p>
                      <a:pPr marL="0" marR="0">
                        <a:spcBef>
                          <a:spcPts val="0"/>
                        </a:spcBef>
                        <a:spcAft>
                          <a:spcPts val="0"/>
                        </a:spcAft>
                      </a:pPr>
                      <a:r>
                        <a:rPr lang="en-US" sz="1800" b="1" smtClean="0">
                          <a:effectLst/>
                          <a:latin typeface="Courier New" panose="02070309020205020404" pitchFamily="49" charset="0"/>
                          <a:ea typeface="Times New Roman" panose="02020603050405020304" pitchFamily="18" charset="0"/>
                          <a:cs typeface="Times New Roman" panose="02020603050405020304" pitchFamily="18" charset="0"/>
                        </a:rPr>
                        <a:t>5 3 6 4 3 2 1 1</a:t>
                      </a:r>
                    </a:p>
                    <a:p>
                      <a:pPr marL="0" marR="0">
                        <a:spcBef>
                          <a:spcPts val="0"/>
                        </a:spcBef>
                        <a:spcAft>
                          <a:spcPts val="0"/>
                        </a:spcAft>
                      </a:pPr>
                      <a:r>
                        <a:rPr lang="en-US" sz="1800" b="1" smtClean="0">
                          <a:effectLst/>
                          <a:latin typeface="Courier New" panose="02070309020205020404" pitchFamily="49" charset="0"/>
                          <a:ea typeface="Times New Roman" panose="02020603050405020304" pitchFamily="18" charset="0"/>
                          <a:cs typeface="Times New Roman" panose="02020603050405020304" pitchFamily="18" charset="0"/>
                        </a:rPr>
                        <a:t>3 2 1 1 4 1 3 2</a:t>
                      </a:r>
                    </a:p>
                    <a:p>
                      <a:pPr marL="0" marR="0">
                        <a:spcBef>
                          <a:spcPts val="0"/>
                        </a:spcBef>
                        <a:spcAft>
                          <a:spcPts val="0"/>
                        </a:spcAft>
                      </a:pPr>
                      <a:r>
                        <a:rPr lang="en-US" sz="1800" b="1" smtClean="0">
                          <a:effectLst/>
                          <a:latin typeface="Courier New" panose="02070309020205020404" pitchFamily="49" charset="0"/>
                          <a:ea typeface="Times New Roman" panose="02020603050405020304" pitchFamily="18" charset="0"/>
                          <a:cs typeface="Times New Roman" panose="02020603050405020304" pitchFamily="18" charset="0"/>
                        </a:rPr>
                        <a:t>3 2 5 3 1 1 5 3</a:t>
                      </a:r>
                    </a:p>
                    <a:p>
                      <a:pPr marL="0" marR="0">
                        <a:spcBef>
                          <a:spcPts val="0"/>
                        </a:spcBef>
                        <a:spcAft>
                          <a:spcPts val="0"/>
                        </a:spcAft>
                      </a:pPr>
                      <a:r>
                        <a:rPr lang="en-US" sz="1800" b="1" smtClean="0">
                          <a:effectLst/>
                          <a:latin typeface="Courier New" panose="02070309020205020404" pitchFamily="49" charset="0"/>
                          <a:ea typeface="Times New Roman" panose="02020603050405020304" pitchFamily="18" charset="0"/>
                          <a:cs typeface="Times New Roman" panose="02020603050405020304" pitchFamily="18" charset="0"/>
                        </a:rPr>
                        <a:t>2 0 5 6 4 0 0 2</a:t>
                      </a:r>
                    </a:p>
                    <a:p>
                      <a:pPr marL="0" marR="0">
                        <a:spcBef>
                          <a:spcPts val="0"/>
                        </a:spcBef>
                        <a:spcAft>
                          <a:spcPts val="0"/>
                        </a:spcAft>
                      </a:pPr>
                      <a:r>
                        <a:rPr lang="en-US" sz="1800" b="1" smtClean="0">
                          <a:effectLst/>
                          <a:latin typeface="Courier New" panose="02070309020205020404" pitchFamily="49" charset="0"/>
                          <a:ea typeface="Times New Roman" panose="02020603050405020304" pitchFamily="18" charset="0"/>
                          <a:cs typeface="Times New Roman" panose="02020603050405020304" pitchFamily="18" charset="0"/>
                        </a:rPr>
                        <a:t>5 0 3 3 3 2 1 1</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rowSpan="2">
                  <a:txBody>
                    <a:bodyPr/>
                    <a:lstStyle/>
                    <a:p>
                      <a:pPr marL="0" marR="0">
                        <a:spcBef>
                          <a:spcPts val="0"/>
                        </a:spcBef>
                        <a:spcAft>
                          <a:spcPts val="0"/>
                        </a:spcAft>
                      </a:pPr>
                      <a:r>
                        <a:rPr lang="en-US" sz="1800" b="1">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spcBef>
                          <a:spcPts val="0"/>
                        </a:spcBef>
                        <a:spcAft>
                          <a:spcPts val="0"/>
                        </a:spcAft>
                      </a:pPr>
                      <a:r>
                        <a:rPr lang="en-US" sz="1800" b="1" smtClean="0">
                          <a:effectLst/>
                          <a:latin typeface="Courier New" panose="02070309020205020404" pitchFamily="49" charset="0"/>
                          <a:ea typeface="Times New Roman" panose="02020603050405020304" pitchFamily="18" charset="0"/>
                          <a:cs typeface="Times New Roman" panose="02020603050405020304" pitchFamily="18" charset="0"/>
                        </a:rPr>
                        <a:t>No</a:t>
                      </a:r>
                    </a:p>
                    <a:p>
                      <a:pPr marL="0" marR="0">
                        <a:spcBef>
                          <a:spcPts val="0"/>
                        </a:spcBef>
                        <a:spcAft>
                          <a:spcPts val="0"/>
                        </a:spcAft>
                      </a:pPr>
                      <a:r>
                        <a:rPr lang="en-US" sz="1800" b="1" smtClean="0">
                          <a:effectLst/>
                          <a:latin typeface="Courier New" panose="02070309020205020404" pitchFamily="49" charset="0"/>
                          <a:ea typeface="Times New Roman" panose="02020603050405020304" pitchFamily="18" charset="0"/>
                          <a:cs typeface="Times New Roman" panose="02020603050405020304" pitchFamily="18" charset="0"/>
                        </a:rPr>
                        <a:t>One</a:t>
                      </a:r>
                    </a:p>
                    <a:p>
                      <a:pPr marL="0" marR="0">
                        <a:spcBef>
                          <a:spcPts val="0"/>
                        </a:spcBef>
                        <a:spcAft>
                          <a:spcPts val="0"/>
                        </a:spcAft>
                      </a:pPr>
                      <a:r>
                        <a:rPr lang="en-US" sz="1800" b="1" smtClean="0">
                          <a:effectLst/>
                          <a:latin typeface="Courier New" panose="02070309020205020404" pitchFamily="49" charset="0"/>
                          <a:ea typeface="Times New Roman" panose="02020603050405020304" pitchFamily="18" charset="0"/>
                          <a:cs typeface="Times New Roman" panose="02020603050405020304" pitchFamily="18" charset="0"/>
                        </a:rPr>
                        <a:t>Many</a:t>
                      </a:r>
                    </a:p>
                    <a:p>
                      <a:pPr marL="0" marR="0">
                        <a:spcBef>
                          <a:spcPts val="0"/>
                        </a:spcBef>
                        <a:spcAft>
                          <a:spcPts val="0"/>
                        </a:spcAft>
                      </a:pPr>
                      <a:r>
                        <a:rPr lang="en-US" sz="1800" b="1" smtClean="0">
                          <a:effectLst/>
                          <a:latin typeface="Courier New" panose="02070309020205020404" pitchFamily="49" charset="0"/>
                          <a:ea typeface="Times New Roman" panose="02020603050405020304" pitchFamily="18" charset="0"/>
                          <a:cs typeface="Times New Roman" panose="02020603050405020304" pitchFamily="18" charset="0"/>
                        </a:rPr>
                        <a:t>One</a:t>
                      </a:r>
                    </a:p>
                    <a:p>
                      <a:pPr marL="0" marR="0">
                        <a:spcBef>
                          <a:spcPts val="0"/>
                        </a:spcBef>
                        <a:spcAft>
                          <a:spcPts val="0"/>
                        </a:spcAft>
                      </a:pPr>
                      <a:r>
                        <a:rPr lang="en-US" sz="1800" b="1" smtClean="0">
                          <a:effectLst/>
                          <a:latin typeface="Courier New" panose="02070309020205020404" pitchFamily="49" charset="0"/>
                          <a:ea typeface="Times New Roman" panose="02020603050405020304" pitchFamily="18" charset="0"/>
                          <a:cs typeface="Times New Roman" panose="02020603050405020304" pitchFamily="18" charset="0"/>
                        </a:rPr>
                        <a:t>No</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r>
              <a:tr h="101134">
                <a:tc vMerge="1">
                  <a:txBody>
                    <a:bodyPr/>
                    <a:lstStyle/>
                    <a:p>
                      <a:endParaRPr lang="en-US"/>
                    </a:p>
                  </a:txBody>
                  <a:tcPr/>
                </a:tc>
                <a:tc vMerge="1">
                  <a:txBody>
                    <a:bodyPr/>
                    <a:lstStyle/>
                    <a:p>
                      <a:endParaRPr lang="en-US"/>
                    </a:p>
                  </a:txBody>
                  <a:tcPr/>
                </a:tc>
                <a:tc>
                  <a:txBody>
                    <a:bodyPr/>
                    <a:lstStyle/>
                    <a:p>
                      <a:pPr marL="0" marR="0" algn="ctr">
                        <a:spcBef>
                          <a:spcPts val="0"/>
                        </a:spcBef>
                        <a:spcAft>
                          <a:spcPts val="0"/>
                        </a:spcAft>
                      </a:pPr>
                      <a:r>
                        <a:rPr lang="en-US" sz="1200" b="1">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no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r>
            </a:tbl>
          </a:graphicData>
        </a:graphic>
      </p:graphicFrame>
      <p:pic>
        <p:nvPicPr>
          <p:cNvPr id="16" name="Picture 15"/>
          <p:cNvPicPr>
            <a:picLocks noChangeAspect="1"/>
          </p:cNvPicPr>
          <p:nvPr/>
        </p:nvPicPr>
        <p:blipFill>
          <a:blip r:embed="rId3"/>
          <a:stretch>
            <a:fillRect/>
          </a:stretch>
        </p:blipFill>
        <p:spPr>
          <a:xfrm>
            <a:off x="7465103" y="1074057"/>
            <a:ext cx="2596404" cy="2431657"/>
          </a:xfrm>
          <a:prstGeom prst="rect">
            <a:avLst/>
          </a:prstGeom>
        </p:spPr>
      </p:pic>
      <p:pic>
        <p:nvPicPr>
          <p:cNvPr id="17" name="Picture 16"/>
          <p:cNvPicPr>
            <a:picLocks noChangeAspect="1"/>
          </p:cNvPicPr>
          <p:nvPr/>
        </p:nvPicPr>
        <p:blipFill>
          <a:blip r:embed="rId4"/>
          <a:stretch>
            <a:fillRect/>
          </a:stretch>
        </p:blipFill>
        <p:spPr>
          <a:xfrm>
            <a:off x="447220" y="3781561"/>
            <a:ext cx="2453377" cy="2297705"/>
          </a:xfrm>
          <a:prstGeom prst="rect">
            <a:avLst/>
          </a:prstGeom>
        </p:spPr>
      </p:pic>
      <p:pic>
        <p:nvPicPr>
          <p:cNvPr id="18" name="Picture 17"/>
          <p:cNvPicPr>
            <a:picLocks noChangeAspect="1"/>
          </p:cNvPicPr>
          <p:nvPr/>
        </p:nvPicPr>
        <p:blipFill>
          <a:blip r:embed="rId5"/>
          <a:stretch>
            <a:fillRect/>
          </a:stretch>
        </p:blipFill>
        <p:spPr>
          <a:xfrm>
            <a:off x="3315996" y="3720813"/>
            <a:ext cx="2513155" cy="2353690"/>
          </a:xfrm>
          <a:prstGeom prst="rect">
            <a:avLst/>
          </a:prstGeom>
        </p:spPr>
      </p:pic>
      <p:pic>
        <p:nvPicPr>
          <p:cNvPr id="51" name="Picture 50"/>
          <p:cNvPicPr>
            <a:picLocks noChangeAspect="1"/>
          </p:cNvPicPr>
          <p:nvPr/>
        </p:nvPicPr>
        <p:blipFill>
          <a:blip r:embed="rId6"/>
          <a:stretch>
            <a:fillRect/>
          </a:stretch>
        </p:blipFill>
        <p:spPr>
          <a:xfrm>
            <a:off x="6303213" y="3643729"/>
            <a:ext cx="2588446" cy="2430774"/>
          </a:xfrm>
          <a:prstGeom prst="rect">
            <a:avLst/>
          </a:prstGeom>
        </p:spPr>
      </p:pic>
      <p:pic>
        <p:nvPicPr>
          <p:cNvPr id="52" name="Picture 51"/>
          <p:cNvPicPr>
            <a:picLocks noChangeAspect="1"/>
          </p:cNvPicPr>
          <p:nvPr/>
        </p:nvPicPr>
        <p:blipFill>
          <a:blip r:embed="rId7"/>
          <a:stretch>
            <a:fillRect/>
          </a:stretch>
        </p:blipFill>
        <p:spPr>
          <a:xfrm>
            <a:off x="9026562" y="3533857"/>
            <a:ext cx="2725726" cy="2540646"/>
          </a:xfrm>
          <a:prstGeom prst="rect">
            <a:avLst/>
          </a:prstGeom>
        </p:spPr>
      </p:pic>
      <p:pic>
        <p:nvPicPr>
          <p:cNvPr id="12" name="Picture 11"/>
          <p:cNvPicPr>
            <a:picLocks noChangeAspect="1"/>
          </p:cNvPicPr>
          <p:nvPr/>
        </p:nvPicPr>
        <p:blipFill>
          <a:blip r:embed="rId8"/>
          <a:stretch>
            <a:fillRect/>
          </a:stretch>
        </p:blipFill>
        <p:spPr>
          <a:xfrm>
            <a:off x="154113" y="6376000"/>
            <a:ext cx="1975275" cy="371888"/>
          </a:xfrm>
          <a:prstGeom prst="rect">
            <a:avLst/>
          </a:prstGeom>
        </p:spPr>
      </p:pic>
      <p:pic>
        <p:nvPicPr>
          <p:cNvPr id="13" name="Picture 4" descr="Related image"/>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1267522" y="5729109"/>
            <a:ext cx="798582" cy="10719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161639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circle(in)">
                                      <p:cBhvr>
                                        <p:cTn id="12" dur="20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31" presetClass="entr" presetSubtype="0"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anim calcmode="lin" valueType="num">
                                      <p:cBhvr>
                                        <p:cTn id="17" dur="1000" fill="hold"/>
                                        <p:tgtEl>
                                          <p:spTgt spid="16"/>
                                        </p:tgtEl>
                                        <p:attrNameLst>
                                          <p:attrName>ppt_w</p:attrName>
                                        </p:attrNameLst>
                                      </p:cBhvr>
                                      <p:tavLst>
                                        <p:tav tm="0">
                                          <p:val>
                                            <p:fltVal val="0"/>
                                          </p:val>
                                        </p:tav>
                                        <p:tav tm="100000">
                                          <p:val>
                                            <p:strVal val="#ppt_w"/>
                                          </p:val>
                                        </p:tav>
                                      </p:tavLst>
                                    </p:anim>
                                    <p:anim calcmode="lin" valueType="num">
                                      <p:cBhvr>
                                        <p:cTn id="18" dur="1000" fill="hold"/>
                                        <p:tgtEl>
                                          <p:spTgt spid="16"/>
                                        </p:tgtEl>
                                        <p:attrNameLst>
                                          <p:attrName>ppt_h</p:attrName>
                                        </p:attrNameLst>
                                      </p:cBhvr>
                                      <p:tavLst>
                                        <p:tav tm="0">
                                          <p:val>
                                            <p:fltVal val="0"/>
                                          </p:val>
                                        </p:tav>
                                        <p:tav tm="100000">
                                          <p:val>
                                            <p:strVal val="#ppt_h"/>
                                          </p:val>
                                        </p:tav>
                                      </p:tavLst>
                                    </p:anim>
                                    <p:anim calcmode="lin" valueType="num">
                                      <p:cBhvr>
                                        <p:cTn id="19" dur="1000" fill="hold"/>
                                        <p:tgtEl>
                                          <p:spTgt spid="16"/>
                                        </p:tgtEl>
                                        <p:attrNameLst>
                                          <p:attrName>style.rotation</p:attrName>
                                        </p:attrNameLst>
                                      </p:cBhvr>
                                      <p:tavLst>
                                        <p:tav tm="0">
                                          <p:val>
                                            <p:fltVal val="90"/>
                                          </p:val>
                                        </p:tav>
                                        <p:tav tm="100000">
                                          <p:val>
                                            <p:fltVal val="0"/>
                                          </p:val>
                                        </p:tav>
                                      </p:tavLst>
                                    </p:anim>
                                    <p:animEffect transition="in" filter="fade">
                                      <p:cBhvr>
                                        <p:cTn id="20" dur="1000"/>
                                        <p:tgtEl>
                                          <p:spTgt spid="16"/>
                                        </p:tgtEl>
                                      </p:cBhvr>
                                    </p:animEffect>
                                  </p:childTnLst>
                                </p:cTn>
                              </p:par>
                            </p:childTnLst>
                          </p:cTn>
                        </p:par>
                      </p:childTnLst>
                    </p:cTn>
                  </p:par>
                  <p:par>
                    <p:cTn id="21" fill="hold">
                      <p:stCondLst>
                        <p:cond delay="indefinite"/>
                      </p:stCondLst>
                      <p:childTnLst>
                        <p:par>
                          <p:cTn id="22" fill="hold">
                            <p:stCondLst>
                              <p:cond delay="0"/>
                            </p:stCondLst>
                            <p:childTnLst>
                              <p:par>
                                <p:cTn id="23" presetID="31" presetClass="entr" presetSubtype="0" fill="hold" nodeType="clickEffect">
                                  <p:stCondLst>
                                    <p:cond delay="0"/>
                                  </p:stCondLst>
                                  <p:childTnLst>
                                    <p:set>
                                      <p:cBhvr>
                                        <p:cTn id="24" dur="1" fill="hold">
                                          <p:stCondLst>
                                            <p:cond delay="0"/>
                                          </p:stCondLst>
                                        </p:cTn>
                                        <p:tgtEl>
                                          <p:spTgt spid="17"/>
                                        </p:tgtEl>
                                        <p:attrNameLst>
                                          <p:attrName>style.visibility</p:attrName>
                                        </p:attrNameLst>
                                      </p:cBhvr>
                                      <p:to>
                                        <p:strVal val="visible"/>
                                      </p:to>
                                    </p:set>
                                    <p:anim calcmode="lin" valueType="num">
                                      <p:cBhvr>
                                        <p:cTn id="25" dur="1000" fill="hold"/>
                                        <p:tgtEl>
                                          <p:spTgt spid="17"/>
                                        </p:tgtEl>
                                        <p:attrNameLst>
                                          <p:attrName>ppt_w</p:attrName>
                                        </p:attrNameLst>
                                      </p:cBhvr>
                                      <p:tavLst>
                                        <p:tav tm="0">
                                          <p:val>
                                            <p:fltVal val="0"/>
                                          </p:val>
                                        </p:tav>
                                        <p:tav tm="100000">
                                          <p:val>
                                            <p:strVal val="#ppt_w"/>
                                          </p:val>
                                        </p:tav>
                                      </p:tavLst>
                                    </p:anim>
                                    <p:anim calcmode="lin" valueType="num">
                                      <p:cBhvr>
                                        <p:cTn id="26" dur="1000" fill="hold"/>
                                        <p:tgtEl>
                                          <p:spTgt spid="17"/>
                                        </p:tgtEl>
                                        <p:attrNameLst>
                                          <p:attrName>ppt_h</p:attrName>
                                        </p:attrNameLst>
                                      </p:cBhvr>
                                      <p:tavLst>
                                        <p:tav tm="0">
                                          <p:val>
                                            <p:fltVal val="0"/>
                                          </p:val>
                                        </p:tav>
                                        <p:tav tm="100000">
                                          <p:val>
                                            <p:strVal val="#ppt_h"/>
                                          </p:val>
                                        </p:tav>
                                      </p:tavLst>
                                    </p:anim>
                                    <p:anim calcmode="lin" valueType="num">
                                      <p:cBhvr>
                                        <p:cTn id="27" dur="1000" fill="hold"/>
                                        <p:tgtEl>
                                          <p:spTgt spid="17"/>
                                        </p:tgtEl>
                                        <p:attrNameLst>
                                          <p:attrName>style.rotation</p:attrName>
                                        </p:attrNameLst>
                                      </p:cBhvr>
                                      <p:tavLst>
                                        <p:tav tm="0">
                                          <p:val>
                                            <p:fltVal val="90"/>
                                          </p:val>
                                        </p:tav>
                                        <p:tav tm="100000">
                                          <p:val>
                                            <p:fltVal val="0"/>
                                          </p:val>
                                        </p:tav>
                                      </p:tavLst>
                                    </p:anim>
                                    <p:animEffect transition="in" filter="fade">
                                      <p:cBhvr>
                                        <p:cTn id="28" dur="1000"/>
                                        <p:tgtEl>
                                          <p:spTgt spid="17"/>
                                        </p:tgtEl>
                                      </p:cBhvr>
                                    </p:animEffect>
                                  </p:childTnLst>
                                </p:cTn>
                              </p:par>
                            </p:childTnLst>
                          </p:cTn>
                        </p:par>
                      </p:childTnLst>
                    </p:cTn>
                  </p:par>
                  <p:par>
                    <p:cTn id="29" fill="hold">
                      <p:stCondLst>
                        <p:cond delay="indefinite"/>
                      </p:stCondLst>
                      <p:childTnLst>
                        <p:par>
                          <p:cTn id="30" fill="hold">
                            <p:stCondLst>
                              <p:cond delay="0"/>
                            </p:stCondLst>
                            <p:childTnLst>
                              <p:par>
                                <p:cTn id="31" presetID="31" presetClass="entr" presetSubtype="0" fill="hold" nodeType="clickEffect">
                                  <p:stCondLst>
                                    <p:cond delay="0"/>
                                  </p:stCondLst>
                                  <p:childTnLst>
                                    <p:set>
                                      <p:cBhvr>
                                        <p:cTn id="32" dur="1" fill="hold">
                                          <p:stCondLst>
                                            <p:cond delay="0"/>
                                          </p:stCondLst>
                                        </p:cTn>
                                        <p:tgtEl>
                                          <p:spTgt spid="18"/>
                                        </p:tgtEl>
                                        <p:attrNameLst>
                                          <p:attrName>style.visibility</p:attrName>
                                        </p:attrNameLst>
                                      </p:cBhvr>
                                      <p:to>
                                        <p:strVal val="visible"/>
                                      </p:to>
                                    </p:set>
                                    <p:anim calcmode="lin" valueType="num">
                                      <p:cBhvr>
                                        <p:cTn id="33" dur="1000" fill="hold"/>
                                        <p:tgtEl>
                                          <p:spTgt spid="18"/>
                                        </p:tgtEl>
                                        <p:attrNameLst>
                                          <p:attrName>ppt_w</p:attrName>
                                        </p:attrNameLst>
                                      </p:cBhvr>
                                      <p:tavLst>
                                        <p:tav tm="0">
                                          <p:val>
                                            <p:fltVal val="0"/>
                                          </p:val>
                                        </p:tav>
                                        <p:tav tm="100000">
                                          <p:val>
                                            <p:strVal val="#ppt_w"/>
                                          </p:val>
                                        </p:tav>
                                      </p:tavLst>
                                    </p:anim>
                                    <p:anim calcmode="lin" valueType="num">
                                      <p:cBhvr>
                                        <p:cTn id="34" dur="1000" fill="hold"/>
                                        <p:tgtEl>
                                          <p:spTgt spid="18"/>
                                        </p:tgtEl>
                                        <p:attrNameLst>
                                          <p:attrName>ppt_h</p:attrName>
                                        </p:attrNameLst>
                                      </p:cBhvr>
                                      <p:tavLst>
                                        <p:tav tm="0">
                                          <p:val>
                                            <p:fltVal val="0"/>
                                          </p:val>
                                        </p:tav>
                                        <p:tav tm="100000">
                                          <p:val>
                                            <p:strVal val="#ppt_h"/>
                                          </p:val>
                                        </p:tav>
                                      </p:tavLst>
                                    </p:anim>
                                    <p:anim calcmode="lin" valueType="num">
                                      <p:cBhvr>
                                        <p:cTn id="35" dur="1000" fill="hold"/>
                                        <p:tgtEl>
                                          <p:spTgt spid="18"/>
                                        </p:tgtEl>
                                        <p:attrNameLst>
                                          <p:attrName>style.rotation</p:attrName>
                                        </p:attrNameLst>
                                      </p:cBhvr>
                                      <p:tavLst>
                                        <p:tav tm="0">
                                          <p:val>
                                            <p:fltVal val="90"/>
                                          </p:val>
                                        </p:tav>
                                        <p:tav tm="100000">
                                          <p:val>
                                            <p:fltVal val="0"/>
                                          </p:val>
                                        </p:tav>
                                      </p:tavLst>
                                    </p:anim>
                                    <p:animEffect transition="in" filter="fade">
                                      <p:cBhvr>
                                        <p:cTn id="36" dur="1000"/>
                                        <p:tgtEl>
                                          <p:spTgt spid="18"/>
                                        </p:tgtEl>
                                      </p:cBhvr>
                                    </p:animEffect>
                                  </p:childTnLst>
                                </p:cTn>
                              </p:par>
                            </p:childTnLst>
                          </p:cTn>
                        </p:par>
                      </p:childTnLst>
                    </p:cTn>
                  </p:par>
                  <p:par>
                    <p:cTn id="37" fill="hold">
                      <p:stCondLst>
                        <p:cond delay="indefinite"/>
                      </p:stCondLst>
                      <p:childTnLst>
                        <p:par>
                          <p:cTn id="38" fill="hold">
                            <p:stCondLst>
                              <p:cond delay="0"/>
                            </p:stCondLst>
                            <p:childTnLst>
                              <p:par>
                                <p:cTn id="39" presetID="31" presetClass="entr" presetSubtype="0" fill="hold" nodeType="clickEffect">
                                  <p:stCondLst>
                                    <p:cond delay="0"/>
                                  </p:stCondLst>
                                  <p:childTnLst>
                                    <p:set>
                                      <p:cBhvr>
                                        <p:cTn id="40" dur="1" fill="hold">
                                          <p:stCondLst>
                                            <p:cond delay="0"/>
                                          </p:stCondLst>
                                        </p:cTn>
                                        <p:tgtEl>
                                          <p:spTgt spid="51"/>
                                        </p:tgtEl>
                                        <p:attrNameLst>
                                          <p:attrName>style.visibility</p:attrName>
                                        </p:attrNameLst>
                                      </p:cBhvr>
                                      <p:to>
                                        <p:strVal val="visible"/>
                                      </p:to>
                                    </p:set>
                                    <p:anim calcmode="lin" valueType="num">
                                      <p:cBhvr>
                                        <p:cTn id="41" dur="1000" fill="hold"/>
                                        <p:tgtEl>
                                          <p:spTgt spid="51"/>
                                        </p:tgtEl>
                                        <p:attrNameLst>
                                          <p:attrName>ppt_w</p:attrName>
                                        </p:attrNameLst>
                                      </p:cBhvr>
                                      <p:tavLst>
                                        <p:tav tm="0">
                                          <p:val>
                                            <p:fltVal val="0"/>
                                          </p:val>
                                        </p:tav>
                                        <p:tav tm="100000">
                                          <p:val>
                                            <p:strVal val="#ppt_w"/>
                                          </p:val>
                                        </p:tav>
                                      </p:tavLst>
                                    </p:anim>
                                    <p:anim calcmode="lin" valueType="num">
                                      <p:cBhvr>
                                        <p:cTn id="42" dur="1000" fill="hold"/>
                                        <p:tgtEl>
                                          <p:spTgt spid="51"/>
                                        </p:tgtEl>
                                        <p:attrNameLst>
                                          <p:attrName>ppt_h</p:attrName>
                                        </p:attrNameLst>
                                      </p:cBhvr>
                                      <p:tavLst>
                                        <p:tav tm="0">
                                          <p:val>
                                            <p:fltVal val="0"/>
                                          </p:val>
                                        </p:tav>
                                        <p:tav tm="100000">
                                          <p:val>
                                            <p:strVal val="#ppt_h"/>
                                          </p:val>
                                        </p:tav>
                                      </p:tavLst>
                                    </p:anim>
                                    <p:anim calcmode="lin" valueType="num">
                                      <p:cBhvr>
                                        <p:cTn id="43" dur="1000" fill="hold"/>
                                        <p:tgtEl>
                                          <p:spTgt spid="51"/>
                                        </p:tgtEl>
                                        <p:attrNameLst>
                                          <p:attrName>style.rotation</p:attrName>
                                        </p:attrNameLst>
                                      </p:cBhvr>
                                      <p:tavLst>
                                        <p:tav tm="0">
                                          <p:val>
                                            <p:fltVal val="90"/>
                                          </p:val>
                                        </p:tav>
                                        <p:tav tm="100000">
                                          <p:val>
                                            <p:fltVal val="0"/>
                                          </p:val>
                                        </p:tav>
                                      </p:tavLst>
                                    </p:anim>
                                    <p:animEffect transition="in" filter="fade">
                                      <p:cBhvr>
                                        <p:cTn id="44" dur="1000"/>
                                        <p:tgtEl>
                                          <p:spTgt spid="51"/>
                                        </p:tgtEl>
                                      </p:cBhvr>
                                    </p:animEffect>
                                  </p:childTnLst>
                                </p:cTn>
                              </p:par>
                            </p:childTnLst>
                          </p:cTn>
                        </p:par>
                      </p:childTnLst>
                    </p:cTn>
                  </p:par>
                  <p:par>
                    <p:cTn id="45" fill="hold">
                      <p:stCondLst>
                        <p:cond delay="indefinite"/>
                      </p:stCondLst>
                      <p:childTnLst>
                        <p:par>
                          <p:cTn id="46" fill="hold">
                            <p:stCondLst>
                              <p:cond delay="0"/>
                            </p:stCondLst>
                            <p:childTnLst>
                              <p:par>
                                <p:cTn id="47" presetID="31" presetClass="entr" presetSubtype="0" fill="hold" nodeType="clickEffect">
                                  <p:stCondLst>
                                    <p:cond delay="0"/>
                                  </p:stCondLst>
                                  <p:childTnLst>
                                    <p:set>
                                      <p:cBhvr>
                                        <p:cTn id="48" dur="1" fill="hold">
                                          <p:stCondLst>
                                            <p:cond delay="0"/>
                                          </p:stCondLst>
                                        </p:cTn>
                                        <p:tgtEl>
                                          <p:spTgt spid="52"/>
                                        </p:tgtEl>
                                        <p:attrNameLst>
                                          <p:attrName>style.visibility</p:attrName>
                                        </p:attrNameLst>
                                      </p:cBhvr>
                                      <p:to>
                                        <p:strVal val="visible"/>
                                      </p:to>
                                    </p:set>
                                    <p:anim calcmode="lin" valueType="num">
                                      <p:cBhvr>
                                        <p:cTn id="49" dur="1000" fill="hold"/>
                                        <p:tgtEl>
                                          <p:spTgt spid="52"/>
                                        </p:tgtEl>
                                        <p:attrNameLst>
                                          <p:attrName>ppt_w</p:attrName>
                                        </p:attrNameLst>
                                      </p:cBhvr>
                                      <p:tavLst>
                                        <p:tav tm="0">
                                          <p:val>
                                            <p:fltVal val="0"/>
                                          </p:val>
                                        </p:tav>
                                        <p:tav tm="100000">
                                          <p:val>
                                            <p:strVal val="#ppt_w"/>
                                          </p:val>
                                        </p:tav>
                                      </p:tavLst>
                                    </p:anim>
                                    <p:anim calcmode="lin" valueType="num">
                                      <p:cBhvr>
                                        <p:cTn id="50" dur="1000" fill="hold"/>
                                        <p:tgtEl>
                                          <p:spTgt spid="52"/>
                                        </p:tgtEl>
                                        <p:attrNameLst>
                                          <p:attrName>ppt_h</p:attrName>
                                        </p:attrNameLst>
                                      </p:cBhvr>
                                      <p:tavLst>
                                        <p:tav tm="0">
                                          <p:val>
                                            <p:fltVal val="0"/>
                                          </p:val>
                                        </p:tav>
                                        <p:tav tm="100000">
                                          <p:val>
                                            <p:strVal val="#ppt_h"/>
                                          </p:val>
                                        </p:tav>
                                      </p:tavLst>
                                    </p:anim>
                                    <p:anim calcmode="lin" valueType="num">
                                      <p:cBhvr>
                                        <p:cTn id="51" dur="1000" fill="hold"/>
                                        <p:tgtEl>
                                          <p:spTgt spid="52"/>
                                        </p:tgtEl>
                                        <p:attrNameLst>
                                          <p:attrName>style.rotation</p:attrName>
                                        </p:attrNameLst>
                                      </p:cBhvr>
                                      <p:tavLst>
                                        <p:tav tm="0">
                                          <p:val>
                                            <p:fltVal val="90"/>
                                          </p:val>
                                        </p:tav>
                                        <p:tav tm="100000">
                                          <p:val>
                                            <p:fltVal val="0"/>
                                          </p:val>
                                        </p:tav>
                                      </p:tavLst>
                                    </p:anim>
                                    <p:animEffect transition="in" filter="fade">
                                      <p:cBhvr>
                                        <p:cTn id="52" dur="1000"/>
                                        <p:tgtEl>
                                          <p:spTgt spid="52"/>
                                        </p:tgtEl>
                                      </p:cBhvr>
                                    </p:animEffect>
                                  </p:childTnLst>
                                </p:cTn>
                              </p:par>
                            </p:childTnLst>
                          </p:cTn>
                        </p:par>
                      </p:childTnLst>
                    </p:cTn>
                  </p:par>
                  <p:par>
                    <p:cTn id="53" fill="hold">
                      <p:stCondLst>
                        <p:cond delay="indefinite"/>
                      </p:stCondLst>
                      <p:childTnLst>
                        <p:par>
                          <p:cTn id="54" fill="hold">
                            <p:stCondLst>
                              <p:cond delay="0"/>
                            </p:stCondLst>
                            <p:childTnLst>
                              <p:par>
                                <p:cTn id="55" presetID="53" presetClass="entr" presetSubtype="16" fill="hold" nodeType="clickEffect">
                                  <p:stCondLst>
                                    <p:cond delay="0"/>
                                  </p:stCondLst>
                                  <p:childTnLst>
                                    <p:set>
                                      <p:cBhvr>
                                        <p:cTn id="56" dur="1" fill="hold">
                                          <p:stCondLst>
                                            <p:cond delay="0"/>
                                          </p:stCondLst>
                                        </p:cTn>
                                        <p:tgtEl>
                                          <p:spTgt spid="13"/>
                                        </p:tgtEl>
                                        <p:attrNameLst>
                                          <p:attrName>style.visibility</p:attrName>
                                        </p:attrNameLst>
                                      </p:cBhvr>
                                      <p:to>
                                        <p:strVal val="visible"/>
                                      </p:to>
                                    </p:set>
                                    <p:anim calcmode="lin" valueType="num">
                                      <p:cBhvr>
                                        <p:cTn id="57" dur="500" fill="hold"/>
                                        <p:tgtEl>
                                          <p:spTgt spid="13"/>
                                        </p:tgtEl>
                                        <p:attrNameLst>
                                          <p:attrName>ppt_w</p:attrName>
                                        </p:attrNameLst>
                                      </p:cBhvr>
                                      <p:tavLst>
                                        <p:tav tm="0">
                                          <p:val>
                                            <p:fltVal val="0"/>
                                          </p:val>
                                        </p:tav>
                                        <p:tav tm="100000">
                                          <p:val>
                                            <p:strVal val="#ppt_w"/>
                                          </p:val>
                                        </p:tav>
                                      </p:tavLst>
                                    </p:anim>
                                    <p:anim calcmode="lin" valueType="num">
                                      <p:cBhvr>
                                        <p:cTn id="58" dur="500" fill="hold"/>
                                        <p:tgtEl>
                                          <p:spTgt spid="13"/>
                                        </p:tgtEl>
                                        <p:attrNameLst>
                                          <p:attrName>ppt_h</p:attrName>
                                        </p:attrNameLst>
                                      </p:cBhvr>
                                      <p:tavLst>
                                        <p:tav tm="0">
                                          <p:val>
                                            <p:fltVal val="0"/>
                                          </p:val>
                                        </p:tav>
                                        <p:tav tm="100000">
                                          <p:val>
                                            <p:strVal val="#ppt_h"/>
                                          </p:val>
                                        </p:tav>
                                      </p:tavLst>
                                    </p:anim>
                                    <p:animEffect transition="in" filter="fade">
                                      <p:cBhvr>
                                        <p:cTn id="59"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7.xml><?xml version="1.0" encoding="utf-8"?>
<p:sld xmlns:a="http://schemas.openxmlformats.org/drawingml/2006/main" xmlns:r="http://schemas.openxmlformats.org/officeDocument/2006/relationships" xmlns:p="http://schemas.openxmlformats.org/presentationml/2006/main">
  <p:cSld>
    <p:bg>
      <p:bgPr>
        <a:gradFill flip="none" rotWithShape="1">
          <a:gsLst>
            <a:gs pos="76860">
              <a:srgbClr val="FBFEDE"/>
            </a:gs>
            <a:gs pos="8000">
              <a:srgbClr val="FDFBB7"/>
            </a:gs>
            <a:gs pos="35000">
              <a:schemeClr val="accent4">
                <a:lumMod val="0"/>
                <a:lumOff val="100000"/>
              </a:schemeClr>
            </a:gs>
            <a:gs pos="100000">
              <a:schemeClr val="accent4">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31604" y="168574"/>
            <a:ext cx="5726986" cy="905483"/>
          </a:xfrm>
        </p:spPr>
        <p:txBody>
          <a:bodyPr>
            <a:normAutofit/>
            <a:scene3d>
              <a:camera prst="orthographicFront"/>
              <a:lightRig rig="harsh" dir="t"/>
            </a:scene3d>
            <a:sp3d extrusionH="57150" prstMaterial="matte">
              <a:bevelT w="63500" h="12700" prst="angle"/>
              <a:contourClr>
                <a:schemeClr val="bg1">
                  <a:lumMod val="65000"/>
                </a:schemeClr>
              </a:contourClr>
            </a:sp3d>
          </a:bodyPr>
          <a:lstStyle/>
          <a:p>
            <a:r>
              <a:rPr lang="en-US" sz="2400" b="1" cap="none" smtClean="0">
                <a:ln/>
                <a:solidFill>
                  <a:schemeClr val="accent3"/>
                </a:solidFill>
                <a:latin typeface="Arial" panose="020B0604020202020204" pitchFamily="34" charset="0"/>
                <a:cs typeface="Arial" panose="020B0604020202020204" pitchFamily="34" charset="0"/>
              </a:rPr>
              <a:t>GIAO CỦA HAI ĐOẠN THẲNG </a:t>
            </a:r>
            <a:r>
              <a:rPr lang="en-US" sz="2400" b="1" i="1" cap="none" smtClean="0">
                <a:ln/>
                <a:solidFill>
                  <a:schemeClr val="bg1">
                    <a:lumMod val="65000"/>
                  </a:schemeClr>
                </a:solidFill>
                <a:latin typeface="Arial" panose="020B0604020202020204" pitchFamily="34" charset="0"/>
                <a:cs typeface="Arial" panose="020B0604020202020204" pitchFamily="34" charset="0"/>
              </a:rPr>
              <a:t>(tiếp)</a:t>
            </a:r>
            <a:endParaRPr lang="en-US" sz="2400" b="1" i="1" cap="none">
              <a:ln/>
              <a:solidFill>
                <a:schemeClr val="bg1">
                  <a:lumMod val="65000"/>
                </a:schemeClr>
              </a:solidFill>
              <a:effectLst>
                <a:reflection blurRad="6350" stA="55000" endA="300" endPos="45500" dir="5400000" sy="-100000" algn="bl" rotWithShape="0"/>
              </a:effectLst>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5A56C70A-47E8-4D43-BC53-9F5DFA8CEAC7}" type="slidenum">
              <a:rPr lang="en-US" smtClean="0"/>
              <a:t>47</a:t>
            </a:fld>
            <a:endParaRPr lang="en-US"/>
          </a:p>
        </p:txBody>
      </p:sp>
      <p:sp>
        <p:nvSpPr>
          <p:cNvPr id="14" name="TextBox 13"/>
          <p:cNvSpPr txBox="1"/>
          <p:nvPr/>
        </p:nvSpPr>
        <p:spPr>
          <a:xfrm>
            <a:off x="9989555" y="6505132"/>
            <a:ext cx="1983235" cy="338554"/>
          </a:xfrm>
          <a:prstGeom prst="rect">
            <a:avLst/>
          </a:prstGeom>
          <a:noFill/>
        </p:spPr>
        <p:txBody>
          <a:bodyPr wrap="none" rtlCol="0">
            <a:spAutoFit/>
          </a:bodyPr>
          <a:lstStyle/>
          <a:p>
            <a:r>
              <a:rPr lang="en-US" sz="1600" b="1">
                <a:ln/>
                <a:solidFill>
                  <a:schemeClr val="accent3"/>
                </a:solidFill>
                <a:latin typeface="Arial" panose="020B0604020202020204" pitchFamily="34" charset="0"/>
                <a:cs typeface="Arial" panose="020B0604020202020204" pitchFamily="34" charset="0"/>
              </a:rPr>
              <a:t>HAI ĐOẠN THẲNG</a:t>
            </a:r>
            <a:endParaRPr lang="en-US" sz="1600"/>
          </a:p>
        </p:txBody>
      </p:sp>
      <p:sp>
        <p:nvSpPr>
          <p:cNvPr id="3" name="TextBox 2"/>
          <p:cNvSpPr txBox="1"/>
          <p:nvPr/>
        </p:nvSpPr>
        <p:spPr>
          <a:xfrm>
            <a:off x="831954" y="1074057"/>
            <a:ext cx="7210269" cy="400110"/>
          </a:xfrm>
          <a:prstGeom prst="rect">
            <a:avLst/>
          </a:prstGeom>
          <a:noFill/>
        </p:spPr>
        <p:txBody>
          <a:bodyPr wrap="square" rtlCol="0">
            <a:spAutoFit/>
          </a:bodyPr>
          <a:lstStyle/>
          <a:p>
            <a:r>
              <a:rPr lang="en-US" sz="2000" i="1" smtClean="0">
                <a:solidFill>
                  <a:srgbClr val="0070C0"/>
                </a:solidFill>
                <a:latin typeface="Arial" panose="020B0604020202020204" pitchFamily="34" charset="0"/>
                <a:cs typeface="Arial" panose="020B0604020202020204" pitchFamily="34" charset="0"/>
              </a:rPr>
              <a:t>Giải thuật dựa trên cơ sở tính diện tích có dấu của tam giác</a:t>
            </a:r>
            <a:endParaRPr lang="en-US" sz="2000" i="1">
              <a:solidFill>
                <a:srgbClr val="0070C0"/>
              </a:solidFill>
              <a:latin typeface="Arial" panose="020B0604020202020204" pitchFamily="34" charset="0"/>
              <a:cs typeface="Arial" panose="020B0604020202020204" pitchFamily="34" charset="0"/>
            </a:endParaRPr>
          </a:p>
        </p:txBody>
      </p:sp>
      <p:sp>
        <p:nvSpPr>
          <p:cNvPr id="6" name="TextBox 5"/>
          <p:cNvSpPr txBox="1"/>
          <p:nvPr/>
        </p:nvSpPr>
        <p:spPr>
          <a:xfrm>
            <a:off x="869429" y="1663908"/>
            <a:ext cx="7697450" cy="400110"/>
          </a:xfrm>
          <a:prstGeom prst="rect">
            <a:avLst/>
          </a:prstGeom>
          <a:noFill/>
        </p:spPr>
        <p:txBody>
          <a:bodyPr wrap="square" rtlCol="0">
            <a:spAutoFit/>
          </a:bodyPr>
          <a:lstStyle/>
          <a:p>
            <a:r>
              <a:rPr lang="en-US" sz="2000" b="1" smtClean="0">
                <a:latin typeface="Courier New" panose="02070309020205020404" pitchFamily="49" charset="0"/>
                <a:cs typeface="Courier New" panose="02070309020205020404" pitchFamily="49" charset="0"/>
              </a:rPr>
              <a:t>s</a:t>
            </a:r>
            <a:r>
              <a:rPr lang="en-US" sz="2000" smtClean="0">
                <a:latin typeface="Arial" panose="020B0604020202020204" pitchFamily="34" charset="0"/>
                <a:cs typeface="Arial" panose="020B0604020202020204" pitchFamily="34" charset="0"/>
              </a:rPr>
              <a:t> – </a:t>
            </a:r>
            <a:r>
              <a:rPr lang="en-US" smtClean="0">
                <a:latin typeface="Arial" panose="020B0604020202020204" pitchFamily="34" charset="0"/>
                <a:cs typeface="Arial" panose="020B0604020202020204" pitchFamily="34" charset="0"/>
              </a:rPr>
              <a:t>2 lần diện tích tam giác ABC theo chiều duyệt các đỉnh: </a:t>
            </a:r>
            <a:r>
              <a:rPr lang="en-US" b="1" smtClean="0">
                <a:latin typeface="Courier New" panose="02070309020205020404" pitchFamily="49" charset="0"/>
                <a:cs typeface="Courier New" panose="02070309020205020404" pitchFamily="49" charset="0"/>
              </a:rPr>
              <a:t>A </a:t>
            </a:r>
            <a:r>
              <a:rPr lang="en-US" b="1" smtClean="0">
                <a:latin typeface="Arial" panose="020B0604020202020204" pitchFamily="34" charset="0"/>
                <a:cs typeface="Arial" panose="020B0604020202020204" pitchFamily="34" charset="0"/>
              </a:rPr>
              <a:t>→</a:t>
            </a:r>
            <a:r>
              <a:rPr lang="en-US" b="1" smtClean="0">
                <a:latin typeface="Courier New" panose="02070309020205020404" pitchFamily="49" charset="0"/>
                <a:cs typeface="Courier New" panose="02070309020205020404" pitchFamily="49" charset="0"/>
              </a:rPr>
              <a:t> B </a:t>
            </a:r>
            <a:r>
              <a:rPr lang="en-US" b="1">
                <a:latin typeface="Arial" panose="020B0604020202020204" pitchFamily="34" charset="0"/>
                <a:cs typeface="Arial" panose="020B0604020202020204" pitchFamily="34" charset="0"/>
              </a:rPr>
              <a:t>→</a:t>
            </a:r>
            <a:r>
              <a:rPr lang="en-US" b="1">
                <a:latin typeface="Courier New" panose="02070309020205020404" pitchFamily="49" charset="0"/>
                <a:cs typeface="Courier New" panose="02070309020205020404" pitchFamily="49" charset="0"/>
              </a:rPr>
              <a:t> </a:t>
            </a:r>
            <a:r>
              <a:rPr lang="en-US" b="1" smtClean="0">
                <a:latin typeface="Courier New" panose="02070309020205020404" pitchFamily="49" charset="0"/>
                <a:cs typeface="Courier New" panose="02070309020205020404" pitchFamily="49" charset="0"/>
              </a:rPr>
              <a:t>C</a:t>
            </a:r>
            <a:endParaRPr lang="en-US" b="1">
              <a:latin typeface="Courier New" panose="02070309020205020404" pitchFamily="49" charset="0"/>
              <a:cs typeface="Courier New" panose="02070309020205020404" pitchFamily="49" charset="0"/>
            </a:endParaRPr>
          </a:p>
        </p:txBody>
      </p:sp>
      <p:grpSp>
        <p:nvGrpSpPr>
          <p:cNvPr id="9" name="Group 8"/>
          <p:cNvGrpSpPr/>
          <p:nvPr/>
        </p:nvGrpSpPr>
        <p:grpSpPr>
          <a:xfrm>
            <a:off x="578878" y="2407632"/>
            <a:ext cx="4936761" cy="2958485"/>
            <a:chOff x="1076793" y="2215673"/>
            <a:chExt cx="4936761" cy="2958485"/>
          </a:xfrm>
        </p:grpSpPr>
        <p:sp>
          <p:nvSpPr>
            <p:cNvPr id="7" name="Isosceles Triangle 6"/>
            <p:cNvSpPr/>
            <p:nvPr/>
          </p:nvSpPr>
          <p:spPr>
            <a:xfrm>
              <a:off x="1611443" y="2615783"/>
              <a:ext cx="3867462" cy="1881266"/>
            </a:xfrm>
            <a:prstGeom prst="triangle">
              <a:avLst>
                <a:gd name="adj" fmla="val 15504"/>
              </a:avLst>
            </a:prstGeom>
            <a:pattFill prst="sphere">
              <a:fgClr>
                <a:srgbClr val="00B050"/>
              </a:fgClr>
              <a:bgClr>
                <a:schemeClr val="bg1"/>
              </a:bgClr>
            </a:patt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2023672" y="2215673"/>
              <a:ext cx="1409076" cy="369332"/>
            </a:xfrm>
            <a:prstGeom prst="rect">
              <a:avLst/>
            </a:prstGeom>
            <a:noFill/>
          </p:spPr>
          <p:txBody>
            <a:bodyPr wrap="square" rtlCol="0">
              <a:spAutoFit/>
            </a:bodyPr>
            <a:lstStyle/>
            <a:p>
              <a:r>
                <a:rPr lang="en-US" b="1" smtClean="0">
                  <a:latin typeface="Courier New" panose="02070309020205020404" pitchFamily="49" charset="0"/>
                  <a:cs typeface="Courier New" panose="02070309020205020404" pitchFamily="49" charset="0"/>
                </a:rPr>
                <a:t>A(x</a:t>
              </a:r>
              <a:r>
                <a:rPr lang="en-US" b="1" baseline="-25000" smtClean="0">
                  <a:latin typeface="Courier New" panose="02070309020205020404" pitchFamily="49" charset="0"/>
                  <a:cs typeface="Courier New" panose="02070309020205020404" pitchFamily="49" charset="0"/>
                </a:rPr>
                <a:t>a</a:t>
              </a:r>
              <a:r>
                <a:rPr lang="en-US" b="1" smtClean="0">
                  <a:latin typeface="Courier New" panose="02070309020205020404" pitchFamily="49" charset="0"/>
                  <a:cs typeface="Courier New" panose="02070309020205020404" pitchFamily="49" charset="0"/>
                </a:rPr>
                <a:t>,y</a:t>
              </a:r>
              <a:r>
                <a:rPr lang="en-US" b="1" baseline="-25000" smtClean="0">
                  <a:latin typeface="Courier New" panose="02070309020205020404" pitchFamily="49" charset="0"/>
                  <a:cs typeface="Courier New" panose="02070309020205020404" pitchFamily="49" charset="0"/>
                </a:rPr>
                <a:t>a</a:t>
              </a:r>
              <a:r>
                <a:rPr lang="en-US" b="1" smtClean="0">
                  <a:latin typeface="Courier New" panose="02070309020205020404" pitchFamily="49" charset="0"/>
                  <a:cs typeface="Courier New" panose="02070309020205020404" pitchFamily="49" charset="0"/>
                </a:rPr>
                <a:t>)</a:t>
              </a:r>
              <a:endParaRPr lang="en-US" b="1">
                <a:latin typeface="Courier New" panose="02070309020205020404" pitchFamily="49" charset="0"/>
                <a:cs typeface="Courier New" panose="02070309020205020404" pitchFamily="49" charset="0"/>
              </a:endParaRPr>
            </a:p>
          </p:txBody>
        </p:sp>
        <p:sp>
          <p:nvSpPr>
            <p:cNvPr id="19" name="TextBox 18"/>
            <p:cNvSpPr txBox="1"/>
            <p:nvPr/>
          </p:nvSpPr>
          <p:spPr>
            <a:xfrm>
              <a:off x="1076793" y="4527827"/>
              <a:ext cx="1069299" cy="646331"/>
            </a:xfrm>
            <a:prstGeom prst="rect">
              <a:avLst/>
            </a:prstGeom>
            <a:noFill/>
          </p:spPr>
          <p:txBody>
            <a:bodyPr wrap="square" rtlCol="0">
              <a:spAutoFit/>
            </a:bodyPr>
            <a:lstStyle/>
            <a:p>
              <a:pPr algn="ctr"/>
              <a:r>
                <a:rPr lang="en-US" b="1" smtClean="0">
                  <a:latin typeface="Courier New" panose="02070309020205020404" pitchFamily="49" charset="0"/>
                  <a:cs typeface="Courier New" panose="02070309020205020404" pitchFamily="49" charset="0"/>
                </a:rPr>
                <a:t>B</a:t>
              </a:r>
            </a:p>
            <a:p>
              <a:pPr algn="ctr"/>
              <a:r>
                <a:rPr lang="en-US" b="1" smtClean="0">
                  <a:latin typeface="Courier New" panose="02070309020205020404" pitchFamily="49" charset="0"/>
                  <a:cs typeface="Courier New" panose="02070309020205020404" pitchFamily="49" charset="0"/>
                </a:rPr>
                <a:t>(x</a:t>
              </a:r>
              <a:r>
                <a:rPr lang="en-US" b="1" baseline="-25000" smtClean="0">
                  <a:latin typeface="Courier New" panose="02070309020205020404" pitchFamily="49" charset="0"/>
                  <a:cs typeface="Courier New" panose="02070309020205020404" pitchFamily="49" charset="0"/>
                </a:rPr>
                <a:t>b</a:t>
              </a:r>
              <a:r>
                <a:rPr lang="en-US" b="1" smtClean="0">
                  <a:latin typeface="Courier New" panose="02070309020205020404" pitchFamily="49" charset="0"/>
                  <a:cs typeface="Courier New" panose="02070309020205020404" pitchFamily="49" charset="0"/>
                </a:rPr>
                <a:t>,y</a:t>
              </a:r>
              <a:r>
                <a:rPr lang="en-US" b="1" baseline="-25000" smtClean="0">
                  <a:latin typeface="Courier New" panose="02070309020205020404" pitchFamily="49" charset="0"/>
                  <a:cs typeface="Courier New" panose="02070309020205020404" pitchFamily="49" charset="0"/>
                </a:rPr>
                <a:t>B</a:t>
              </a:r>
              <a:r>
                <a:rPr lang="en-US" b="1" smtClean="0">
                  <a:latin typeface="Courier New" panose="02070309020205020404" pitchFamily="49" charset="0"/>
                  <a:cs typeface="Courier New" panose="02070309020205020404" pitchFamily="49" charset="0"/>
                </a:rPr>
                <a:t>)</a:t>
              </a:r>
              <a:endParaRPr lang="en-US" b="1">
                <a:latin typeface="Courier New" panose="02070309020205020404" pitchFamily="49" charset="0"/>
                <a:cs typeface="Courier New" panose="02070309020205020404" pitchFamily="49" charset="0"/>
              </a:endParaRPr>
            </a:p>
          </p:txBody>
        </p:sp>
        <p:sp>
          <p:nvSpPr>
            <p:cNvPr id="20" name="TextBox 19"/>
            <p:cNvSpPr txBox="1"/>
            <p:nvPr/>
          </p:nvSpPr>
          <p:spPr>
            <a:xfrm>
              <a:off x="4944255" y="4527827"/>
              <a:ext cx="1069299" cy="646331"/>
            </a:xfrm>
            <a:prstGeom prst="rect">
              <a:avLst/>
            </a:prstGeom>
            <a:noFill/>
          </p:spPr>
          <p:txBody>
            <a:bodyPr wrap="square" rtlCol="0">
              <a:spAutoFit/>
            </a:bodyPr>
            <a:lstStyle/>
            <a:p>
              <a:pPr algn="ctr"/>
              <a:r>
                <a:rPr lang="en-US" b="1" smtClean="0">
                  <a:latin typeface="Courier New" panose="02070309020205020404" pitchFamily="49" charset="0"/>
                  <a:cs typeface="Courier New" panose="02070309020205020404" pitchFamily="49" charset="0"/>
                </a:rPr>
                <a:t>C</a:t>
              </a:r>
            </a:p>
            <a:p>
              <a:pPr algn="ctr"/>
              <a:r>
                <a:rPr lang="en-US" b="1" smtClean="0">
                  <a:latin typeface="Courier New" panose="02070309020205020404" pitchFamily="49" charset="0"/>
                  <a:cs typeface="Courier New" panose="02070309020205020404" pitchFamily="49" charset="0"/>
                </a:rPr>
                <a:t>(x</a:t>
              </a:r>
              <a:r>
                <a:rPr lang="en-US" b="1" baseline="-25000" smtClean="0">
                  <a:latin typeface="Courier New" panose="02070309020205020404" pitchFamily="49" charset="0"/>
                  <a:cs typeface="Courier New" panose="02070309020205020404" pitchFamily="49" charset="0"/>
                </a:rPr>
                <a:t>c</a:t>
              </a:r>
              <a:r>
                <a:rPr lang="en-US" b="1" smtClean="0">
                  <a:latin typeface="Courier New" panose="02070309020205020404" pitchFamily="49" charset="0"/>
                  <a:cs typeface="Courier New" panose="02070309020205020404" pitchFamily="49" charset="0"/>
                </a:rPr>
                <a:t>,y</a:t>
              </a:r>
              <a:r>
                <a:rPr lang="en-US" b="1" baseline="-25000" smtClean="0">
                  <a:latin typeface="Courier New" panose="02070309020205020404" pitchFamily="49" charset="0"/>
                  <a:cs typeface="Courier New" panose="02070309020205020404" pitchFamily="49" charset="0"/>
                </a:rPr>
                <a:t>c</a:t>
              </a:r>
              <a:r>
                <a:rPr lang="en-US" b="1" smtClean="0">
                  <a:latin typeface="Courier New" panose="02070309020205020404" pitchFamily="49" charset="0"/>
                  <a:cs typeface="Courier New" panose="02070309020205020404" pitchFamily="49" charset="0"/>
                </a:rPr>
                <a:t>)</a:t>
              </a:r>
              <a:endParaRPr lang="en-US" b="1">
                <a:latin typeface="Courier New" panose="02070309020205020404" pitchFamily="49" charset="0"/>
                <a:cs typeface="Courier New" panose="02070309020205020404" pitchFamily="49" charset="0"/>
              </a:endParaRPr>
            </a:p>
          </p:txBody>
        </p:sp>
      </p:grpSp>
      <p:grpSp>
        <p:nvGrpSpPr>
          <p:cNvPr id="22" name="Group 21"/>
          <p:cNvGrpSpPr/>
          <p:nvPr/>
        </p:nvGrpSpPr>
        <p:grpSpPr>
          <a:xfrm>
            <a:off x="5883638" y="2313306"/>
            <a:ext cx="2968053" cy="1466208"/>
            <a:chOff x="6700602" y="2893102"/>
            <a:chExt cx="2968053" cy="1466208"/>
          </a:xfrm>
        </p:grpSpPr>
        <p:sp>
          <p:nvSpPr>
            <p:cNvPr id="11" name="TextBox 10"/>
            <p:cNvSpPr txBox="1"/>
            <p:nvPr/>
          </p:nvSpPr>
          <p:spPr>
            <a:xfrm>
              <a:off x="6700602" y="2893102"/>
              <a:ext cx="2968053" cy="461665"/>
            </a:xfrm>
            <a:prstGeom prst="rect">
              <a:avLst/>
            </a:prstGeom>
            <a:noFill/>
          </p:spPr>
          <p:txBody>
            <a:bodyPr wrap="square" rtlCol="0">
              <a:spAutoFit/>
            </a:bodyPr>
            <a:lstStyle/>
            <a:p>
              <a:r>
                <a:rPr lang="en-US" sz="2400" b="1" smtClean="0">
                  <a:latin typeface="Courier New" panose="02070309020205020404" pitchFamily="49" charset="0"/>
                  <a:cs typeface="Courier New" panose="02070309020205020404" pitchFamily="49" charset="0"/>
                </a:rPr>
                <a:t>s = x</a:t>
              </a:r>
              <a:r>
                <a:rPr lang="en-US" sz="2400" b="1" baseline="-25000" smtClean="0">
                  <a:latin typeface="Courier New" panose="02070309020205020404" pitchFamily="49" charset="0"/>
                  <a:cs typeface="Courier New" panose="02070309020205020404" pitchFamily="49" charset="0"/>
                </a:rPr>
                <a:t>a</a:t>
              </a:r>
              <a:r>
                <a:rPr lang="en-US" sz="2400" b="1" smtClean="0">
                  <a:latin typeface="Courier New" panose="02070309020205020404" pitchFamily="49" charset="0"/>
                  <a:cs typeface="Courier New" panose="02070309020205020404" pitchFamily="49" charset="0"/>
                </a:rPr>
                <a:t>×(y</a:t>
              </a:r>
              <a:r>
                <a:rPr lang="en-US" sz="2400" b="1" baseline="-25000" smtClean="0">
                  <a:latin typeface="Courier New" panose="02070309020205020404" pitchFamily="49" charset="0"/>
                  <a:cs typeface="Courier New" panose="02070309020205020404" pitchFamily="49" charset="0"/>
                </a:rPr>
                <a:t>b</a:t>
              </a:r>
              <a:r>
                <a:rPr lang="en-US" sz="2400" b="1" smtClean="0">
                  <a:latin typeface="Courier New" panose="02070309020205020404" pitchFamily="49" charset="0"/>
                  <a:cs typeface="Courier New" panose="02070309020205020404" pitchFamily="49" charset="0"/>
                </a:rPr>
                <a:t>-y</a:t>
              </a:r>
              <a:r>
                <a:rPr lang="en-US" sz="2400" b="1" baseline="-25000" smtClean="0">
                  <a:latin typeface="Courier New" panose="02070309020205020404" pitchFamily="49" charset="0"/>
                  <a:cs typeface="Courier New" panose="02070309020205020404" pitchFamily="49" charset="0"/>
                </a:rPr>
                <a:t>c</a:t>
              </a:r>
              <a:r>
                <a:rPr lang="en-US" sz="2400" b="1" smtClean="0">
                  <a:latin typeface="Courier New" panose="02070309020205020404" pitchFamily="49" charset="0"/>
                  <a:cs typeface="Courier New" panose="02070309020205020404" pitchFamily="49" charset="0"/>
                </a:rPr>
                <a:t>)+</a:t>
              </a:r>
              <a:endParaRPr lang="en-US" sz="2400" b="1">
                <a:latin typeface="Courier New" panose="02070309020205020404" pitchFamily="49" charset="0"/>
                <a:cs typeface="Courier New" panose="02070309020205020404" pitchFamily="49" charset="0"/>
              </a:endParaRPr>
            </a:p>
          </p:txBody>
        </p:sp>
        <p:sp>
          <p:nvSpPr>
            <p:cNvPr id="13" name="Rectangle 12"/>
            <p:cNvSpPr/>
            <p:nvPr/>
          </p:nvSpPr>
          <p:spPr>
            <a:xfrm>
              <a:off x="7419602" y="3389907"/>
              <a:ext cx="2029723" cy="461665"/>
            </a:xfrm>
            <a:prstGeom prst="rect">
              <a:avLst/>
            </a:prstGeom>
          </p:spPr>
          <p:txBody>
            <a:bodyPr wrap="none">
              <a:spAutoFit/>
            </a:bodyPr>
            <a:lstStyle/>
            <a:p>
              <a:r>
                <a:rPr lang="en-US" sz="2400" b="1" smtClean="0">
                  <a:solidFill>
                    <a:prstClr val="black"/>
                  </a:solidFill>
                  <a:latin typeface="Courier New" panose="02070309020205020404" pitchFamily="49" charset="0"/>
                  <a:cs typeface="Courier New" panose="02070309020205020404" pitchFamily="49" charset="0"/>
                </a:rPr>
                <a:t>x</a:t>
              </a:r>
              <a:r>
                <a:rPr lang="en-US" sz="2400" b="1" baseline="-25000" smtClean="0">
                  <a:solidFill>
                    <a:prstClr val="black"/>
                  </a:solidFill>
                  <a:latin typeface="Courier New" panose="02070309020205020404" pitchFamily="49" charset="0"/>
                  <a:cs typeface="Courier New" panose="02070309020205020404" pitchFamily="49" charset="0"/>
                </a:rPr>
                <a:t>b</a:t>
              </a:r>
              <a:r>
                <a:rPr lang="en-US" sz="2400" b="1" smtClean="0">
                  <a:solidFill>
                    <a:prstClr val="black"/>
                  </a:solidFill>
                  <a:latin typeface="Courier New" panose="02070309020205020404" pitchFamily="49" charset="0"/>
                  <a:cs typeface="Courier New" panose="02070309020205020404" pitchFamily="49" charset="0"/>
                </a:rPr>
                <a:t>×(y</a:t>
              </a:r>
              <a:r>
                <a:rPr lang="en-US" sz="2400" b="1" baseline="-25000" smtClean="0">
                  <a:solidFill>
                    <a:prstClr val="black"/>
                  </a:solidFill>
                  <a:latin typeface="Courier New" panose="02070309020205020404" pitchFamily="49" charset="0"/>
                  <a:cs typeface="Courier New" panose="02070309020205020404" pitchFamily="49" charset="0"/>
                </a:rPr>
                <a:t>c</a:t>
              </a:r>
              <a:r>
                <a:rPr lang="en-US" sz="2400" b="1" smtClean="0">
                  <a:solidFill>
                    <a:prstClr val="black"/>
                  </a:solidFill>
                  <a:latin typeface="Courier New" panose="02070309020205020404" pitchFamily="49" charset="0"/>
                  <a:cs typeface="Courier New" panose="02070309020205020404" pitchFamily="49" charset="0"/>
                </a:rPr>
                <a:t>-y</a:t>
              </a:r>
              <a:r>
                <a:rPr lang="en-US" sz="2400" b="1" baseline="-25000" smtClean="0">
                  <a:solidFill>
                    <a:prstClr val="black"/>
                  </a:solidFill>
                  <a:latin typeface="Courier New" panose="02070309020205020404" pitchFamily="49" charset="0"/>
                  <a:cs typeface="Courier New" panose="02070309020205020404" pitchFamily="49" charset="0"/>
                </a:rPr>
                <a:t>a</a:t>
              </a:r>
              <a:r>
                <a:rPr lang="en-US" sz="2400" b="1" smtClean="0">
                  <a:solidFill>
                    <a:prstClr val="black"/>
                  </a:solidFill>
                  <a:latin typeface="Courier New" panose="02070309020205020404" pitchFamily="49" charset="0"/>
                  <a:cs typeface="Courier New" panose="02070309020205020404" pitchFamily="49" charset="0"/>
                </a:rPr>
                <a:t>)+</a:t>
              </a:r>
              <a:endParaRPr lang="en-US"/>
            </a:p>
          </p:txBody>
        </p:sp>
        <p:sp>
          <p:nvSpPr>
            <p:cNvPr id="21" name="Rectangle 20"/>
            <p:cNvSpPr/>
            <p:nvPr/>
          </p:nvSpPr>
          <p:spPr>
            <a:xfrm>
              <a:off x="7511776" y="3897645"/>
              <a:ext cx="1845377" cy="461665"/>
            </a:xfrm>
            <a:prstGeom prst="rect">
              <a:avLst/>
            </a:prstGeom>
          </p:spPr>
          <p:txBody>
            <a:bodyPr wrap="none">
              <a:spAutoFit/>
            </a:bodyPr>
            <a:lstStyle/>
            <a:p>
              <a:r>
                <a:rPr lang="en-US" sz="2400" b="1" smtClean="0">
                  <a:solidFill>
                    <a:prstClr val="black"/>
                  </a:solidFill>
                  <a:latin typeface="Courier New" panose="02070309020205020404" pitchFamily="49" charset="0"/>
                  <a:cs typeface="Courier New" panose="02070309020205020404" pitchFamily="49" charset="0"/>
                </a:rPr>
                <a:t>x</a:t>
              </a:r>
              <a:r>
                <a:rPr lang="en-US" sz="2400" b="1" baseline="-25000" smtClean="0">
                  <a:solidFill>
                    <a:prstClr val="black"/>
                  </a:solidFill>
                  <a:latin typeface="Courier New" panose="02070309020205020404" pitchFamily="49" charset="0"/>
                  <a:cs typeface="Courier New" panose="02070309020205020404" pitchFamily="49" charset="0"/>
                </a:rPr>
                <a:t>c</a:t>
              </a:r>
              <a:r>
                <a:rPr lang="en-US" sz="2400" b="1" smtClean="0">
                  <a:solidFill>
                    <a:prstClr val="black"/>
                  </a:solidFill>
                  <a:latin typeface="Courier New" panose="02070309020205020404" pitchFamily="49" charset="0"/>
                  <a:cs typeface="Courier New" panose="02070309020205020404" pitchFamily="49" charset="0"/>
                </a:rPr>
                <a:t>×(y</a:t>
              </a:r>
              <a:r>
                <a:rPr lang="en-US" sz="2400" b="1" baseline="-25000" smtClean="0">
                  <a:solidFill>
                    <a:prstClr val="black"/>
                  </a:solidFill>
                  <a:latin typeface="Courier New" panose="02070309020205020404" pitchFamily="49" charset="0"/>
                  <a:cs typeface="Courier New" panose="02070309020205020404" pitchFamily="49" charset="0"/>
                </a:rPr>
                <a:t>a</a:t>
              </a:r>
              <a:r>
                <a:rPr lang="en-US" sz="2400" b="1" smtClean="0">
                  <a:solidFill>
                    <a:prstClr val="black"/>
                  </a:solidFill>
                  <a:latin typeface="Courier New" panose="02070309020205020404" pitchFamily="49" charset="0"/>
                  <a:cs typeface="Courier New" panose="02070309020205020404" pitchFamily="49" charset="0"/>
                </a:rPr>
                <a:t>-y</a:t>
              </a:r>
              <a:r>
                <a:rPr lang="en-US" sz="2400" b="1" baseline="-25000" smtClean="0">
                  <a:solidFill>
                    <a:prstClr val="black"/>
                  </a:solidFill>
                  <a:latin typeface="Courier New" panose="02070309020205020404" pitchFamily="49" charset="0"/>
                  <a:cs typeface="Courier New" panose="02070309020205020404" pitchFamily="49" charset="0"/>
                </a:rPr>
                <a:t>b</a:t>
              </a:r>
              <a:r>
                <a:rPr lang="en-US" sz="2400" b="1" smtClean="0">
                  <a:solidFill>
                    <a:prstClr val="black"/>
                  </a:solidFill>
                  <a:latin typeface="Courier New" panose="02070309020205020404" pitchFamily="49" charset="0"/>
                  <a:cs typeface="Courier New" panose="02070309020205020404" pitchFamily="49" charset="0"/>
                </a:rPr>
                <a:t>)</a:t>
              </a:r>
              <a:endParaRPr lang="en-US"/>
            </a:p>
          </p:txBody>
        </p:sp>
      </p:grpSp>
      <p:sp>
        <p:nvSpPr>
          <p:cNvPr id="23" name="TextBox 22"/>
          <p:cNvSpPr txBox="1"/>
          <p:nvPr/>
        </p:nvSpPr>
        <p:spPr>
          <a:xfrm>
            <a:off x="9144000" y="2405639"/>
            <a:ext cx="2480873" cy="369332"/>
          </a:xfrm>
          <a:prstGeom prst="rect">
            <a:avLst/>
          </a:prstGeom>
          <a:noFill/>
        </p:spPr>
        <p:txBody>
          <a:bodyPr wrap="square" rtlCol="0">
            <a:spAutoFit/>
          </a:bodyPr>
          <a:lstStyle/>
          <a:p>
            <a:r>
              <a:rPr lang="en-US" b="1" smtClean="0">
                <a:latin typeface="Courier New" panose="02070309020205020404" pitchFamily="49" charset="0"/>
                <a:cs typeface="Courier New" panose="02070309020205020404" pitchFamily="49" charset="0"/>
              </a:rPr>
              <a:t>A  B  C  A  B  C</a:t>
            </a:r>
            <a:endParaRPr lang="en-US" b="1">
              <a:latin typeface="Courier New" panose="02070309020205020404" pitchFamily="49" charset="0"/>
              <a:cs typeface="Courier New" panose="02070309020205020404" pitchFamily="49" charset="0"/>
            </a:endParaRPr>
          </a:p>
        </p:txBody>
      </p:sp>
      <p:sp>
        <p:nvSpPr>
          <p:cNvPr id="24" name="Freeform 23"/>
          <p:cNvSpPr/>
          <p:nvPr/>
        </p:nvSpPr>
        <p:spPr>
          <a:xfrm>
            <a:off x="9286407" y="2278166"/>
            <a:ext cx="352269" cy="172444"/>
          </a:xfrm>
          <a:custGeom>
            <a:avLst/>
            <a:gdLst>
              <a:gd name="connsiteX0" fmla="*/ 0 w 352269"/>
              <a:gd name="connsiteY0" fmla="*/ 157454 h 172444"/>
              <a:gd name="connsiteX1" fmla="*/ 179882 w 352269"/>
              <a:gd name="connsiteY1" fmla="*/ 57 h 172444"/>
              <a:gd name="connsiteX2" fmla="*/ 352269 w 352269"/>
              <a:gd name="connsiteY2" fmla="*/ 172444 h 172444"/>
              <a:gd name="connsiteX3" fmla="*/ 352269 w 352269"/>
              <a:gd name="connsiteY3" fmla="*/ 172444 h 172444"/>
            </a:gdLst>
            <a:ahLst/>
            <a:cxnLst>
              <a:cxn ang="0">
                <a:pos x="connsiteX0" y="connsiteY0"/>
              </a:cxn>
              <a:cxn ang="0">
                <a:pos x="connsiteX1" y="connsiteY1"/>
              </a:cxn>
              <a:cxn ang="0">
                <a:pos x="connsiteX2" y="connsiteY2"/>
              </a:cxn>
              <a:cxn ang="0">
                <a:pos x="connsiteX3" y="connsiteY3"/>
              </a:cxn>
            </a:cxnLst>
            <a:rect l="l" t="t" r="r" b="b"/>
            <a:pathLst>
              <a:path w="352269" h="172444">
                <a:moveTo>
                  <a:pt x="0" y="157454"/>
                </a:moveTo>
                <a:cubicBezTo>
                  <a:pt x="60585" y="77506"/>
                  <a:pt x="121171" y="-2441"/>
                  <a:pt x="179882" y="57"/>
                </a:cubicBezTo>
                <a:cubicBezTo>
                  <a:pt x="238593" y="2555"/>
                  <a:pt x="352269" y="172444"/>
                  <a:pt x="352269" y="172444"/>
                </a:cubicBezTo>
                <a:lnTo>
                  <a:pt x="352269" y="172444"/>
                </a:lnTo>
              </a:path>
            </a:pathLst>
          </a:custGeom>
          <a:noFill/>
          <a:ln>
            <a:headEnd type="oval"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26"/>
          <p:cNvSpPr/>
          <p:nvPr/>
        </p:nvSpPr>
        <p:spPr>
          <a:xfrm>
            <a:off x="9723619" y="2278166"/>
            <a:ext cx="352269" cy="172444"/>
          </a:xfrm>
          <a:custGeom>
            <a:avLst/>
            <a:gdLst>
              <a:gd name="connsiteX0" fmla="*/ 0 w 352269"/>
              <a:gd name="connsiteY0" fmla="*/ 157454 h 172444"/>
              <a:gd name="connsiteX1" fmla="*/ 179882 w 352269"/>
              <a:gd name="connsiteY1" fmla="*/ 57 h 172444"/>
              <a:gd name="connsiteX2" fmla="*/ 352269 w 352269"/>
              <a:gd name="connsiteY2" fmla="*/ 172444 h 172444"/>
              <a:gd name="connsiteX3" fmla="*/ 352269 w 352269"/>
              <a:gd name="connsiteY3" fmla="*/ 172444 h 172444"/>
            </a:gdLst>
            <a:ahLst/>
            <a:cxnLst>
              <a:cxn ang="0">
                <a:pos x="connsiteX0" y="connsiteY0"/>
              </a:cxn>
              <a:cxn ang="0">
                <a:pos x="connsiteX1" y="connsiteY1"/>
              </a:cxn>
              <a:cxn ang="0">
                <a:pos x="connsiteX2" y="connsiteY2"/>
              </a:cxn>
              <a:cxn ang="0">
                <a:pos x="connsiteX3" y="connsiteY3"/>
              </a:cxn>
            </a:cxnLst>
            <a:rect l="l" t="t" r="r" b="b"/>
            <a:pathLst>
              <a:path w="352269" h="172444">
                <a:moveTo>
                  <a:pt x="0" y="157454"/>
                </a:moveTo>
                <a:cubicBezTo>
                  <a:pt x="60585" y="77506"/>
                  <a:pt x="121171" y="-2441"/>
                  <a:pt x="179882" y="57"/>
                </a:cubicBezTo>
                <a:cubicBezTo>
                  <a:pt x="238593" y="2555"/>
                  <a:pt x="352269" y="172444"/>
                  <a:pt x="352269" y="172444"/>
                </a:cubicBezTo>
                <a:lnTo>
                  <a:pt x="352269" y="172444"/>
                </a:lnTo>
              </a:path>
            </a:pathLst>
          </a:custGeom>
          <a:noFill/>
          <a:ln>
            <a:solidFill>
              <a:srgbClr val="002060"/>
            </a:solidFill>
            <a:prstDash val="sysDash"/>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9144000" y="2902444"/>
            <a:ext cx="2480873" cy="369332"/>
          </a:xfrm>
          <a:prstGeom prst="rect">
            <a:avLst/>
          </a:prstGeom>
          <a:noFill/>
        </p:spPr>
        <p:txBody>
          <a:bodyPr wrap="square" rtlCol="0">
            <a:spAutoFit/>
          </a:bodyPr>
          <a:lstStyle/>
          <a:p>
            <a:r>
              <a:rPr lang="en-US" b="1" smtClean="0">
                <a:latin typeface="Courier New" panose="02070309020205020404" pitchFamily="49" charset="0"/>
                <a:cs typeface="Courier New" panose="02070309020205020404" pitchFamily="49" charset="0"/>
              </a:rPr>
              <a:t>A  B  C  A  B  C</a:t>
            </a:r>
            <a:endParaRPr lang="en-US" b="1">
              <a:latin typeface="Courier New" panose="02070309020205020404" pitchFamily="49" charset="0"/>
              <a:cs typeface="Courier New" panose="02070309020205020404" pitchFamily="49" charset="0"/>
            </a:endParaRPr>
          </a:p>
        </p:txBody>
      </p:sp>
      <p:sp>
        <p:nvSpPr>
          <p:cNvPr id="29" name="Freeform 28"/>
          <p:cNvSpPr/>
          <p:nvPr/>
        </p:nvSpPr>
        <p:spPr>
          <a:xfrm>
            <a:off x="9673794" y="2767475"/>
            <a:ext cx="352269" cy="172444"/>
          </a:xfrm>
          <a:custGeom>
            <a:avLst/>
            <a:gdLst>
              <a:gd name="connsiteX0" fmla="*/ 0 w 352269"/>
              <a:gd name="connsiteY0" fmla="*/ 157454 h 172444"/>
              <a:gd name="connsiteX1" fmla="*/ 179882 w 352269"/>
              <a:gd name="connsiteY1" fmla="*/ 57 h 172444"/>
              <a:gd name="connsiteX2" fmla="*/ 352269 w 352269"/>
              <a:gd name="connsiteY2" fmla="*/ 172444 h 172444"/>
              <a:gd name="connsiteX3" fmla="*/ 352269 w 352269"/>
              <a:gd name="connsiteY3" fmla="*/ 172444 h 172444"/>
            </a:gdLst>
            <a:ahLst/>
            <a:cxnLst>
              <a:cxn ang="0">
                <a:pos x="connsiteX0" y="connsiteY0"/>
              </a:cxn>
              <a:cxn ang="0">
                <a:pos x="connsiteX1" y="connsiteY1"/>
              </a:cxn>
              <a:cxn ang="0">
                <a:pos x="connsiteX2" y="connsiteY2"/>
              </a:cxn>
              <a:cxn ang="0">
                <a:pos x="connsiteX3" y="connsiteY3"/>
              </a:cxn>
            </a:cxnLst>
            <a:rect l="l" t="t" r="r" b="b"/>
            <a:pathLst>
              <a:path w="352269" h="172444">
                <a:moveTo>
                  <a:pt x="0" y="157454"/>
                </a:moveTo>
                <a:cubicBezTo>
                  <a:pt x="60585" y="77506"/>
                  <a:pt x="121171" y="-2441"/>
                  <a:pt x="179882" y="57"/>
                </a:cubicBezTo>
                <a:cubicBezTo>
                  <a:pt x="238593" y="2555"/>
                  <a:pt x="352269" y="172444"/>
                  <a:pt x="352269" y="172444"/>
                </a:cubicBezTo>
                <a:lnTo>
                  <a:pt x="352269" y="172444"/>
                </a:lnTo>
              </a:path>
            </a:pathLst>
          </a:custGeom>
          <a:noFill/>
          <a:ln>
            <a:headEnd type="oval"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29"/>
          <p:cNvSpPr/>
          <p:nvPr/>
        </p:nvSpPr>
        <p:spPr>
          <a:xfrm>
            <a:off x="10111006" y="2767475"/>
            <a:ext cx="352269" cy="172444"/>
          </a:xfrm>
          <a:custGeom>
            <a:avLst/>
            <a:gdLst>
              <a:gd name="connsiteX0" fmla="*/ 0 w 352269"/>
              <a:gd name="connsiteY0" fmla="*/ 157454 h 172444"/>
              <a:gd name="connsiteX1" fmla="*/ 179882 w 352269"/>
              <a:gd name="connsiteY1" fmla="*/ 57 h 172444"/>
              <a:gd name="connsiteX2" fmla="*/ 352269 w 352269"/>
              <a:gd name="connsiteY2" fmla="*/ 172444 h 172444"/>
              <a:gd name="connsiteX3" fmla="*/ 352269 w 352269"/>
              <a:gd name="connsiteY3" fmla="*/ 172444 h 172444"/>
            </a:gdLst>
            <a:ahLst/>
            <a:cxnLst>
              <a:cxn ang="0">
                <a:pos x="connsiteX0" y="connsiteY0"/>
              </a:cxn>
              <a:cxn ang="0">
                <a:pos x="connsiteX1" y="connsiteY1"/>
              </a:cxn>
              <a:cxn ang="0">
                <a:pos x="connsiteX2" y="connsiteY2"/>
              </a:cxn>
              <a:cxn ang="0">
                <a:pos x="connsiteX3" y="connsiteY3"/>
              </a:cxn>
            </a:cxnLst>
            <a:rect l="l" t="t" r="r" b="b"/>
            <a:pathLst>
              <a:path w="352269" h="172444">
                <a:moveTo>
                  <a:pt x="0" y="157454"/>
                </a:moveTo>
                <a:cubicBezTo>
                  <a:pt x="60585" y="77506"/>
                  <a:pt x="121171" y="-2441"/>
                  <a:pt x="179882" y="57"/>
                </a:cubicBezTo>
                <a:cubicBezTo>
                  <a:pt x="238593" y="2555"/>
                  <a:pt x="352269" y="172444"/>
                  <a:pt x="352269" y="172444"/>
                </a:cubicBezTo>
                <a:lnTo>
                  <a:pt x="352269" y="172444"/>
                </a:lnTo>
              </a:path>
            </a:pathLst>
          </a:custGeom>
          <a:noFill/>
          <a:ln>
            <a:solidFill>
              <a:srgbClr val="002060"/>
            </a:solidFill>
            <a:prstDash val="sysDash"/>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9144000" y="3410182"/>
            <a:ext cx="2480873" cy="369332"/>
          </a:xfrm>
          <a:prstGeom prst="rect">
            <a:avLst/>
          </a:prstGeom>
          <a:noFill/>
        </p:spPr>
        <p:txBody>
          <a:bodyPr wrap="square" rtlCol="0">
            <a:spAutoFit/>
          </a:bodyPr>
          <a:lstStyle/>
          <a:p>
            <a:r>
              <a:rPr lang="en-US" b="1" smtClean="0">
                <a:latin typeface="Courier New" panose="02070309020205020404" pitchFamily="49" charset="0"/>
                <a:cs typeface="Courier New" panose="02070309020205020404" pitchFamily="49" charset="0"/>
              </a:rPr>
              <a:t>A  B  C  A  B  C</a:t>
            </a:r>
            <a:endParaRPr lang="en-US" b="1">
              <a:latin typeface="Courier New" panose="02070309020205020404" pitchFamily="49" charset="0"/>
              <a:cs typeface="Courier New" panose="02070309020205020404" pitchFamily="49" charset="0"/>
            </a:endParaRPr>
          </a:p>
        </p:txBody>
      </p:sp>
      <p:sp>
        <p:nvSpPr>
          <p:cNvPr id="32" name="Freeform 31"/>
          <p:cNvSpPr/>
          <p:nvPr/>
        </p:nvSpPr>
        <p:spPr>
          <a:xfrm>
            <a:off x="10109758" y="3259956"/>
            <a:ext cx="352269" cy="172444"/>
          </a:xfrm>
          <a:custGeom>
            <a:avLst/>
            <a:gdLst>
              <a:gd name="connsiteX0" fmla="*/ 0 w 352269"/>
              <a:gd name="connsiteY0" fmla="*/ 157454 h 172444"/>
              <a:gd name="connsiteX1" fmla="*/ 179882 w 352269"/>
              <a:gd name="connsiteY1" fmla="*/ 57 h 172444"/>
              <a:gd name="connsiteX2" fmla="*/ 352269 w 352269"/>
              <a:gd name="connsiteY2" fmla="*/ 172444 h 172444"/>
              <a:gd name="connsiteX3" fmla="*/ 352269 w 352269"/>
              <a:gd name="connsiteY3" fmla="*/ 172444 h 172444"/>
            </a:gdLst>
            <a:ahLst/>
            <a:cxnLst>
              <a:cxn ang="0">
                <a:pos x="connsiteX0" y="connsiteY0"/>
              </a:cxn>
              <a:cxn ang="0">
                <a:pos x="connsiteX1" y="connsiteY1"/>
              </a:cxn>
              <a:cxn ang="0">
                <a:pos x="connsiteX2" y="connsiteY2"/>
              </a:cxn>
              <a:cxn ang="0">
                <a:pos x="connsiteX3" y="connsiteY3"/>
              </a:cxn>
            </a:cxnLst>
            <a:rect l="l" t="t" r="r" b="b"/>
            <a:pathLst>
              <a:path w="352269" h="172444">
                <a:moveTo>
                  <a:pt x="0" y="157454"/>
                </a:moveTo>
                <a:cubicBezTo>
                  <a:pt x="60585" y="77506"/>
                  <a:pt x="121171" y="-2441"/>
                  <a:pt x="179882" y="57"/>
                </a:cubicBezTo>
                <a:cubicBezTo>
                  <a:pt x="238593" y="2555"/>
                  <a:pt x="352269" y="172444"/>
                  <a:pt x="352269" y="172444"/>
                </a:cubicBezTo>
                <a:lnTo>
                  <a:pt x="352269" y="172444"/>
                </a:lnTo>
              </a:path>
            </a:pathLst>
          </a:custGeom>
          <a:noFill/>
          <a:ln>
            <a:headEnd type="oval"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32"/>
          <p:cNvSpPr/>
          <p:nvPr/>
        </p:nvSpPr>
        <p:spPr>
          <a:xfrm>
            <a:off x="10546970" y="3259956"/>
            <a:ext cx="352269" cy="172444"/>
          </a:xfrm>
          <a:custGeom>
            <a:avLst/>
            <a:gdLst>
              <a:gd name="connsiteX0" fmla="*/ 0 w 352269"/>
              <a:gd name="connsiteY0" fmla="*/ 157454 h 172444"/>
              <a:gd name="connsiteX1" fmla="*/ 179882 w 352269"/>
              <a:gd name="connsiteY1" fmla="*/ 57 h 172444"/>
              <a:gd name="connsiteX2" fmla="*/ 352269 w 352269"/>
              <a:gd name="connsiteY2" fmla="*/ 172444 h 172444"/>
              <a:gd name="connsiteX3" fmla="*/ 352269 w 352269"/>
              <a:gd name="connsiteY3" fmla="*/ 172444 h 172444"/>
            </a:gdLst>
            <a:ahLst/>
            <a:cxnLst>
              <a:cxn ang="0">
                <a:pos x="connsiteX0" y="connsiteY0"/>
              </a:cxn>
              <a:cxn ang="0">
                <a:pos x="connsiteX1" y="connsiteY1"/>
              </a:cxn>
              <a:cxn ang="0">
                <a:pos x="connsiteX2" y="connsiteY2"/>
              </a:cxn>
              <a:cxn ang="0">
                <a:pos x="connsiteX3" y="connsiteY3"/>
              </a:cxn>
            </a:cxnLst>
            <a:rect l="l" t="t" r="r" b="b"/>
            <a:pathLst>
              <a:path w="352269" h="172444">
                <a:moveTo>
                  <a:pt x="0" y="157454"/>
                </a:moveTo>
                <a:cubicBezTo>
                  <a:pt x="60585" y="77506"/>
                  <a:pt x="121171" y="-2441"/>
                  <a:pt x="179882" y="57"/>
                </a:cubicBezTo>
                <a:cubicBezTo>
                  <a:pt x="238593" y="2555"/>
                  <a:pt x="352269" y="172444"/>
                  <a:pt x="352269" y="172444"/>
                </a:cubicBezTo>
                <a:lnTo>
                  <a:pt x="352269" y="172444"/>
                </a:lnTo>
              </a:path>
            </a:pathLst>
          </a:custGeom>
          <a:noFill/>
          <a:ln>
            <a:solidFill>
              <a:srgbClr val="002060"/>
            </a:solidFill>
            <a:prstDash val="sysDash"/>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4" name="Group 33"/>
          <p:cNvGrpSpPr/>
          <p:nvPr/>
        </p:nvGrpSpPr>
        <p:grpSpPr>
          <a:xfrm>
            <a:off x="6152581" y="4036246"/>
            <a:ext cx="4048226" cy="2403836"/>
            <a:chOff x="928366" y="2215673"/>
            <a:chExt cx="5270594" cy="3014773"/>
          </a:xfrm>
        </p:grpSpPr>
        <p:sp>
          <p:nvSpPr>
            <p:cNvPr id="35" name="Isosceles Triangle 34"/>
            <p:cNvSpPr/>
            <p:nvPr/>
          </p:nvSpPr>
          <p:spPr>
            <a:xfrm>
              <a:off x="1611443" y="2615783"/>
              <a:ext cx="3867462" cy="1881266"/>
            </a:xfrm>
            <a:prstGeom prst="triangle">
              <a:avLst>
                <a:gd name="adj" fmla="val 15504"/>
              </a:avLst>
            </a:prstGeom>
            <a:pattFill prst="sphere">
              <a:fgClr>
                <a:srgbClr val="00B050"/>
              </a:fgClr>
              <a:bgClr>
                <a:schemeClr val="bg1"/>
              </a:bgClr>
            </a:patt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p:nvPr/>
          </p:nvSpPr>
          <p:spPr>
            <a:xfrm>
              <a:off x="2023672" y="2215673"/>
              <a:ext cx="1409076" cy="424598"/>
            </a:xfrm>
            <a:prstGeom prst="rect">
              <a:avLst/>
            </a:prstGeom>
            <a:noFill/>
          </p:spPr>
          <p:txBody>
            <a:bodyPr wrap="square" rtlCol="0">
              <a:spAutoFit/>
            </a:bodyPr>
            <a:lstStyle/>
            <a:p>
              <a:r>
                <a:rPr lang="en-US" sz="1600" b="1" smtClean="0">
                  <a:latin typeface="Courier New" panose="02070309020205020404" pitchFamily="49" charset="0"/>
                  <a:cs typeface="Courier New" panose="02070309020205020404" pitchFamily="49" charset="0"/>
                </a:rPr>
                <a:t>A(x</a:t>
              </a:r>
              <a:r>
                <a:rPr lang="en-US" sz="1600" b="1" baseline="-25000" smtClean="0">
                  <a:latin typeface="Courier New" panose="02070309020205020404" pitchFamily="49" charset="0"/>
                  <a:cs typeface="Courier New" panose="02070309020205020404" pitchFamily="49" charset="0"/>
                </a:rPr>
                <a:t>a</a:t>
              </a:r>
              <a:r>
                <a:rPr lang="en-US" sz="1600" b="1" smtClean="0">
                  <a:latin typeface="Courier New" panose="02070309020205020404" pitchFamily="49" charset="0"/>
                  <a:cs typeface="Courier New" panose="02070309020205020404" pitchFamily="49" charset="0"/>
                </a:rPr>
                <a:t>,y</a:t>
              </a:r>
              <a:r>
                <a:rPr lang="en-US" sz="1600" b="1" baseline="-25000" smtClean="0">
                  <a:latin typeface="Courier New" panose="02070309020205020404" pitchFamily="49" charset="0"/>
                  <a:cs typeface="Courier New" panose="02070309020205020404" pitchFamily="49" charset="0"/>
                </a:rPr>
                <a:t>a</a:t>
              </a:r>
              <a:r>
                <a:rPr lang="en-US" sz="1600" b="1" smtClean="0">
                  <a:latin typeface="Courier New" panose="02070309020205020404" pitchFamily="49" charset="0"/>
                  <a:cs typeface="Courier New" panose="02070309020205020404" pitchFamily="49" charset="0"/>
                </a:rPr>
                <a:t>)</a:t>
              </a:r>
              <a:endParaRPr lang="en-US" sz="1600" b="1">
                <a:latin typeface="Courier New" panose="02070309020205020404" pitchFamily="49" charset="0"/>
                <a:cs typeface="Courier New" panose="02070309020205020404" pitchFamily="49" charset="0"/>
              </a:endParaRPr>
            </a:p>
          </p:txBody>
        </p:sp>
        <p:sp>
          <p:nvSpPr>
            <p:cNvPr id="37" name="TextBox 36"/>
            <p:cNvSpPr txBox="1"/>
            <p:nvPr/>
          </p:nvSpPr>
          <p:spPr>
            <a:xfrm>
              <a:off x="4833714" y="4497049"/>
              <a:ext cx="1365246" cy="733396"/>
            </a:xfrm>
            <a:prstGeom prst="rect">
              <a:avLst/>
            </a:prstGeom>
            <a:noFill/>
          </p:spPr>
          <p:txBody>
            <a:bodyPr wrap="square" rtlCol="0">
              <a:spAutoFit/>
            </a:bodyPr>
            <a:lstStyle/>
            <a:p>
              <a:pPr algn="ctr"/>
              <a:r>
                <a:rPr lang="en-US" sz="1600" b="1" smtClean="0">
                  <a:latin typeface="Courier New" panose="02070309020205020404" pitchFamily="49" charset="0"/>
                  <a:cs typeface="Courier New" panose="02070309020205020404" pitchFamily="49" charset="0"/>
                </a:rPr>
                <a:t>B</a:t>
              </a:r>
            </a:p>
            <a:p>
              <a:pPr algn="ctr"/>
              <a:r>
                <a:rPr lang="en-US" sz="1600" b="1" smtClean="0">
                  <a:latin typeface="Courier New" panose="02070309020205020404" pitchFamily="49" charset="0"/>
                  <a:cs typeface="Courier New" panose="02070309020205020404" pitchFamily="49" charset="0"/>
                </a:rPr>
                <a:t>(x</a:t>
              </a:r>
              <a:r>
                <a:rPr lang="en-US" sz="1600" b="1" baseline="-25000" smtClean="0">
                  <a:latin typeface="Courier New" panose="02070309020205020404" pitchFamily="49" charset="0"/>
                  <a:cs typeface="Courier New" panose="02070309020205020404" pitchFamily="49" charset="0"/>
                </a:rPr>
                <a:t>b</a:t>
              </a:r>
              <a:r>
                <a:rPr lang="en-US" sz="1600" b="1" smtClean="0">
                  <a:latin typeface="Courier New" panose="02070309020205020404" pitchFamily="49" charset="0"/>
                  <a:cs typeface="Courier New" panose="02070309020205020404" pitchFamily="49" charset="0"/>
                </a:rPr>
                <a:t>,y</a:t>
              </a:r>
              <a:r>
                <a:rPr lang="en-US" sz="1600" b="1" baseline="-25000" smtClean="0">
                  <a:latin typeface="Courier New" panose="02070309020205020404" pitchFamily="49" charset="0"/>
                  <a:cs typeface="Courier New" panose="02070309020205020404" pitchFamily="49" charset="0"/>
                </a:rPr>
                <a:t>B</a:t>
              </a:r>
              <a:r>
                <a:rPr lang="en-US" sz="1600" b="1" smtClean="0">
                  <a:latin typeface="Courier New" panose="02070309020205020404" pitchFamily="49" charset="0"/>
                  <a:cs typeface="Courier New" panose="02070309020205020404" pitchFamily="49" charset="0"/>
                </a:rPr>
                <a:t>)</a:t>
              </a:r>
              <a:endParaRPr lang="en-US" sz="1600" b="1">
                <a:latin typeface="Courier New" panose="02070309020205020404" pitchFamily="49" charset="0"/>
                <a:cs typeface="Courier New" panose="02070309020205020404" pitchFamily="49" charset="0"/>
              </a:endParaRPr>
            </a:p>
          </p:txBody>
        </p:sp>
        <p:sp>
          <p:nvSpPr>
            <p:cNvPr id="38" name="TextBox 37"/>
            <p:cNvSpPr txBox="1"/>
            <p:nvPr/>
          </p:nvSpPr>
          <p:spPr>
            <a:xfrm>
              <a:off x="928366" y="4497050"/>
              <a:ext cx="1366153" cy="733396"/>
            </a:xfrm>
            <a:prstGeom prst="rect">
              <a:avLst/>
            </a:prstGeom>
            <a:noFill/>
          </p:spPr>
          <p:txBody>
            <a:bodyPr wrap="square" rtlCol="0">
              <a:spAutoFit/>
            </a:bodyPr>
            <a:lstStyle/>
            <a:p>
              <a:pPr algn="ctr"/>
              <a:r>
                <a:rPr lang="en-US" sz="1600" b="1" smtClean="0">
                  <a:latin typeface="Courier New" panose="02070309020205020404" pitchFamily="49" charset="0"/>
                  <a:cs typeface="Courier New" panose="02070309020205020404" pitchFamily="49" charset="0"/>
                </a:rPr>
                <a:t>C</a:t>
              </a:r>
            </a:p>
            <a:p>
              <a:pPr algn="ctr"/>
              <a:r>
                <a:rPr lang="en-US" sz="1600" b="1" smtClean="0">
                  <a:latin typeface="Courier New" panose="02070309020205020404" pitchFamily="49" charset="0"/>
                  <a:cs typeface="Courier New" panose="02070309020205020404" pitchFamily="49" charset="0"/>
                </a:rPr>
                <a:t>(x</a:t>
              </a:r>
              <a:r>
                <a:rPr lang="en-US" sz="1600" b="1" baseline="-25000" smtClean="0">
                  <a:latin typeface="Courier New" panose="02070309020205020404" pitchFamily="49" charset="0"/>
                  <a:cs typeface="Courier New" panose="02070309020205020404" pitchFamily="49" charset="0"/>
                </a:rPr>
                <a:t>c</a:t>
              </a:r>
              <a:r>
                <a:rPr lang="en-US" sz="1600" b="1" smtClean="0">
                  <a:latin typeface="Courier New" panose="02070309020205020404" pitchFamily="49" charset="0"/>
                  <a:cs typeface="Courier New" panose="02070309020205020404" pitchFamily="49" charset="0"/>
                </a:rPr>
                <a:t>,y</a:t>
              </a:r>
              <a:r>
                <a:rPr lang="en-US" sz="1600" b="1" baseline="-25000" smtClean="0">
                  <a:latin typeface="Courier New" panose="02070309020205020404" pitchFamily="49" charset="0"/>
                  <a:cs typeface="Courier New" panose="02070309020205020404" pitchFamily="49" charset="0"/>
                </a:rPr>
                <a:t>c</a:t>
              </a:r>
              <a:r>
                <a:rPr lang="en-US" sz="1600" b="1" smtClean="0">
                  <a:latin typeface="Courier New" panose="02070309020205020404" pitchFamily="49" charset="0"/>
                  <a:cs typeface="Courier New" panose="02070309020205020404" pitchFamily="49" charset="0"/>
                </a:rPr>
                <a:t>)</a:t>
              </a:r>
              <a:endParaRPr lang="en-US" sz="1600" b="1">
                <a:latin typeface="Courier New" panose="02070309020205020404" pitchFamily="49" charset="0"/>
                <a:cs typeface="Courier New" panose="02070309020205020404" pitchFamily="49" charset="0"/>
              </a:endParaRPr>
            </a:p>
          </p:txBody>
        </p:sp>
      </p:grpSp>
      <p:sp>
        <p:nvSpPr>
          <p:cNvPr id="25" name="TextBox 24"/>
          <p:cNvSpPr txBox="1"/>
          <p:nvPr/>
        </p:nvSpPr>
        <p:spPr>
          <a:xfrm>
            <a:off x="2020433" y="3585834"/>
            <a:ext cx="543203" cy="769441"/>
          </a:xfrm>
          <a:prstGeom prst="rect">
            <a:avLst/>
          </a:prstGeom>
          <a:noFill/>
        </p:spPr>
        <p:txBody>
          <a:bodyPr wrap="square" rtlCol="0">
            <a:spAutoFit/>
          </a:bodyPr>
          <a:lstStyle/>
          <a:p>
            <a:r>
              <a:rPr lang="en-US" sz="4400" b="1" smtClean="0">
                <a:solidFill>
                  <a:srgbClr val="7030A0"/>
                </a:solidFill>
                <a:latin typeface="Courier New" panose="02070309020205020404" pitchFamily="49" charset="0"/>
                <a:cs typeface="Courier New" panose="02070309020205020404" pitchFamily="49" charset="0"/>
              </a:rPr>
              <a:t>+</a:t>
            </a:r>
            <a:endParaRPr lang="en-US" sz="4400" b="1">
              <a:solidFill>
                <a:srgbClr val="7030A0"/>
              </a:solidFill>
              <a:latin typeface="Courier New" panose="02070309020205020404" pitchFamily="49" charset="0"/>
              <a:cs typeface="Courier New" panose="02070309020205020404" pitchFamily="49" charset="0"/>
            </a:endParaRPr>
          </a:p>
        </p:txBody>
      </p:sp>
      <p:sp>
        <p:nvSpPr>
          <p:cNvPr id="40" name="TextBox 39"/>
          <p:cNvSpPr txBox="1"/>
          <p:nvPr/>
        </p:nvSpPr>
        <p:spPr>
          <a:xfrm>
            <a:off x="7263399" y="4950561"/>
            <a:ext cx="543203" cy="769441"/>
          </a:xfrm>
          <a:prstGeom prst="rect">
            <a:avLst/>
          </a:prstGeom>
          <a:noFill/>
        </p:spPr>
        <p:txBody>
          <a:bodyPr wrap="square" rtlCol="0">
            <a:spAutoFit/>
          </a:bodyPr>
          <a:lstStyle/>
          <a:p>
            <a:r>
              <a:rPr lang="en-US" sz="4400" b="1" smtClean="0">
                <a:solidFill>
                  <a:srgbClr val="7030A0"/>
                </a:solidFill>
                <a:latin typeface="Courier New" panose="02070309020205020404" pitchFamily="49" charset="0"/>
                <a:cs typeface="Courier New" panose="02070309020205020404" pitchFamily="49" charset="0"/>
              </a:rPr>
              <a:t>-</a:t>
            </a:r>
            <a:endParaRPr lang="en-US" sz="4400" b="1">
              <a:solidFill>
                <a:srgbClr val="7030A0"/>
              </a:solidFill>
              <a:latin typeface="Courier New" panose="02070309020205020404" pitchFamily="49" charset="0"/>
              <a:cs typeface="Courier New" panose="02070309020205020404" pitchFamily="49" charset="0"/>
            </a:endParaRPr>
          </a:p>
        </p:txBody>
      </p:sp>
      <p:pic>
        <p:nvPicPr>
          <p:cNvPr id="39" name="Picture 38"/>
          <p:cNvPicPr>
            <a:picLocks noChangeAspect="1"/>
          </p:cNvPicPr>
          <p:nvPr/>
        </p:nvPicPr>
        <p:blipFill>
          <a:blip r:embed="rId3"/>
          <a:stretch>
            <a:fillRect/>
          </a:stretch>
        </p:blipFill>
        <p:spPr>
          <a:xfrm>
            <a:off x="154113" y="6376000"/>
            <a:ext cx="1975275" cy="371888"/>
          </a:xfrm>
          <a:prstGeom prst="rect">
            <a:avLst/>
          </a:prstGeom>
        </p:spPr>
      </p:pic>
      <p:pic>
        <p:nvPicPr>
          <p:cNvPr id="41" name="Picture 4" descr="Related imag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267522" y="5729109"/>
            <a:ext cx="798582" cy="10719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39560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in)">
                                      <p:cBhvr>
                                        <p:cTn id="7" dur="2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arn(inVertic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p:cTn id="17" dur="500" fill="hold"/>
                                        <p:tgtEl>
                                          <p:spTgt spid="9"/>
                                        </p:tgtEl>
                                        <p:attrNameLst>
                                          <p:attrName>ppt_w</p:attrName>
                                        </p:attrNameLst>
                                      </p:cBhvr>
                                      <p:tavLst>
                                        <p:tav tm="0">
                                          <p:val>
                                            <p:fltVal val="0"/>
                                          </p:val>
                                        </p:tav>
                                        <p:tav tm="100000">
                                          <p:val>
                                            <p:strVal val="#ppt_w"/>
                                          </p:val>
                                        </p:tav>
                                      </p:tavLst>
                                    </p:anim>
                                    <p:anim calcmode="lin" valueType="num">
                                      <p:cBhvr>
                                        <p:cTn id="18" dur="500" fill="hold"/>
                                        <p:tgtEl>
                                          <p:spTgt spid="9"/>
                                        </p:tgtEl>
                                        <p:attrNameLst>
                                          <p:attrName>ppt_h</p:attrName>
                                        </p:attrNameLst>
                                      </p:cBhvr>
                                      <p:tavLst>
                                        <p:tav tm="0">
                                          <p:val>
                                            <p:fltVal val="0"/>
                                          </p:val>
                                        </p:tav>
                                        <p:tav tm="100000">
                                          <p:val>
                                            <p:strVal val="#ppt_h"/>
                                          </p:val>
                                        </p:tav>
                                      </p:tavLst>
                                    </p:anim>
                                    <p:animEffect transition="in" filter="fade">
                                      <p:cBhvr>
                                        <p:cTn id="19" dur="500"/>
                                        <p:tgtEl>
                                          <p:spTgt spid="9"/>
                                        </p:tgtEl>
                                      </p:cBhvr>
                                    </p:animEffect>
                                  </p:childTnLst>
                                </p:cTn>
                              </p:par>
                            </p:childTnLst>
                          </p:cTn>
                        </p:par>
                      </p:childTnLst>
                    </p:cTn>
                  </p:par>
                  <p:par>
                    <p:cTn id="20" fill="hold">
                      <p:stCondLst>
                        <p:cond delay="indefinite"/>
                      </p:stCondLst>
                      <p:childTnLst>
                        <p:par>
                          <p:cTn id="21" fill="hold">
                            <p:stCondLst>
                              <p:cond delay="0"/>
                            </p:stCondLst>
                            <p:childTnLst>
                              <p:par>
                                <p:cTn id="22" presetID="14" presetClass="entr" presetSubtype="10" fill="hold" grpId="0" nodeType="clickEffect">
                                  <p:stCondLst>
                                    <p:cond delay="0"/>
                                  </p:stCondLst>
                                  <p:childTnLst>
                                    <p:set>
                                      <p:cBhvr>
                                        <p:cTn id="23" dur="1" fill="hold">
                                          <p:stCondLst>
                                            <p:cond delay="0"/>
                                          </p:stCondLst>
                                        </p:cTn>
                                        <p:tgtEl>
                                          <p:spTgt spid="25"/>
                                        </p:tgtEl>
                                        <p:attrNameLst>
                                          <p:attrName>style.visibility</p:attrName>
                                        </p:attrNameLst>
                                      </p:cBhvr>
                                      <p:to>
                                        <p:strVal val="visible"/>
                                      </p:to>
                                    </p:set>
                                    <p:animEffect transition="in" filter="randombar(horizontal)">
                                      <p:cBhvr>
                                        <p:cTn id="24" dur="500"/>
                                        <p:tgtEl>
                                          <p:spTgt spid="25"/>
                                        </p:tgtEl>
                                      </p:cBhvr>
                                    </p:animEffect>
                                  </p:childTnLst>
                                </p:cTn>
                              </p:par>
                            </p:childTnLst>
                          </p:cTn>
                        </p:par>
                      </p:childTnLst>
                    </p:cTn>
                  </p:par>
                  <p:par>
                    <p:cTn id="25" fill="hold">
                      <p:stCondLst>
                        <p:cond delay="indefinite"/>
                      </p:stCondLst>
                      <p:childTnLst>
                        <p:par>
                          <p:cTn id="26" fill="hold">
                            <p:stCondLst>
                              <p:cond delay="0"/>
                            </p:stCondLst>
                            <p:childTnLst>
                              <p:par>
                                <p:cTn id="27" presetID="53" presetClass="entr" presetSubtype="16" fill="hold" nodeType="clickEffect">
                                  <p:stCondLst>
                                    <p:cond delay="0"/>
                                  </p:stCondLst>
                                  <p:childTnLst>
                                    <p:set>
                                      <p:cBhvr>
                                        <p:cTn id="28" dur="1" fill="hold">
                                          <p:stCondLst>
                                            <p:cond delay="0"/>
                                          </p:stCondLst>
                                        </p:cTn>
                                        <p:tgtEl>
                                          <p:spTgt spid="22"/>
                                        </p:tgtEl>
                                        <p:attrNameLst>
                                          <p:attrName>style.visibility</p:attrName>
                                        </p:attrNameLst>
                                      </p:cBhvr>
                                      <p:to>
                                        <p:strVal val="visible"/>
                                      </p:to>
                                    </p:set>
                                    <p:anim calcmode="lin" valueType="num">
                                      <p:cBhvr>
                                        <p:cTn id="29" dur="500" fill="hold"/>
                                        <p:tgtEl>
                                          <p:spTgt spid="22"/>
                                        </p:tgtEl>
                                        <p:attrNameLst>
                                          <p:attrName>ppt_w</p:attrName>
                                        </p:attrNameLst>
                                      </p:cBhvr>
                                      <p:tavLst>
                                        <p:tav tm="0">
                                          <p:val>
                                            <p:fltVal val="0"/>
                                          </p:val>
                                        </p:tav>
                                        <p:tav tm="100000">
                                          <p:val>
                                            <p:strVal val="#ppt_w"/>
                                          </p:val>
                                        </p:tav>
                                      </p:tavLst>
                                    </p:anim>
                                    <p:anim calcmode="lin" valueType="num">
                                      <p:cBhvr>
                                        <p:cTn id="30" dur="500" fill="hold"/>
                                        <p:tgtEl>
                                          <p:spTgt spid="22"/>
                                        </p:tgtEl>
                                        <p:attrNameLst>
                                          <p:attrName>ppt_h</p:attrName>
                                        </p:attrNameLst>
                                      </p:cBhvr>
                                      <p:tavLst>
                                        <p:tav tm="0">
                                          <p:val>
                                            <p:fltVal val="0"/>
                                          </p:val>
                                        </p:tav>
                                        <p:tav tm="100000">
                                          <p:val>
                                            <p:strVal val="#ppt_h"/>
                                          </p:val>
                                        </p:tav>
                                      </p:tavLst>
                                    </p:anim>
                                    <p:animEffect transition="in" filter="fade">
                                      <p:cBhvr>
                                        <p:cTn id="31" dur="500"/>
                                        <p:tgtEl>
                                          <p:spTgt spid="22"/>
                                        </p:tgtEl>
                                      </p:cBhvr>
                                    </p:animEffect>
                                  </p:childTnLst>
                                </p:cTn>
                              </p:par>
                            </p:childTnLst>
                          </p:cTn>
                        </p:par>
                      </p:childTnLst>
                    </p:cTn>
                  </p:par>
                  <p:par>
                    <p:cTn id="32" fill="hold">
                      <p:stCondLst>
                        <p:cond delay="indefinite"/>
                      </p:stCondLst>
                      <p:childTnLst>
                        <p:par>
                          <p:cTn id="33" fill="hold">
                            <p:stCondLst>
                              <p:cond delay="0"/>
                            </p:stCondLst>
                            <p:childTnLst>
                              <p:par>
                                <p:cTn id="34" presetID="16" presetClass="entr" presetSubtype="21" fill="hold" grpId="0" nodeType="clickEffect">
                                  <p:stCondLst>
                                    <p:cond delay="0"/>
                                  </p:stCondLst>
                                  <p:childTnLst>
                                    <p:set>
                                      <p:cBhvr>
                                        <p:cTn id="35" dur="1" fill="hold">
                                          <p:stCondLst>
                                            <p:cond delay="0"/>
                                          </p:stCondLst>
                                        </p:cTn>
                                        <p:tgtEl>
                                          <p:spTgt spid="23"/>
                                        </p:tgtEl>
                                        <p:attrNameLst>
                                          <p:attrName>style.visibility</p:attrName>
                                        </p:attrNameLst>
                                      </p:cBhvr>
                                      <p:to>
                                        <p:strVal val="visible"/>
                                      </p:to>
                                    </p:set>
                                    <p:animEffect transition="in" filter="barn(inVertical)">
                                      <p:cBhvr>
                                        <p:cTn id="36" dur="500"/>
                                        <p:tgtEl>
                                          <p:spTgt spid="23"/>
                                        </p:tgtEl>
                                      </p:cBhvr>
                                    </p:animEffect>
                                  </p:childTnLst>
                                </p:cTn>
                              </p:par>
                            </p:childTnLst>
                          </p:cTn>
                        </p:par>
                      </p:childTnLst>
                    </p:cTn>
                  </p:par>
                  <p:par>
                    <p:cTn id="37" fill="hold">
                      <p:stCondLst>
                        <p:cond delay="indefinite"/>
                      </p:stCondLst>
                      <p:childTnLst>
                        <p:par>
                          <p:cTn id="38" fill="hold">
                            <p:stCondLst>
                              <p:cond delay="0"/>
                            </p:stCondLst>
                            <p:childTnLst>
                              <p:par>
                                <p:cTn id="39" presetID="21" presetClass="entr" presetSubtype="1" fill="hold" grpId="0" nodeType="clickEffect">
                                  <p:stCondLst>
                                    <p:cond delay="0"/>
                                  </p:stCondLst>
                                  <p:childTnLst>
                                    <p:set>
                                      <p:cBhvr>
                                        <p:cTn id="40" dur="1" fill="hold">
                                          <p:stCondLst>
                                            <p:cond delay="0"/>
                                          </p:stCondLst>
                                        </p:cTn>
                                        <p:tgtEl>
                                          <p:spTgt spid="24"/>
                                        </p:tgtEl>
                                        <p:attrNameLst>
                                          <p:attrName>style.visibility</p:attrName>
                                        </p:attrNameLst>
                                      </p:cBhvr>
                                      <p:to>
                                        <p:strVal val="visible"/>
                                      </p:to>
                                    </p:set>
                                    <p:animEffect transition="in" filter="wheel(1)">
                                      <p:cBhvr>
                                        <p:cTn id="41" dur="2000"/>
                                        <p:tgtEl>
                                          <p:spTgt spid="24"/>
                                        </p:tgtEl>
                                      </p:cBhvr>
                                    </p:animEffect>
                                  </p:childTnLst>
                                </p:cTn>
                              </p:par>
                              <p:par>
                                <p:cTn id="42" presetID="21" presetClass="entr" presetSubtype="1" fill="hold" grpId="0" nodeType="withEffect">
                                  <p:stCondLst>
                                    <p:cond delay="0"/>
                                  </p:stCondLst>
                                  <p:childTnLst>
                                    <p:set>
                                      <p:cBhvr>
                                        <p:cTn id="43" dur="1" fill="hold">
                                          <p:stCondLst>
                                            <p:cond delay="0"/>
                                          </p:stCondLst>
                                        </p:cTn>
                                        <p:tgtEl>
                                          <p:spTgt spid="27"/>
                                        </p:tgtEl>
                                        <p:attrNameLst>
                                          <p:attrName>style.visibility</p:attrName>
                                        </p:attrNameLst>
                                      </p:cBhvr>
                                      <p:to>
                                        <p:strVal val="visible"/>
                                      </p:to>
                                    </p:set>
                                    <p:animEffect transition="in" filter="wheel(1)">
                                      <p:cBhvr>
                                        <p:cTn id="44" dur="2000"/>
                                        <p:tgtEl>
                                          <p:spTgt spid="27"/>
                                        </p:tgtEl>
                                      </p:cBhvr>
                                    </p:animEffect>
                                  </p:childTnLst>
                                </p:cTn>
                              </p:par>
                            </p:childTnLst>
                          </p:cTn>
                        </p:par>
                      </p:childTnLst>
                    </p:cTn>
                  </p:par>
                  <p:par>
                    <p:cTn id="45" fill="hold">
                      <p:stCondLst>
                        <p:cond delay="indefinite"/>
                      </p:stCondLst>
                      <p:childTnLst>
                        <p:par>
                          <p:cTn id="46" fill="hold">
                            <p:stCondLst>
                              <p:cond delay="0"/>
                            </p:stCondLst>
                            <p:childTnLst>
                              <p:par>
                                <p:cTn id="47" presetID="6" presetClass="entr" presetSubtype="16" fill="hold" grpId="0" nodeType="clickEffect">
                                  <p:stCondLst>
                                    <p:cond delay="0"/>
                                  </p:stCondLst>
                                  <p:childTnLst>
                                    <p:set>
                                      <p:cBhvr>
                                        <p:cTn id="48" dur="1" fill="hold">
                                          <p:stCondLst>
                                            <p:cond delay="0"/>
                                          </p:stCondLst>
                                        </p:cTn>
                                        <p:tgtEl>
                                          <p:spTgt spid="28"/>
                                        </p:tgtEl>
                                        <p:attrNameLst>
                                          <p:attrName>style.visibility</p:attrName>
                                        </p:attrNameLst>
                                      </p:cBhvr>
                                      <p:to>
                                        <p:strVal val="visible"/>
                                      </p:to>
                                    </p:set>
                                    <p:animEffect transition="in" filter="circle(in)">
                                      <p:cBhvr>
                                        <p:cTn id="49" dur="2000"/>
                                        <p:tgtEl>
                                          <p:spTgt spid="28"/>
                                        </p:tgtEl>
                                      </p:cBhvr>
                                    </p:animEffect>
                                  </p:childTnLst>
                                </p:cTn>
                              </p:par>
                            </p:childTnLst>
                          </p:cTn>
                        </p:par>
                      </p:childTnLst>
                    </p:cTn>
                  </p:par>
                  <p:par>
                    <p:cTn id="50" fill="hold">
                      <p:stCondLst>
                        <p:cond delay="indefinite"/>
                      </p:stCondLst>
                      <p:childTnLst>
                        <p:par>
                          <p:cTn id="51" fill="hold">
                            <p:stCondLst>
                              <p:cond delay="0"/>
                            </p:stCondLst>
                            <p:childTnLst>
                              <p:par>
                                <p:cTn id="52" presetID="21" presetClass="entr" presetSubtype="1" fill="hold" grpId="0" nodeType="clickEffect">
                                  <p:stCondLst>
                                    <p:cond delay="0"/>
                                  </p:stCondLst>
                                  <p:childTnLst>
                                    <p:set>
                                      <p:cBhvr>
                                        <p:cTn id="53" dur="1" fill="hold">
                                          <p:stCondLst>
                                            <p:cond delay="0"/>
                                          </p:stCondLst>
                                        </p:cTn>
                                        <p:tgtEl>
                                          <p:spTgt spid="30"/>
                                        </p:tgtEl>
                                        <p:attrNameLst>
                                          <p:attrName>style.visibility</p:attrName>
                                        </p:attrNameLst>
                                      </p:cBhvr>
                                      <p:to>
                                        <p:strVal val="visible"/>
                                      </p:to>
                                    </p:set>
                                    <p:animEffect transition="in" filter="wheel(1)">
                                      <p:cBhvr>
                                        <p:cTn id="54" dur="2000"/>
                                        <p:tgtEl>
                                          <p:spTgt spid="30"/>
                                        </p:tgtEl>
                                      </p:cBhvr>
                                    </p:animEffect>
                                  </p:childTnLst>
                                </p:cTn>
                              </p:par>
                              <p:par>
                                <p:cTn id="55" presetID="21" presetClass="entr" presetSubtype="1" fill="hold" grpId="0" nodeType="withEffect">
                                  <p:stCondLst>
                                    <p:cond delay="0"/>
                                  </p:stCondLst>
                                  <p:childTnLst>
                                    <p:set>
                                      <p:cBhvr>
                                        <p:cTn id="56" dur="1" fill="hold">
                                          <p:stCondLst>
                                            <p:cond delay="0"/>
                                          </p:stCondLst>
                                        </p:cTn>
                                        <p:tgtEl>
                                          <p:spTgt spid="29"/>
                                        </p:tgtEl>
                                        <p:attrNameLst>
                                          <p:attrName>style.visibility</p:attrName>
                                        </p:attrNameLst>
                                      </p:cBhvr>
                                      <p:to>
                                        <p:strVal val="visible"/>
                                      </p:to>
                                    </p:set>
                                    <p:animEffect transition="in" filter="wheel(1)">
                                      <p:cBhvr>
                                        <p:cTn id="57" dur="2000"/>
                                        <p:tgtEl>
                                          <p:spTgt spid="29"/>
                                        </p:tgtEl>
                                      </p:cBhvr>
                                    </p:animEffect>
                                  </p:childTnLst>
                                </p:cTn>
                              </p:par>
                            </p:childTnLst>
                          </p:cTn>
                        </p:par>
                      </p:childTnLst>
                    </p:cTn>
                  </p:par>
                  <p:par>
                    <p:cTn id="58" fill="hold">
                      <p:stCondLst>
                        <p:cond delay="indefinite"/>
                      </p:stCondLst>
                      <p:childTnLst>
                        <p:par>
                          <p:cTn id="59" fill="hold">
                            <p:stCondLst>
                              <p:cond delay="0"/>
                            </p:stCondLst>
                            <p:childTnLst>
                              <p:par>
                                <p:cTn id="60" presetID="6" presetClass="entr" presetSubtype="16" fill="hold" grpId="0" nodeType="clickEffect">
                                  <p:stCondLst>
                                    <p:cond delay="0"/>
                                  </p:stCondLst>
                                  <p:childTnLst>
                                    <p:set>
                                      <p:cBhvr>
                                        <p:cTn id="61" dur="1" fill="hold">
                                          <p:stCondLst>
                                            <p:cond delay="0"/>
                                          </p:stCondLst>
                                        </p:cTn>
                                        <p:tgtEl>
                                          <p:spTgt spid="31"/>
                                        </p:tgtEl>
                                        <p:attrNameLst>
                                          <p:attrName>style.visibility</p:attrName>
                                        </p:attrNameLst>
                                      </p:cBhvr>
                                      <p:to>
                                        <p:strVal val="visible"/>
                                      </p:to>
                                    </p:set>
                                    <p:animEffect transition="in" filter="circle(in)">
                                      <p:cBhvr>
                                        <p:cTn id="62" dur="2000"/>
                                        <p:tgtEl>
                                          <p:spTgt spid="31"/>
                                        </p:tgtEl>
                                      </p:cBhvr>
                                    </p:animEffect>
                                  </p:childTnLst>
                                </p:cTn>
                              </p:par>
                            </p:childTnLst>
                          </p:cTn>
                        </p:par>
                      </p:childTnLst>
                    </p:cTn>
                  </p:par>
                  <p:par>
                    <p:cTn id="63" fill="hold">
                      <p:stCondLst>
                        <p:cond delay="indefinite"/>
                      </p:stCondLst>
                      <p:childTnLst>
                        <p:par>
                          <p:cTn id="64" fill="hold">
                            <p:stCondLst>
                              <p:cond delay="0"/>
                            </p:stCondLst>
                            <p:childTnLst>
                              <p:par>
                                <p:cTn id="65" presetID="21" presetClass="entr" presetSubtype="1" fill="hold" grpId="0" nodeType="clickEffect">
                                  <p:stCondLst>
                                    <p:cond delay="0"/>
                                  </p:stCondLst>
                                  <p:childTnLst>
                                    <p:set>
                                      <p:cBhvr>
                                        <p:cTn id="66" dur="1" fill="hold">
                                          <p:stCondLst>
                                            <p:cond delay="0"/>
                                          </p:stCondLst>
                                        </p:cTn>
                                        <p:tgtEl>
                                          <p:spTgt spid="33"/>
                                        </p:tgtEl>
                                        <p:attrNameLst>
                                          <p:attrName>style.visibility</p:attrName>
                                        </p:attrNameLst>
                                      </p:cBhvr>
                                      <p:to>
                                        <p:strVal val="visible"/>
                                      </p:to>
                                    </p:set>
                                    <p:animEffect transition="in" filter="wheel(1)">
                                      <p:cBhvr>
                                        <p:cTn id="67" dur="2000"/>
                                        <p:tgtEl>
                                          <p:spTgt spid="33"/>
                                        </p:tgtEl>
                                      </p:cBhvr>
                                    </p:animEffect>
                                  </p:childTnLst>
                                </p:cTn>
                              </p:par>
                              <p:par>
                                <p:cTn id="68" presetID="21" presetClass="entr" presetSubtype="1" fill="hold" grpId="0" nodeType="withEffect">
                                  <p:stCondLst>
                                    <p:cond delay="0"/>
                                  </p:stCondLst>
                                  <p:childTnLst>
                                    <p:set>
                                      <p:cBhvr>
                                        <p:cTn id="69" dur="1" fill="hold">
                                          <p:stCondLst>
                                            <p:cond delay="0"/>
                                          </p:stCondLst>
                                        </p:cTn>
                                        <p:tgtEl>
                                          <p:spTgt spid="32"/>
                                        </p:tgtEl>
                                        <p:attrNameLst>
                                          <p:attrName>style.visibility</p:attrName>
                                        </p:attrNameLst>
                                      </p:cBhvr>
                                      <p:to>
                                        <p:strVal val="visible"/>
                                      </p:to>
                                    </p:set>
                                    <p:animEffect transition="in" filter="wheel(1)">
                                      <p:cBhvr>
                                        <p:cTn id="70" dur="2000"/>
                                        <p:tgtEl>
                                          <p:spTgt spid="32"/>
                                        </p:tgtEl>
                                      </p:cBhvr>
                                    </p:animEffect>
                                  </p:childTnLst>
                                </p:cTn>
                              </p:par>
                            </p:childTnLst>
                          </p:cTn>
                        </p:par>
                      </p:childTnLst>
                    </p:cTn>
                  </p:par>
                  <p:par>
                    <p:cTn id="71" fill="hold">
                      <p:stCondLst>
                        <p:cond delay="indefinite"/>
                      </p:stCondLst>
                      <p:childTnLst>
                        <p:par>
                          <p:cTn id="72" fill="hold">
                            <p:stCondLst>
                              <p:cond delay="0"/>
                            </p:stCondLst>
                            <p:childTnLst>
                              <p:par>
                                <p:cTn id="73" presetID="53" presetClass="entr" presetSubtype="16" fill="hold" nodeType="clickEffect">
                                  <p:stCondLst>
                                    <p:cond delay="0"/>
                                  </p:stCondLst>
                                  <p:childTnLst>
                                    <p:set>
                                      <p:cBhvr>
                                        <p:cTn id="74" dur="1" fill="hold">
                                          <p:stCondLst>
                                            <p:cond delay="0"/>
                                          </p:stCondLst>
                                        </p:cTn>
                                        <p:tgtEl>
                                          <p:spTgt spid="34"/>
                                        </p:tgtEl>
                                        <p:attrNameLst>
                                          <p:attrName>style.visibility</p:attrName>
                                        </p:attrNameLst>
                                      </p:cBhvr>
                                      <p:to>
                                        <p:strVal val="visible"/>
                                      </p:to>
                                    </p:set>
                                    <p:anim calcmode="lin" valueType="num">
                                      <p:cBhvr>
                                        <p:cTn id="75" dur="500" fill="hold"/>
                                        <p:tgtEl>
                                          <p:spTgt spid="34"/>
                                        </p:tgtEl>
                                        <p:attrNameLst>
                                          <p:attrName>ppt_w</p:attrName>
                                        </p:attrNameLst>
                                      </p:cBhvr>
                                      <p:tavLst>
                                        <p:tav tm="0">
                                          <p:val>
                                            <p:fltVal val="0"/>
                                          </p:val>
                                        </p:tav>
                                        <p:tav tm="100000">
                                          <p:val>
                                            <p:strVal val="#ppt_w"/>
                                          </p:val>
                                        </p:tav>
                                      </p:tavLst>
                                    </p:anim>
                                    <p:anim calcmode="lin" valueType="num">
                                      <p:cBhvr>
                                        <p:cTn id="76" dur="500" fill="hold"/>
                                        <p:tgtEl>
                                          <p:spTgt spid="34"/>
                                        </p:tgtEl>
                                        <p:attrNameLst>
                                          <p:attrName>ppt_h</p:attrName>
                                        </p:attrNameLst>
                                      </p:cBhvr>
                                      <p:tavLst>
                                        <p:tav tm="0">
                                          <p:val>
                                            <p:fltVal val="0"/>
                                          </p:val>
                                        </p:tav>
                                        <p:tav tm="100000">
                                          <p:val>
                                            <p:strVal val="#ppt_h"/>
                                          </p:val>
                                        </p:tav>
                                      </p:tavLst>
                                    </p:anim>
                                    <p:animEffect transition="in" filter="fade">
                                      <p:cBhvr>
                                        <p:cTn id="77" dur="500"/>
                                        <p:tgtEl>
                                          <p:spTgt spid="34"/>
                                        </p:tgtEl>
                                      </p:cBhvr>
                                    </p:animEffect>
                                  </p:childTnLst>
                                </p:cTn>
                              </p:par>
                            </p:childTnLst>
                          </p:cTn>
                        </p:par>
                      </p:childTnLst>
                    </p:cTn>
                  </p:par>
                  <p:par>
                    <p:cTn id="78" fill="hold">
                      <p:stCondLst>
                        <p:cond delay="indefinite"/>
                      </p:stCondLst>
                      <p:childTnLst>
                        <p:par>
                          <p:cTn id="79" fill="hold">
                            <p:stCondLst>
                              <p:cond delay="0"/>
                            </p:stCondLst>
                            <p:childTnLst>
                              <p:par>
                                <p:cTn id="80" presetID="14" presetClass="entr" presetSubtype="10" fill="hold" grpId="0" nodeType="clickEffect">
                                  <p:stCondLst>
                                    <p:cond delay="0"/>
                                  </p:stCondLst>
                                  <p:childTnLst>
                                    <p:set>
                                      <p:cBhvr>
                                        <p:cTn id="81" dur="1" fill="hold">
                                          <p:stCondLst>
                                            <p:cond delay="0"/>
                                          </p:stCondLst>
                                        </p:cTn>
                                        <p:tgtEl>
                                          <p:spTgt spid="40"/>
                                        </p:tgtEl>
                                        <p:attrNameLst>
                                          <p:attrName>style.visibility</p:attrName>
                                        </p:attrNameLst>
                                      </p:cBhvr>
                                      <p:to>
                                        <p:strVal val="visible"/>
                                      </p:to>
                                    </p:set>
                                    <p:animEffect transition="in" filter="randombar(horizontal)">
                                      <p:cBhvr>
                                        <p:cTn id="82" dur="500"/>
                                        <p:tgtEl>
                                          <p:spTgt spid="40"/>
                                        </p:tgtEl>
                                      </p:cBhvr>
                                    </p:animEffect>
                                  </p:childTnLst>
                                </p:cTn>
                              </p:par>
                            </p:childTnLst>
                          </p:cTn>
                        </p:par>
                      </p:childTnLst>
                    </p:cTn>
                  </p:par>
                  <p:par>
                    <p:cTn id="83" fill="hold">
                      <p:stCondLst>
                        <p:cond delay="indefinite"/>
                      </p:stCondLst>
                      <p:childTnLst>
                        <p:par>
                          <p:cTn id="84" fill="hold">
                            <p:stCondLst>
                              <p:cond delay="0"/>
                            </p:stCondLst>
                            <p:childTnLst>
                              <p:par>
                                <p:cTn id="85" presetID="53" presetClass="entr" presetSubtype="16" fill="hold" nodeType="clickEffect">
                                  <p:stCondLst>
                                    <p:cond delay="0"/>
                                  </p:stCondLst>
                                  <p:childTnLst>
                                    <p:set>
                                      <p:cBhvr>
                                        <p:cTn id="86" dur="1" fill="hold">
                                          <p:stCondLst>
                                            <p:cond delay="0"/>
                                          </p:stCondLst>
                                        </p:cTn>
                                        <p:tgtEl>
                                          <p:spTgt spid="41"/>
                                        </p:tgtEl>
                                        <p:attrNameLst>
                                          <p:attrName>style.visibility</p:attrName>
                                        </p:attrNameLst>
                                      </p:cBhvr>
                                      <p:to>
                                        <p:strVal val="visible"/>
                                      </p:to>
                                    </p:set>
                                    <p:anim calcmode="lin" valueType="num">
                                      <p:cBhvr>
                                        <p:cTn id="87" dur="500" fill="hold"/>
                                        <p:tgtEl>
                                          <p:spTgt spid="41"/>
                                        </p:tgtEl>
                                        <p:attrNameLst>
                                          <p:attrName>ppt_w</p:attrName>
                                        </p:attrNameLst>
                                      </p:cBhvr>
                                      <p:tavLst>
                                        <p:tav tm="0">
                                          <p:val>
                                            <p:fltVal val="0"/>
                                          </p:val>
                                        </p:tav>
                                        <p:tav tm="100000">
                                          <p:val>
                                            <p:strVal val="#ppt_w"/>
                                          </p:val>
                                        </p:tav>
                                      </p:tavLst>
                                    </p:anim>
                                    <p:anim calcmode="lin" valueType="num">
                                      <p:cBhvr>
                                        <p:cTn id="88" dur="500" fill="hold"/>
                                        <p:tgtEl>
                                          <p:spTgt spid="41"/>
                                        </p:tgtEl>
                                        <p:attrNameLst>
                                          <p:attrName>ppt_h</p:attrName>
                                        </p:attrNameLst>
                                      </p:cBhvr>
                                      <p:tavLst>
                                        <p:tav tm="0">
                                          <p:val>
                                            <p:fltVal val="0"/>
                                          </p:val>
                                        </p:tav>
                                        <p:tav tm="100000">
                                          <p:val>
                                            <p:strVal val="#ppt_h"/>
                                          </p:val>
                                        </p:tav>
                                      </p:tavLst>
                                    </p:anim>
                                    <p:animEffect transition="in" filter="fade">
                                      <p:cBhvr>
                                        <p:cTn id="89"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P spid="23" grpId="0"/>
      <p:bldP spid="24" grpId="0" animBg="1"/>
      <p:bldP spid="27" grpId="0" animBg="1"/>
      <p:bldP spid="28" grpId="0"/>
      <p:bldP spid="29" grpId="0" animBg="1"/>
      <p:bldP spid="30" grpId="0" animBg="1"/>
      <p:bldP spid="31" grpId="0"/>
      <p:bldP spid="32" grpId="0" animBg="1"/>
      <p:bldP spid="33" grpId="0" animBg="1"/>
      <p:bldP spid="25" grpId="0"/>
      <p:bldP spid="40" grpId="0"/>
    </p:bldLst>
  </p:timing>
</p:sld>
</file>

<file path=ppt/slides/slide48.xml><?xml version="1.0" encoding="utf-8"?>
<p:sld xmlns:a="http://schemas.openxmlformats.org/drawingml/2006/main" xmlns:r="http://schemas.openxmlformats.org/officeDocument/2006/relationships" xmlns:p="http://schemas.openxmlformats.org/presentationml/2006/main">
  <p:cSld>
    <p:bg>
      <p:bgPr>
        <a:gradFill flip="none" rotWithShape="1">
          <a:gsLst>
            <a:gs pos="76860">
              <a:srgbClr val="FBFEDE"/>
            </a:gs>
            <a:gs pos="8000">
              <a:srgbClr val="FDFBB7"/>
            </a:gs>
            <a:gs pos="35000">
              <a:schemeClr val="accent4">
                <a:lumMod val="0"/>
                <a:lumOff val="100000"/>
              </a:schemeClr>
            </a:gs>
            <a:gs pos="100000">
              <a:schemeClr val="accent4">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31604" y="168574"/>
            <a:ext cx="5726986" cy="905483"/>
          </a:xfrm>
        </p:spPr>
        <p:txBody>
          <a:bodyPr>
            <a:normAutofit/>
            <a:scene3d>
              <a:camera prst="orthographicFront"/>
              <a:lightRig rig="harsh" dir="t"/>
            </a:scene3d>
            <a:sp3d extrusionH="57150" prstMaterial="matte">
              <a:bevelT w="63500" h="12700" prst="angle"/>
              <a:contourClr>
                <a:schemeClr val="bg1">
                  <a:lumMod val="65000"/>
                </a:schemeClr>
              </a:contourClr>
            </a:sp3d>
          </a:bodyPr>
          <a:lstStyle/>
          <a:p>
            <a:r>
              <a:rPr lang="en-US" sz="2400" b="1" cap="none" smtClean="0">
                <a:ln/>
                <a:solidFill>
                  <a:schemeClr val="accent3"/>
                </a:solidFill>
                <a:latin typeface="Arial" panose="020B0604020202020204" pitchFamily="34" charset="0"/>
                <a:cs typeface="Arial" panose="020B0604020202020204" pitchFamily="34" charset="0"/>
              </a:rPr>
              <a:t>GIAO CỦA HAI ĐOẠN THẲNG </a:t>
            </a:r>
            <a:r>
              <a:rPr lang="en-US" sz="2400" b="1" i="1" cap="none" smtClean="0">
                <a:ln/>
                <a:solidFill>
                  <a:schemeClr val="bg1">
                    <a:lumMod val="65000"/>
                  </a:schemeClr>
                </a:solidFill>
                <a:latin typeface="Arial" panose="020B0604020202020204" pitchFamily="34" charset="0"/>
                <a:cs typeface="Arial" panose="020B0604020202020204" pitchFamily="34" charset="0"/>
              </a:rPr>
              <a:t>(tiếp)</a:t>
            </a:r>
            <a:endParaRPr lang="en-US" sz="2400" b="1" i="1" cap="none">
              <a:ln/>
              <a:solidFill>
                <a:schemeClr val="bg1">
                  <a:lumMod val="65000"/>
                </a:schemeClr>
              </a:solidFill>
              <a:effectLst>
                <a:reflection blurRad="6350" stA="55000" endA="300" endPos="45500" dir="5400000" sy="-100000" algn="bl" rotWithShape="0"/>
              </a:effectLst>
              <a:latin typeface="Arial" panose="020B0604020202020204" pitchFamily="34" charset="0"/>
              <a:cs typeface="Arial" panose="020B0604020202020204" pitchFamily="34" charset="0"/>
            </a:endParaRPr>
          </a:p>
        </p:txBody>
      </p:sp>
      <p:sp>
        <p:nvSpPr>
          <p:cNvPr id="5" name="Rectangle 4"/>
          <p:cNvSpPr/>
          <p:nvPr/>
        </p:nvSpPr>
        <p:spPr>
          <a:xfrm>
            <a:off x="932843" y="987467"/>
            <a:ext cx="1055097" cy="369332"/>
          </a:xfrm>
          <a:prstGeom prst="rect">
            <a:avLst/>
          </a:prstGeom>
        </p:spPr>
        <p:txBody>
          <a:bodyPr wrap="none">
            <a:spAutoFit/>
          </a:bodyPr>
          <a:lstStyle/>
          <a:p>
            <a:pPr algn="just">
              <a:spcBef>
                <a:spcPts val="200"/>
              </a:spcBef>
            </a:pPr>
            <a:r>
              <a:rPr lang="en-US" b="1" i="1" smtClean="0">
                <a:effectLst>
                  <a:reflection blurRad="6350" stA="55000" endA="300" endPos="45500" dir="5400000" sy="-100000" algn="bl"/>
                </a:effectLst>
                <a:latin typeface="Arial" panose="020B0604020202020204" pitchFamily="34" charset="0"/>
                <a:ea typeface="Times New Roman" panose="02020603050405020304" pitchFamily="18" charset="0"/>
                <a:cs typeface="Arial" panose="020B0604020202020204" pitchFamily="34" charset="0"/>
              </a:rPr>
              <a:t>Dữ liệu:</a:t>
            </a:r>
            <a:endParaRPr lang="en-US" b="1" i="1">
              <a:effectLst/>
              <a:latin typeface="Arial" panose="020B0604020202020204" pitchFamily="34" charset="0"/>
              <a:ea typeface="Times New Roman" panose="02020603050405020304" pitchFamily="18" charset="0"/>
              <a:cs typeface="Arial" panose="020B0604020202020204" pitchFamily="34" charset="0"/>
            </a:endParaRPr>
          </a:p>
        </p:txBody>
      </p:sp>
      <p:sp>
        <p:nvSpPr>
          <p:cNvPr id="14" name="TextBox 13"/>
          <p:cNvSpPr txBox="1"/>
          <p:nvPr/>
        </p:nvSpPr>
        <p:spPr>
          <a:xfrm>
            <a:off x="9989555" y="6505132"/>
            <a:ext cx="1983235" cy="338554"/>
          </a:xfrm>
          <a:prstGeom prst="rect">
            <a:avLst/>
          </a:prstGeom>
          <a:noFill/>
        </p:spPr>
        <p:txBody>
          <a:bodyPr wrap="none" rtlCol="0">
            <a:spAutoFit/>
          </a:bodyPr>
          <a:lstStyle/>
          <a:p>
            <a:r>
              <a:rPr lang="en-US" sz="1600" b="1">
                <a:ln/>
                <a:solidFill>
                  <a:schemeClr val="accent3"/>
                </a:solidFill>
                <a:latin typeface="Arial" panose="020B0604020202020204" pitchFamily="34" charset="0"/>
                <a:cs typeface="Arial" panose="020B0604020202020204" pitchFamily="34" charset="0"/>
              </a:rPr>
              <a:t>HAI ĐOẠN THẲNG</a:t>
            </a:r>
            <a:endParaRPr lang="en-US" sz="1600"/>
          </a:p>
        </p:txBody>
      </p:sp>
      <p:sp>
        <p:nvSpPr>
          <p:cNvPr id="3" name="TextBox 2"/>
          <p:cNvSpPr txBox="1"/>
          <p:nvPr/>
        </p:nvSpPr>
        <p:spPr>
          <a:xfrm>
            <a:off x="2094932" y="1078885"/>
            <a:ext cx="4988256" cy="369332"/>
          </a:xfrm>
          <a:prstGeom prst="rect">
            <a:avLst/>
          </a:prstGeom>
          <a:noFill/>
        </p:spPr>
        <p:txBody>
          <a:bodyPr wrap="square" rtlCol="0">
            <a:spAutoFit/>
          </a:bodyPr>
          <a:lstStyle/>
          <a:p>
            <a:r>
              <a:rPr lang="en-US" smtClean="0">
                <a:latin typeface="Arial" panose="020B0604020202020204" pitchFamily="34" charset="0"/>
                <a:cs typeface="Arial" panose="020B0604020202020204" pitchFamily="34" charset="0"/>
              </a:rPr>
              <a:t>Tọa độ mỗi điểm: cặp giá trị  </a:t>
            </a:r>
            <a:r>
              <a:rPr lang="en-US" b="1" smtClean="0">
                <a:solidFill>
                  <a:srgbClr val="0070C0"/>
                </a:solidFill>
                <a:latin typeface="Courier New" panose="02070309020205020404" pitchFamily="49" charset="0"/>
                <a:cs typeface="Courier New" panose="02070309020205020404" pitchFamily="49" charset="0"/>
              </a:rPr>
              <a:t>pair&lt;int int&gt;</a:t>
            </a:r>
            <a:endParaRPr lang="en-US" b="1">
              <a:solidFill>
                <a:srgbClr val="0070C0"/>
              </a:solidFill>
              <a:latin typeface="Courier New" panose="02070309020205020404" pitchFamily="49" charset="0"/>
              <a:cs typeface="Courier New" panose="02070309020205020404" pitchFamily="49" charset="0"/>
            </a:endParaRPr>
          </a:p>
        </p:txBody>
      </p:sp>
      <p:sp>
        <p:nvSpPr>
          <p:cNvPr id="6" name="TextBox 5"/>
          <p:cNvSpPr txBox="1"/>
          <p:nvPr/>
        </p:nvSpPr>
        <p:spPr>
          <a:xfrm>
            <a:off x="872901" y="1448217"/>
            <a:ext cx="1236236" cy="369332"/>
          </a:xfrm>
          <a:prstGeom prst="rect">
            <a:avLst/>
          </a:prstGeom>
        </p:spPr>
        <p:txBody>
          <a:bodyPr wrap="none">
            <a:spAutoFit/>
          </a:bodyPr>
          <a:lstStyle>
            <a:defPPr>
              <a:defRPr lang="en-US"/>
            </a:defPPr>
            <a:lvl1pPr algn="just">
              <a:spcBef>
                <a:spcPts val="200"/>
              </a:spcBef>
              <a:defRPr b="1" i="1">
                <a:effectLst>
                  <a:reflection blurRad="6350" stA="55000" endA="300" endPos="45500" dir="5400000" sy="-100000" algn="bl"/>
                </a:effectLst>
                <a:latin typeface="Arial" panose="020B0604020202020204" pitchFamily="34" charset="0"/>
                <a:ea typeface="Times New Roman" panose="02020603050405020304" pitchFamily="18" charset="0"/>
                <a:cs typeface="Arial" panose="020B0604020202020204" pitchFamily="34" charset="0"/>
              </a:defRPr>
            </a:lvl1pPr>
          </a:lstStyle>
          <a:p>
            <a:r>
              <a:rPr lang="en-US"/>
              <a:t>Bài toán: </a:t>
            </a:r>
          </a:p>
        </p:txBody>
      </p:sp>
      <p:sp>
        <p:nvSpPr>
          <p:cNvPr id="7" name="TextBox 6"/>
          <p:cNvSpPr txBox="1"/>
          <p:nvPr/>
        </p:nvSpPr>
        <p:spPr>
          <a:xfrm>
            <a:off x="2094933" y="1448217"/>
            <a:ext cx="1794680" cy="369332"/>
          </a:xfrm>
          <a:prstGeom prst="rect">
            <a:avLst/>
          </a:prstGeom>
          <a:noFill/>
        </p:spPr>
        <p:txBody>
          <a:bodyPr wrap="square" rtlCol="0">
            <a:spAutoFit/>
          </a:bodyPr>
          <a:lstStyle/>
          <a:p>
            <a:r>
              <a:rPr lang="en-US" smtClean="0">
                <a:solidFill>
                  <a:srgbClr val="0070C0"/>
                </a:solidFill>
                <a:latin typeface="Arial" panose="020B0604020202020204" pitchFamily="34" charset="0"/>
                <a:cs typeface="Arial" panose="020B0604020202020204" pitchFamily="34" charset="0"/>
              </a:rPr>
              <a:t>Lớp nhận dạng</a:t>
            </a:r>
            <a:endParaRPr lang="en-US">
              <a:solidFill>
                <a:srgbClr val="0070C0"/>
              </a:solidFill>
              <a:latin typeface="Arial" panose="020B0604020202020204" pitchFamily="34" charset="0"/>
              <a:cs typeface="Arial" panose="020B0604020202020204" pitchFamily="34" charset="0"/>
            </a:endParaRPr>
          </a:p>
        </p:txBody>
      </p:sp>
      <p:cxnSp>
        <p:nvCxnSpPr>
          <p:cNvPr id="9" name="Straight Arrow Connector 8"/>
          <p:cNvCxnSpPr>
            <a:stCxn id="7" idx="3"/>
          </p:cNvCxnSpPr>
          <p:nvPr/>
        </p:nvCxnSpPr>
        <p:spPr>
          <a:xfrm>
            <a:off x="3889613" y="1632883"/>
            <a:ext cx="699447" cy="0"/>
          </a:xfrm>
          <a:prstGeom prst="straightConnector1">
            <a:avLst/>
          </a:prstGeom>
          <a:ln w="38100" cmpd="thickThin">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4710182" y="1448217"/>
            <a:ext cx="2722729" cy="369332"/>
          </a:xfrm>
          <a:prstGeom prst="rect">
            <a:avLst/>
          </a:prstGeom>
          <a:noFill/>
        </p:spPr>
        <p:txBody>
          <a:bodyPr wrap="square" rtlCol="0">
            <a:spAutoFit/>
          </a:bodyPr>
          <a:lstStyle/>
          <a:p>
            <a:r>
              <a:rPr lang="en-US" i="1" smtClean="0">
                <a:solidFill>
                  <a:schemeClr val="accent6">
                    <a:lumMod val="50000"/>
                  </a:schemeClr>
                </a:solidFill>
                <a:latin typeface="Arial" panose="020B0604020202020204" pitchFamily="34" charset="0"/>
                <a:cs typeface="Arial" panose="020B0604020202020204" pitchFamily="34" charset="0"/>
              </a:rPr>
              <a:t>Chuẩn hóa dữ liệu vào:</a:t>
            </a:r>
            <a:endParaRPr lang="en-US" i="1">
              <a:solidFill>
                <a:schemeClr val="accent6">
                  <a:lumMod val="50000"/>
                </a:schemeClr>
              </a:solidFill>
              <a:latin typeface="Arial" panose="020B0604020202020204" pitchFamily="34" charset="0"/>
              <a:cs typeface="Arial" panose="020B0604020202020204" pitchFamily="34" charset="0"/>
            </a:endParaRPr>
          </a:p>
        </p:txBody>
      </p:sp>
      <p:sp>
        <p:nvSpPr>
          <p:cNvPr id="11" name="TextBox 10"/>
          <p:cNvSpPr txBox="1"/>
          <p:nvPr/>
        </p:nvSpPr>
        <p:spPr>
          <a:xfrm>
            <a:off x="5129987" y="1838027"/>
            <a:ext cx="5851185" cy="646331"/>
          </a:xfrm>
          <a:prstGeom prst="rect">
            <a:avLst/>
          </a:prstGeom>
          <a:noFill/>
        </p:spPr>
        <p:txBody>
          <a:bodyPr wrap="square" rtlCol="0">
            <a:spAutoFit/>
          </a:bodyPr>
          <a:lstStyle/>
          <a:p>
            <a:r>
              <a:rPr lang="en-US" smtClean="0">
                <a:latin typeface="Arial" panose="020B0604020202020204" pitchFamily="34" charset="0"/>
                <a:cs typeface="Arial" panose="020B0604020202020204" pitchFamily="34" charset="0"/>
              </a:rPr>
              <a:t>Mỗi đoạn: tọa độ điểm đầu theo thứ tự từ điển nhỏ hơn tọa độ điểm cuối,</a:t>
            </a:r>
            <a:endParaRPr lang="en-US">
              <a:latin typeface="Arial" panose="020B0604020202020204" pitchFamily="34" charset="0"/>
              <a:cs typeface="Arial" panose="020B0604020202020204" pitchFamily="34" charset="0"/>
            </a:endParaRPr>
          </a:p>
        </p:txBody>
      </p:sp>
      <p:sp>
        <p:nvSpPr>
          <p:cNvPr id="19" name="TextBox 18"/>
          <p:cNvSpPr txBox="1"/>
          <p:nvPr/>
        </p:nvSpPr>
        <p:spPr>
          <a:xfrm>
            <a:off x="5129987" y="2530446"/>
            <a:ext cx="7632218" cy="369332"/>
          </a:xfrm>
          <a:prstGeom prst="rect">
            <a:avLst/>
          </a:prstGeom>
          <a:noFill/>
        </p:spPr>
        <p:txBody>
          <a:bodyPr wrap="square" rtlCol="0">
            <a:spAutoFit/>
          </a:bodyPr>
          <a:lstStyle/>
          <a:p>
            <a:r>
              <a:rPr lang="en-US" smtClean="0">
                <a:latin typeface="Arial" panose="020B0604020202020204" pitchFamily="34" charset="0"/>
                <a:cs typeface="Arial" panose="020B0604020202020204" pitchFamily="34" charset="0"/>
              </a:rPr>
              <a:t>Đoạn thứ nhất theo thứ tự từ điển nhỏ hơn đoạn thứ 2.</a:t>
            </a:r>
            <a:endParaRPr lang="en-US">
              <a:latin typeface="Arial" panose="020B0604020202020204" pitchFamily="34" charset="0"/>
              <a:cs typeface="Arial" panose="020B0604020202020204" pitchFamily="34" charset="0"/>
            </a:endParaRPr>
          </a:p>
        </p:txBody>
      </p:sp>
      <p:grpSp>
        <p:nvGrpSpPr>
          <p:cNvPr id="30" name="Group 29"/>
          <p:cNvGrpSpPr/>
          <p:nvPr/>
        </p:nvGrpSpPr>
        <p:grpSpPr>
          <a:xfrm>
            <a:off x="1327852" y="1871584"/>
            <a:ext cx="1987132" cy="1464703"/>
            <a:chOff x="743803" y="3524396"/>
            <a:chExt cx="1987132" cy="1464703"/>
          </a:xfrm>
        </p:grpSpPr>
        <p:cxnSp>
          <p:nvCxnSpPr>
            <p:cNvPr id="31" name="Straight Connector 30"/>
            <p:cNvCxnSpPr/>
            <p:nvPr/>
          </p:nvCxnSpPr>
          <p:spPr>
            <a:xfrm flipV="1">
              <a:off x="932843" y="3985146"/>
              <a:ext cx="1353157" cy="634621"/>
            </a:xfrm>
            <a:prstGeom prst="line">
              <a:avLst/>
            </a:prstGeom>
            <a:ln w="28575">
              <a:solidFill>
                <a:schemeClr val="accent4">
                  <a:lumMod val="7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1255594" y="3869140"/>
              <a:ext cx="853543" cy="1044054"/>
            </a:xfrm>
            <a:prstGeom prst="line">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743803" y="4619767"/>
              <a:ext cx="511791" cy="369332"/>
            </a:xfrm>
            <a:prstGeom prst="rect">
              <a:avLst/>
            </a:prstGeom>
            <a:noFill/>
          </p:spPr>
          <p:txBody>
            <a:bodyPr wrap="square" rtlCol="0">
              <a:spAutoFit/>
            </a:bodyPr>
            <a:lstStyle/>
            <a:p>
              <a:r>
                <a:rPr lang="en-US" b="1" smtClean="0">
                  <a:latin typeface="Courier New" panose="02070309020205020404" pitchFamily="49" charset="0"/>
                  <a:cs typeface="Courier New" panose="02070309020205020404" pitchFamily="49" charset="0"/>
                </a:rPr>
                <a:t>p</a:t>
              </a:r>
              <a:r>
                <a:rPr lang="en-US" b="1" baseline="-25000" smtClean="0">
                  <a:latin typeface="Courier New" panose="02070309020205020404" pitchFamily="49" charset="0"/>
                  <a:cs typeface="Courier New" panose="02070309020205020404" pitchFamily="49" charset="0"/>
                </a:rPr>
                <a:t>0</a:t>
              </a:r>
              <a:endParaRPr lang="en-US" b="1" baseline="-25000">
                <a:latin typeface="Courier New" panose="02070309020205020404" pitchFamily="49" charset="0"/>
                <a:cs typeface="Courier New" panose="02070309020205020404" pitchFamily="49" charset="0"/>
              </a:endParaRPr>
            </a:p>
          </p:txBody>
        </p:sp>
        <p:sp>
          <p:nvSpPr>
            <p:cNvPr id="34" name="TextBox 33"/>
            <p:cNvSpPr txBox="1"/>
            <p:nvPr/>
          </p:nvSpPr>
          <p:spPr>
            <a:xfrm>
              <a:off x="2219144" y="3971498"/>
              <a:ext cx="511791" cy="369332"/>
            </a:xfrm>
            <a:prstGeom prst="rect">
              <a:avLst/>
            </a:prstGeom>
            <a:noFill/>
          </p:spPr>
          <p:txBody>
            <a:bodyPr wrap="square" rtlCol="0">
              <a:spAutoFit/>
            </a:bodyPr>
            <a:lstStyle/>
            <a:p>
              <a:r>
                <a:rPr lang="en-US" b="1" smtClean="0">
                  <a:latin typeface="Courier New" panose="02070309020205020404" pitchFamily="49" charset="0"/>
                  <a:cs typeface="Courier New" panose="02070309020205020404" pitchFamily="49" charset="0"/>
                </a:rPr>
                <a:t>p</a:t>
              </a:r>
              <a:r>
                <a:rPr lang="en-US" b="1" baseline="-25000" smtClean="0">
                  <a:latin typeface="Courier New" panose="02070309020205020404" pitchFamily="49" charset="0"/>
                  <a:cs typeface="Courier New" panose="02070309020205020404" pitchFamily="49" charset="0"/>
                </a:rPr>
                <a:t>1</a:t>
              </a:r>
              <a:endParaRPr lang="en-US" b="1" baseline="-25000">
                <a:latin typeface="Courier New" panose="02070309020205020404" pitchFamily="49" charset="0"/>
                <a:cs typeface="Courier New" panose="02070309020205020404" pitchFamily="49" charset="0"/>
              </a:endParaRPr>
            </a:p>
          </p:txBody>
        </p:sp>
        <p:sp>
          <p:nvSpPr>
            <p:cNvPr id="35" name="TextBox 34"/>
            <p:cNvSpPr txBox="1"/>
            <p:nvPr/>
          </p:nvSpPr>
          <p:spPr>
            <a:xfrm>
              <a:off x="1235123" y="3524396"/>
              <a:ext cx="511791" cy="369332"/>
            </a:xfrm>
            <a:prstGeom prst="rect">
              <a:avLst/>
            </a:prstGeom>
            <a:noFill/>
          </p:spPr>
          <p:txBody>
            <a:bodyPr wrap="square" rtlCol="0">
              <a:spAutoFit/>
            </a:bodyPr>
            <a:lstStyle/>
            <a:p>
              <a:r>
                <a:rPr lang="en-US" b="1" smtClean="0">
                  <a:latin typeface="Courier New" panose="02070309020205020404" pitchFamily="49" charset="0"/>
                  <a:cs typeface="Courier New" panose="02070309020205020404" pitchFamily="49" charset="0"/>
                </a:rPr>
                <a:t>p</a:t>
              </a:r>
              <a:r>
                <a:rPr lang="en-US" b="1" baseline="-25000" smtClean="0">
                  <a:latin typeface="Courier New" panose="02070309020205020404" pitchFamily="49" charset="0"/>
                  <a:cs typeface="Courier New" panose="02070309020205020404" pitchFamily="49" charset="0"/>
                </a:rPr>
                <a:t>2</a:t>
              </a:r>
              <a:endParaRPr lang="en-US" b="1" baseline="-25000">
                <a:latin typeface="Courier New" panose="02070309020205020404" pitchFamily="49" charset="0"/>
                <a:cs typeface="Courier New" panose="02070309020205020404" pitchFamily="49" charset="0"/>
              </a:endParaRPr>
            </a:p>
          </p:txBody>
        </p:sp>
        <p:sp>
          <p:nvSpPr>
            <p:cNvPr id="36" name="TextBox 35"/>
            <p:cNvSpPr txBox="1"/>
            <p:nvPr/>
          </p:nvSpPr>
          <p:spPr>
            <a:xfrm>
              <a:off x="2094932" y="4526519"/>
              <a:ext cx="511791" cy="369332"/>
            </a:xfrm>
            <a:prstGeom prst="rect">
              <a:avLst/>
            </a:prstGeom>
            <a:noFill/>
          </p:spPr>
          <p:txBody>
            <a:bodyPr wrap="square" rtlCol="0">
              <a:spAutoFit/>
            </a:bodyPr>
            <a:lstStyle/>
            <a:p>
              <a:r>
                <a:rPr lang="en-US" b="1" smtClean="0">
                  <a:latin typeface="Courier New" panose="02070309020205020404" pitchFamily="49" charset="0"/>
                  <a:cs typeface="Courier New" panose="02070309020205020404" pitchFamily="49" charset="0"/>
                </a:rPr>
                <a:t>p</a:t>
              </a:r>
              <a:r>
                <a:rPr lang="en-US" b="1" baseline="-25000" smtClean="0">
                  <a:latin typeface="Courier New" panose="02070309020205020404" pitchFamily="49" charset="0"/>
                  <a:cs typeface="Courier New" panose="02070309020205020404" pitchFamily="49" charset="0"/>
                </a:rPr>
                <a:t>3</a:t>
              </a:r>
              <a:endParaRPr lang="en-US" b="1" baseline="-25000">
                <a:latin typeface="Courier New" panose="02070309020205020404" pitchFamily="49" charset="0"/>
                <a:cs typeface="Courier New" panose="02070309020205020404" pitchFamily="49" charset="0"/>
              </a:endParaRPr>
            </a:p>
          </p:txBody>
        </p:sp>
      </p:grpSp>
      <p:grpSp>
        <p:nvGrpSpPr>
          <p:cNvPr id="81" name="Group 80"/>
          <p:cNvGrpSpPr/>
          <p:nvPr/>
        </p:nvGrpSpPr>
        <p:grpSpPr>
          <a:xfrm>
            <a:off x="933268" y="3822996"/>
            <a:ext cx="1987132" cy="1464703"/>
            <a:chOff x="914093" y="3801755"/>
            <a:chExt cx="1987132" cy="1464703"/>
          </a:xfrm>
        </p:grpSpPr>
        <p:grpSp>
          <p:nvGrpSpPr>
            <p:cNvPr id="29" name="Group 28"/>
            <p:cNvGrpSpPr/>
            <p:nvPr/>
          </p:nvGrpSpPr>
          <p:grpSpPr>
            <a:xfrm>
              <a:off x="914093" y="3801755"/>
              <a:ext cx="1987132" cy="1464703"/>
              <a:chOff x="914093" y="3801755"/>
              <a:chExt cx="1987132" cy="1464703"/>
            </a:xfrm>
          </p:grpSpPr>
          <p:sp>
            <p:nvSpPr>
              <p:cNvPr id="25" name="Isosceles Triangle 24"/>
              <p:cNvSpPr/>
              <p:nvPr/>
            </p:nvSpPr>
            <p:spPr>
              <a:xfrm>
                <a:off x="1124518" y="4141588"/>
                <a:ext cx="1162373" cy="1063558"/>
              </a:xfrm>
              <a:custGeom>
                <a:avLst/>
                <a:gdLst>
                  <a:gd name="connsiteX0" fmla="*/ 0 w 1678675"/>
                  <a:gd name="connsiteY0" fmla="*/ 994726 h 994726"/>
                  <a:gd name="connsiteX1" fmla="*/ 839338 w 1678675"/>
                  <a:gd name="connsiteY1" fmla="*/ 0 h 994726"/>
                  <a:gd name="connsiteX2" fmla="*/ 1678675 w 1678675"/>
                  <a:gd name="connsiteY2" fmla="*/ 994726 h 994726"/>
                  <a:gd name="connsiteX3" fmla="*/ 0 w 1678675"/>
                  <a:gd name="connsiteY3" fmla="*/ 994726 h 994726"/>
                  <a:gd name="connsiteX0" fmla="*/ 0 w 1678675"/>
                  <a:gd name="connsiteY0" fmla="*/ 810482 h 810482"/>
                  <a:gd name="connsiteX1" fmla="*/ 279780 w 1678675"/>
                  <a:gd name="connsiteY1" fmla="*/ 0 h 810482"/>
                  <a:gd name="connsiteX2" fmla="*/ 1678675 w 1678675"/>
                  <a:gd name="connsiteY2" fmla="*/ 810482 h 810482"/>
                  <a:gd name="connsiteX3" fmla="*/ 0 w 1678675"/>
                  <a:gd name="connsiteY3" fmla="*/ 810482 h 810482"/>
                  <a:gd name="connsiteX0" fmla="*/ 0 w 1194179"/>
                  <a:gd name="connsiteY0" fmla="*/ 810482 h 1124380"/>
                  <a:gd name="connsiteX1" fmla="*/ 279780 w 1194179"/>
                  <a:gd name="connsiteY1" fmla="*/ 0 h 1124380"/>
                  <a:gd name="connsiteX2" fmla="*/ 1194179 w 1194179"/>
                  <a:gd name="connsiteY2" fmla="*/ 1124380 h 1124380"/>
                  <a:gd name="connsiteX3" fmla="*/ 0 w 1194179"/>
                  <a:gd name="connsiteY3" fmla="*/ 810482 h 1124380"/>
                  <a:gd name="connsiteX0" fmla="*/ 0 w 1194179"/>
                  <a:gd name="connsiteY0" fmla="*/ 796834 h 1110732"/>
                  <a:gd name="connsiteX1" fmla="*/ 293428 w 1194179"/>
                  <a:gd name="connsiteY1" fmla="*/ 0 h 1110732"/>
                  <a:gd name="connsiteX2" fmla="*/ 1194179 w 1194179"/>
                  <a:gd name="connsiteY2" fmla="*/ 1110732 h 1110732"/>
                  <a:gd name="connsiteX3" fmla="*/ 0 w 1194179"/>
                  <a:gd name="connsiteY3" fmla="*/ 796834 h 1110732"/>
                  <a:gd name="connsiteX0" fmla="*/ 0 w 1194179"/>
                  <a:gd name="connsiteY0" fmla="*/ 796834 h 1110732"/>
                  <a:gd name="connsiteX1" fmla="*/ 286604 w 1194179"/>
                  <a:gd name="connsiteY1" fmla="*/ 0 h 1110732"/>
                  <a:gd name="connsiteX2" fmla="*/ 1194179 w 1194179"/>
                  <a:gd name="connsiteY2" fmla="*/ 1110732 h 1110732"/>
                  <a:gd name="connsiteX3" fmla="*/ 0 w 1194179"/>
                  <a:gd name="connsiteY3" fmla="*/ 796834 h 1110732"/>
                  <a:gd name="connsiteX0" fmla="*/ 0 w 1194179"/>
                  <a:gd name="connsiteY0" fmla="*/ 769538 h 1083436"/>
                  <a:gd name="connsiteX1" fmla="*/ 307076 w 1194179"/>
                  <a:gd name="connsiteY1" fmla="*/ 0 h 1083436"/>
                  <a:gd name="connsiteX2" fmla="*/ 1194179 w 1194179"/>
                  <a:gd name="connsiteY2" fmla="*/ 1083436 h 1083436"/>
                  <a:gd name="connsiteX3" fmla="*/ 0 w 1194179"/>
                  <a:gd name="connsiteY3" fmla="*/ 769538 h 1083436"/>
                  <a:gd name="connsiteX0" fmla="*/ 0 w 1194179"/>
                  <a:gd name="connsiteY0" fmla="*/ 765563 h 1079461"/>
                  <a:gd name="connsiteX1" fmla="*/ 307076 w 1194179"/>
                  <a:gd name="connsiteY1" fmla="*/ 0 h 1079461"/>
                  <a:gd name="connsiteX2" fmla="*/ 1194179 w 1194179"/>
                  <a:gd name="connsiteY2" fmla="*/ 1079461 h 1079461"/>
                  <a:gd name="connsiteX3" fmla="*/ 0 w 1194179"/>
                  <a:gd name="connsiteY3" fmla="*/ 765563 h 1079461"/>
                  <a:gd name="connsiteX0" fmla="*/ 0 w 1162373"/>
                  <a:gd name="connsiteY0" fmla="*/ 765563 h 1063558"/>
                  <a:gd name="connsiteX1" fmla="*/ 307076 w 1162373"/>
                  <a:gd name="connsiteY1" fmla="*/ 0 h 1063558"/>
                  <a:gd name="connsiteX2" fmla="*/ 1162373 w 1162373"/>
                  <a:gd name="connsiteY2" fmla="*/ 1063558 h 1063558"/>
                  <a:gd name="connsiteX3" fmla="*/ 0 w 1162373"/>
                  <a:gd name="connsiteY3" fmla="*/ 765563 h 1063558"/>
                </a:gdLst>
                <a:ahLst/>
                <a:cxnLst>
                  <a:cxn ang="0">
                    <a:pos x="connsiteX0" y="connsiteY0"/>
                  </a:cxn>
                  <a:cxn ang="0">
                    <a:pos x="connsiteX1" y="connsiteY1"/>
                  </a:cxn>
                  <a:cxn ang="0">
                    <a:pos x="connsiteX2" y="connsiteY2"/>
                  </a:cxn>
                  <a:cxn ang="0">
                    <a:pos x="connsiteX3" y="connsiteY3"/>
                  </a:cxn>
                </a:cxnLst>
                <a:rect l="l" t="t" r="r" b="b"/>
                <a:pathLst>
                  <a:path w="1162373" h="1063558">
                    <a:moveTo>
                      <a:pt x="0" y="765563"/>
                    </a:moveTo>
                    <a:lnTo>
                      <a:pt x="307076" y="0"/>
                    </a:lnTo>
                    <a:lnTo>
                      <a:pt x="1162373" y="1063558"/>
                    </a:lnTo>
                    <a:lnTo>
                      <a:pt x="0" y="765563"/>
                    </a:lnTo>
                    <a:close/>
                  </a:path>
                </a:pathLst>
              </a:custGeom>
              <a:pattFill prst="pct20">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p:cNvGrpSpPr/>
              <p:nvPr/>
            </p:nvGrpSpPr>
            <p:grpSpPr>
              <a:xfrm>
                <a:off x="914093" y="3801755"/>
                <a:ext cx="1987132" cy="1464703"/>
                <a:chOff x="743803" y="3524396"/>
                <a:chExt cx="1987132" cy="1464703"/>
              </a:xfrm>
            </p:grpSpPr>
            <p:cxnSp>
              <p:nvCxnSpPr>
                <p:cNvPr id="13" name="Straight Connector 12"/>
                <p:cNvCxnSpPr/>
                <p:nvPr/>
              </p:nvCxnSpPr>
              <p:spPr>
                <a:xfrm flipV="1">
                  <a:off x="932843" y="3985146"/>
                  <a:ext cx="1353157" cy="634621"/>
                </a:xfrm>
                <a:prstGeom prst="line">
                  <a:avLst/>
                </a:prstGeom>
                <a:ln w="28575">
                  <a:solidFill>
                    <a:schemeClr val="accent4">
                      <a:lumMod val="7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1255594" y="3869140"/>
                  <a:ext cx="853543" cy="1044054"/>
                </a:xfrm>
                <a:prstGeom prst="line">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743803" y="4619767"/>
                  <a:ext cx="511791" cy="369332"/>
                </a:xfrm>
                <a:prstGeom prst="rect">
                  <a:avLst/>
                </a:prstGeom>
                <a:noFill/>
              </p:spPr>
              <p:txBody>
                <a:bodyPr wrap="square" rtlCol="0">
                  <a:spAutoFit/>
                </a:bodyPr>
                <a:lstStyle/>
                <a:p>
                  <a:r>
                    <a:rPr lang="en-US" b="1" smtClean="0">
                      <a:latin typeface="Courier New" panose="02070309020205020404" pitchFamily="49" charset="0"/>
                      <a:cs typeface="Courier New" panose="02070309020205020404" pitchFamily="49" charset="0"/>
                    </a:rPr>
                    <a:t>p</a:t>
                  </a:r>
                  <a:r>
                    <a:rPr lang="en-US" b="1" baseline="-25000" smtClean="0">
                      <a:latin typeface="Courier New" panose="02070309020205020404" pitchFamily="49" charset="0"/>
                      <a:cs typeface="Courier New" panose="02070309020205020404" pitchFamily="49" charset="0"/>
                    </a:rPr>
                    <a:t>0</a:t>
                  </a:r>
                  <a:endParaRPr lang="en-US" b="1" baseline="-25000">
                    <a:latin typeface="Courier New" panose="02070309020205020404" pitchFamily="49" charset="0"/>
                    <a:cs typeface="Courier New" panose="02070309020205020404" pitchFamily="49" charset="0"/>
                  </a:endParaRPr>
                </a:p>
              </p:txBody>
            </p:sp>
            <p:sp>
              <p:nvSpPr>
                <p:cNvPr id="26" name="TextBox 25"/>
                <p:cNvSpPr txBox="1"/>
                <p:nvPr/>
              </p:nvSpPr>
              <p:spPr>
                <a:xfrm>
                  <a:off x="2219144" y="3971498"/>
                  <a:ext cx="511791" cy="369332"/>
                </a:xfrm>
                <a:prstGeom prst="rect">
                  <a:avLst/>
                </a:prstGeom>
                <a:noFill/>
              </p:spPr>
              <p:txBody>
                <a:bodyPr wrap="square" rtlCol="0">
                  <a:spAutoFit/>
                </a:bodyPr>
                <a:lstStyle/>
                <a:p>
                  <a:r>
                    <a:rPr lang="en-US" b="1" smtClean="0">
                      <a:latin typeface="Courier New" panose="02070309020205020404" pitchFamily="49" charset="0"/>
                      <a:cs typeface="Courier New" panose="02070309020205020404" pitchFamily="49" charset="0"/>
                    </a:rPr>
                    <a:t>p</a:t>
                  </a:r>
                  <a:r>
                    <a:rPr lang="en-US" b="1" baseline="-25000" smtClean="0">
                      <a:latin typeface="Courier New" panose="02070309020205020404" pitchFamily="49" charset="0"/>
                      <a:cs typeface="Courier New" panose="02070309020205020404" pitchFamily="49" charset="0"/>
                    </a:rPr>
                    <a:t>1</a:t>
                  </a:r>
                  <a:endParaRPr lang="en-US" b="1" baseline="-25000">
                    <a:latin typeface="Courier New" panose="02070309020205020404" pitchFamily="49" charset="0"/>
                    <a:cs typeface="Courier New" panose="02070309020205020404" pitchFamily="49" charset="0"/>
                  </a:endParaRPr>
                </a:p>
              </p:txBody>
            </p:sp>
            <p:sp>
              <p:nvSpPr>
                <p:cNvPr id="27" name="TextBox 26"/>
                <p:cNvSpPr txBox="1"/>
                <p:nvPr/>
              </p:nvSpPr>
              <p:spPr>
                <a:xfrm>
                  <a:off x="1235123" y="3524396"/>
                  <a:ext cx="511791" cy="369332"/>
                </a:xfrm>
                <a:prstGeom prst="rect">
                  <a:avLst/>
                </a:prstGeom>
                <a:noFill/>
              </p:spPr>
              <p:txBody>
                <a:bodyPr wrap="square" rtlCol="0">
                  <a:spAutoFit/>
                </a:bodyPr>
                <a:lstStyle/>
                <a:p>
                  <a:r>
                    <a:rPr lang="en-US" b="1" smtClean="0">
                      <a:latin typeface="Courier New" panose="02070309020205020404" pitchFamily="49" charset="0"/>
                      <a:cs typeface="Courier New" panose="02070309020205020404" pitchFamily="49" charset="0"/>
                    </a:rPr>
                    <a:t>p</a:t>
                  </a:r>
                  <a:r>
                    <a:rPr lang="en-US" b="1" baseline="-25000" smtClean="0">
                      <a:latin typeface="Courier New" panose="02070309020205020404" pitchFamily="49" charset="0"/>
                      <a:cs typeface="Courier New" panose="02070309020205020404" pitchFamily="49" charset="0"/>
                    </a:rPr>
                    <a:t>2</a:t>
                  </a:r>
                  <a:endParaRPr lang="en-US" b="1" baseline="-25000">
                    <a:latin typeface="Courier New" panose="02070309020205020404" pitchFamily="49" charset="0"/>
                    <a:cs typeface="Courier New" panose="02070309020205020404" pitchFamily="49" charset="0"/>
                  </a:endParaRPr>
                </a:p>
              </p:txBody>
            </p:sp>
            <p:sp>
              <p:nvSpPr>
                <p:cNvPr id="28" name="TextBox 27"/>
                <p:cNvSpPr txBox="1"/>
                <p:nvPr/>
              </p:nvSpPr>
              <p:spPr>
                <a:xfrm>
                  <a:off x="2094932" y="4526519"/>
                  <a:ext cx="511791" cy="369332"/>
                </a:xfrm>
                <a:prstGeom prst="rect">
                  <a:avLst/>
                </a:prstGeom>
                <a:noFill/>
              </p:spPr>
              <p:txBody>
                <a:bodyPr wrap="square" rtlCol="0">
                  <a:spAutoFit/>
                </a:bodyPr>
                <a:lstStyle/>
                <a:p>
                  <a:r>
                    <a:rPr lang="en-US" b="1" smtClean="0">
                      <a:latin typeface="Courier New" panose="02070309020205020404" pitchFamily="49" charset="0"/>
                      <a:cs typeface="Courier New" panose="02070309020205020404" pitchFamily="49" charset="0"/>
                    </a:rPr>
                    <a:t>p</a:t>
                  </a:r>
                  <a:r>
                    <a:rPr lang="en-US" b="1" baseline="-25000" smtClean="0">
                      <a:latin typeface="Courier New" panose="02070309020205020404" pitchFamily="49" charset="0"/>
                      <a:cs typeface="Courier New" panose="02070309020205020404" pitchFamily="49" charset="0"/>
                    </a:rPr>
                    <a:t>3</a:t>
                  </a:r>
                  <a:endParaRPr lang="en-US" b="1" baseline="-25000">
                    <a:latin typeface="Courier New" panose="02070309020205020404" pitchFamily="49" charset="0"/>
                    <a:cs typeface="Courier New" panose="02070309020205020404" pitchFamily="49" charset="0"/>
                  </a:endParaRPr>
                </a:p>
              </p:txBody>
            </p:sp>
          </p:grpSp>
        </p:grpSp>
        <p:cxnSp>
          <p:nvCxnSpPr>
            <p:cNvPr id="46" name="Straight Arrow Connector 45"/>
            <p:cNvCxnSpPr/>
            <p:nvPr/>
          </p:nvCxnSpPr>
          <p:spPr>
            <a:xfrm>
              <a:off x="1705704" y="4309936"/>
              <a:ext cx="487766" cy="579226"/>
            </a:xfrm>
            <a:prstGeom prst="straightConnector1">
              <a:avLst/>
            </a:prstGeom>
            <a:ln w="19050">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77" name="TextBox 76"/>
            <p:cNvSpPr txBox="1"/>
            <p:nvPr/>
          </p:nvSpPr>
          <p:spPr>
            <a:xfrm>
              <a:off x="1453955" y="4665836"/>
              <a:ext cx="573206" cy="369332"/>
            </a:xfrm>
            <a:prstGeom prst="rect">
              <a:avLst/>
            </a:prstGeom>
            <a:noFill/>
          </p:spPr>
          <p:txBody>
            <a:bodyPr wrap="square" rtlCol="0">
              <a:spAutoFit/>
            </a:bodyPr>
            <a:lstStyle/>
            <a:p>
              <a:r>
                <a:rPr lang="en-US" b="1" smtClean="0">
                  <a:latin typeface="Courier New" panose="02070309020205020404" pitchFamily="49" charset="0"/>
                  <a:cs typeface="Courier New" panose="02070309020205020404" pitchFamily="49" charset="0"/>
                </a:rPr>
                <a:t>s0</a:t>
              </a:r>
              <a:endParaRPr lang="en-US" b="1">
                <a:latin typeface="Courier New" panose="02070309020205020404" pitchFamily="49" charset="0"/>
                <a:cs typeface="Courier New" panose="02070309020205020404" pitchFamily="49" charset="0"/>
              </a:endParaRPr>
            </a:p>
          </p:txBody>
        </p:sp>
      </p:grpSp>
      <p:grpSp>
        <p:nvGrpSpPr>
          <p:cNvPr id="82" name="Group 81"/>
          <p:cNvGrpSpPr/>
          <p:nvPr/>
        </p:nvGrpSpPr>
        <p:grpSpPr>
          <a:xfrm>
            <a:off x="3231210" y="3722412"/>
            <a:ext cx="1987132" cy="1464703"/>
            <a:chOff x="3160532" y="3970103"/>
            <a:chExt cx="1987132" cy="1464703"/>
          </a:xfrm>
        </p:grpSpPr>
        <p:sp>
          <p:nvSpPr>
            <p:cNvPr id="38" name="Isosceles Triangle 24"/>
            <p:cNvSpPr/>
            <p:nvPr/>
          </p:nvSpPr>
          <p:spPr>
            <a:xfrm>
              <a:off x="3679923" y="4309936"/>
              <a:ext cx="1003109" cy="1063558"/>
            </a:xfrm>
            <a:custGeom>
              <a:avLst/>
              <a:gdLst>
                <a:gd name="connsiteX0" fmla="*/ 0 w 1678675"/>
                <a:gd name="connsiteY0" fmla="*/ 994726 h 994726"/>
                <a:gd name="connsiteX1" fmla="*/ 839338 w 1678675"/>
                <a:gd name="connsiteY1" fmla="*/ 0 h 994726"/>
                <a:gd name="connsiteX2" fmla="*/ 1678675 w 1678675"/>
                <a:gd name="connsiteY2" fmla="*/ 994726 h 994726"/>
                <a:gd name="connsiteX3" fmla="*/ 0 w 1678675"/>
                <a:gd name="connsiteY3" fmla="*/ 994726 h 994726"/>
                <a:gd name="connsiteX0" fmla="*/ 0 w 1678675"/>
                <a:gd name="connsiteY0" fmla="*/ 810482 h 810482"/>
                <a:gd name="connsiteX1" fmla="*/ 279780 w 1678675"/>
                <a:gd name="connsiteY1" fmla="*/ 0 h 810482"/>
                <a:gd name="connsiteX2" fmla="*/ 1678675 w 1678675"/>
                <a:gd name="connsiteY2" fmla="*/ 810482 h 810482"/>
                <a:gd name="connsiteX3" fmla="*/ 0 w 1678675"/>
                <a:gd name="connsiteY3" fmla="*/ 810482 h 810482"/>
                <a:gd name="connsiteX0" fmla="*/ 0 w 1194179"/>
                <a:gd name="connsiteY0" fmla="*/ 810482 h 1124380"/>
                <a:gd name="connsiteX1" fmla="*/ 279780 w 1194179"/>
                <a:gd name="connsiteY1" fmla="*/ 0 h 1124380"/>
                <a:gd name="connsiteX2" fmla="*/ 1194179 w 1194179"/>
                <a:gd name="connsiteY2" fmla="*/ 1124380 h 1124380"/>
                <a:gd name="connsiteX3" fmla="*/ 0 w 1194179"/>
                <a:gd name="connsiteY3" fmla="*/ 810482 h 1124380"/>
                <a:gd name="connsiteX0" fmla="*/ 0 w 1194179"/>
                <a:gd name="connsiteY0" fmla="*/ 796834 h 1110732"/>
                <a:gd name="connsiteX1" fmla="*/ 293428 w 1194179"/>
                <a:gd name="connsiteY1" fmla="*/ 0 h 1110732"/>
                <a:gd name="connsiteX2" fmla="*/ 1194179 w 1194179"/>
                <a:gd name="connsiteY2" fmla="*/ 1110732 h 1110732"/>
                <a:gd name="connsiteX3" fmla="*/ 0 w 1194179"/>
                <a:gd name="connsiteY3" fmla="*/ 796834 h 1110732"/>
                <a:gd name="connsiteX0" fmla="*/ 0 w 1194179"/>
                <a:gd name="connsiteY0" fmla="*/ 796834 h 1110732"/>
                <a:gd name="connsiteX1" fmla="*/ 286604 w 1194179"/>
                <a:gd name="connsiteY1" fmla="*/ 0 h 1110732"/>
                <a:gd name="connsiteX2" fmla="*/ 1194179 w 1194179"/>
                <a:gd name="connsiteY2" fmla="*/ 1110732 h 1110732"/>
                <a:gd name="connsiteX3" fmla="*/ 0 w 1194179"/>
                <a:gd name="connsiteY3" fmla="*/ 796834 h 1110732"/>
                <a:gd name="connsiteX0" fmla="*/ 0 w 1194179"/>
                <a:gd name="connsiteY0" fmla="*/ 769538 h 1083436"/>
                <a:gd name="connsiteX1" fmla="*/ 307076 w 1194179"/>
                <a:gd name="connsiteY1" fmla="*/ 0 h 1083436"/>
                <a:gd name="connsiteX2" fmla="*/ 1194179 w 1194179"/>
                <a:gd name="connsiteY2" fmla="*/ 1083436 h 1083436"/>
                <a:gd name="connsiteX3" fmla="*/ 0 w 1194179"/>
                <a:gd name="connsiteY3" fmla="*/ 769538 h 1083436"/>
                <a:gd name="connsiteX0" fmla="*/ 0 w 1194179"/>
                <a:gd name="connsiteY0" fmla="*/ 765563 h 1079461"/>
                <a:gd name="connsiteX1" fmla="*/ 307076 w 1194179"/>
                <a:gd name="connsiteY1" fmla="*/ 0 h 1079461"/>
                <a:gd name="connsiteX2" fmla="*/ 1194179 w 1194179"/>
                <a:gd name="connsiteY2" fmla="*/ 1079461 h 1079461"/>
                <a:gd name="connsiteX3" fmla="*/ 0 w 1194179"/>
                <a:gd name="connsiteY3" fmla="*/ 765563 h 1079461"/>
                <a:gd name="connsiteX0" fmla="*/ 0 w 1162373"/>
                <a:gd name="connsiteY0" fmla="*/ 765563 h 1063558"/>
                <a:gd name="connsiteX1" fmla="*/ 307076 w 1162373"/>
                <a:gd name="connsiteY1" fmla="*/ 0 h 1063558"/>
                <a:gd name="connsiteX2" fmla="*/ 1162373 w 1162373"/>
                <a:gd name="connsiteY2" fmla="*/ 1063558 h 1063558"/>
                <a:gd name="connsiteX3" fmla="*/ 0 w 1162373"/>
                <a:gd name="connsiteY3" fmla="*/ 765563 h 1063558"/>
                <a:gd name="connsiteX0" fmla="*/ 1003109 w 1003109"/>
                <a:gd name="connsiteY0" fmla="*/ 130943 h 1063558"/>
                <a:gd name="connsiteX1" fmla="*/ 0 w 1003109"/>
                <a:gd name="connsiteY1" fmla="*/ 0 h 1063558"/>
                <a:gd name="connsiteX2" fmla="*/ 855297 w 1003109"/>
                <a:gd name="connsiteY2" fmla="*/ 1063558 h 1063558"/>
                <a:gd name="connsiteX3" fmla="*/ 1003109 w 1003109"/>
                <a:gd name="connsiteY3" fmla="*/ 130943 h 1063558"/>
              </a:gdLst>
              <a:ahLst/>
              <a:cxnLst>
                <a:cxn ang="0">
                  <a:pos x="connsiteX0" y="connsiteY0"/>
                </a:cxn>
                <a:cxn ang="0">
                  <a:pos x="connsiteX1" y="connsiteY1"/>
                </a:cxn>
                <a:cxn ang="0">
                  <a:pos x="connsiteX2" y="connsiteY2"/>
                </a:cxn>
                <a:cxn ang="0">
                  <a:pos x="connsiteX3" y="connsiteY3"/>
                </a:cxn>
              </a:cxnLst>
              <a:rect l="l" t="t" r="r" b="b"/>
              <a:pathLst>
                <a:path w="1003109" h="1063558">
                  <a:moveTo>
                    <a:pt x="1003109" y="130943"/>
                  </a:moveTo>
                  <a:lnTo>
                    <a:pt x="0" y="0"/>
                  </a:lnTo>
                  <a:lnTo>
                    <a:pt x="855297" y="1063558"/>
                  </a:lnTo>
                  <a:lnTo>
                    <a:pt x="1003109" y="130943"/>
                  </a:lnTo>
                  <a:close/>
                </a:path>
              </a:pathLst>
            </a:custGeom>
            <a:pattFill prst="pct20">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9" name="Group 38"/>
            <p:cNvGrpSpPr/>
            <p:nvPr/>
          </p:nvGrpSpPr>
          <p:grpSpPr>
            <a:xfrm>
              <a:off x="3160532" y="3970103"/>
              <a:ext cx="1987132" cy="1464703"/>
              <a:chOff x="743803" y="3524396"/>
              <a:chExt cx="1987132" cy="1464703"/>
            </a:xfrm>
          </p:grpSpPr>
          <p:cxnSp>
            <p:nvCxnSpPr>
              <p:cNvPr id="40" name="Straight Connector 39"/>
              <p:cNvCxnSpPr/>
              <p:nvPr/>
            </p:nvCxnSpPr>
            <p:spPr>
              <a:xfrm flipV="1">
                <a:off x="932843" y="3985146"/>
                <a:ext cx="1353157" cy="634621"/>
              </a:xfrm>
              <a:prstGeom prst="line">
                <a:avLst/>
              </a:prstGeom>
              <a:ln w="28575">
                <a:solidFill>
                  <a:schemeClr val="accent4">
                    <a:lumMod val="7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1255594" y="3869140"/>
                <a:ext cx="853543" cy="1044054"/>
              </a:xfrm>
              <a:prstGeom prst="line">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743803" y="4619767"/>
                <a:ext cx="511791" cy="369332"/>
              </a:xfrm>
              <a:prstGeom prst="rect">
                <a:avLst/>
              </a:prstGeom>
              <a:noFill/>
            </p:spPr>
            <p:txBody>
              <a:bodyPr wrap="square" rtlCol="0">
                <a:spAutoFit/>
              </a:bodyPr>
              <a:lstStyle/>
              <a:p>
                <a:r>
                  <a:rPr lang="en-US" b="1" smtClean="0">
                    <a:latin typeface="Courier New" panose="02070309020205020404" pitchFamily="49" charset="0"/>
                    <a:cs typeface="Courier New" panose="02070309020205020404" pitchFamily="49" charset="0"/>
                  </a:rPr>
                  <a:t>p</a:t>
                </a:r>
                <a:r>
                  <a:rPr lang="en-US" b="1" baseline="-25000" smtClean="0">
                    <a:latin typeface="Courier New" panose="02070309020205020404" pitchFamily="49" charset="0"/>
                    <a:cs typeface="Courier New" panose="02070309020205020404" pitchFamily="49" charset="0"/>
                  </a:rPr>
                  <a:t>0</a:t>
                </a:r>
                <a:endParaRPr lang="en-US" b="1" baseline="-25000">
                  <a:latin typeface="Courier New" panose="02070309020205020404" pitchFamily="49" charset="0"/>
                  <a:cs typeface="Courier New" panose="02070309020205020404" pitchFamily="49" charset="0"/>
                </a:endParaRPr>
              </a:p>
            </p:txBody>
          </p:sp>
          <p:sp>
            <p:nvSpPr>
              <p:cNvPr id="43" name="TextBox 42"/>
              <p:cNvSpPr txBox="1"/>
              <p:nvPr/>
            </p:nvSpPr>
            <p:spPr>
              <a:xfrm>
                <a:off x="2219144" y="3971498"/>
                <a:ext cx="511791" cy="369332"/>
              </a:xfrm>
              <a:prstGeom prst="rect">
                <a:avLst/>
              </a:prstGeom>
              <a:noFill/>
            </p:spPr>
            <p:txBody>
              <a:bodyPr wrap="square" rtlCol="0">
                <a:spAutoFit/>
              </a:bodyPr>
              <a:lstStyle/>
              <a:p>
                <a:r>
                  <a:rPr lang="en-US" b="1" smtClean="0">
                    <a:latin typeface="Courier New" panose="02070309020205020404" pitchFamily="49" charset="0"/>
                    <a:cs typeface="Courier New" panose="02070309020205020404" pitchFamily="49" charset="0"/>
                  </a:rPr>
                  <a:t>p</a:t>
                </a:r>
                <a:r>
                  <a:rPr lang="en-US" b="1" baseline="-25000" smtClean="0">
                    <a:latin typeface="Courier New" panose="02070309020205020404" pitchFamily="49" charset="0"/>
                    <a:cs typeface="Courier New" panose="02070309020205020404" pitchFamily="49" charset="0"/>
                  </a:rPr>
                  <a:t>1</a:t>
                </a:r>
                <a:endParaRPr lang="en-US" b="1" baseline="-25000">
                  <a:latin typeface="Courier New" panose="02070309020205020404" pitchFamily="49" charset="0"/>
                  <a:cs typeface="Courier New" panose="02070309020205020404" pitchFamily="49" charset="0"/>
                </a:endParaRPr>
              </a:p>
            </p:txBody>
          </p:sp>
          <p:sp>
            <p:nvSpPr>
              <p:cNvPr id="44" name="TextBox 43"/>
              <p:cNvSpPr txBox="1"/>
              <p:nvPr/>
            </p:nvSpPr>
            <p:spPr>
              <a:xfrm>
                <a:off x="1235123" y="3524396"/>
                <a:ext cx="511791" cy="369332"/>
              </a:xfrm>
              <a:prstGeom prst="rect">
                <a:avLst/>
              </a:prstGeom>
              <a:noFill/>
            </p:spPr>
            <p:txBody>
              <a:bodyPr wrap="square" rtlCol="0">
                <a:spAutoFit/>
              </a:bodyPr>
              <a:lstStyle/>
              <a:p>
                <a:r>
                  <a:rPr lang="en-US" b="1" smtClean="0">
                    <a:latin typeface="Courier New" panose="02070309020205020404" pitchFamily="49" charset="0"/>
                    <a:cs typeface="Courier New" panose="02070309020205020404" pitchFamily="49" charset="0"/>
                  </a:rPr>
                  <a:t>p</a:t>
                </a:r>
                <a:r>
                  <a:rPr lang="en-US" b="1" baseline="-25000" smtClean="0">
                    <a:latin typeface="Courier New" panose="02070309020205020404" pitchFamily="49" charset="0"/>
                    <a:cs typeface="Courier New" panose="02070309020205020404" pitchFamily="49" charset="0"/>
                  </a:rPr>
                  <a:t>2</a:t>
                </a:r>
                <a:endParaRPr lang="en-US" b="1" baseline="-25000">
                  <a:latin typeface="Courier New" panose="02070309020205020404" pitchFamily="49" charset="0"/>
                  <a:cs typeface="Courier New" panose="02070309020205020404" pitchFamily="49" charset="0"/>
                </a:endParaRPr>
              </a:p>
            </p:txBody>
          </p:sp>
          <p:sp>
            <p:nvSpPr>
              <p:cNvPr id="45" name="TextBox 44"/>
              <p:cNvSpPr txBox="1"/>
              <p:nvPr/>
            </p:nvSpPr>
            <p:spPr>
              <a:xfrm>
                <a:off x="2094932" y="4526519"/>
                <a:ext cx="511791" cy="369332"/>
              </a:xfrm>
              <a:prstGeom prst="rect">
                <a:avLst/>
              </a:prstGeom>
              <a:noFill/>
            </p:spPr>
            <p:txBody>
              <a:bodyPr wrap="square" rtlCol="0">
                <a:spAutoFit/>
              </a:bodyPr>
              <a:lstStyle/>
              <a:p>
                <a:r>
                  <a:rPr lang="en-US" b="1" smtClean="0">
                    <a:latin typeface="Courier New" panose="02070309020205020404" pitchFamily="49" charset="0"/>
                    <a:cs typeface="Courier New" panose="02070309020205020404" pitchFamily="49" charset="0"/>
                  </a:rPr>
                  <a:t>p</a:t>
                </a:r>
                <a:r>
                  <a:rPr lang="en-US" b="1" baseline="-25000" smtClean="0">
                    <a:latin typeface="Courier New" panose="02070309020205020404" pitchFamily="49" charset="0"/>
                    <a:cs typeface="Courier New" panose="02070309020205020404" pitchFamily="49" charset="0"/>
                  </a:rPr>
                  <a:t>3</a:t>
                </a:r>
                <a:endParaRPr lang="en-US" b="1" baseline="-25000">
                  <a:latin typeface="Courier New" panose="02070309020205020404" pitchFamily="49" charset="0"/>
                  <a:cs typeface="Courier New" panose="02070309020205020404" pitchFamily="49" charset="0"/>
                </a:endParaRPr>
              </a:p>
            </p:txBody>
          </p:sp>
        </p:grpSp>
        <p:cxnSp>
          <p:nvCxnSpPr>
            <p:cNvPr id="73" name="Straight Arrow Connector 72"/>
            <p:cNvCxnSpPr/>
            <p:nvPr/>
          </p:nvCxnSpPr>
          <p:spPr>
            <a:xfrm>
              <a:off x="3748775" y="4577441"/>
              <a:ext cx="487766" cy="579226"/>
            </a:xfrm>
            <a:prstGeom prst="straightConnector1">
              <a:avLst/>
            </a:prstGeom>
            <a:ln w="19050">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78" name="TextBox 77"/>
            <p:cNvSpPr txBox="1"/>
            <p:nvPr/>
          </p:nvSpPr>
          <p:spPr>
            <a:xfrm>
              <a:off x="4122870" y="4592705"/>
              <a:ext cx="573206" cy="369332"/>
            </a:xfrm>
            <a:prstGeom prst="rect">
              <a:avLst/>
            </a:prstGeom>
            <a:noFill/>
          </p:spPr>
          <p:txBody>
            <a:bodyPr wrap="square" rtlCol="0">
              <a:spAutoFit/>
            </a:bodyPr>
            <a:lstStyle/>
            <a:p>
              <a:r>
                <a:rPr lang="en-US" b="1" smtClean="0">
                  <a:latin typeface="Courier New" panose="02070309020205020404" pitchFamily="49" charset="0"/>
                  <a:cs typeface="Courier New" panose="02070309020205020404" pitchFamily="49" charset="0"/>
                </a:rPr>
                <a:t>s1</a:t>
              </a:r>
              <a:endParaRPr lang="en-US" b="1">
                <a:latin typeface="Courier New" panose="02070309020205020404" pitchFamily="49" charset="0"/>
                <a:cs typeface="Courier New" panose="02070309020205020404" pitchFamily="49" charset="0"/>
              </a:endParaRPr>
            </a:p>
          </p:txBody>
        </p:sp>
      </p:grpSp>
      <p:grpSp>
        <p:nvGrpSpPr>
          <p:cNvPr id="83" name="Group 82"/>
          <p:cNvGrpSpPr/>
          <p:nvPr/>
        </p:nvGrpSpPr>
        <p:grpSpPr>
          <a:xfrm>
            <a:off x="5856489" y="3725850"/>
            <a:ext cx="1987132" cy="1464703"/>
            <a:chOff x="5855190" y="4171087"/>
            <a:chExt cx="1987132" cy="1464703"/>
          </a:xfrm>
        </p:grpSpPr>
        <p:sp>
          <p:nvSpPr>
            <p:cNvPr id="57" name="Isosceles Triangle 24"/>
            <p:cNvSpPr/>
            <p:nvPr/>
          </p:nvSpPr>
          <p:spPr>
            <a:xfrm>
              <a:off x="6056171" y="4510920"/>
              <a:ext cx="1321519" cy="756484"/>
            </a:xfrm>
            <a:custGeom>
              <a:avLst/>
              <a:gdLst>
                <a:gd name="connsiteX0" fmla="*/ 0 w 1678675"/>
                <a:gd name="connsiteY0" fmla="*/ 994726 h 994726"/>
                <a:gd name="connsiteX1" fmla="*/ 839338 w 1678675"/>
                <a:gd name="connsiteY1" fmla="*/ 0 h 994726"/>
                <a:gd name="connsiteX2" fmla="*/ 1678675 w 1678675"/>
                <a:gd name="connsiteY2" fmla="*/ 994726 h 994726"/>
                <a:gd name="connsiteX3" fmla="*/ 0 w 1678675"/>
                <a:gd name="connsiteY3" fmla="*/ 994726 h 994726"/>
                <a:gd name="connsiteX0" fmla="*/ 0 w 1678675"/>
                <a:gd name="connsiteY0" fmla="*/ 810482 h 810482"/>
                <a:gd name="connsiteX1" fmla="*/ 279780 w 1678675"/>
                <a:gd name="connsiteY1" fmla="*/ 0 h 810482"/>
                <a:gd name="connsiteX2" fmla="*/ 1678675 w 1678675"/>
                <a:gd name="connsiteY2" fmla="*/ 810482 h 810482"/>
                <a:gd name="connsiteX3" fmla="*/ 0 w 1678675"/>
                <a:gd name="connsiteY3" fmla="*/ 810482 h 810482"/>
                <a:gd name="connsiteX0" fmla="*/ 0 w 1194179"/>
                <a:gd name="connsiteY0" fmla="*/ 810482 h 1124380"/>
                <a:gd name="connsiteX1" fmla="*/ 279780 w 1194179"/>
                <a:gd name="connsiteY1" fmla="*/ 0 h 1124380"/>
                <a:gd name="connsiteX2" fmla="*/ 1194179 w 1194179"/>
                <a:gd name="connsiteY2" fmla="*/ 1124380 h 1124380"/>
                <a:gd name="connsiteX3" fmla="*/ 0 w 1194179"/>
                <a:gd name="connsiteY3" fmla="*/ 810482 h 1124380"/>
                <a:gd name="connsiteX0" fmla="*/ 0 w 1194179"/>
                <a:gd name="connsiteY0" fmla="*/ 796834 h 1110732"/>
                <a:gd name="connsiteX1" fmla="*/ 293428 w 1194179"/>
                <a:gd name="connsiteY1" fmla="*/ 0 h 1110732"/>
                <a:gd name="connsiteX2" fmla="*/ 1194179 w 1194179"/>
                <a:gd name="connsiteY2" fmla="*/ 1110732 h 1110732"/>
                <a:gd name="connsiteX3" fmla="*/ 0 w 1194179"/>
                <a:gd name="connsiteY3" fmla="*/ 796834 h 1110732"/>
                <a:gd name="connsiteX0" fmla="*/ 0 w 1194179"/>
                <a:gd name="connsiteY0" fmla="*/ 796834 h 1110732"/>
                <a:gd name="connsiteX1" fmla="*/ 286604 w 1194179"/>
                <a:gd name="connsiteY1" fmla="*/ 0 h 1110732"/>
                <a:gd name="connsiteX2" fmla="*/ 1194179 w 1194179"/>
                <a:gd name="connsiteY2" fmla="*/ 1110732 h 1110732"/>
                <a:gd name="connsiteX3" fmla="*/ 0 w 1194179"/>
                <a:gd name="connsiteY3" fmla="*/ 796834 h 1110732"/>
                <a:gd name="connsiteX0" fmla="*/ 0 w 1194179"/>
                <a:gd name="connsiteY0" fmla="*/ 769538 h 1083436"/>
                <a:gd name="connsiteX1" fmla="*/ 307076 w 1194179"/>
                <a:gd name="connsiteY1" fmla="*/ 0 h 1083436"/>
                <a:gd name="connsiteX2" fmla="*/ 1194179 w 1194179"/>
                <a:gd name="connsiteY2" fmla="*/ 1083436 h 1083436"/>
                <a:gd name="connsiteX3" fmla="*/ 0 w 1194179"/>
                <a:gd name="connsiteY3" fmla="*/ 769538 h 1083436"/>
                <a:gd name="connsiteX0" fmla="*/ 0 w 1194179"/>
                <a:gd name="connsiteY0" fmla="*/ 765563 h 1079461"/>
                <a:gd name="connsiteX1" fmla="*/ 307076 w 1194179"/>
                <a:gd name="connsiteY1" fmla="*/ 0 h 1079461"/>
                <a:gd name="connsiteX2" fmla="*/ 1194179 w 1194179"/>
                <a:gd name="connsiteY2" fmla="*/ 1079461 h 1079461"/>
                <a:gd name="connsiteX3" fmla="*/ 0 w 1194179"/>
                <a:gd name="connsiteY3" fmla="*/ 765563 h 1079461"/>
                <a:gd name="connsiteX0" fmla="*/ 0 w 1162373"/>
                <a:gd name="connsiteY0" fmla="*/ 765563 h 1063558"/>
                <a:gd name="connsiteX1" fmla="*/ 307076 w 1162373"/>
                <a:gd name="connsiteY1" fmla="*/ 0 h 1063558"/>
                <a:gd name="connsiteX2" fmla="*/ 1162373 w 1162373"/>
                <a:gd name="connsiteY2" fmla="*/ 1063558 h 1063558"/>
                <a:gd name="connsiteX3" fmla="*/ 0 w 1162373"/>
                <a:gd name="connsiteY3" fmla="*/ 765563 h 1063558"/>
                <a:gd name="connsiteX0" fmla="*/ 1003109 w 1003109"/>
                <a:gd name="connsiteY0" fmla="*/ 130943 h 1063558"/>
                <a:gd name="connsiteX1" fmla="*/ 0 w 1003109"/>
                <a:gd name="connsiteY1" fmla="*/ 0 h 1063558"/>
                <a:gd name="connsiteX2" fmla="*/ 855297 w 1003109"/>
                <a:gd name="connsiteY2" fmla="*/ 1063558 h 1063558"/>
                <a:gd name="connsiteX3" fmla="*/ 1003109 w 1003109"/>
                <a:gd name="connsiteY3" fmla="*/ 130943 h 1063558"/>
                <a:gd name="connsiteX0" fmla="*/ 1335167 w 1335167"/>
                <a:gd name="connsiteY0" fmla="*/ 130943 h 742836"/>
                <a:gd name="connsiteX1" fmla="*/ 332058 w 1335167"/>
                <a:gd name="connsiteY1" fmla="*/ 0 h 742836"/>
                <a:gd name="connsiteX2" fmla="*/ 0 w 1335167"/>
                <a:gd name="connsiteY2" fmla="*/ 742836 h 742836"/>
                <a:gd name="connsiteX3" fmla="*/ 1335167 w 1335167"/>
                <a:gd name="connsiteY3" fmla="*/ 130943 h 742836"/>
                <a:gd name="connsiteX0" fmla="*/ 1321519 w 1321519"/>
                <a:gd name="connsiteY0" fmla="*/ 130943 h 756484"/>
                <a:gd name="connsiteX1" fmla="*/ 318410 w 1321519"/>
                <a:gd name="connsiteY1" fmla="*/ 0 h 756484"/>
                <a:gd name="connsiteX2" fmla="*/ 0 w 1321519"/>
                <a:gd name="connsiteY2" fmla="*/ 756484 h 756484"/>
                <a:gd name="connsiteX3" fmla="*/ 1321519 w 1321519"/>
                <a:gd name="connsiteY3" fmla="*/ 130943 h 756484"/>
              </a:gdLst>
              <a:ahLst/>
              <a:cxnLst>
                <a:cxn ang="0">
                  <a:pos x="connsiteX0" y="connsiteY0"/>
                </a:cxn>
                <a:cxn ang="0">
                  <a:pos x="connsiteX1" y="connsiteY1"/>
                </a:cxn>
                <a:cxn ang="0">
                  <a:pos x="connsiteX2" y="connsiteY2"/>
                </a:cxn>
                <a:cxn ang="0">
                  <a:pos x="connsiteX3" y="connsiteY3"/>
                </a:cxn>
              </a:cxnLst>
              <a:rect l="l" t="t" r="r" b="b"/>
              <a:pathLst>
                <a:path w="1321519" h="756484">
                  <a:moveTo>
                    <a:pt x="1321519" y="130943"/>
                  </a:moveTo>
                  <a:lnTo>
                    <a:pt x="318410" y="0"/>
                  </a:lnTo>
                  <a:lnTo>
                    <a:pt x="0" y="756484"/>
                  </a:lnTo>
                  <a:lnTo>
                    <a:pt x="1321519" y="130943"/>
                  </a:lnTo>
                  <a:close/>
                </a:path>
              </a:pathLst>
            </a:custGeom>
            <a:pattFill prst="pct20">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8" name="Group 57"/>
            <p:cNvGrpSpPr/>
            <p:nvPr/>
          </p:nvGrpSpPr>
          <p:grpSpPr>
            <a:xfrm>
              <a:off x="5855190" y="4171087"/>
              <a:ext cx="1987132" cy="1464703"/>
              <a:chOff x="743803" y="3524396"/>
              <a:chExt cx="1987132" cy="1464703"/>
            </a:xfrm>
          </p:grpSpPr>
          <p:cxnSp>
            <p:nvCxnSpPr>
              <p:cNvPr id="59" name="Straight Connector 58"/>
              <p:cNvCxnSpPr/>
              <p:nvPr/>
            </p:nvCxnSpPr>
            <p:spPr>
              <a:xfrm flipV="1">
                <a:off x="932843" y="3985146"/>
                <a:ext cx="1353157" cy="634621"/>
              </a:xfrm>
              <a:prstGeom prst="line">
                <a:avLst/>
              </a:prstGeom>
              <a:ln w="28575">
                <a:solidFill>
                  <a:schemeClr val="accent4">
                    <a:lumMod val="7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1255594" y="3869140"/>
                <a:ext cx="853543" cy="1044054"/>
              </a:xfrm>
              <a:prstGeom prst="line">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743803" y="4619767"/>
                <a:ext cx="511791" cy="369332"/>
              </a:xfrm>
              <a:prstGeom prst="rect">
                <a:avLst/>
              </a:prstGeom>
              <a:noFill/>
            </p:spPr>
            <p:txBody>
              <a:bodyPr wrap="square" rtlCol="0">
                <a:spAutoFit/>
              </a:bodyPr>
              <a:lstStyle/>
              <a:p>
                <a:r>
                  <a:rPr lang="en-US" b="1" smtClean="0">
                    <a:latin typeface="Courier New" panose="02070309020205020404" pitchFamily="49" charset="0"/>
                    <a:cs typeface="Courier New" panose="02070309020205020404" pitchFamily="49" charset="0"/>
                  </a:rPr>
                  <a:t>p</a:t>
                </a:r>
                <a:r>
                  <a:rPr lang="en-US" b="1" baseline="-25000" smtClean="0">
                    <a:latin typeface="Courier New" panose="02070309020205020404" pitchFamily="49" charset="0"/>
                    <a:cs typeface="Courier New" panose="02070309020205020404" pitchFamily="49" charset="0"/>
                  </a:rPr>
                  <a:t>0</a:t>
                </a:r>
                <a:endParaRPr lang="en-US" b="1" baseline="-25000">
                  <a:latin typeface="Courier New" panose="02070309020205020404" pitchFamily="49" charset="0"/>
                  <a:cs typeface="Courier New" panose="02070309020205020404" pitchFamily="49" charset="0"/>
                </a:endParaRPr>
              </a:p>
            </p:txBody>
          </p:sp>
          <p:sp>
            <p:nvSpPr>
              <p:cNvPr id="62" name="TextBox 61"/>
              <p:cNvSpPr txBox="1"/>
              <p:nvPr/>
            </p:nvSpPr>
            <p:spPr>
              <a:xfrm>
                <a:off x="2219144" y="3971498"/>
                <a:ext cx="511791" cy="369332"/>
              </a:xfrm>
              <a:prstGeom prst="rect">
                <a:avLst/>
              </a:prstGeom>
              <a:noFill/>
            </p:spPr>
            <p:txBody>
              <a:bodyPr wrap="square" rtlCol="0">
                <a:spAutoFit/>
              </a:bodyPr>
              <a:lstStyle/>
              <a:p>
                <a:r>
                  <a:rPr lang="en-US" b="1" smtClean="0">
                    <a:latin typeface="Courier New" panose="02070309020205020404" pitchFamily="49" charset="0"/>
                    <a:cs typeface="Courier New" panose="02070309020205020404" pitchFamily="49" charset="0"/>
                  </a:rPr>
                  <a:t>p</a:t>
                </a:r>
                <a:r>
                  <a:rPr lang="en-US" b="1" baseline="-25000" smtClean="0">
                    <a:latin typeface="Courier New" panose="02070309020205020404" pitchFamily="49" charset="0"/>
                    <a:cs typeface="Courier New" panose="02070309020205020404" pitchFamily="49" charset="0"/>
                  </a:rPr>
                  <a:t>1</a:t>
                </a:r>
                <a:endParaRPr lang="en-US" b="1" baseline="-25000">
                  <a:latin typeface="Courier New" panose="02070309020205020404" pitchFamily="49" charset="0"/>
                  <a:cs typeface="Courier New" panose="02070309020205020404" pitchFamily="49" charset="0"/>
                </a:endParaRPr>
              </a:p>
            </p:txBody>
          </p:sp>
          <p:sp>
            <p:nvSpPr>
              <p:cNvPr id="63" name="TextBox 62"/>
              <p:cNvSpPr txBox="1"/>
              <p:nvPr/>
            </p:nvSpPr>
            <p:spPr>
              <a:xfrm>
                <a:off x="1235123" y="3524396"/>
                <a:ext cx="511791" cy="369332"/>
              </a:xfrm>
              <a:prstGeom prst="rect">
                <a:avLst/>
              </a:prstGeom>
              <a:noFill/>
            </p:spPr>
            <p:txBody>
              <a:bodyPr wrap="square" rtlCol="0">
                <a:spAutoFit/>
              </a:bodyPr>
              <a:lstStyle/>
              <a:p>
                <a:r>
                  <a:rPr lang="en-US" b="1" smtClean="0">
                    <a:latin typeface="Courier New" panose="02070309020205020404" pitchFamily="49" charset="0"/>
                    <a:cs typeface="Courier New" panose="02070309020205020404" pitchFamily="49" charset="0"/>
                  </a:rPr>
                  <a:t>p</a:t>
                </a:r>
                <a:r>
                  <a:rPr lang="en-US" b="1" baseline="-25000" smtClean="0">
                    <a:latin typeface="Courier New" panose="02070309020205020404" pitchFamily="49" charset="0"/>
                    <a:cs typeface="Courier New" panose="02070309020205020404" pitchFamily="49" charset="0"/>
                  </a:rPr>
                  <a:t>2</a:t>
                </a:r>
                <a:endParaRPr lang="en-US" b="1" baseline="-25000">
                  <a:latin typeface="Courier New" panose="02070309020205020404" pitchFamily="49" charset="0"/>
                  <a:cs typeface="Courier New" panose="02070309020205020404" pitchFamily="49" charset="0"/>
                </a:endParaRPr>
              </a:p>
            </p:txBody>
          </p:sp>
          <p:sp>
            <p:nvSpPr>
              <p:cNvPr id="64" name="TextBox 63"/>
              <p:cNvSpPr txBox="1"/>
              <p:nvPr/>
            </p:nvSpPr>
            <p:spPr>
              <a:xfrm>
                <a:off x="2094932" y="4526519"/>
                <a:ext cx="511791" cy="369332"/>
              </a:xfrm>
              <a:prstGeom prst="rect">
                <a:avLst/>
              </a:prstGeom>
              <a:noFill/>
            </p:spPr>
            <p:txBody>
              <a:bodyPr wrap="square" rtlCol="0">
                <a:spAutoFit/>
              </a:bodyPr>
              <a:lstStyle/>
              <a:p>
                <a:r>
                  <a:rPr lang="en-US" b="1" smtClean="0">
                    <a:latin typeface="Courier New" panose="02070309020205020404" pitchFamily="49" charset="0"/>
                    <a:cs typeface="Courier New" panose="02070309020205020404" pitchFamily="49" charset="0"/>
                  </a:rPr>
                  <a:t>p</a:t>
                </a:r>
                <a:r>
                  <a:rPr lang="en-US" b="1" baseline="-25000" smtClean="0">
                    <a:latin typeface="Courier New" panose="02070309020205020404" pitchFamily="49" charset="0"/>
                    <a:cs typeface="Courier New" panose="02070309020205020404" pitchFamily="49" charset="0"/>
                  </a:rPr>
                  <a:t>3</a:t>
                </a:r>
                <a:endParaRPr lang="en-US" b="1" baseline="-25000">
                  <a:latin typeface="Courier New" panose="02070309020205020404" pitchFamily="49" charset="0"/>
                  <a:cs typeface="Courier New" panose="02070309020205020404" pitchFamily="49" charset="0"/>
                </a:endParaRPr>
              </a:p>
            </p:txBody>
          </p:sp>
        </p:grpSp>
        <p:cxnSp>
          <p:nvCxnSpPr>
            <p:cNvPr id="74" name="Straight Arrow Connector 73"/>
            <p:cNvCxnSpPr/>
            <p:nvPr/>
          </p:nvCxnSpPr>
          <p:spPr>
            <a:xfrm flipV="1">
              <a:off x="6201681" y="4889162"/>
              <a:ext cx="827775" cy="386021"/>
            </a:xfrm>
            <a:prstGeom prst="straightConnector1">
              <a:avLst/>
            </a:prstGeom>
            <a:ln w="19050">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6142440" y="4758168"/>
              <a:ext cx="573206" cy="369332"/>
            </a:xfrm>
            <a:prstGeom prst="rect">
              <a:avLst/>
            </a:prstGeom>
            <a:noFill/>
          </p:spPr>
          <p:txBody>
            <a:bodyPr wrap="square" rtlCol="0">
              <a:spAutoFit/>
            </a:bodyPr>
            <a:lstStyle/>
            <a:p>
              <a:r>
                <a:rPr lang="en-US" b="1" smtClean="0">
                  <a:latin typeface="Courier New" panose="02070309020205020404" pitchFamily="49" charset="0"/>
                  <a:cs typeface="Courier New" panose="02070309020205020404" pitchFamily="49" charset="0"/>
                </a:rPr>
                <a:t>s2</a:t>
              </a:r>
              <a:endParaRPr lang="en-US" b="1">
                <a:latin typeface="Courier New" panose="02070309020205020404" pitchFamily="49" charset="0"/>
                <a:cs typeface="Courier New" panose="02070309020205020404" pitchFamily="49" charset="0"/>
              </a:endParaRPr>
            </a:p>
          </p:txBody>
        </p:sp>
      </p:grpSp>
      <p:grpSp>
        <p:nvGrpSpPr>
          <p:cNvPr id="84" name="Group 83"/>
          <p:cNvGrpSpPr/>
          <p:nvPr/>
        </p:nvGrpSpPr>
        <p:grpSpPr>
          <a:xfrm>
            <a:off x="8552529" y="3725850"/>
            <a:ext cx="1987132" cy="1464703"/>
            <a:chOff x="8667755" y="4164774"/>
            <a:chExt cx="1987132" cy="1464703"/>
          </a:xfrm>
        </p:grpSpPr>
        <p:sp>
          <p:nvSpPr>
            <p:cNvPr id="65" name="Isosceles Triangle 24"/>
            <p:cNvSpPr/>
            <p:nvPr/>
          </p:nvSpPr>
          <p:spPr>
            <a:xfrm>
              <a:off x="8864123" y="4635550"/>
              <a:ext cx="1326132" cy="932615"/>
            </a:xfrm>
            <a:custGeom>
              <a:avLst/>
              <a:gdLst>
                <a:gd name="connsiteX0" fmla="*/ 0 w 1678675"/>
                <a:gd name="connsiteY0" fmla="*/ 994726 h 994726"/>
                <a:gd name="connsiteX1" fmla="*/ 839338 w 1678675"/>
                <a:gd name="connsiteY1" fmla="*/ 0 h 994726"/>
                <a:gd name="connsiteX2" fmla="*/ 1678675 w 1678675"/>
                <a:gd name="connsiteY2" fmla="*/ 994726 h 994726"/>
                <a:gd name="connsiteX3" fmla="*/ 0 w 1678675"/>
                <a:gd name="connsiteY3" fmla="*/ 994726 h 994726"/>
                <a:gd name="connsiteX0" fmla="*/ 0 w 1678675"/>
                <a:gd name="connsiteY0" fmla="*/ 810482 h 810482"/>
                <a:gd name="connsiteX1" fmla="*/ 279780 w 1678675"/>
                <a:gd name="connsiteY1" fmla="*/ 0 h 810482"/>
                <a:gd name="connsiteX2" fmla="*/ 1678675 w 1678675"/>
                <a:gd name="connsiteY2" fmla="*/ 810482 h 810482"/>
                <a:gd name="connsiteX3" fmla="*/ 0 w 1678675"/>
                <a:gd name="connsiteY3" fmla="*/ 810482 h 810482"/>
                <a:gd name="connsiteX0" fmla="*/ 0 w 1194179"/>
                <a:gd name="connsiteY0" fmla="*/ 810482 h 1124380"/>
                <a:gd name="connsiteX1" fmla="*/ 279780 w 1194179"/>
                <a:gd name="connsiteY1" fmla="*/ 0 h 1124380"/>
                <a:gd name="connsiteX2" fmla="*/ 1194179 w 1194179"/>
                <a:gd name="connsiteY2" fmla="*/ 1124380 h 1124380"/>
                <a:gd name="connsiteX3" fmla="*/ 0 w 1194179"/>
                <a:gd name="connsiteY3" fmla="*/ 810482 h 1124380"/>
                <a:gd name="connsiteX0" fmla="*/ 0 w 1194179"/>
                <a:gd name="connsiteY0" fmla="*/ 796834 h 1110732"/>
                <a:gd name="connsiteX1" fmla="*/ 293428 w 1194179"/>
                <a:gd name="connsiteY1" fmla="*/ 0 h 1110732"/>
                <a:gd name="connsiteX2" fmla="*/ 1194179 w 1194179"/>
                <a:gd name="connsiteY2" fmla="*/ 1110732 h 1110732"/>
                <a:gd name="connsiteX3" fmla="*/ 0 w 1194179"/>
                <a:gd name="connsiteY3" fmla="*/ 796834 h 1110732"/>
                <a:gd name="connsiteX0" fmla="*/ 0 w 1194179"/>
                <a:gd name="connsiteY0" fmla="*/ 796834 h 1110732"/>
                <a:gd name="connsiteX1" fmla="*/ 286604 w 1194179"/>
                <a:gd name="connsiteY1" fmla="*/ 0 h 1110732"/>
                <a:gd name="connsiteX2" fmla="*/ 1194179 w 1194179"/>
                <a:gd name="connsiteY2" fmla="*/ 1110732 h 1110732"/>
                <a:gd name="connsiteX3" fmla="*/ 0 w 1194179"/>
                <a:gd name="connsiteY3" fmla="*/ 796834 h 1110732"/>
                <a:gd name="connsiteX0" fmla="*/ 0 w 1194179"/>
                <a:gd name="connsiteY0" fmla="*/ 769538 h 1083436"/>
                <a:gd name="connsiteX1" fmla="*/ 307076 w 1194179"/>
                <a:gd name="connsiteY1" fmla="*/ 0 h 1083436"/>
                <a:gd name="connsiteX2" fmla="*/ 1194179 w 1194179"/>
                <a:gd name="connsiteY2" fmla="*/ 1083436 h 1083436"/>
                <a:gd name="connsiteX3" fmla="*/ 0 w 1194179"/>
                <a:gd name="connsiteY3" fmla="*/ 769538 h 1083436"/>
                <a:gd name="connsiteX0" fmla="*/ 0 w 1194179"/>
                <a:gd name="connsiteY0" fmla="*/ 765563 h 1079461"/>
                <a:gd name="connsiteX1" fmla="*/ 307076 w 1194179"/>
                <a:gd name="connsiteY1" fmla="*/ 0 h 1079461"/>
                <a:gd name="connsiteX2" fmla="*/ 1194179 w 1194179"/>
                <a:gd name="connsiteY2" fmla="*/ 1079461 h 1079461"/>
                <a:gd name="connsiteX3" fmla="*/ 0 w 1194179"/>
                <a:gd name="connsiteY3" fmla="*/ 765563 h 1079461"/>
                <a:gd name="connsiteX0" fmla="*/ 0 w 1162373"/>
                <a:gd name="connsiteY0" fmla="*/ 765563 h 1063558"/>
                <a:gd name="connsiteX1" fmla="*/ 307076 w 1162373"/>
                <a:gd name="connsiteY1" fmla="*/ 0 h 1063558"/>
                <a:gd name="connsiteX2" fmla="*/ 1162373 w 1162373"/>
                <a:gd name="connsiteY2" fmla="*/ 1063558 h 1063558"/>
                <a:gd name="connsiteX3" fmla="*/ 0 w 1162373"/>
                <a:gd name="connsiteY3" fmla="*/ 765563 h 1063558"/>
                <a:gd name="connsiteX0" fmla="*/ 1003109 w 1003109"/>
                <a:gd name="connsiteY0" fmla="*/ 130943 h 1063558"/>
                <a:gd name="connsiteX1" fmla="*/ 0 w 1003109"/>
                <a:gd name="connsiteY1" fmla="*/ 0 h 1063558"/>
                <a:gd name="connsiteX2" fmla="*/ 855297 w 1003109"/>
                <a:gd name="connsiteY2" fmla="*/ 1063558 h 1063558"/>
                <a:gd name="connsiteX3" fmla="*/ 1003109 w 1003109"/>
                <a:gd name="connsiteY3" fmla="*/ 130943 h 1063558"/>
                <a:gd name="connsiteX0" fmla="*/ 1310183 w 1310183"/>
                <a:gd name="connsiteY0" fmla="*/ 0 h 932615"/>
                <a:gd name="connsiteX1" fmla="*/ 0 w 1310183"/>
                <a:gd name="connsiteY1" fmla="*/ 599213 h 932615"/>
                <a:gd name="connsiteX2" fmla="*/ 1162371 w 1310183"/>
                <a:gd name="connsiteY2" fmla="*/ 932615 h 932615"/>
                <a:gd name="connsiteX3" fmla="*/ 1310183 w 1310183"/>
                <a:gd name="connsiteY3" fmla="*/ 0 h 932615"/>
                <a:gd name="connsiteX0" fmla="*/ 1326132 w 1326132"/>
                <a:gd name="connsiteY0" fmla="*/ 0 h 932615"/>
                <a:gd name="connsiteX1" fmla="*/ 0 w 1326132"/>
                <a:gd name="connsiteY1" fmla="*/ 620478 h 932615"/>
                <a:gd name="connsiteX2" fmla="*/ 1178320 w 1326132"/>
                <a:gd name="connsiteY2" fmla="*/ 932615 h 932615"/>
                <a:gd name="connsiteX3" fmla="*/ 1326132 w 1326132"/>
                <a:gd name="connsiteY3" fmla="*/ 0 h 932615"/>
              </a:gdLst>
              <a:ahLst/>
              <a:cxnLst>
                <a:cxn ang="0">
                  <a:pos x="connsiteX0" y="connsiteY0"/>
                </a:cxn>
                <a:cxn ang="0">
                  <a:pos x="connsiteX1" y="connsiteY1"/>
                </a:cxn>
                <a:cxn ang="0">
                  <a:pos x="connsiteX2" y="connsiteY2"/>
                </a:cxn>
                <a:cxn ang="0">
                  <a:pos x="connsiteX3" y="connsiteY3"/>
                </a:cxn>
              </a:cxnLst>
              <a:rect l="l" t="t" r="r" b="b"/>
              <a:pathLst>
                <a:path w="1326132" h="932615">
                  <a:moveTo>
                    <a:pt x="1326132" y="0"/>
                  </a:moveTo>
                  <a:lnTo>
                    <a:pt x="0" y="620478"/>
                  </a:lnTo>
                  <a:lnTo>
                    <a:pt x="1178320" y="932615"/>
                  </a:lnTo>
                  <a:lnTo>
                    <a:pt x="1326132" y="0"/>
                  </a:lnTo>
                  <a:close/>
                </a:path>
              </a:pathLst>
            </a:custGeom>
            <a:pattFill prst="pct20">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6" name="Group 65"/>
            <p:cNvGrpSpPr/>
            <p:nvPr/>
          </p:nvGrpSpPr>
          <p:grpSpPr>
            <a:xfrm>
              <a:off x="8667755" y="4164774"/>
              <a:ext cx="1987132" cy="1464703"/>
              <a:chOff x="743803" y="3524396"/>
              <a:chExt cx="1987132" cy="1464703"/>
            </a:xfrm>
          </p:grpSpPr>
          <p:cxnSp>
            <p:nvCxnSpPr>
              <p:cNvPr id="67" name="Straight Connector 66"/>
              <p:cNvCxnSpPr/>
              <p:nvPr/>
            </p:nvCxnSpPr>
            <p:spPr>
              <a:xfrm flipV="1">
                <a:off x="932843" y="3985146"/>
                <a:ext cx="1353157" cy="634621"/>
              </a:xfrm>
              <a:prstGeom prst="line">
                <a:avLst/>
              </a:prstGeom>
              <a:ln w="28575">
                <a:solidFill>
                  <a:schemeClr val="accent4">
                    <a:lumMod val="7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1255594" y="3869140"/>
                <a:ext cx="853543" cy="1044054"/>
              </a:xfrm>
              <a:prstGeom prst="line">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69" name="TextBox 68"/>
              <p:cNvSpPr txBox="1"/>
              <p:nvPr/>
            </p:nvSpPr>
            <p:spPr>
              <a:xfrm>
                <a:off x="743803" y="4619767"/>
                <a:ext cx="511791" cy="369332"/>
              </a:xfrm>
              <a:prstGeom prst="rect">
                <a:avLst/>
              </a:prstGeom>
              <a:noFill/>
            </p:spPr>
            <p:txBody>
              <a:bodyPr wrap="square" rtlCol="0">
                <a:spAutoFit/>
              </a:bodyPr>
              <a:lstStyle/>
              <a:p>
                <a:r>
                  <a:rPr lang="en-US" b="1" smtClean="0">
                    <a:latin typeface="Courier New" panose="02070309020205020404" pitchFamily="49" charset="0"/>
                    <a:cs typeface="Courier New" panose="02070309020205020404" pitchFamily="49" charset="0"/>
                  </a:rPr>
                  <a:t>p</a:t>
                </a:r>
                <a:r>
                  <a:rPr lang="en-US" b="1" baseline="-25000" smtClean="0">
                    <a:latin typeface="Courier New" panose="02070309020205020404" pitchFamily="49" charset="0"/>
                    <a:cs typeface="Courier New" panose="02070309020205020404" pitchFamily="49" charset="0"/>
                  </a:rPr>
                  <a:t>0</a:t>
                </a:r>
                <a:endParaRPr lang="en-US" b="1" baseline="-25000">
                  <a:latin typeface="Courier New" panose="02070309020205020404" pitchFamily="49" charset="0"/>
                  <a:cs typeface="Courier New" panose="02070309020205020404" pitchFamily="49" charset="0"/>
                </a:endParaRPr>
              </a:p>
            </p:txBody>
          </p:sp>
          <p:sp>
            <p:nvSpPr>
              <p:cNvPr id="70" name="TextBox 69"/>
              <p:cNvSpPr txBox="1"/>
              <p:nvPr/>
            </p:nvSpPr>
            <p:spPr>
              <a:xfrm>
                <a:off x="2219144" y="3971498"/>
                <a:ext cx="511791" cy="369332"/>
              </a:xfrm>
              <a:prstGeom prst="rect">
                <a:avLst/>
              </a:prstGeom>
              <a:noFill/>
            </p:spPr>
            <p:txBody>
              <a:bodyPr wrap="square" rtlCol="0">
                <a:spAutoFit/>
              </a:bodyPr>
              <a:lstStyle/>
              <a:p>
                <a:r>
                  <a:rPr lang="en-US" b="1" smtClean="0">
                    <a:latin typeface="Courier New" panose="02070309020205020404" pitchFamily="49" charset="0"/>
                    <a:cs typeface="Courier New" panose="02070309020205020404" pitchFamily="49" charset="0"/>
                  </a:rPr>
                  <a:t>p</a:t>
                </a:r>
                <a:r>
                  <a:rPr lang="en-US" b="1" baseline="-25000" smtClean="0">
                    <a:latin typeface="Courier New" panose="02070309020205020404" pitchFamily="49" charset="0"/>
                    <a:cs typeface="Courier New" panose="02070309020205020404" pitchFamily="49" charset="0"/>
                  </a:rPr>
                  <a:t>1</a:t>
                </a:r>
                <a:endParaRPr lang="en-US" b="1" baseline="-25000">
                  <a:latin typeface="Courier New" panose="02070309020205020404" pitchFamily="49" charset="0"/>
                  <a:cs typeface="Courier New" panose="02070309020205020404" pitchFamily="49" charset="0"/>
                </a:endParaRPr>
              </a:p>
            </p:txBody>
          </p:sp>
          <p:sp>
            <p:nvSpPr>
              <p:cNvPr id="71" name="TextBox 70"/>
              <p:cNvSpPr txBox="1"/>
              <p:nvPr/>
            </p:nvSpPr>
            <p:spPr>
              <a:xfrm>
                <a:off x="1235123" y="3524396"/>
                <a:ext cx="511791" cy="369332"/>
              </a:xfrm>
              <a:prstGeom prst="rect">
                <a:avLst/>
              </a:prstGeom>
              <a:noFill/>
            </p:spPr>
            <p:txBody>
              <a:bodyPr wrap="square" rtlCol="0">
                <a:spAutoFit/>
              </a:bodyPr>
              <a:lstStyle/>
              <a:p>
                <a:r>
                  <a:rPr lang="en-US" b="1" smtClean="0">
                    <a:latin typeface="Courier New" panose="02070309020205020404" pitchFamily="49" charset="0"/>
                    <a:cs typeface="Courier New" panose="02070309020205020404" pitchFamily="49" charset="0"/>
                  </a:rPr>
                  <a:t>p</a:t>
                </a:r>
                <a:r>
                  <a:rPr lang="en-US" b="1" baseline="-25000" smtClean="0">
                    <a:latin typeface="Courier New" panose="02070309020205020404" pitchFamily="49" charset="0"/>
                    <a:cs typeface="Courier New" panose="02070309020205020404" pitchFamily="49" charset="0"/>
                  </a:rPr>
                  <a:t>2</a:t>
                </a:r>
                <a:endParaRPr lang="en-US" b="1" baseline="-25000">
                  <a:latin typeface="Courier New" panose="02070309020205020404" pitchFamily="49" charset="0"/>
                  <a:cs typeface="Courier New" panose="02070309020205020404" pitchFamily="49" charset="0"/>
                </a:endParaRPr>
              </a:p>
            </p:txBody>
          </p:sp>
          <p:sp>
            <p:nvSpPr>
              <p:cNvPr id="72" name="TextBox 71"/>
              <p:cNvSpPr txBox="1"/>
              <p:nvPr/>
            </p:nvSpPr>
            <p:spPr>
              <a:xfrm>
                <a:off x="2094932" y="4526519"/>
                <a:ext cx="511791" cy="369332"/>
              </a:xfrm>
              <a:prstGeom prst="rect">
                <a:avLst/>
              </a:prstGeom>
              <a:noFill/>
            </p:spPr>
            <p:txBody>
              <a:bodyPr wrap="square" rtlCol="0">
                <a:spAutoFit/>
              </a:bodyPr>
              <a:lstStyle/>
              <a:p>
                <a:r>
                  <a:rPr lang="en-US" b="1" smtClean="0">
                    <a:latin typeface="Courier New" panose="02070309020205020404" pitchFamily="49" charset="0"/>
                    <a:cs typeface="Courier New" panose="02070309020205020404" pitchFamily="49" charset="0"/>
                  </a:rPr>
                  <a:t>p</a:t>
                </a:r>
                <a:r>
                  <a:rPr lang="en-US" b="1" baseline="-25000" smtClean="0">
                    <a:latin typeface="Courier New" panose="02070309020205020404" pitchFamily="49" charset="0"/>
                    <a:cs typeface="Courier New" panose="02070309020205020404" pitchFamily="49" charset="0"/>
                  </a:rPr>
                  <a:t>3</a:t>
                </a:r>
                <a:endParaRPr lang="en-US" b="1" baseline="-25000">
                  <a:latin typeface="Courier New" panose="02070309020205020404" pitchFamily="49" charset="0"/>
                  <a:cs typeface="Courier New" panose="02070309020205020404" pitchFamily="49" charset="0"/>
                </a:endParaRPr>
              </a:p>
            </p:txBody>
          </p:sp>
        </p:grpSp>
        <p:cxnSp>
          <p:nvCxnSpPr>
            <p:cNvPr id="76" name="Straight Arrow Connector 75"/>
            <p:cNvCxnSpPr/>
            <p:nvPr/>
          </p:nvCxnSpPr>
          <p:spPr>
            <a:xfrm flipV="1">
              <a:off x="9046873" y="4668526"/>
              <a:ext cx="827775" cy="386021"/>
            </a:xfrm>
            <a:prstGeom prst="straightConnector1">
              <a:avLst/>
            </a:prstGeom>
            <a:ln w="19050">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9240586" y="5054547"/>
              <a:ext cx="573206" cy="369332"/>
            </a:xfrm>
            <a:prstGeom prst="rect">
              <a:avLst/>
            </a:prstGeom>
            <a:noFill/>
          </p:spPr>
          <p:txBody>
            <a:bodyPr wrap="square" rtlCol="0">
              <a:spAutoFit/>
            </a:bodyPr>
            <a:lstStyle/>
            <a:p>
              <a:r>
                <a:rPr lang="en-US" b="1" smtClean="0">
                  <a:latin typeface="Courier New" panose="02070309020205020404" pitchFamily="49" charset="0"/>
                  <a:cs typeface="Courier New" panose="02070309020205020404" pitchFamily="49" charset="0"/>
                </a:rPr>
                <a:t>s3</a:t>
              </a:r>
              <a:endParaRPr lang="en-US" b="1">
                <a:latin typeface="Courier New" panose="02070309020205020404" pitchFamily="49" charset="0"/>
                <a:cs typeface="Courier New" panose="02070309020205020404" pitchFamily="49" charset="0"/>
              </a:endParaRPr>
            </a:p>
          </p:txBody>
        </p:sp>
      </p:grpSp>
      <p:sp>
        <p:nvSpPr>
          <p:cNvPr id="85" name="TextBox 84"/>
          <p:cNvSpPr txBox="1"/>
          <p:nvPr/>
        </p:nvSpPr>
        <p:spPr>
          <a:xfrm>
            <a:off x="975898" y="5891284"/>
            <a:ext cx="8236464" cy="369332"/>
          </a:xfrm>
          <a:prstGeom prst="rect">
            <a:avLst/>
          </a:prstGeom>
          <a:noFill/>
        </p:spPr>
        <p:txBody>
          <a:bodyPr wrap="square" rtlCol="0">
            <a:spAutoFit/>
          </a:bodyPr>
          <a:lstStyle/>
          <a:p>
            <a:r>
              <a:rPr lang="en-US" smtClean="0">
                <a:latin typeface="Arial" panose="020B0604020202020204" pitchFamily="34" charset="0"/>
                <a:cs typeface="Arial" panose="020B0604020202020204" pitchFamily="34" charset="0"/>
              </a:rPr>
              <a:t>Tính các diện tích </a:t>
            </a:r>
            <a:r>
              <a:rPr lang="en-US" b="1" smtClean="0">
                <a:latin typeface="Courier New" panose="02070309020205020404" pitchFamily="49" charset="0"/>
                <a:cs typeface="Courier New" panose="02070309020205020404" pitchFamily="49" charset="0"/>
              </a:rPr>
              <a:t>s0</a:t>
            </a:r>
            <a:r>
              <a:rPr lang="en-US" smtClean="0">
                <a:latin typeface="Arial" panose="020B0604020202020204" pitchFamily="34" charset="0"/>
                <a:cs typeface="Arial" panose="020B0604020202020204" pitchFamily="34" charset="0"/>
              </a:rPr>
              <a:t>, </a:t>
            </a:r>
            <a:r>
              <a:rPr lang="en-US" b="1">
                <a:latin typeface="Courier New" panose="02070309020205020404" pitchFamily="49" charset="0"/>
                <a:cs typeface="Courier New" panose="02070309020205020404" pitchFamily="49" charset="0"/>
              </a:rPr>
              <a:t>s1</a:t>
            </a:r>
            <a:r>
              <a:rPr lang="en-US" smtClean="0">
                <a:latin typeface="Arial" panose="020B0604020202020204" pitchFamily="34" charset="0"/>
                <a:cs typeface="Arial" panose="020B0604020202020204" pitchFamily="34" charset="0"/>
              </a:rPr>
              <a:t>, </a:t>
            </a:r>
            <a:r>
              <a:rPr lang="en-US" b="1">
                <a:latin typeface="Courier New" panose="02070309020205020404" pitchFamily="49" charset="0"/>
                <a:cs typeface="Courier New" panose="02070309020205020404" pitchFamily="49" charset="0"/>
              </a:rPr>
              <a:t>s2</a:t>
            </a:r>
            <a:r>
              <a:rPr lang="en-US" smtClean="0">
                <a:latin typeface="Arial" panose="020B0604020202020204" pitchFamily="34" charset="0"/>
                <a:cs typeface="Arial" panose="020B0604020202020204" pitchFamily="34" charset="0"/>
              </a:rPr>
              <a:t>, </a:t>
            </a:r>
            <a:r>
              <a:rPr lang="en-US" b="1">
                <a:latin typeface="Courier New" panose="02070309020205020404" pitchFamily="49" charset="0"/>
                <a:cs typeface="Courier New" panose="02070309020205020404" pitchFamily="49" charset="0"/>
              </a:rPr>
              <a:t>s3</a:t>
            </a:r>
            <a:r>
              <a:rPr lang="en-US" smtClean="0">
                <a:latin typeface="Arial" panose="020B0604020202020204" pitchFamily="34" charset="0"/>
                <a:cs typeface="Arial" panose="020B0604020202020204" pitchFamily="34" charset="0"/>
              </a:rPr>
              <a:t> và chuẩn hóa về giá trị thuộc tập </a:t>
            </a:r>
            <a:r>
              <a:rPr lang="en-US" b="1">
                <a:latin typeface="Courier New" panose="02070309020205020404" pitchFamily="49" charset="0"/>
                <a:cs typeface="Courier New" panose="02070309020205020404" pitchFamily="49" charset="0"/>
              </a:rPr>
              <a:t>{-1</a:t>
            </a:r>
            <a:r>
              <a:rPr lang="en-US" smtClean="0">
                <a:latin typeface="Arial" panose="020B0604020202020204" pitchFamily="34" charset="0"/>
                <a:cs typeface="Arial" panose="020B0604020202020204" pitchFamily="34" charset="0"/>
              </a:rPr>
              <a:t>, </a:t>
            </a:r>
            <a:r>
              <a:rPr lang="en-US" b="1">
                <a:latin typeface="Courier New" panose="02070309020205020404" pitchFamily="49" charset="0"/>
                <a:cs typeface="Courier New" panose="02070309020205020404" pitchFamily="49" charset="0"/>
              </a:rPr>
              <a:t>0</a:t>
            </a:r>
            <a:r>
              <a:rPr lang="en-US" smtClean="0">
                <a:latin typeface="Arial" panose="020B0604020202020204" pitchFamily="34" charset="0"/>
                <a:cs typeface="Arial" panose="020B0604020202020204" pitchFamily="34" charset="0"/>
              </a:rPr>
              <a:t>, </a:t>
            </a:r>
            <a:r>
              <a:rPr lang="en-US" b="1">
                <a:latin typeface="Courier New" panose="02070309020205020404" pitchFamily="49" charset="0"/>
                <a:cs typeface="Courier New" panose="02070309020205020404" pitchFamily="49" charset="0"/>
              </a:rPr>
              <a:t>1</a:t>
            </a:r>
            <a:r>
              <a:rPr lang="en-US" smtClean="0">
                <a:latin typeface="Arial" panose="020B0604020202020204" pitchFamily="34" charset="0"/>
                <a:cs typeface="Arial" panose="020B0604020202020204" pitchFamily="34" charset="0"/>
              </a:rPr>
              <a:t>}</a:t>
            </a:r>
            <a:endParaRPr lang="en-US">
              <a:latin typeface="Arial" panose="020B0604020202020204" pitchFamily="34" charset="0"/>
              <a:cs typeface="Arial" panose="020B0604020202020204" pitchFamily="34" charset="0"/>
            </a:endParaRPr>
          </a:p>
        </p:txBody>
      </p:sp>
      <p:sp>
        <p:nvSpPr>
          <p:cNvPr id="86" name="Cloud Callout 85"/>
          <p:cNvSpPr/>
          <p:nvPr/>
        </p:nvSpPr>
        <p:spPr>
          <a:xfrm>
            <a:off x="9043850" y="5287699"/>
            <a:ext cx="2331560" cy="683197"/>
          </a:xfrm>
          <a:prstGeom prst="cloudCallout">
            <a:avLst>
              <a:gd name="adj1" fmla="val -51849"/>
              <a:gd name="adj2" fmla="val 51513"/>
            </a:avLst>
          </a:prstGeom>
          <a:gradFill>
            <a:gsLst>
              <a:gs pos="0">
                <a:srgbClr val="002060"/>
              </a:gs>
              <a:gs pos="11000">
                <a:srgbClr val="0070C0"/>
              </a:gs>
              <a:gs pos="19000">
                <a:srgbClr val="00B0F0"/>
              </a:gs>
              <a:gs pos="95000">
                <a:srgbClr val="ED7D31">
                  <a:lumMod val="50000"/>
                </a:srgbClr>
              </a:gs>
              <a:gs pos="81000">
                <a:srgbClr val="ED7D31">
                  <a:lumMod val="20000"/>
                  <a:lumOff val="80000"/>
                </a:srgbClr>
              </a:gs>
              <a:gs pos="67000">
                <a:srgbClr val="FFC000">
                  <a:lumMod val="20000"/>
                  <a:lumOff val="80000"/>
                </a:srgbClr>
              </a:gs>
              <a:gs pos="46000">
                <a:srgbClr val="FFC000">
                  <a:lumMod val="60000"/>
                  <a:lumOff val="40000"/>
                </a:srgbClr>
              </a:gs>
            </a:gsLst>
            <a:lin ang="5400000" scaled="1"/>
          </a:gradFill>
          <a:ln w="12700" cap="flat" cmpd="sng" algn="ctr">
            <a:solidFill>
              <a:srgbClr val="5B9BD5">
                <a:shade val="50000"/>
              </a:srgbClr>
            </a:solidFill>
            <a:prstDash val="solid"/>
            <a:miter lim="800000"/>
          </a:ln>
          <a:effectLst/>
          <a:scene3d>
            <a:camera prst="orthographicFront"/>
            <a:lightRig rig="threePt" dir="t"/>
          </a:scene3d>
          <a:sp3d>
            <a:bevelT/>
          </a:sp3d>
        </p:spPr>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600"/>
              </a:spcAft>
            </a:pPr>
            <a:r>
              <a:rPr lang="en-US" i="1" smtClean="0">
                <a:solidFill>
                  <a:srgbClr val="002060"/>
                </a:solidFill>
                <a:latin typeface="Times New Roman" panose="02020603050405020304" pitchFamily="18" charset="0"/>
                <a:ea typeface="Calibri" panose="020F0502020204030204" pitchFamily="34" charset="0"/>
                <a:cs typeface="Times New Roman" panose="02020603050405020304" pitchFamily="18" charset="0"/>
              </a:rPr>
              <a:t>Tránh tràn ô </a:t>
            </a:r>
            <a:r>
              <a:rPr lang="en-US" i="1" smtClean="0">
                <a:solidFill>
                  <a:srgbClr val="0070C0"/>
                </a:solidFill>
                <a:latin typeface="Times New Roman" panose="02020603050405020304" pitchFamily="18" charset="0"/>
                <a:ea typeface="Calibri" panose="020F0502020204030204" pitchFamily="34" charset="0"/>
                <a:cs typeface="Times New Roman" panose="02020603050405020304" pitchFamily="18" charset="0"/>
              </a:rPr>
              <a:t>khi nhân</a:t>
            </a:r>
            <a:endParaRPr lang="en-US" i="1">
              <a:solidFill>
                <a:srgbClr val="0070C0"/>
              </a:solidFill>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75" name="Picture 74"/>
          <p:cNvPicPr>
            <a:picLocks noChangeAspect="1"/>
          </p:cNvPicPr>
          <p:nvPr/>
        </p:nvPicPr>
        <p:blipFill>
          <a:blip r:embed="rId3"/>
          <a:stretch>
            <a:fillRect/>
          </a:stretch>
        </p:blipFill>
        <p:spPr>
          <a:xfrm>
            <a:off x="154113" y="6376000"/>
            <a:ext cx="1975275" cy="371888"/>
          </a:xfrm>
          <a:prstGeom prst="rect">
            <a:avLst/>
          </a:prstGeom>
        </p:spPr>
      </p:pic>
      <p:pic>
        <p:nvPicPr>
          <p:cNvPr id="87" name="Picture 4" descr="Related imag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267522" y="5729109"/>
            <a:ext cx="798582" cy="10719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4209722"/>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arn(inVertic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circle(in)">
                                      <p:cBhvr>
                                        <p:cTn id="17" dur="20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1" presetClass="entr" presetSubtype="1"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heel(1)">
                                      <p:cBhvr>
                                        <p:cTn id="22" dur="20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barn(inVertical)">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21" presetClass="entr" presetSubtype="1" fill="hold" grpId="0"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wheel(1)">
                                      <p:cBhvr>
                                        <p:cTn id="32" dur="2000"/>
                                        <p:tgtEl>
                                          <p:spTgt spid="10"/>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barn(inVertical)">
                                      <p:cBhvr>
                                        <p:cTn id="37" dur="500"/>
                                        <p:tgtEl>
                                          <p:spTgt spid="11"/>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grpId="0" nodeType="clickEffect">
                                  <p:stCondLst>
                                    <p:cond delay="0"/>
                                  </p:stCondLst>
                                  <p:childTnLst>
                                    <p:set>
                                      <p:cBhvr>
                                        <p:cTn id="41" dur="1" fill="hold">
                                          <p:stCondLst>
                                            <p:cond delay="0"/>
                                          </p:stCondLst>
                                        </p:cTn>
                                        <p:tgtEl>
                                          <p:spTgt spid="19"/>
                                        </p:tgtEl>
                                        <p:attrNameLst>
                                          <p:attrName>style.visibility</p:attrName>
                                        </p:attrNameLst>
                                      </p:cBhvr>
                                      <p:to>
                                        <p:strVal val="visible"/>
                                      </p:to>
                                    </p:set>
                                    <p:animEffect transition="in" filter="barn(inVertical)">
                                      <p:cBhvr>
                                        <p:cTn id="42" dur="500"/>
                                        <p:tgtEl>
                                          <p:spTgt spid="19"/>
                                        </p:tgtEl>
                                      </p:cBhvr>
                                    </p:animEffect>
                                  </p:childTnLst>
                                </p:cTn>
                              </p:par>
                            </p:childTnLst>
                          </p:cTn>
                        </p:par>
                      </p:childTnLst>
                    </p:cTn>
                  </p:par>
                  <p:par>
                    <p:cTn id="43" fill="hold">
                      <p:stCondLst>
                        <p:cond delay="indefinite"/>
                      </p:stCondLst>
                      <p:childTnLst>
                        <p:par>
                          <p:cTn id="44" fill="hold">
                            <p:stCondLst>
                              <p:cond delay="0"/>
                            </p:stCondLst>
                            <p:childTnLst>
                              <p:par>
                                <p:cTn id="45" presetID="31" presetClass="entr" presetSubtype="0" fill="hold" nodeType="clickEffect">
                                  <p:stCondLst>
                                    <p:cond delay="0"/>
                                  </p:stCondLst>
                                  <p:childTnLst>
                                    <p:set>
                                      <p:cBhvr>
                                        <p:cTn id="46" dur="1" fill="hold">
                                          <p:stCondLst>
                                            <p:cond delay="0"/>
                                          </p:stCondLst>
                                        </p:cTn>
                                        <p:tgtEl>
                                          <p:spTgt spid="30"/>
                                        </p:tgtEl>
                                        <p:attrNameLst>
                                          <p:attrName>style.visibility</p:attrName>
                                        </p:attrNameLst>
                                      </p:cBhvr>
                                      <p:to>
                                        <p:strVal val="visible"/>
                                      </p:to>
                                    </p:set>
                                    <p:anim calcmode="lin" valueType="num">
                                      <p:cBhvr>
                                        <p:cTn id="47" dur="1000" fill="hold"/>
                                        <p:tgtEl>
                                          <p:spTgt spid="30"/>
                                        </p:tgtEl>
                                        <p:attrNameLst>
                                          <p:attrName>ppt_w</p:attrName>
                                        </p:attrNameLst>
                                      </p:cBhvr>
                                      <p:tavLst>
                                        <p:tav tm="0">
                                          <p:val>
                                            <p:fltVal val="0"/>
                                          </p:val>
                                        </p:tav>
                                        <p:tav tm="100000">
                                          <p:val>
                                            <p:strVal val="#ppt_w"/>
                                          </p:val>
                                        </p:tav>
                                      </p:tavLst>
                                    </p:anim>
                                    <p:anim calcmode="lin" valueType="num">
                                      <p:cBhvr>
                                        <p:cTn id="48" dur="1000" fill="hold"/>
                                        <p:tgtEl>
                                          <p:spTgt spid="30"/>
                                        </p:tgtEl>
                                        <p:attrNameLst>
                                          <p:attrName>ppt_h</p:attrName>
                                        </p:attrNameLst>
                                      </p:cBhvr>
                                      <p:tavLst>
                                        <p:tav tm="0">
                                          <p:val>
                                            <p:fltVal val="0"/>
                                          </p:val>
                                        </p:tav>
                                        <p:tav tm="100000">
                                          <p:val>
                                            <p:strVal val="#ppt_h"/>
                                          </p:val>
                                        </p:tav>
                                      </p:tavLst>
                                    </p:anim>
                                    <p:anim calcmode="lin" valueType="num">
                                      <p:cBhvr>
                                        <p:cTn id="49" dur="1000" fill="hold"/>
                                        <p:tgtEl>
                                          <p:spTgt spid="30"/>
                                        </p:tgtEl>
                                        <p:attrNameLst>
                                          <p:attrName>style.rotation</p:attrName>
                                        </p:attrNameLst>
                                      </p:cBhvr>
                                      <p:tavLst>
                                        <p:tav tm="0">
                                          <p:val>
                                            <p:fltVal val="90"/>
                                          </p:val>
                                        </p:tav>
                                        <p:tav tm="100000">
                                          <p:val>
                                            <p:fltVal val="0"/>
                                          </p:val>
                                        </p:tav>
                                      </p:tavLst>
                                    </p:anim>
                                    <p:animEffect transition="in" filter="fade">
                                      <p:cBhvr>
                                        <p:cTn id="50" dur="1000"/>
                                        <p:tgtEl>
                                          <p:spTgt spid="30"/>
                                        </p:tgtEl>
                                      </p:cBhvr>
                                    </p:animEffect>
                                  </p:childTnLst>
                                </p:cTn>
                              </p:par>
                            </p:childTnLst>
                          </p:cTn>
                        </p:par>
                      </p:childTnLst>
                    </p:cTn>
                  </p:par>
                  <p:par>
                    <p:cTn id="51" fill="hold">
                      <p:stCondLst>
                        <p:cond delay="indefinite"/>
                      </p:stCondLst>
                      <p:childTnLst>
                        <p:par>
                          <p:cTn id="52" fill="hold">
                            <p:stCondLst>
                              <p:cond delay="0"/>
                            </p:stCondLst>
                            <p:childTnLst>
                              <p:par>
                                <p:cTn id="53" presetID="14" presetClass="entr" presetSubtype="10" fill="hold" nodeType="clickEffect">
                                  <p:stCondLst>
                                    <p:cond delay="0"/>
                                  </p:stCondLst>
                                  <p:childTnLst>
                                    <p:set>
                                      <p:cBhvr>
                                        <p:cTn id="54" dur="1" fill="hold">
                                          <p:stCondLst>
                                            <p:cond delay="0"/>
                                          </p:stCondLst>
                                        </p:cTn>
                                        <p:tgtEl>
                                          <p:spTgt spid="81"/>
                                        </p:tgtEl>
                                        <p:attrNameLst>
                                          <p:attrName>style.visibility</p:attrName>
                                        </p:attrNameLst>
                                      </p:cBhvr>
                                      <p:to>
                                        <p:strVal val="visible"/>
                                      </p:to>
                                    </p:set>
                                    <p:animEffect transition="in" filter="randombar(horizontal)">
                                      <p:cBhvr>
                                        <p:cTn id="55" dur="500"/>
                                        <p:tgtEl>
                                          <p:spTgt spid="81"/>
                                        </p:tgtEl>
                                      </p:cBhvr>
                                    </p:animEffect>
                                  </p:childTnLst>
                                </p:cTn>
                              </p:par>
                            </p:childTnLst>
                          </p:cTn>
                        </p:par>
                      </p:childTnLst>
                    </p:cTn>
                  </p:par>
                  <p:par>
                    <p:cTn id="56" fill="hold">
                      <p:stCondLst>
                        <p:cond delay="indefinite"/>
                      </p:stCondLst>
                      <p:childTnLst>
                        <p:par>
                          <p:cTn id="57" fill="hold">
                            <p:stCondLst>
                              <p:cond delay="0"/>
                            </p:stCondLst>
                            <p:childTnLst>
                              <p:par>
                                <p:cTn id="58" presetID="14" presetClass="entr" presetSubtype="10" fill="hold" nodeType="clickEffect">
                                  <p:stCondLst>
                                    <p:cond delay="0"/>
                                  </p:stCondLst>
                                  <p:childTnLst>
                                    <p:set>
                                      <p:cBhvr>
                                        <p:cTn id="59" dur="1" fill="hold">
                                          <p:stCondLst>
                                            <p:cond delay="0"/>
                                          </p:stCondLst>
                                        </p:cTn>
                                        <p:tgtEl>
                                          <p:spTgt spid="82"/>
                                        </p:tgtEl>
                                        <p:attrNameLst>
                                          <p:attrName>style.visibility</p:attrName>
                                        </p:attrNameLst>
                                      </p:cBhvr>
                                      <p:to>
                                        <p:strVal val="visible"/>
                                      </p:to>
                                    </p:set>
                                    <p:animEffect transition="in" filter="randombar(horizontal)">
                                      <p:cBhvr>
                                        <p:cTn id="60" dur="500"/>
                                        <p:tgtEl>
                                          <p:spTgt spid="82"/>
                                        </p:tgtEl>
                                      </p:cBhvr>
                                    </p:animEffect>
                                  </p:childTnLst>
                                </p:cTn>
                              </p:par>
                            </p:childTnLst>
                          </p:cTn>
                        </p:par>
                      </p:childTnLst>
                    </p:cTn>
                  </p:par>
                  <p:par>
                    <p:cTn id="61" fill="hold">
                      <p:stCondLst>
                        <p:cond delay="indefinite"/>
                      </p:stCondLst>
                      <p:childTnLst>
                        <p:par>
                          <p:cTn id="62" fill="hold">
                            <p:stCondLst>
                              <p:cond delay="0"/>
                            </p:stCondLst>
                            <p:childTnLst>
                              <p:par>
                                <p:cTn id="63" presetID="14" presetClass="entr" presetSubtype="10" fill="hold" nodeType="clickEffect">
                                  <p:stCondLst>
                                    <p:cond delay="0"/>
                                  </p:stCondLst>
                                  <p:childTnLst>
                                    <p:set>
                                      <p:cBhvr>
                                        <p:cTn id="64" dur="1" fill="hold">
                                          <p:stCondLst>
                                            <p:cond delay="0"/>
                                          </p:stCondLst>
                                        </p:cTn>
                                        <p:tgtEl>
                                          <p:spTgt spid="83"/>
                                        </p:tgtEl>
                                        <p:attrNameLst>
                                          <p:attrName>style.visibility</p:attrName>
                                        </p:attrNameLst>
                                      </p:cBhvr>
                                      <p:to>
                                        <p:strVal val="visible"/>
                                      </p:to>
                                    </p:set>
                                    <p:animEffect transition="in" filter="randombar(horizontal)">
                                      <p:cBhvr>
                                        <p:cTn id="65" dur="500"/>
                                        <p:tgtEl>
                                          <p:spTgt spid="83"/>
                                        </p:tgtEl>
                                      </p:cBhvr>
                                    </p:animEffect>
                                  </p:childTnLst>
                                </p:cTn>
                              </p:par>
                            </p:childTnLst>
                          </p:cTn>
                        </p:par>
                      </p:childTnLst>
                    </p:cTn>
                  </p:par>
                  <p:par>
                    <p:cTn id="66" fill="hold">
                      <p:stCondLst>
                        <p:cond delay="indefinite"/>
                      </p:stCondLst>
                      <p:childTnLst>
                        <p:par>
                          <p:cTn id="67" fill="hold">
                            <p:stCondLst>
                              <p:cond delay="0"/>
                            </p:stCondLst>
                            <p:childTnLst>
                              <p:par>
                                <p:cTn id="68" presetID="14" presetClass="entr" presetSubtype="10" fill="hold" nodeType="clickEffect">
                                  <p:stCondLst>
                                    <p:cond delay="0"/>
                                  </p:stCondLst>
                                  <p:childTnLst>
                                    <p:set>
                                      <p:cBhvr>
                                        <p:cTn id="69" dur="1" fill="hold">
                                          <p:stCondLst>
                                            <p:cond delay="0"/>
                                          </p:stCondLst>
                                        </p:cTn>
                                        <p:tgtEl>
                                          <p:spTgt spid="84"/>
                                        </p:tgtEl>
                                        <p:attrNameLst>
                                          <p:attrName>style.visibility</p:attrName>
                                        </p:attrNameLst>
                                      </p:cBhvr>
                                      <p:to>
                                        <p:strVal val="visible"/>
                                      </p:to>
                                    </p:set>
                                    <p:animEffect transition="in" filter="randombar(horizontal)">
                                      <p:cBhvr>
                                        <p:cTn id="70" dur="500"/>
                                        <p:tgtEl>
                                          <p:spTgt spid="84"/>
                                        </p:tgtEl>
                                      </p:cBhvr>
                                    </p:animEffect>
                                  </p:childTnLst>
                                </p:cTn>
                              </p:par>
                            </p:childTnLst>
                          </p:cTn>
                        </p:par>
                      </p:childTnLst>
                    </p:cTn>
                  </p:par>
                  <p:par>
                    <p:cTn id="71" fill="hold">
                      <p:stCondLst>
                        <p:cond delay="indefinite"/>
                      </p:stCondLst>
                      <p:childTnLst>
                        <p:par>
                          <p:cTn id="72" fill="hold">
                            <p:stCondLst>
                              <p:cond delay="0"/>
                            </p:stCondLst>
                            <p:childTnLst>
                              <p:par>
                                <p:cTn id="73" presetID="21" presetClass="entr" presetSubtype="1" fill="hold" grpId="0" nodeType="clickEffect">
                                  <p:stCondLst>
                                    <p:cond delay="0"/>
                                  </p:stCondLst>
                                  <p:childTnLst>
                                    <p:set>
                                      <p:cBhvr>
                                        <p:cTn id="74" dur="1" fill="hold">
                                          <p:stCondLst>
                                            <p:cond delay="0"/>
                                          </p:stCondLst>
                                        </p:cTn>
                                        <p:tgtEl>
                                          <p:spTgt spid="85"/>
                                        </p:tgtEl>
                                        <p:attrNameLst>
                                          <p:attrName>style.visibility</p:attrName>
                                        </p:attrNameLst>
                                      </p:cBhvr>
                                      <p:to>
                                        <p:strVal val="visible"/>
                                      </p:to>
                                    </p:set>
                                    <p:animEffect transition="in" filter="wheel(1)">
                                      <p:cBhvr>
                                        <p:cTn id="75" dur="2000"/>
                                        <p:tgtEl>
                                          <p:spTgt spid="85"/>
                                        </p:tgtEl>
                                      </p:cBhvr>
                                    </p:animEffect>
                                  </p:childTnLst>
                                </p:cTn>
                              </p:par>
                            </p:childTnLst>
                          </p:cTn>
                        </p:par>
                      </p:childTnLst>
                    </p:cTn>
                  </p:par>
                  <p:par>
                    <p:cTn id="76" fill="hold">
                      <p:stCondLst>
                        <p:cond delay="indefinite"/>
                      </p:stCondLst>
                      <p:childTnLst>
                        <p:par>
                          <p:cTn id="77" fill="hold">
                            <p:stCondLst>
                              <p:cond delay="0"/>
                            </p:stCondLst>
                            <p:childTnLst>
                              <p:par>
                                <p:cTn id="78" presetID="31" presetClass="entr" presetSubtype="0" fill="hold" grpId="0" nodeType="clickEffect">
                                  <p:stCondLst>
                                    <p:cond delay="0"/>
                                  </p:stCondLst>
                                  <p:childTnLst>
                                    <p:set>
                                      <p:cBhvr>
                                        <p:cTn id="79" dur="1" fill="hold">
                                          <p:stCondLst>
                                            <p:cond delay="0"/>
                                          </p:stCondLst>
                                        </p:cTn>
                                        <p:tgtEl>
                                          <p:spTgt spid="86"/>
                                        </p:tgtEl>
                                        <p:attrNameLst>
                                          <p:attrName>style.visibility</p:attrName>
                                        </p:attrNameLst>
                                      </p:cBhvr>
                                      <p:to>
                                        <p:strVal val="visible"/>
                                      </p:to>
                                    </p:set>
                                    <p:anim calcmode="lin" valueType="num">
                                      <p:cBhvr>
                                        <p:cTn id="80" dur="1000" fill="hold"/>
                                        <p:tgtEl>
                                          <p:spTgt spid="86"/>
                                        </p:tgtEl>
                                        <p:attrNameLst>
                                          <p:attrName>ppt_w</p:attrName>
                                        </p:attrNameLst>
                                      </p:cBhvr>
                                      <p:tavLst>
                                        <p:tav tm="0">
                                          <p:val>
                                            <p:fltVal val="0"/>
                                          </p:val>
                                        </p:tav>
                                        <p:tav tm="100000">
                                          <p:val>
                                            <p:strVal val="#ppt_w"/>
                                          </p:val>
                                        </p:tav>
                                      </p:tavLst>
                                    </p:anim>
                                    <p:anim calcmode="lin" valueType="num">
                                      <p:cBhvr>
                                        <p:cTn id="81" dur="1000" fill="hold"/>
                                        <p:tgtEl>
                                          <p:spTgt spid="86"/>
                                        </p:tgtEl>
                                        <p:attrNameLst>
                                          <p:attrName>ppt_h</p:attrName>
                                        </p:attrNameLst>
                                      </p:cBhvr>
                                      <p:tavLst>
                                        <p:tav tm="0">
                                          <p:val>
                                            <p:fltVal val="0"/>
                                          </p:val>
                                        </p:tav>
                                        <p:tav tm="100000">
                                          <p:val>
                                            <p:strVal val="#ppt_h"/>
                                          </p:val>
                                        </p:tav>
                                      </p:tavLst>
                                    </p:anim>
                                    <p:anim calcmode="lin" valueType="num">
                                      <p:cBhvr>
                                        <p:cTn id="82" dur="1000" fill="hold"/>
                                        <p:tgtEl>
                                          <p:spTgt spid="86"/>
                                        </p:tgtEl>
                                        <p:attrNameLst>
                                          <p:attrName>style.rotation</p:attrName>
                                        </p:attrNameLst>
                                      </p:cBhvr>
                                      <p:tavLst>
                                        <p:tav tm="0">
                                          <p:val>
                                            <p:fltVal val="90"/>
                                          </p:val>
                                        </p:tav>
                                        <p:tav tm="100000">
                                          <p:val>
                                            <p:fltVal val="0"/>
                                          </p:val>
                                        </p:tav>
                                      </p:tavLst>
                                    </p:anim>
                                    <p:animEffect transition="in" filter="fade">
                                      <p:cBhvr>
                                        <p:cTn id="83" dur="1000"/>
                                        <p:tgtEl>
                                          <p:spTgt spid="86"/>
                                        </p:tgtEl>
                                      </p:cBhvr>
                                    </p:animEffect>
                                  </p:childTnLst>
                                </p:cTn>
                              </p:par>
                            </p:childTnLst>
                          </p:cTn>
                        </p:par>
                      </p:childTnLst>
                    </p:cTn>
                  </p:par>
                  <p:par>
                    <p:cTn id="84" fill="hold">
                      <p:stCondLst>
                        <p:cond delay="indefinite"/>
                      </p:stCondLst>
                      <p:childTnLst>
                        <p:par>
                          <p:cTn id="85" fill="hold">
                            <p:stCondLst>
                              <p:cond delay="0"/>
                            </p:stCondLst>
                            <p:childTnLst>
                              <p:par>
                                <p:cTn id="86" presetID="53" presetClass="entr" presetSubtype="16" fill="hold" nodeType="clickEffect">
                                  <p:stCondLst>
                                    <p:cond delay="0"/>
                                  </p:stCondLst>
                                  <p:childTnLst>
                                    <p:set>
                                      <p:cBhvr>
                                        <p:cTn id="87" dur="1" fill="hold">
                                          <p:stCondLst>
                                            <p:cond delay="0"/>
                                          </p:stCondLst>
                                        </p:cTn>
                                        <p:tgtEl>
                                          <p:spTgt spid="87"/>
                                        </p:tgtEl>
                                        <p:attrNameLst>
                                          <p:attrName>style.visibility</p:attrName>
                                        </p:attrNameLst>
                                      </p:cBhvr>
                                      <p:to>
                                        <p:strVal val="visible"/>
                                      </p:to>
                                    </p:set>
                                    <p:anim calcmode="lin" valueType="num">
                                      <p:cBhvr>
                                        <p:cTn id="88" dur="500" fill="hold"/>
                                        <p:tgtEl>
                                          <p:spTgt spid="87"/>
                                        </p:tgtEl>
                                        <p:attrNameLst>
                                          <p:attrName>ppt_w</p:attrName>
                                        </p:attrNameLst>
                                      </p:cBhvr>
                                      <p:tavLst>
                                        <p:tav tm="0">
                                          <p:val>
                                            <p:fltVal val="0"/>
                                          </p:val>
                                        </p:tav>
                                        <p:tav tm="100000">
                                          <p:val>
                                            <p:strVal val="#ppt_w"/>
                                          </p:val>
                                        </p:tav>
                                      </p:tavLst>
                                    </p:anim>
                                    <p:anim calcmode="lin" valueType="num">
                                      <p:cBhvr>
                                        <p:cTn id="89" dur="500" fill="hold"/>
                                        <p:tgtEl>
                                          <p:spTgt spid="87"/>
                                        </p:tgtEl>
                                        <p:attrNameLst>
                                          <p:attrName>ppt_h</p:attrName>
                                        </p:attrNameLst>
                                      </p:cBhvr>
                                      <p:tavLst>
                                        <p:tav tm="0">
                                          <p:val>
                                            <p:fltVal val="0"/>
                                          </p:val>
                                        </p:tav>
                                        <p:tav tm="100000">
                                          <p:val>
                                            <p:strVal val="#ppt_h"/>
                                          </p:val>
                                        </p:tav>
                                      </p:tavLst>
                                    </p:anim>
                                    <p:animEffect transition="in" filter="fade">
                                      <p:cBhvr>
                                        <p:cTn id="90" dur="500"/>
                                        <p:tgtEl>
                                          <p:spTgt spid="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3" grpId="0"/>
      <p:bldP spid="6" grpId="0"/>
      <p:bldP spid="7" grpId="0"/>
      <p:bldP spid="10" grpId="0"/>
      <p:bldP spid="11" grpId="0"/>
      <p:bldP spid="19" grpId="0"/>
      <p:bldP spid="85" grpId="0"/>
      <p:bldP spid="86"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bg>
      <p:bgPr>
        <a:gradFill flip="none" rotWithShape="1">
          <a:gsLst>
            <a:gs pos="76860">
              <a:srgbClr val="FBFEDE"/>
            </a:gs>
            <a:gs pos="8000">
              <a:srgbClr val="FDFBB7"/>
            </a:gs>
            <a:gs pos="35000">
              <a:schemeClr val="accent4">
                <a:lumMod val="0"/>
                <a:lumOff val="100000"/>
              </a:schemeClr>
            </a:gs>
            <a:gs pos="100000">
              <a:schemeClr val="accent4">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31604" y="168574"/>
            <a:ext cx="5726986" cy="905483"/>
          </a:xfrm>
        </p:spPr>
        <p:txBody>
          <a:bodyPr>
            <a:normAutofit/>
            <a:scene3d>
              <a:camera prst="orthographicFront"/>
              <a:lightRig rig="harsh" dir="t"/>
            </a:scene3d>
            <a:sp3d extrusionH="57150" prstMaterial="matte">
              <a:bevelT w="63500" h="12700" prst="angle"/>
              <a:contourClr>
                <a:schemeClr val="bg1">
                  <a:lumMod val="65000"/>
                </a:schemeClr>
              </a:contourClr>
            </a:sp3d>
          </a:bodyPr>
          <a:lstStyle/>
          <a:p>
            <a:r>
              <a:rPr lang="en-US" sz="2400" b="1" cap="none" smtClean="0">
                <a:ln/>
                <a:solidFill>
                  <a:schemeClr val="accent3"/>
                </a:solidFill>
                <a:latin typeface="Arial" panose="020B0604020202020204" pitchFamily="34" charset="0"/>
                <a:cs typeface="Arial" panose="020B0604020202020204" pitchFamily="34" charset="0"/>
              </a:rPr>
              <a:t>GIAO CỦA HAI ĐOẠN THẲNG </a:t>
            </a:r>
            <a:r>
              <a:rPr lang="en-US" sz="2400" b="1" i="1" cap="none" smtClean="0">
                <a:ln/>
                <a:solidFill>
                  <a:schemeClr val="bg1">
                    <a:lumMod val="65000"/>
                  </a:schemeClr>
                </a:solidFill>
                <a:latin typeface="Arial" panose="020B0604020202020204" pitchFamily="34" charset="0"/>
                <a:cs typeface="Arial" panose="020B0604020202020204" pitchFamily="34" charset="0"/>
              </a:rPr>
              <a:t>(tiếp)</a:t>
            </a:r>
            <a:endParaRPr lang="en-US" sz="2400" b="1" i="1" cap="none">
              <a:ln/>
              <a:solidFill>
                <a:schemeClr val="bg1">
                  <a:lumMod val="65000"/>
                </a:schemeClr>
              </a:solidFill>
              <a:effectLst>
                <a:reflection blurRad="6350" stA="55000" endA="300" endPos="45500" dir="5400000" sy="-100000" algn="bl" rotWithShape="0"/>
              </a:effectLst>
              <a:latin typeface="Arial" panose="020B0604020202020204" pitchFamily="34" charset="0"/>
              <a:cs typeface="Arial" panose="020B0604020202020204" pitchFamily="34" charset="0"/>
            </a:endParaRPr>
          </a:p>
        </p:txBody>
      </p:sp>
      <p:sp>
        <p:nvSpPr>
          <p:cNvPr id="14" name="TextBox 13"/>
          <p:cNvSpPr txBox="1"/>
          <p:nvPr/>
        </p:nvSpPr>
        <p:spPr>
          <a:xfrm>
            <a:off x="9989555" y="6505132"/>
            <a:ext cx="1983235" cy="338554"/>
          </a:xfrm>
          <a:prstGeom prst="rect">
            <a:avLst/>
          </a:prstGeom>
          <a:noFill/>
        </p:spPr>
        <p:txBody>
          <a:bodyPr wrap="none" rtlCol="0">
            <a:spAutoFit/>
          </a:bodyPr>
          <a:lstStyle/>
          <a:p>
            <a:r>
              <a:rPr lang="en-US" sz="1600" b="1">
                <a:ln/>
                <a:solidFill>
                  <a:schemeClr val="accent3"/>
                </a:solidFill>
                <a:latin typeface="Arial" panose="020B0604020202020204" pitchFamily="34" charset="0"/>
                <a:cs typeface="Arial" panose="020B0604020202020204" pitchFamily="34" charset="0"/>
              </a:rPr>
              <a:t>HAI ĐOẠN THẲNG</a:t>
            </a:r>
            <a:endParaRPr lang="en-US" sz="1600"/>
          </a:p>
        </p:txBody>
      </p:sp>
      <p:sp>
        <p:nvSpPr>
          <p:cNvPr id="4" name="TextBox 3"/>
          <p:cNvSpPr txBox="1"/>
          <p:nvPr/>
        </p:nvSpPr>
        <p:spPr>
          <a:xfrm>
            <a:off x="1119115" y="1323834"/>
            <a:ext cx="3405117" cy="369332"/>
          </a:xfrm>
          <a:prstGeom prst="rect">
            <a:avLst/>
          </a:prstGeom>
          <a:noFill/>
        </p:spPr>
        <p:txBody>
          <a:bodyPr wrap="square" rtlCol="0">
            <a:spAutoFit/>
          </a:bodyPr>
          <a:lstStyle/>
          <a:p>
            <a:r>
              <a:rPr lang="en-US" smtClean="0">
                <a:latin typeface="Arial" panose="020B0604020202020204" pitchFamily="34" charset="0"/>
                <a:cs typeface="Arial" panose="020B0604020202020204" pitchFamily="34" charset="0"/>
              </a:rPr>
              <a:t>Dấu hiệu 4 điểm thẳng hàng:</a:t>
            </a:r>
            <a:endParaRPr lang="en-US">
              <a:latin typeface="Arial" panose="020B0604020202020204" pitchFamily="34" charset="0"/>
              <a:cs typeface="Arial" panose="020B0604020202020204" pitchFamily="34" charset="0"/>
            </a:endParaRPr>
          </a:p>
        </p:txBody>
      </p:sp>
      <p:sp>
        <p:nvSpPr>
          <p:cNvPr id="8" name="Rectangle 7"/>
          <p:cNvSpPr/>
          <p:nvPr/>
        </p:nvSpPr>
        <p:spPr>
          <a:xfrm>
            <a:off x="4388240" y="1323834"/>
            <a:ext cx="3906839" cy="369332"/>
          </a:xfrm>
          <a:prstGeom prst="rect">
            <a:avLst/>
          </a:prstGeom>
        </p:spPr>
        <p:txBody>
          <a:bodyPr wrap="none">
            <a:spAutoFit/>
          </a:bodyPr>
          <a:lstStyle/>
          <a:p>
            <a:r>
              <a:rPr lang="en-US" b="1">
                <a:solidFill>
                  <a:srgbClr val="000000"/>
                </a:solidFill>
                <a:latin typeface="Courier New" panose="02070309020205020404" pitchFamily="49" charset="0"/>
                <a:ea typeface="Times New Roman" panose="02020603050405020304" pitchFamily="18" charset="0"/>
              </a:rPr>
              <a:t>s0</a:t>
            </a:r>
            <a:r>
              <a:rPr lang="en-US" b="1">
                <a:solidFill>
                  <a:srgbClr val="FF0000"/>
                </a:solidFill>
                <a:latin typeface="Courier New" panose="02070309020205020404" pitchFamily="49" charset="0"/>
                <a:ea typeface="Times New Roman" panose="02020603050405020304" pitchFamily="18" charset="0"/>
              </a:rPr>
              <a:t>*</a:t>
            </a:r>
            <a:r>
              <a:rPr lang="en-US" b="1">
                <a:solidFill>
                  <a:srgbClr val="000000"/>
                </a:solidFill>
                <a:latin typeface="Courier New" panose="02070309020205020404" pitchFamily="49" charset="0"/>
                <a:ea typeface="Times New Roman" panose="02020603050405020304" pitchFamily="18" charset="0"/>
              </a:rPr>
              <a:t>s0</a:t>
            </a:r>
            <a:r>
              <a:rPr lang="en-US" b="1">
                <a:solidFill>
                  <a:srgbClr val="FF0000"/>
                </a:solidFill>
                <a:latin typeface="Courier New" panose="02070309020205020404" pitchFamily="49" charset="0"/>
                <a:ea typeface="Times New Roman" panose="02020603050405020304" pitchFamily="18" charset="0"/>
              </a:rPr>
              <a:t>+</a:t>
            </a:r>
            <a:r>
              <a:rPr lang="en-US" b="1">
                <a:solidFill>
                  <a:srgbClr val="000000"/>
                </a:solidFill>
                <a:latin typeface="Courier New" panose="02070309020205020404" pitchFamily="49" charset="0"/>
                <a:ea typeface="Times New Roman" panose="02020603050405020304" pitchFamily="18" charset="0"/>
              </a:rPr>
              <a:t>s1</a:t>
            </a:r>
            <a:r>
              <a:rPr lang="en-US" b="1">
                <a:solidFill>
                  <a:srgbClr val="FF0000"/>
                </a:solidFill>
                <a:latin typeface="Courier New" panose="02070309020205020404" pitchFamily="49" charset="0"/>
                <a:ea typeface="Times New Roman" panose="02020603050405020304" pitchFamily="18" charset="0"/>
              </a:rPr>
              <a:t>*</a:t>
            </a:r>
            <a:r>
              <a:rPr lang="en-US" b="1">
                <a:solidFill>
                  <a:srgbClr val="000000"/>
                </a:solidFill>
                <a:latin typeface="Courier New" panose="02070309020205020404" pitchFamily="49" charset="0"/>
                <a:ea typeface="Times New Roman" panose="02020603050405020304" pitchFamily="18" charset="0"/>
              </a:rPr>
              <a:t>s1</a:t>
            </a:r>
            <a:r>
              <a:rPr lang="en-US" b="1">
                <a:solidFill>
                  <a:srgbClr val="FF0000"/>
                </a:solidFill>
                <a:latin typeface="Courier New" panose="02070309020205020404" pitchFamily="49" charset="0"/>
                <a:ea typeface="Times New Roman" panose="02020603050405020304" pitchFamily="18" charset="0"/>
              </a:rPr>
              <a:t>+</a:t>
            </a:r>
            <a:r>
              <a:rPr lang="en-US" b="1">
                <a:solidFill>
                  <a:srgbClr val="000000"/>
                </a:solidFill>
                <a:latin typeface="Courier New" panose="02070309020205020404" pitchFamily="49" charset="0"/>
                <a:ea typeface="Times New Roman" panose="02020603050405020304" pitchFamily="18" charset="0"/>
              </a:rPr>
              <a:t>s2</a:t>
            </a:r>
            <a:r>
              <a:rPr lang="en-US" b="1">
                <a:solidFill>
                  <a:srgbClr val="FF0000"/>
                </a:solidFill>
                <a:latin typeface="Courier New" panose="02070309020205020404" pitchFamily="49" charset="0"/>
                <a:ea typeface="Times New Roman" panose="02020603050405020304" pitchFamily="18" charset="0"/>
              </a:rPr>
              <a:t>*</a:t>
            </a:r>
            <a:r>
              <a:rPr lang="en-US" b="1">
                <a:solidFill>
                  <a:srgbClr val="000000"/>
                </a:solidFill>
                <a:latin typeface="Courier New" panose="02070309020205020404" pitchFamily="49" charset="0"/>
                <a:ea typeface="Times New Roman" panose="02020603050405020304" pitchFamily="18" charset="0"/>
              </a:rPr>
              <a:t>s2</a:t>
            </a:r>
            <a:r>
              <a:rPr lang="en-US" b="1">
                <a:solidFill>
                  <a:srgbClr val="FF0000"/>
                </a:solidFill>
                <a:latin typeface="Courier New" panose="02070309020205020404" pitchFamily="49" charset="0"/>
                <a:ea typeface="Times New Roman" panose="02020603050405020304" pitchFamily="18" charset="0"/>
              </a:rPr>
              <a:t>+</a:t>
            </a:r>
            <a:r>
              <a:rPr lang="en-US" b="1">
                <a:solidFill>
                  <a:srgbClr val="000000"/>
                </a:solidFill>
                <a:latin typeface="Courier New" panose="02070309020205020404" pitchFamily="49" charset="0"/>
                <a:ea typeface="Times New Roman" panose="02020603050405020304" pitchFamily="18" charset="0"/>
              </a:rPr>
              <a:t>s3</a:t>
            </a:r>
            <a:r>
              <a:rPr lang="en-US" b="1">
                <a:solidFill>
                  <a:srgbClr val="FF0000"/>
                </a:solidFill>
                <a:latin typeface="Courier New" panose="02070309020205020404" pitchFamily="49" charset="0"/>
                <a:ea typeface="Times New Roman" panose="02020603050405020304" pitchFamily="18" charset="0"/>
              </a:rPr>
              <a:t>*</a:t>
            </a:r>
            <a:r>
              <a:rPr lang="en-US" b="1">
                <a:solidFill>
                  <a:srgbClr val="000000"/>
                </a:solidFill>
                <a:latin typeface="Courier New" panose="02070309020205020404" pitchFamily="49" charset="0"/>
                <a:ea typeface="Times New Roman" panose="02020603050405020304" pitchFamily="18" charset="0"/>
              </a:rPr>
              <a:t>s3 </a:t>
            </a:r>
            <a:r>
              <a:rPr lang="en-US" b="1">
                <a:solidFill>
                  <a:srgbClr val="FF0000"/>
                </a:solidFill>
                <a:latin typeface="Courier New" panose="02070309020205020404" pitchFamily="49" charset="0"/>
                <a:ea typeface="Times New Roman" panose="02020603050405020304" pitchFamily="18" charset="0"/>
              </a:rPr>
              <a:t>==</a:t>
            </a:r>
            <a:r>
              <a:rPr lang="en-US" b="1">
                <a:solidFill>
                  <a:srgbClr val="F000F0"/>
                </a:solidFill>
                <a:latin typeface="Courier New" panose="02070309020205020404" pitchFamily="49" charset="0"/>
                <a:ea typeface="Times New Roman" panose="02020603050405020304" pitchFamily="18" charset="0"/>
              </a:rPr>
              <a:t>0</a:t>
            </a:r>
            <a:endParaRPr lang="en-US" b="1"/>
          </a:p>
        </p:txBody>
      </p:sp>
      <p:sp>
        <p:nvSpPr>
          <p:cNvPr id="12" name="TextBox 11"/>
          <p:cNvSpPr txBox="1"/>
          <p:nvPr/>
        </p:nvSpPr>
        <p:spPr>
          <a:xfrm>
            <a:off x="2088107" y="1758277"/>
            <a:ext cx="3643953" cy="369332"/>
          </a:xfrm>
          <a:prstGeom prst="rect">
            <a:avLst/>
          </a:prstGeom>
          <a:noFill/>
        </p:spPr>
        <p:txBody>
          <a:bodyPr wrap="square" rtlCol="0">
            <a:spAutoFit/>
          </a:bodyPr>
          <a:lstStyle/>
          <a:p>
            <a:r>
              <a:rPr lang="en-US" smtClean="0">
                <a:latin typeface="Arial" panose="020B0604020202020204" pitchFamily="34" charset="0"/>
                <a:cs typeface="Arial" panose="020B0604020202020204" pitchFamily="34" charset="0"/>
              </a:rPr>
              <a:t>Có nhiều điểm chung</a:t>
            </a:r>
            <a:r>
              <a:rPr lang="en-US" b="1" smtClean="0">
                <a:latin typeface="Courier New" panose="02070309020205020404" pitchFamily="49" charset="0"/>
                <a:cs typeface="Courier New" panose="02070309020205020404" pitchFamily="49" charset="0"/>
              </a:rPr>
              <a:t>: p</a:t>
            </a:r>
            <a:r>
              <a:rPr lang="en-US" b="1" baseline="-25000" smtClean="0">
                <a:latin typeface="Courier New" panose="02070309020205020404" pitchFamily="49" charset="0"/>
                <a:cs typeface="Courier New" panose="02070309020205020404" pitchFamily="49" charset="0"/>
              </a:rPr>
              <a:t>2</a:t>
            </a:r>
            <a:r>
              <a:rPr lang="en-US" b="1" smtClean="0">
                <a:latin typeface="Courier New" panose="02070309020205020404" pitchFamily="49" charset="0"/>
                <a:cs typeface="Courier New" panose="02070309020205020404" pitchFamily="49" charset="0"/>
              </a:rPr>
              <a:t> &lt; p</a:t>
            </a:r>
            <a:r>
              <a:rPr lang="en-US" b="1" baseline="-25000" smtClean="0">
                <a:latin typeface="Courier New" panose="02070309020205020404" pitchFamily="49" charset="0"/>
                <a:cs typeface="Courier New" panose="02070309020205020404" pitchFamily="49" charset="0"/>
              </a:rPr>
              <a:t>1</a:t>
            </a:r>
            <a:endParaRPr lang="en-US" b="1" baseline="-25000">
              <a:latin typeface="Courier New" panose="02070309020205020404" pitchFamily="49" charset="0"/>
              <a:cs typeface="Courier New" panose="02070309020205020404" pitchFamily="49" charset="0"/>
            </a:endParaRPr>
          </a:p>
        </p:txBody>
      </p:sp>
      <p:sp>
        <p:nvSpPr>
          <p:cNvPr id="75" name="TextBox 74"/>
          <p:cNvSpPr txBox="1"/>
          <p:nvPr/>
        </p:nvSpPr>
        <p:spPr>
          <a:xfrm>
            <a:off x="2149520" y="2357157"/>
            <a:ext cx="3643953" cy="369332"/>
          </a:xfrm>
          <a:prstGeom prst="rect">
            <a:avLst/>
          </a:prstGeom>
          <a:noFill/>
        </p:spPr>
        <p:txBody>
          <a:bodyPr wrap="square" rtlCol="0">
            <a:spAutoFit/>
          </a:bodyPr>
          <a:lstStyle/>
          <a:p>
            <a:r>
              <a:rPr lang="en-US" smtClean="0">
                <a:latin typeface="Arial" panose="020B0604020202020204" pitchFamily="34" charset="0"/>
                <a:cs typeface="Arial" panose="020B0604020202020204" pitchFamily="34" charset="0"/>
              </a:rPr>
              <a:t>Có một điểm chung</a:t>
            </a:r>
            <a:r>
              <a:rPr lang="en-US" b="1" smtClean="0">
                <a:latin typeface="Courier New" panose="02070309020205020404" pitchFamily="49" charset="0"/>
                <a:cs typeface="Courier New" panose="02070309020205020404" pitchFamily="49" charset="0"/>
              </a:rPr>
              <a:t>:  p</a:t>
            </a:r>
            <a:r>
              <a:rPr lang="en-US" b="1" baseline="-25000" smtClean="0">
                <a:latin typeface="Courier New" panose="02070309020205020404" pitchFamily="49" charset="0"/>
                <a:cs typeface="Courier New" panose="02070309020205020404" pitchFamily="49" charset="0"/>
              </a:rPr>
              <a:t>2</a:t>
            </a:r>
            <a:r>
              <a:rPr lang="en-US" b="1" smtClean="0">
                <a:latin typeface="Courier New" panose="02070309020205020404" pitchFamily="49" charset="0"/>
                <a:cs typeface="Courier New" panose="02070309020205020404" pitchFamily="49" charset="0"/>
              </a:rPr>
              <a:t> == p</a:t>
            </a:r>
            <a:r>
              <a:rPr lang="en-US" b="1" baseline="-25000" smtClean="0">
                <a:latin typeface="Courier New" panose="02070309020205020404" pitchFamily="49" charset="0"/>
                <a:cs typeface="Courier New" panose="02070309020205020404" pitchFamily="49" charset="0"/>
              </a:rPr>
              <a:t>1</a:t>
            </a:r>
            <a:endParaRPr lang="en-US" b="1" baseline="-25000">
              <a:latin typeface="Courier New" panose="02070309020205020404" pitchFamily="49" charset="0"/>
              <a:cs typeface="Courier New" panose="02070309020205020404" pitchFamily="49" charset="0"/>
            </a:endParaRPr>
          </a:p>
        </p:txBody>
      </p:sp>
      <p:sp>
        <p:nvSpPr>
          <p:cNvPr id="87" name="TextBox 86"/>
          <p:cNvSpPr txBox="1"/>
          <p:nvPr/>
        </p:nvSpPr>
        <p:spPr>
          <a:xfrm>
            <a:off x="2149521" y="3042881"/>
            <a:ext cx="3643953" cy="369332"/>
          </a:xfrm>
          <a:prstGeom prst="rect">
            <a:avLst/>
          </a:prstGeom>
          <a:noFill/>
        </p:spPr>
        <p:txBody>
          <a:bodyPr wrap="square" rtlCol="0">
            <a:spAutoFit/>
          </a:bodyPr>
          <a:lstStyle/>
          <a:p>
            <a:r>
              <a:rPr lang="en-US" smtClean="0">
                <a:latin typeface="Arial" panose="020B0604020202020204" pitchFamily="34" charset="0"/>
                <a:cs typeface="Arial" panose="020B0604020202020204" pitchFamily="34" charset="0"/>
              </a:rPr>
              <a:t>Không có điểm chung</a:t>
            </a:r>
            <a:r>
              <a:rPr lang="en-US" b="1" smtClean="0">
                <a:latin typeface="Courier New" panose="02070309020205020404" pitchFamily="49" charset="0"/>
                <a:cs typeface="Courier New" panose="02070309020205020404" pitchFamily="49" charset="0"/>
              </a:rPr>
              <a:t>: p</a:t>
            </a:r>
            <a:r>
              <a:rPr lang="en-US" b="1" baseline="-25000" smtClean="0">
                <a:latin typeface="Courier New" panose="02070309020205020404" pitchFamily="49" charset="0"/>
                <a:cs typeface="Courier New" panose="02070309020205020404" pitchFamily="49" charset="0"/>
              </a:rPr>
              <a:t>2</a:t>
            </a:r>
            <a:r>
              <a:rPr lang="en-US" b="1" smtClean="0">
                <a:latin typeface="Courier New" panose="02070309020205020404" pitchFamily="49" charset="0"/>
                <a:cs typeface="Courier New" panose="02070309020205020404" pitchFamily="49" charset="0"/>
              </a:rPr>
              <a:t> &gt; p</a:t>
            </a:r>
            <a:r>
              <a:rPr lang="en-US" b="1" baseline="-25000" smtClean="0">
                <a:latin typeface="Courier New" panose="02070309020205020404" pitchFamily="49" charset="0"/>
                <a:cs typeface="Courier New" panose="02070309020205020404" pitchFamily="49" charset="0"/>
              </a:rPr>
              <a:t>1</a:t>
            </a:r>
            <a:endParaRPr lang="en-US" b="1" baseline="-25000">
              <a:latin typeface="Courier New" panose="02070309020205020404" pitchFamily="49" charset="0"/>
              <a:cs typeface="Courier New" panose="02070309020205020404" pitchFamily="49" charset="0"/>
            </a:endParaRPr>
          </a:p>
        </p:txBody>
      </p:sp>
      <p:grpSp>
        <p:nvGrpSpPr>
          <p:cNvPr id="48" name="Group 47"/>
          <p:cNvGrpSpPr/>
          <p:nvPr/>
        </p:nvGrpSpPr>
        <p:grpSpPr>
          <a:xfrm>
            <a:off x="6237027" y="1508500"/>
            <a:ext cx="3900015" cy="434443"/>
            <a:chOff x="6237027" y="1508500"/>
            <a:chExt cx="3900015" cy="434443"/>
          </a:xfrm>
        </p:grpSpPr>
        <p:cxnSp>
          <p:nvCxnSpPr>
            <p:cNvPr id="16" name="Straight Connector 15"/>
            <p:cNvCxnSpPr/>
            <p:nvPr/>
          </p:nvCxnSpPr>
          <p:spPr>
            <a:xfrm>
              <a:off x="6475863" y="1942943"/>
              <a:ext cx="1733265" cy="0"/>
            </a:xfrm>
            <a:prstGeom prst="line">
              <a:avLst/>
            </a:prstGeom>
            <a:ln w="28575">
              <a:solidFill>
                <a:schemeClr val="accent4">
                  <a:lumMod val="50000"/>
                </a:schemeClr>
              </a:solidFill>
              <a:headEnd type="oval" w="med" len="med"/>
              <a:tailEnd type="oval" w="med" len="med"/>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7342495" y="1942943"/>
              <a:ext cx="2374710" cy="0"/>
            </a:xfrm>
            <a:prstGeom prst="line">
              <a:avLst/>
            </a:prstGeom>
            <a:ln w="28575">
              <a:solidFill>
                <a:srgbClr val="FF0000"/>
              </a:solidFill>
              <a:headEnd type="oval" w="med" len="med"/>
              <a:tailEnd type="oval" w="med" len="med"/>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6237027" y="1573611"/>
              <a:ext cx="600501" cy="369332"/>
            </a:xfrm>
            <a:prstGeom prst="rect">
              <a:avLst/>
            </a:prstGeom>
            <a:noFill/>
            <a:scene3d>
              <a:camera prst="orthographicFront"/>
              <a:lightRig rig="threePt" dir="t"/>
            </a:scene3d>
            <a:sp3d>
              <a:bevelT/>
            </a:sp3d>
          </p:spPr>
          <p:txBody>
            <a:bodyPr wrap="square" rtlCol="0">
              <a:spAutoFit/>
            </a:bodyPr>
            <a:lstStyle/>
            <a:p>
              <a:r>
                <a:rPr lang="en-US" b="1" smtClean="0">
                  <a:latin typeface="Courier New" panose="02070309020205020404" pitchFamily="49" charset="0"/>
                  <a:cs typeface="Courier New" panose="02070309020205020404" pitchFamily="49" charset="0"/>
                </a:rPr>
                <a:t>p0</a:t>
              </a:r>
              <a:endParaRPr lang="en-US" b="1">
                <a:latin typeface="Courier New" panose="02070309020205020404" pitchFamily="49" charset="0"/>
                <a:cs typeface="Courier New" panose="02070309020205020404" pitchFamily="49" charset="0"/>
              </a:endParaRPr>
            </a:p>
          </p:txBody>
        </p:sp>
        <p:sp>
          <p:nvSpPr>
            <p:cNvPr id="88" name="TextBox 87"/>
            <p:cNvSpPr txBox="1"/>
            <p:nvPr/>
          </p:nvSpPr>
          <p:spPr>
            <a:xfrm>
              <a:off x="7994828" y="1541055"/>
              <a:ext cx="600501" cy="369332"/>
            </a:xfrm>
            <a:prstGeom prst="rect">
              <a:avLst/>
            </a:prstGeom>
            <a:noFill/>
            <a:scene3d>
              <a:camera prst="orthographicFront"/>
              <a:lightRig rig="threePt" dir="t"/>
            </a:scene3d>
            <a:sp3d>
              <a:bevelT/>
            </a:sp3d>
          </p:spPr>
          <p:txBody>
            <a:bodyPr wrap="square" rtlCol="0">
              <a:spAutoFit/>
            </a:bodyPr>
            <a:lstStyle/>
            <a:p>
              <a:r>
                <a:rPr lang="en-US" b="1" smtClean="0">
                  <a:latin typeface="Courier New" panose="02070309020205020404" pitchFamily="49" charset="0"/>
                  <a:cs typeface="Courier New" panose="02070309020205020404" pitchFamily="49" charset="0"/>
                </a:rPr>
                <a:t>p1</a:t>
              </a:r>
              <a:endParaRPr lang="en-US" b="1">
                <a:latin typeface="Courier New" panose="02070309020205020404" pitchFamily="49" charset="0"/>
                <a:cs typeface="Courier New" panose="02070309020205020404" pitchFamily="49" charset="0"/>
              </a:endParaRPr>
            </a:p>
          </p:txBody>
        </p:sp>
        <p:sp>
          <p:nvSpPr>
            <p:cNvPr id="89" name="TextBox 88"/>
            <p:cNvSpPr txBox="1"/>
            <p:nvPr/>
          </p:nvSpPr>
          <p:spPr>
            <a:xfrm>
              <a:off x="7141843" y="1560085"/>
              <a:ext cx="600501" cy="369332"/>
            </a:xfrm>
            <a:prstGeom prst="rect">
              <a:avLst/>
            </a:prstGeom>
            <a:noFill/>
            <a:scene3d>
              <a:camera prst="orthographicFront"/>
              <a:lightRig rig="threePt" dir="t"/>
            </a:scene3d>
            <a:sp3d>
              <a:bevelT/>
            </a:sp3d>
          </p:spPr>
          <p:txBody>
            <a:bodyPr wrap="square" rtlCol="0">
              <a:spAutoFit/>
            </a:bodyPr>
            <a:lstStyle/>
            <a:p>
              <a:r>
                <a:rPr lang="en-US" b="1" smtClean="0">
                  <a:latin typeface="Courier New" panose="02070309020205020404" pitchFamily="49" charset="0"/>
                  <a:cs typeface="Courier New" panose="02070309020205020404" pitchFamily="49" charset="0"/>
                </a:rPr>
                <a:t>p2</a:t>
              </a:r>
              <a:endParaRPr lang="en-US" b="1">
                <a:latin typeface="Courier New" panose="02070309020205020404" pitchFamily="49" charset="0"/>
                <a:cs typeface="Courier New" panose="02070309020205020404" pitchFamily="49" charset="0"/>
              </a:endParaRPr>
            </a:p>
          </p:txBody>
        </p:sp>
        <p:sp>
          <p:nvSpPr>
            <p:cNvPr id="90" name="TextBox 89"/>
            <p:cNvSpPr txBox="1"/>
            <p:nvPr/>
          </p:nvSpPr>
          <p:spPr>
            <a:xfrm>
              <a:off x="9536541" y="1508500"/>
              <a:ext cx="600501" cy="369332"/>
            </a:xfrm>
            <a:prstGeom prst="rect">
              <a:avLst/>
            </a:prstGeom>
            <a:noFill/>
            <a:scene3d>
              <a:camera prst="orthographicFront"/>
              <a:lightRig rig="threePt" dir="t"/>
            </a:scene3d>
            <a:sp3d>
              <a:bevelT/>
            </a:sp3d>
          </p:spPr>
          <p:txBody>
            <a:bodyPr wrap="square" rtlCol="0">
              <a:spAutoFit/>
            </a:bodyPr>
            <a:lstStyle/>
            <a:p>
              <a:r>
                <a:rPr lang="en-US" b="1" smtClean="0">
                  <a:latin typeface="Courier New" panose="02070309020205020404" pitchFamily="49" charset="0"/>
                  <a:cs typeface="Courier New" panose="02070309020205020404" pitchFamily="49" charset="0"/>
                </a:rPr>
                <a:t>p3</a:t>
              </a:r>
              <a:endParaRPr lang="en-US" b="1">
                <a:latin typeface="Courier New" panose="02070309020205020404" pitchFamily="49" charset="0"/>
                <a:cs typeface="Courier New" panose="02070309020205020404" pitchFamily="49" charset="0"/>
              </a:endParaRPr>
            </a:p>
          </p:txBody>
        </p:sp>
      </p:grpSp>
      <p:grpSp>
        <p:nvGrpSpPr>
          <p:cNvPr id="47" name="Group 46"/>
          <p:cNvGrpSpPr/>
          <p:nvPr/>
        </p:nvGrpSpPr>
        <p:grpSpPr>
          <a:xfrm>
            <a:off x="7243718" y="2141377"/>
            <a:ext cx="3852248" cy="836332"/>
            <a:chOff x="7243718" y="2141377"/>
            <a:chExt cx="3852248" cy="836332"/>
          </a:xfrm>
        </p:grpSpPr>
        <p:cxnSp>
          <p:nvCxnSpPr>
            <p:cNvPr id="91" name="Straight Connector 90"/>
            <p:cNvCxnSpPr/>
            <p:nvPr/>
          </p:nvCxnSpPr>
          <p:spPr>
            <a:xfrm>
              <a:off x="7482554" y="2543265"/>
              <a:ext cx="1733265" cy="0"/>
            </a:xfrm>
            <a:prstGeom prst="line">
              <a:avLst/>
            </a:prstGeom>
            <a:ln w="28575">
              <a:solidFill>
                <a:schemeClr val="accent4">
                  <a:lumMod val="50000"/>
                </a:schemeClr>
              </a:solidFill>
              <a:headEnd type="oval" w="med" len="med"/>
              <a:tailEnd type="oval" w="med" len="med"/>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9235355" y="2543265"/>
              <a:ext cx="1417658" cy="0"/>
            </a:xfrm>
            <a:prstGeom prst="line">
              <a:avLst/>
            </a:prstGeom>
            <a:ln w="28575">
              <a:solidFill>
                <a:srgbClr val="FF0000"/>
              </a:solidFill>
              <a:headEnd type="oval" w="med" len="med"/>
              <a:tailEnd type="oval" w="med" len="med"/>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7243718" y="2173933"/>
              <a:ext cx="600501" cy="369332"/>
            </a:xfrm>
            <a:prstGeom prst="rect">
              <a:avLst/>
            </a:prstGeom>
            <a:noFill/>
            <a:scene3d>
              <a:camera prst="orthographicFront"/>
              <a:lightRig rig="threePt" dir="t"/>
            </a:scene3d>
            <a:sp3d>
              <a:bevelT/>
            </a:sp3d>
          </p:spPr>
          <p:txBody>
            <a:bodyPr wrap="square" rtlCol="0">
              <a:spAutoFit/>
            </a:bodyPr>
            <a:lstStyle/>
            <a:p>
              <a:r>
                <a:rPr lang="en-US" b="1" smtClean="0">
                  <a:latin typeface="Courier New" panose="02070309020205020404" pitchFamily="49" charset="0"/>
                  <a:cs typeface="Courier New" panose="02070309020205020404" pitchFamily="49" charset="0"/>
                </a:rPr>
                <a:t>p0</a:t>
              </a:r>
              <a:endParaRPr lang="en-US" b="1">
                <a:latin typeface="Courier New" panose="02070309020205020404" pitchFamily="49" charset="0"/>
                <a:cs typeface="Courier New" panose="02070309020205020404" pitchFamily="49" charset="0"/>
              </a:endParaRPr>
            </a:p>
          </p:txBody>
        </p:sp>
        <p:sp>
          <p:nvSpPr>
            <p:cNvPr id="94" name="TextBox 93"/>
            <p:cNvSpPr txBox="1"/>
            <p:nvPr/>
          </p:nvSpPr>
          <p:spPr>
            <a:xfrm>
              <a:off x="9001519" y="2141377"/>
              <a:ext cx="600501" cy="369332"/>
            </a:xfrm>
            <a:prstGeom prst="rect">
              <a:avLst/>
            </a:prstGeom>
            <a:noFill/>
            <a:scene3d>
              <a:camera prst="orthographicFront"/>
              <a:lightRig rig="threePt" dir="t"/>
            </a:scene3d>
            <a:sp3d>
              <a:bevelT/>
            </a:sp3d>
          </p:spPr>
          <p:txBody>
            <a:bodyPr wrap="square" rtlCol="0">
              <a:spAutoFit/>
            </a:bodyPr>
            <a:lstStyle/>
            <a:p>
              <a:r>
                <a:rPr lang="en-US" b="1" smtClean="0">
                  <a:latin typeface="Courier New" panose="02070309020205020404" pitchFamily="49" charset="0"/>
                  <a:cs typeface="Courier New" panose="02070309020205020404" pitchFamily="49" charset="0"/>
                </a:rPr>
                <a:t>p1</a:t>
              </a:r>
              <a:endParaRPr lang="en-US" b="1">
                <a:latin typeface="Courier New" panose="02070309020205020404" pitchFamily="49" charset="0"/>
                <a:cs typeface="Courier New" panose="02070309020205020404" pitchFamily="49" charset="0"/>
              </a:endParaRPr>
            </a:p>
          </p:txBody>
        </p:sp>
        <p:sp>
          <p:nvSpPr>
            <p:cNvPr id="95" name="TextBox 94"/>
            <p:cNvSpPr txBox="1"/>
            <p:nvPr/>
          </p:nvSpPr>
          <p:spPr>
            <a:xfrm>
              <a:off x="9001519" y="2608377"/>
              <a:ext cx="600501" cy="369332"/>
            </a:xfrm>
            <a:prstGeom prst="rect">
              <a:avLst/>
            </a:prstGeom>
            <a:noFill/>
            <a:scene3d>
              <a:camera prst="orthographicFront"/>
              <a:lightRig rig="threePt" dir="t"/>
            </a:scene3d>
            <a:sp3d>
              <a:bevelT/>
            </a:sp3d>
          </p:spPr>
          <p:txBody>
            <a:bodyPr wrap="square" rtlCol="0">
              <a:spAutoFit/>
            </a:bodyPr>
            <a:lstStyle/>
            <a:p>
              <a:r>
                <a:rPr lang="en-US" b="1" smtClean="0">
                  <a:latin typeface="Courier New" panose="02070309020205020404" pitchFamily="49" charset="0"/>
                  <a:cs typeface="Courier New" panose="02070309020205020404" pitchFamily="49" charset="0"/>
                </a:rPr>
                <a:t>p2</a:t>
              </a:r>
              <a:endParaRPr lang="en-US" b="1">
                <a:latin typeface="Courier New" panose="02070309020205020404" pitchFamily="49" charset="0"/>
                <a:cs typeface="Courier New" panose="02070309020205020404" pitchFamily="49" charset="0"/>
              </a:endParaRPr>
            </a:p>
          </p:txBody>
        </p:sp>
        <p:sp>
          <p:nvSpPr>
            <p:cNvPr id="96" name="TextBox 95"/>
            <p:cNvSpPr txBox="1"/>
            <p:nvPr/>
          </p:nvSpPr>
          <p:spPr>
            <a:xfrm>
              <a:off x="10495465" y="2575822"/>
              <a:ext cx="600501" cy="369332"/>
            </a:xfrm>
            <a:prstGeom prst="rect">
              <a:avLst/>
            </a:prstGeom>
            <a:noFill/>
            <a:scene3d>
              <a:camera prst="orthographicFront"/>
              <a:lightRig rig="threePt" dir="t"/>
            </a:scene3d>
            <a:sp3d>
              <a:bevelT/>
            </a:sp3d>
          </p:spPr>
          <p:txBody>
            <a:bodyPr wrap="square" rtlCol="0">
              <a:spAutoFit/>
            </a:bodyPr>
            <a:lstStyle/>
            <a:p>
              <a:r>
                <a:rPr lang="en-US" b="1" smtClean="0">
                  <a:latin typeface="Courier New" panose="02070309020205020404" pitchFamily="49" charset="0"/>
                  <a:cs typeface="Courier New" panose="02070309020205020404" pitchFamily="49" charset="0"/>
                </a:rPr>
                <a:t>p3</a:t>
              </a:r>
              <a:endParaRPr lang="en-US" b="1">
                <a:latin typeface="Courier New" panose="02070309020205020404" pitchFamily="49" charset="0"/>
                <a:cs typeface="Courier New" panose="02070309020205020404" pitchFamily="49" charset="0"/>
              </a:endParaRPr>
            </a:p>
          </p:txBody>
        </p:sp>
      </p:grpSp>
      <p:grpSp>
        <p:nvGrpSpPr>
          <p:cNvPr id="37" name="Group 36"/>
          <p:cNvGrpSpPr/>
          <p:nvPr/>
        </p:nvGrpSpPr>
        <p:grpSpPr>
          <a:xfrm>
            <a:off x="7291484" y="2935201"/>
            <a:ext cx="4290189" cy="846344"/>
            <a:chOff x="7291484" y="3010265"/>
            <a:chExt cx="4290189" cy="846344"/>
          </a:xfrm>
        </p:grpSpPr>
        <p:cxnSp>
          <p:nvCxnSpPr>
            <p:cNvPr id="97" name="Straight Connector 96"/>
            <p:cNvCxnSpPr/>
            <p:nvPr/>
          </p:nvCxnSpPr>
          <p:spPr>
            <a:xfrm>
              <a:off x="7530320" y="3412153"/>
              <a:ext cx="1733265" cy="0"/>
            </a:xfrm>
            <a:prstGeom prst="line">
              <a:avLst/>
            </a:prstGeom>
            <a:ln w="28575">
              <a:solidFill>
                <a:schemeClr val="accent4">
                  <a:lumMod val="50000"/>
                </a:schemeClr>
              </a:solidFill>
              <a:headEnd type="oval" w="med" len="med"/>
              <a:tailEnd type="oval" w="med" len="med"/>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a:off x="10040763" y="3412153"/>
              <a:ext cx="1171618" cy="0"/>
            </a:xfrm>
            <a:prstGeom prst="line">
              <a:avLst/>
            </a:prstGeom>
            <a:ln w="28575">
              <a:solidFill>
                <a:srgbClr val="FF0000"/>
              </a:solidFill>
              <a:headEnd type="oval" w="med" len="med"/>
              <a:tailEnd type="oval" w="med" len="med"/>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sp>
          <p:nvSpPr>
            <p:cNvPr id="99" name="TextBox 98"/>
            <p:cNvSpPr txBox="1"/>
            <p:nvPr/>
          </p:nvSpPr>
          <p:spPr>
            <a:xfrm>
              <a:off x="7291484" y="3042821"/>
              <a:ext cx="600501" cy="369332"/>
            </a:xfrm>
            <a:prstGeom prst="rect">
              <a:avLst/>
            </a:prstGeom>
            <a:noFill/>
            <a:scene3d>
              <a:camera prst="orthographicFront"/>
              <a:lightRig rig="threePt" dir="t"/>
            </a:scene3d>
            <a:sp3d>
              <a:bevelT/>
            </a:sp3d>
          </p:spPr>
          <p:txBody>
            <a:bodyPr wrap="square" rtlCol="0">
              <a:spAutoFit/>
            </a:bodyPr>
            <a:lstStyle/>
            <a:p>
              <a:r>
                <a:rPr lang="en-US" b="1" smtClean="0">
                  <a:latin typeface="Courier New" panose="02070309020205020404" pitchFamily="49" charset="0"/>
                  <a:cs typeface="Courier New" panose="02070309020205020404" pitchFamily="49" charset="0"/>
                </a:rPr>
                <a:t>p0</a:t>
              </a:r>
              <a:endParaRPr lang="en-US" b="1">
                <a:latin typeface="Courier New" panose="02070309020205020404" pitchFamily="49" charset="0"/>
                <a:cs typeface="Courier New" panose="02070309020205020404" pitchFamily="49" charset="0"/>
              </a:endParaRPr>
            </a:p>
          </p:txBody>
        </p:sp>
        <p:sp>
          <p:nvSpPr>
            <p:cNvPr id="100" name="TextBox 99"/>
            <p:cNvSpPr txBox="1"/>
            <p:nvPr/>
          </p:nvSpPr>
          <p:spPr>
            <a:xfrm>
              <a:off x="9049285" y="3010265"/>
              <a:ext cx="600501" cy="369332"/>
            </a:xfrm>
            <a:prstGeom prst="rect">
              <a:avLst/>
            </a:prstGeom>
            <a:noFill/>
            <a:scene3d>
              <a:camera prst="orthographicFront"/>
              <a:lightRig rig="threePt" dir="t"/>
            </a:scene3d>
            <a:sp3d>
              <a:bevelT/>
            </a:sp3d>
          </p:spPr>
          <p:txBody>
            <a:bodyPr wrap="square" rtlCol="0">
              <a:spAutoFit/>
            </a:bodyPr>
            <a:lstStyle/>
            <a:p>
              <a:r>
                <a:rPr lang="en-US" b="1" smtClean="0">
                  <a:latin typeface="Courier New" panose="02070309020205020404" pitchFamily="49" charset="0"/>
                  <a:cs typeface="Courier New" panose="02070309020205020404" pitchFamily="49" charset="0"/>
                </a:rPr>
                <a:t>p1</a:t>
              </a:r>
              <a:endParaRPr lang="en-US" b="1">
                <a:latin typeface="Courier New" panose="02070309020205020404" pitchFamily="49" charset="0"/>
                <a:cs typeface="Courier New" panose="02070309020205020404" pitchFamily="49" charset="0"/>
              </a:endParaRPr>
            </a:p>
          </p:txBody>
        </p:sp>
        <p:sp>
          <p:nvSpPr>
            <p:cNvPr id="101" name="TextBox 100"/>
            <p:cNvSpPr txBox="1"/>
            <p:nvPr/>
          </p:nvSpPr>
          <p:spPr>
            <a:xfrm>
              <a:off x="9836791" y="3487277"/>
              <a:ext cx="600501" cy="369332"/>
            </a:xfrm>
            <a:prstGeom prst="rect">
              <a:avLst/>
            </a:prstGeom>
            <a:noFill/>
            <a:scene3d>
              <a:camera prst="orthographicFront"/>
              <a:lightRig rig="threePt" dir="t"/>
            </a:scene3d>
            <a:sp3d>
              <a:bevelT/>
            </a:sp3d>
          </p:spPr>
          <p:txBody>
            <a:bodyPr wrap="square" rtlCol="0">
              <a:spAutoFit/>
            </a:bodyPr>
            <a:lstStyle/>
            <a:p>
              <a:r>
                <a:rPr lang="en-US" b="1" smtClean="0">
                  <a:latin typeface="Courier New" panose="02070309020205020404" pitchFamily="49" charset="0"/>
                  <a:cs typeface="Courier New" panose="02070309020205020404" pitchFamily="49" charset="0"/>
                </a:rPr>
                <a:t>p2</a:t>
              </a:r>
              <a:endParaRPr lang="en-US" b="1">
                <a:latin typeface="Courier New" panose="02070309020205020404" pitchFamily="49" charset="0"/>
                <a:cs typeface="Courier New" panose="02070309020205020404" pitchFamily="49" charset="0"/>
              </a:endParaRPr>
            </a:p>
          </p:txBody>
        </p:sp>
        <p:sp>
          <p:nvSpPr>
            <p:cNvPr id="102" name="TextBox 101"/>
            <p:cNvSpPr txBox="1"/>
            <p:nvPr/>
          </p:nvSpPr>
          <p:spPr>
            <a:xfrm>
              <a:off x="10981172" y="3444709"/>
              <a:ext cx="600501" cy="369332"/>
            </a:xfrm>
            <a:prstGeom prst="rect">
              <a:avLst/>
            </a:prstGeom>
            <a:noFill/>
            <a:scene3d>
              <a:camera prst="orthographicFront"/>
              <a:lightRig rig="threePt" dir="t"/>
            </a:scene3d>
            <a:sp3d>
              <a:bevelT/>
            </a:sp3d>
          </p:spPr>
          <p:txBody>
            <a:bodyPr wrap="square" rtlCol="0">
              <a:spAutoFit/>
            </a:bodyPr>
            <a:lstStyle/>
            <a:p>
              <a:r>
                <a:rPr lang="en-US" b="1" smtClean="0">
                  <a:latin typeface="Courier New" panose="02070309020205020404" pitchFamily="49" charset="0"/>
                  <a:cs typeface="Courier New" panose="02070309020205020404" pitchFamily="49" charset="0"/>
                </a:rPr>
                <a:t>p3</a:t>
              </a:r>
              <a:endParaRPr lang="en-US" b="1">
                <a:latin typeface="Courier New" panose="02070309020205020404" pitchFamily="49" charset="0"/>
                <a:cs typeface="Courier New" panose="02070309020205020404" pitchFamily="49" charset="0"/>
              </a:endParaRPr>
            </a:p>
          </p:txBody>
        </p:sp>
      </p:grpSp>
      <p:sp>
        <p:nvSpPr>
          <p:cNvPr id="103" name="TextBox 102"/>
          <p:cNvSpPr txBox="1"/>
          <p:nvPr/>
        </p:nvSpPr>
        <p:spPr>
          <a:xfrm>
            <a:off x="1119600" y="3780102"/>
            <a:ext cx="3957853" cy="369332"/>
          </a:xfrm>
          <a:prstGeom prst="rect">
            <a:avLst/>
          </a:prstGeom>
          <a:noFill/>
        </p:spPr>
        <p:txBody>
          <a:bodyPr wrap="square" rtlCol="0">
            <a:spAutoFit/>
          </a:bodyPr>
          <a:lstStyle/>
          <a:p>
            <a:r>
              <a:rPr lang="en-US" smtClean="0">
                <a:latin typeface="Arial" panose="020B0604020202020204" pitchFamily="34" charset="0"/>
                <a:cs typeface="Arial" panose="020B0604020202020204" pitchFamily="34" charset="0"/>
              </a:rPr>
              <a:t>Dấu hiệu chỉ có 3 điểm thẳng hàng:</a:t>
            </a:r>
            <a:endParaRPr lang="en-US">
              <a:latin typeface="Arial" panose="020B0604020202020204" pitchFamily="34" charset="0"/>
              <a:cs typeface="Arial" panose="020B0604020202020204" pitchFamily="34" charset="0"/>
            </a:endParaRPr>
          </a:p>
        </p:txBody>
      </p:sp>
      <p:sp>
        <p:nvSpPr>
          <p:cNvPr id="49" name="TextBox 48"/>
          <p:cNvSpPr txBox="1"/>
          <p:nvPr/>
        </p:nvSpPr>
        <p:spPr>
          <a:xfrm>
            <a:off x="4888731" y="3780737"/>
            <a:ext cx="5111087" cy="369332"/>
          </a:xfrm>
          <a:prstGeom prst="rect">
            <a:avLst/>
          </a:prstGeom>
          <a:noFill/>
        </p:spPr>
        <p:txBody>
          <a:bodyPr wrap="square" rtlCol="0">
            <a:spAutoFit/>
          </a:bodyPr>
          <a:lstStyle/>
          <a:p>
            <a:r>
              <a:rPr lang="en-US" smtClean="0">
                <a:latin typeface="Arial" panose="020B0604020202020204" pitchFamily="34" charset="0"/>
                <a:cs typeface="Arial" panose="020B0604020202020204" pitchFamily="34" charset="0"/>
              </a:rPr>
              <a:t>4 điểm không thẳng hàng và </a:t>
            </a:r>
            <a:r>
              <a:rPr lang="en-US" b="1">
                <a:latin typeface="Courier New" panose="02070309020205020404" pitchFamily="49" charset="0"/>
                <a:cs typeface="Courier New" panose="02070309020205020404" pitchFamily="49" charset="0"/>
              </a:rPr>
              <a:t>s0</a:t>
            </a:r>
            <a:r>
              <a:rPr lang="en-US" b="1">
                <a:solidFill>
                  <a:srgbClr val="FF0000"/>
                </a:solidFill>
                <a:latin typeface="Courier New" panose="02070309020205020404" pitchFamily="49" charset="0"/>
                <a:ea typeface="Times New Roman" panose="02020603050405020304" pitchFamily="18" charset="0"/>
              </a:rPr>
              <a:t>*</a:t>
            </a:r>
            <a:r>
              <a:rPr lang="en-US" b="1">
                <a:latin typeface="Courier New" panose="02070309020205020404" pitchFamily="49" charset="0"/>
                <a:cs typeface="Courier New" panose="02070309020205020404" pitchFamily="49" charset="0"/>
              </a:rPr>
              <a:t>s1</a:t>
            </a:r>
            <a:r>
              <a:rPr lang="en-US" b="1">
                <a:solidFill>
                  <a:srgbClr val="FF0000"/>
                </a:solidFill>
                <a:latin typeface="Courier New" panose="02070309020205020404" pitchFamily="49" charset="0"/>
                <a:ea typeface="Times New Roman" panose="02020603050405020304" pitchFamily="18" charset="0"/>
              </a:rPr>
              <a:t>*</a:t>
            </a:r>
            <a:r>
              <a:rPr lang="en-US" b="1">
                <a:latin typeface="Courier New" panose="02070309020205020404" pitchFamily="49" charset="0"/>
                <a:cs typeface="Courier New" panose="02070309020205020404" pitchFamily="49" charset="0"/>
              </a:rPr>
              <a:t>s2</a:t>
            </a:r>
            <a:r>
              <a:rPr lang="en-US" b="1">
                <a:solidFill>
                  <a:srgbClr val="FF0000"/>
                </a:solidFill>
                <a:latin typeface="Courier New" panose="02070309020205020404" pitchFamily="49" charset="0"/>
                <a:ea typeface="Times New Roman" panose="02020603050405020304" pitchFamily="18" charset="0"/>
              </a:rPr>
              <a:t>*</a:t>
            </a:r>
            <a:r>
              <a:rPr lang="en-US" b="1">
                <a:latin typeface="Courier New" panose="02070309020205020404" pitchFamily="49" charset="0"/>
                <a:cs typeface="Courier New" panose="02070309020205020404" pitchFamily="49" charset="0"/>
              </a:rPr>
              <a:t>s3</a:t>
            </a:r>
            <a:r>
              <a:rPr lang="en-US" b="1">
                <a:solidFill>
                  <a:srgbClr val="FF0000"/>
                </a:solidFill>
                <a:latin typeface="Courier New" panose="02070309020205020404" pitchFamily="49" charset="0"/>
                <a:ea typeface="Times New Roman" panose="02020603050405020304" pitchFamily="18" charset="0"/>
              </a:rPr>
              <a:t>==0</a:t>
            </a:r>
          </a:p>
        </p:txBody>
      </p:sp>
      <p:sp>
        <p:nvSpPr>
          <p:cNvPr id="104" name="TextBox 103"/>
          <p:cNvSpPr txBox="1"/>
          <p:nvPr/>
        </p:nvSpPr>
        <p:spPr>
          <a:xfrm>
            <a:off x="3910083" y="4194316"/>
            <a:ext cx="4993675" cy="369332"/>
          </a:xfrm>
          <a:prstGeom prst="rect">
            <a:avLst/>
          </a:prstGeom>
        </p:spPr>
        <p:txBody>
          <a:bodyPr wrap="none">
            <a:spAutoFit/>
          </a:bodyPr>
          <a:lstStyle>
            <a:defPPr>
              <a:defRPr lang="en-US"/>
            </a:defPPr>
            <a:lvl1pPr>
              <a:defRPr b="1">
                <a:solidFill>
                  <a:srgbClr val="000000"/>
                </a:solidFill>
                <a:latin typeface="Courier New" panose="02070309020205020404" pitchFamily="49" charset="0"/>
                <a:ea typeface="Times New Roman" panose="02020603050405020304" pitchFamily="18" charset="0"/>
              </a:defRPr>
            </a:lvl1pPr>
          </a:lstStyle>
          <a:p>
            <a:r>
              <a:rPr lang="en-US"/>
              <a:t>Dấu hiệu </a:t>
            </a:r>
            <a:r>
              <a:rPr lang="en-US" b="0">
                <a:solidFill>
                  <a:srgbClr val="00B0F0"/>
                </a:solidFill>
                <a:latin typeface="Arial" panose="020B0604020202020204" pitchFamily="34" charset="0"/>
                <a:cs typeface="Arial" panose="020B0604020202020204" pitchFamily="34" charset="0"/>
              </a:rPr>
              <a:t>có điểm chung</a:t>
            </a:r>
            <a:r>
              <a:rPr lang="en-US"/>
              <a:t>:  p[2] &lt;= p[1]</a:t>
            </a:r>
          </a:p>
        </p:txBody>
      </p:sp>
      <p:sp>
        <p:nvSpPr>
          <p:cNvPr id="50" name="Rectangle 49"/>
          <p:cNvSpPr/>
          <p:nvPr/>
        </p:nvSpPr>
        <p:spPr>
          <a:xfrm>
            <a:off x="1119114" y="4957633"/>
            <a:ext cx="6124603" cy="369332"/>
          </a:xfrm>
          <a:prstGeom prst="rect">
            <a:avLst/>
          </a:prstGeom>
        </p:spPr>
        <p:txBody>
          <a:bodyPr wrap="square">
            <a:spAutoFit/>
          </a:bodyPr>
          <a:lstStyle/>
          <a:p>
            <a:r>
              <a:rPr lang="en-US">
                <a:latin typeface="Arial" panose="020B0604020202020204" pitchFamily="34" charset="0"/>
                <a:cs typeface="Arial" panose="020B0604020202020204" pitchFamily="34" charset="0"/>
              </a:rPr>
              <a:t>Dấu hiệu </a:t>
            </a:r>
            <a:r>
              <a:rPr lang="en-US" smtClean="0">
                <a:solidFill>
                  <a:srgbClr val="00B0F0"/>
                </a:solidFill>
                <a:latin typeface="Arial" panose="020B0604020202020204" pitchFamily="34" charset="0"/>
                <a:cs typeface="Arial" panose="020B0604020202020204" pitchFamily="34" charset="0"/>
              </a:rPr>
              <a:t>có điểm chung </a:t>
            </a:r>
            <a:r>
              <a:rPr lang="en-US" smtClean="0">
                <a:latin typeface="Arial" panose="020B0604020202020204" pitchFamily="34" charset="0"/>
                <a:cs typeface="Arial" panose="020B0604020202020204" pitchFamily="34" charset="0"/>
              </a:rPr>
              <a:t>khi không </a:t>
            </a:r>
            <a:r>
              <a:rPr lang="en-US">
                <a:latin typeface="Arial" panose="020B0604020202020204" pitchFamily="34" charset="0"/>
                <a:cs typeface="Arial" panose="020B0604020202020204" pitchFamily="34" charset="0"/>
              </a:rPr>
              <a:t>có 3 điểm thẳng hàng:</a:t>
            </a:r>
          </a:p>
        </p:txBody>
      </p:sp>
      <p:grpSp>
        <p:nvGrpSpPr>
          <p:cNvPr id="105" name="Group 104"/>
          <p:cNvGrpSpPr/>
          <p:nvPr/>
        </p:nvGrpSpPr>
        <p:grpSpPr>
          <a:xfrm>
            <a:off x="9113051" y="4030515"/>
            <a:ext cx="2358302" cy="1211144"/>
            <a:chOff x="7291484" y="3010265"/>
            <a:chExt cx="2358302" cy="1211144"/>
          </a:xfrm>
        </p:grpSpPr>
        <p:cxnSp>
          <p:nvCxnSpPr>
            <p:cNvPr id="106" name="Straight Connector 105"/>
            <p:cNvCxnSpPr/>
            <p:nvPr/>
          </p:nvCxnSpPr>
          <p:spPr>
            <a:xfrm>
              <a:off x="7530320" y="3412153"/>
              <a:ext cx="1733265" cy="0"/>
            </a:xfrm>
            <a:prstGeom prst="line">
              <a:avLst/>
            </a:prstGeom>
            <a:ln w="28575">
              <a:solidFill>
                <a:schemeClr val="accent4">
                  <a:lumMod val="50000"/>
                </a:schemeClr>
              </a:solidFill>
              <a:headEnd type="oval" w="med" len="med"/>
              <a:tailEnd type="oval" w="med" len="med"/>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a:xfrm flipV="1">
              <a:off x="7940359" y="3412153"/>
              <a:ext cx="853805" cy="401888"/>
            </a:xfrm>
            <a:prstGeom prst="line">
              <a:avLst/>
            </a:prstGeom>
            <a:ln w="28575">
              <a:solidFill>
                <a:srgbClr val="FF0000"/>
              </a:solidFill>
              <a:headEnd type="oval" w="med" len="med"/>
              <a:tailEnd type="oval" w="med" len="med"/>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sp>
          <p:nvSpPr>
            <p:cNvPr id="108" name="TextBox 107"/>
            <p:cNvSpPr txBox="1"/>
            <p:nvPr/>
          </p:nvSpPr>
          <p:spPr>
            <a:xfrm>
              <a:off x="7291484" y="3042821"/>
              <a:ext cx="600501" cy="369332"/>
            </a:xfrm>
            <a:prstGeom prst="rect">
              <a:avLst/>
            </a:prstGeom>
            <a:noFill/>
            <a:scene3d>
              <a:camera prst="orthographicFront"/>
              <a:lightRig rig="threePt" dir="t"/>
            </a:scene3d>
            <a:sp3d>
              <a:bevelT/>
            </a:sp3d>
          </p:spPr>
          <p:txBody>
            <a:bodyPr wrap="square" rtlCol="0">
              <a:spAutoFit/>
            </a:bodyPr>
            <a:lstStyle/>
            <a:p>
              <a:r>
                <a:rPr lang="en-US" b="1" smtClean="0">
                  <a:latin typeface="Courier New" panose="02070309020205020404" pitchFamily="49" charset="0"/>
                  <a:cs typeface="Courier New" panose="02070309020205020404" pitchFamily="49" charset="0"/>
                </a:rPr>
                <a:t>p0</a:t>
              </a:r>
              <a:endParaRPr lang="en-US" b="1">
                <a:latin typeface="Courier New" panose="02070309020205020404" pitchFamily="49" charset="0"/>
                <a:cs typeface="Courier New" panose="02070309020205020404" pitchFamily="49" charset="0"/>
              </a:endParaRPr>
            </a:p>
          </p:txBody>
        </p:sp>
        <p:sp>
          <p:nvSpPr>
            <p:cNvPr id="109" name="TextBox 108"/>
            <p:cNvSpPr txBox="1"/>
            <p:nvPr/>
          </p:nvSpPr>
          <p:spPr>
            <a:xfrm>
              <a:off x="9049285" y="3010265"/>
              <a:ext cx="600501" cy="369332"/>
            </a:xfrm>
            <a:prstGeom prst="rect">
              <a:avLst/>
            </a:prstGeom>
            <a:noFill/>
            <a:scene3d>
              <a:camera prst="orthographicFront"/>
              <a:lightRig rig="threePt" dir="t"/>
            </a:scene3d>
            <a:sp3d>
              <a:bevelT/>
            </a:sp3d>
          </p:spPr>
          <p:txBody>
            <a:bodyPr wrap="square" rtlCol="0">
              <a:spAutoFit/>
            </a:bodyPr>
            <a:lstStyle/>
            <a:p>
              <a:r>
                <a:rPr lang="en-US" b="1" smtClean="0">
                  <a:latin typeface="Courier New" panose="02070309020205020404" pitchFamily="49" charset="0"/>
                  <a:cs typeface="Courier New" panose="02070309020205020404" pitchFamily="49" charset="0"/>
                </a:rPr>
                <a:t>p1</a:t>
              </a:r>
              <a:endParaRPr lang="en-US" b="1">
                <a:latin typeface="Courier New" panose="02070309020205020404" pitchFamily="49" charset="0"/>
                <a:cs typeface="Courier New" panose="02070309020205020404" pitchFamily="49" charset="0"/>
              </a:endParaRPr>
            </a:p>
          </p:txBody>
        </p:sp>
        <p:sp>
          <p:nvSpPr>
            <p:cNvPr id="110" name="TextBox 109"/>
            <p:cNvSpPr txBox="1"/>
            <p:nvPr/>
          </p:nvSpPr>
          <p:spPr>
            <a:xfrm>
              <a:off x="7811282" y="3852077"/>
              <a:ext cx="600501" cy="369332"/>
            </a:xfrm>
            <a:prstGeom prst="rect">
              <a:avLst/>
            </a:prstGeom>
            <a:noFill/>
            <a:scene3d>
              <a:camera prst="orthographicFront"/>
              <a:lightRig rig="threePt" dir="t"/>
            </a:scene3d>
            <a:sp3d>
              <a:bevelT/>
            </a:sp3d>
          </p:spPr>
          <p:txBody>
            <a:bodyPr wrap="square" rtlCol="0">
              <a:spAutoFit/>
            </a:bodyPr>
            <a:lstStyle/>
            <a:p>
              <a:r>
                <a:rPr lang="en-US" b="1" smtClean="0">
                  <a:latin typeface="Courier New" panose="02070309020205020404" pitchFamily="49" charset="0"/>
                  <a:cs typeface="Courier New" panose="02070309020205020404" pitchFamily="49" charset="0"/>
                </a:rPr>
                <a:t>p2</a:t>
              </a:r>
              <a:endParaRPr lang="en-US" b="1">
                <a:latin typeface="Courier New" panose="02070309020205020404" pitchFamily="49" charset="0"/>
                <a:cs typeface="Courier New" panose="02070309020205020404" pitchFamily="49" charset="0"/>
              </a:endParaRPr>
            </a:p>
          </p:txBody>
        </p:sp>
        <p:sp>
          <p:nvSpPr>
            <p:cNvPr id="111" name="TextBox 110"/>
            <p:cNvSpPr txBox="1"/>
            <p:nvPr/>
          </p:nvSpPr>
          <p:spPr>
            <a:xfrm>
              <a:off x="8603702" y="3482745"/>
              <a:ext cx="600501" cy="369332"/>
            </a:xfrm>
            <a:prstGeom prst="rect">
              <a:avLst/>
            </a:prstGeom>
            <a:noFill/>
            <a:scene3d>
              <a:camera prst="orthographicFront"/>
              <a:lightRig rig="threePt" dir="t"/>
            </a:scene3d>
            <a:sp3d>
              <a:bevelT/>
            </a:sp3d>
          </p:spPr>
          <p:txBody>
            <a:bodyPr wrap="square" rtlCol="0">
              <a:spAutoFit/>
            </a:bodyPr>
            <a:lstStyle/>
            <a:p>
              <a:r>
                <a:rPr lang="en-US" b="1" smtClean="0">
                  <a:latin typeface="Courier New" panose="02070309020205020404" pitchFamily="49" charset="0"/>
                  <a:cs typeface="Courier New" panose="02070309020205020404" pitchFamily="49" charset="0"/>
                </a:rPr>
                <a:t>p3</a:t>
              </a:r>
              <a:endParaRPr lang="en-US" b="1">
                <a:latin typeface="Courier New" panose="02070309020205020404" pitchFamily="49" charset="0"/>
                <a:cs typeface="Courier New" panose="02070309020205020404" pitchFamily="49" charset="0"/>
              </a:endParaRPr>
            </a:p>
          </p:txBody>
        </p:sp>
      </p:grpSp>
      <p:sp>
        <p:nvSpPr>
          <p:cNvPr id="53" name="Rectangle 52"/>
          <p:cNvSpPr/>
          <p:nvPr/>
        </p:nvSpPr>
        <p:spPr>
          <a:xfrm>
            <a:off x="3871163" y="5434227"/>
            <a:ext cx="2666114" cy="369332"/>
          </a:xfrm>
          <a:prstGeom prst="rect">
            <a:avLst/>
          </a:prstGeom>
        </p:spPr>
        <p:txBody>
          <a:bodyPr wrap="none">
            <a:spAutoFit/>
          </a:bodyPr>
          <a:lstStyle/>
          <a:p>
            <a:r>
              <a:rPr lang="en-US" b="1">
                <a:solidFill>
                  <a:srgbClr val="000000"/>
                </a:solidFill>
                <a:latin typeface="Courier New" panose="02070309020205020404" pitchFamily="49" charset="0"/>
                <a:ea typeface="Times New Roman" panose="02020603050405020304" pitchFamily="18" charset="0"/>
              </a:rPr>
              <a:t>s0</a:t>
            </a:r>
            <a:r>
              <a:rPr lang="en-US" b="1">
                <a:solidFill>
                  <a:srgbClr val="FF0000"/>
                </a:solidFill>
                <a:latin typeface="Courier New" panose="02070309020205020404" pitchFamily="49" charset="0"/>
                <a:ea typeface="Times New Roman" panose="02020603050405020304" pitchFamily="18" charset="0"/>
              </a:rPr>
              <a:t>*</a:t>
            </a:r>
            <a:r>
              <a:rPr lang="en-US" b="1">
                <a:solidFill>
                  <a:srgbClr val="000000"/>
                </a:solidFill>
                <a:latin typeface="Courier New" panose="02070309020205020404" pitchFamily="49" charset="0"/>
                <a:ea typeface="Times New Roman" panose="02020603050405020304" pitchFamily="18" charset="0"/>
              </a:rPr>
              <a:t>s1</a:t>
            </a:r>
            <a:r>
              <a:rPr lang="en-US" b="1">
                <a:solidFill>
                  <a:srgbClr val="FF0000"/>
                </a:solidFill>
                <a:latin typeface="Courier New" panose="02070309020205020404" pitchFamily="49" charset="0"/>
                <a:ea typeface="Times New Roman" panose="02020603050405020304" pitchFamily="18" charset="0"/>
              </a:rPr>
              <a:t>&lt;</a:t>
            </a:r>
            <a:r>
              <a:rPr lang="en-US" b="1">
                <a:solidFill>
                  <a:srgbClr val="F000F0"/>
                </a:solidFill>
                <a:latin typeface="Courier New" panose="02070309020205020404" pitchFamily="49" charset="0"/>
                <a:ea typeface="Times New Roman" panose="02020603050405020304" pitchFamily="18" charset="0"/>
              </a:rPr>
              <a:t>0 </a:t>
            </a:r>
            <a:r>
              <a:rPr lang="en-US" b="1">
                <a:solidFill>
                  <a:srgbClr val="FF0000"/>
                </a:solidFill>
                <a:latin typeface="Courier New" panose="02070309020205020404" pitchFamily="49" charset="0"/>
                <a:ea typeface="Times New Roman" panose="02020603050405020304" pitchFamily="18" charset="0"/>
              </a:rPr>
              <a:t>&amp;&amp; </a:t>
            </a:r>
            <a:r>
              <a:rPr lang="en-US" b="1">
                <a:solidFill>
                  <a:srgbClr val="000000"/>
                </a:solidFill>
                <a:latin typeface="Courier New" panose="02070309020205020404" pitchFamily="49" charset="0"/>
                <a:ea typeface="Times New Roman" panose="02020603050405020304" pitchFamily="18" charset="0"/>
              </a:rPr>
              <a:t>s2</a:t>
            </a:r>
            <a:r>
              <a:rPr lang="en-US" b="1">
                <a:solidFill>
                  <a:srgbClr val="FF0000"/>
                </a:solidFill>
                <a:latin typeface="Courier New" panose="02070309020205020404" pitchFamily="49" charset="0"/>
                <a:ea typeface="Times New Roman" panose="02020603050405020304" pitchFamily="18" charset="0"/>
              </a:rPr>
              <a:t>*</a:t>
            </a:r>
            <a:r>
              <a:rPr lang="en-US" b="1">
                <a:solidFill>
                  <a:srgbClr val="000000"/>
                </a:solidFill>
                <a:latin typeface="Courier New" panose="02070309020205020404" pitchFamily="49" charset="0"/>
                <a:ea typeface="Times New Roman" panose="02020603050405020304" pitchFamily="18" charset="0"/>
              </a:rPr>
              <a:t>s3</a:t>
            </a:r>
            <a:r>
              <a:rPr lang="en-US" b="1">
                <a:solidFill>
                  <a:srgbClr val="FF0000"/>
                </a:solidFill>
                <a:latin typeface="Courier New" panose="02070309020205020404" pitchFamily="49" charset="0"/>
                <a:ea typeface="Times New Roman" panose="02020603050405020304" pitchFamily="18" charset="0"/>
              </a:rPr>
              <a:t>&lt;</a:t>
            </a:r>
            <a:r>
              <a:rPr lang="en-US" b="1">
                <a:solidFill>
                  <a:srgbClr val="F000F0"/>
                </a:solidFill>
                <a:latin typeface="Courier New" panose="02070309020205020404" pitchFamily="49" charset="0"/>
                <a:ea typeface="Times New Roman" panose="02020603050405020304" pitchFamily="18" charset="0"/>
              </a:rPr>
              <a:t>0</a:t>
            </a:r>
            <a:endParaRPr lang="en-US" b="1"/>
          </a:p>
        </p:txBody>
      </p:sp>
      <p:grpSp>
        <p:nvGrpSpPr>
          <p:cNvPr id="112" name="Group 111"/>
          <p:cNvGrpSpPr/>
          <p:nvPr/>
        </p:nvGrpSpPr>
        <p:grpSpPr>
          <a:xfrm>
            <a:off x="7494897" y="5361591"/>
            <a:ext cx="2358302" cy="1252542"/>
            <a:chOff x="7291484" y="2968867"/>
            <a:chExt cx="2358302" cy="1252542"/>
          </a:xfrm>
        </p:grpSpPr>
        <p:cxnSp>
          <p:nvCxnSpPr>
            <p:cNvPr id="113" name="Straight Connector 112"/>
            <p:cNvCxnSpPr/>
            <p:nvPr/>
          </p:nvCxnSpPr>
          <p:spPr>
            <a:xfrm>
              <a:off x="7530320" y="3412153"/>
              <a:ext cx="1733265" cy="0"/>
            </a:xfrm>
            <a:prstGeom prst="line">
              <a:avLst/>
            </a:prstGeom>
            <a:ln w="28575">
              <a:solidFill>
                <a:schemeClr val="accent4">
                  <a:lumMod val="50000"/>
                </a:schemeClr>
              </a:solidFill>
              <a:headEnd type="oval" w="med" len="med"/>
              <a:tailEnd type="oval" w="med" len="med"/>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p:nvCxnSpPr>
          <p:spPr>
            <a:xfrm flipV="1">
              <a:off x="7940359" y="3062202"/>
              <a:ext cx="663343" cy="751839"/>
            </a:xfrm>
            <a:prstGeom prst="line">
              <a:avLst/>
            </a:prstGeom>
            <a:ln w="28575">
              <a:solidFill>
                <a:srgbClr val="FF0000"/>
              </a:solidFill>
              <a:headEnd type="oval" w="med" len="med"/>
              <a:tailEnd type="oval" w="med" len="med"/>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sp>
          <p:nvSpPr>
            <p:cNvPr id="115" name="TextBox 114"/>
            <p:cNvSpPr txBox="1"/>
            <p:nvPr/>
          </p:nvSpPr>
          <p:spPr>
            <a:xfrm>
              <a:off x="7291484" y="3042821"/>
              <a:ext cx="600501" cy="369332"/>
            </a:xfrm>
            <a:prstGeom prst="rect">
              <a:avLst/>
            </a:prstGeom>
            <a:noFill/>
            <a:scene3d>
              <a:camera prst="orthographicFront"/>
              <a:lightRig rig="threePt" dir="t"/>
            </a:scene3d>
            <a:sp3d>
              <a:bevelT/>
            </a:sp3d>
          </p:spPr>
          <p:txBody>
            <a:bodyPr wrap="square" rtlCol="0">
              <a:spAutoFit/>
            </a:bodyPr>
            <a:lstStyle/>
            <a:p>
              <a:r>
                <a:rPr lang="en-US" b="1" smtClean="0">
                  <a:latin typeface="Courier New" panose="02070309020205020404" pitchFamily="49" charset="0"/>
                  <a:cs typeface="Courier New" panose="02070309020205020404" pitchFamily="49" charset="0"/>
                </a:rPr>
                <a:t>p0</a:t>
              </a:r>
              <a:endParaRPr lang="en-US" b="1">
                <a:latin typeface="Courier New" panose="02070309020205020404" pitchFamily="49" charset="0"/>
                <a:cs typeface="Courier New" panose="02070309020205020404" pitchFamily="49" charset="0"/>
              </a:endParaRPr>
            </a:p>
          </p:txBody>
        </p:sp>
        <p:sp>
          <p:nvSpPr>
            <p:cNvPr id="116" name="TextBox 115"/>
            <p:cNvSpPr txBox="1"/>
            <p:nvPr/>
          </p:nvSpPr>
          <p:spPr>
            <a:xfrm>
              <a:off x="9049285" y="3010265"/>
              <a:ext cx="600501" cy="369332"/>
            </a:xfrm>
            <a:prstGeom prst="rect">
              <a:avLst/>
            </a:prstGeom>
            <a:noFill/>
            <a:scene3d>
              <a:camera prst="orthographicFront"/>
              <a:lightRig rig="threePt" dir="t"/>
            </a:scene3d>
            <a:sp3d>
              <a:bevelT/>
            </a:sp3d>
          </p:spPr>
          <p:txBody>
            <a:bodyPr wrap="square" rtlCol="0">
              <a:spAutoFit/>
            </a:bodyPr>
            <a:lstStyle/>
            <a:p>
              <a:r>
                <a:rPr lang="en-US" b="1" smtClean="0">
                  <a:latin typeface="Courier New" panose="02070309020205020404" pitchFamily="49" charset="0"/>
                  <a:cs typeface="Courier New" panose="02070309020205020404" pitchFamily="49" charset="0"/>
                </a:rPr>
                <a:t>p1</a:t>
              </a:r>
              <a:endParaRPr lang="en-US" b="1">
                <a:latin typeface="Courier New" panose="02070309020205020404" pitchFamily="49" charset="0"/>
                <a:cs typeface="Courier New" panose="02070309020205020404" pitchFamily="49" charset="0"/>
              </a:endParaRPr>
            </a:p>
          </p:txBody>
        </p:sp>
        <p:sp>
          <p:nvSpPr>
            <p:cNvPr id="117" name="TextBox 116"/>
            <p:cNvSpPr txBox="1"/>
            <p:nvPr/>
          </p:nvSpPr>
          <p:spPr>
            <a:xfrm>
              <a:off x="7811282" y="3852077"/>
              <a:ext cx="600501" cy="369332"/>
            </a:xfrm>
            <a:prstGeom prst="rect">
              <a:avLst/>
            </a:prstGeom>
            <a:noFill/>
            <a:scene3d>
              <a:camera prst="orthographicFront"/>
              <a:lightRig rig="threePt" dir="t"/>
            </a:scene3d>
            <a:sp3d>
              <a:bevelT/>
            </a:sp3d>
          </p:spPr>
          <p:txBody>
            <a:bodyPr wrap="square" rtlCol="0">
              <a:spAutoFit/>
            </a:bodyPr>
            <a:lstStyle/>
            <a:p>
              <a:r>
                <a:rPr lang="en-US" b="1" smtClean="0">
                  <a:latin typeface="Courier New" panose="02070309020205020404" pitchFamily="49" charset="0"/>
                  <a:cs typeface="Courier New" panose="02070309020205020404" pitchFamily="49" charset="0"/>
                </a:rPr>
                <a:t>p2</a:t>
              </a:r>
              <a:endParaRPr lang="en-US" b="1">
                <a:latin typeface="Courier New" panose="02070309020205020404" pitchFamily="49" charset="0"/>
                <a:cs typeface="Courier New" panose="02070309020205020404" pitchFamily="49" charset="0"/>
              </a:endParaRPr>
            </a:p>
          </p:txBody>
        </p:sp>
        <p:sp>
          <p:nvSpPr>
            <p:cNvPr id="118" name="TextBox 117"/>
            <p:cNvSpPr txBox="1"/>
            <p:nvPr/>
          </p:nvSpPr>
          <p:spPr>
            <a:xfrm>
              <a:off x="8553726" y="2968867"/>
              <a:ext cx="600501" cy="369332"/>
            </a:xfrm>
            <a:prstGeom prst="rect">
              <a:avLst/>
            </a:prstGeom>
            <a:noFill/>
            <a:scene3d>
              <a:camera prst="orthographicFront"/>
              <a:lightRig rig="threePt" dir="t"/>
            </a:scene3d>
            <a:sp3d>
              <a:bevelT/>
            </a:sp3d>
          </p:spPr>
          <p:txBody>
            <a:bodyPr wrap="square" rtlCol="0">
              <a:spAutoFit/>
            </a:bodyPr>
            <a:lstStyle/>
            <a:p>
              <a:r>
                <a:rPr lang="en-US" b="1" smtClean="0">
                  <a:latin typeface="Courier New" panose="02070309020205020404" pitchFamily="49" charset="0"/>
                  <a:cs typeface="Courier New" panose="02070309020205020404" pitchFamily="49" charset="0"/>
                </a:rPr>
                <a:t>p3</a:t>
              </a:r>
              <a:endParaRPr lang="en-US" b="1">
                <a:latin typeface="Courier New" panose="02070309020205020404" pitchFamily="49" charset="0"/>
                <a:cs typeface="Courier New" panose="02070309020205020404" pitchFamily="49" charset="0"/>
              </a:endParaRPr>
            </a:p>
          </p:txBody>
        </p:sp>
      </p:grpSp>
      <p:pic>
        <p:nvPicPr>
          <p:cNvPr id="51" name="Picture 50"/>
          <p:cNvPicPr>
            <a:picLocks noChangeAspect="1"/>
          </p:cNvPicPr>
          <p:nvPr/>
        </p:nvPicPr>
        <p:blipFill>
          <a:blip r:embed="rId3"/>
          <a:stretch>
            <a:fillRect/>
          </a:stretch>
        </p:blipFill>
        <p:spPr>
          <a:xfrm>
            <a:off x="154113" y="6376000"/>
            <a:ext cx="1975275" cy="371888"/>
          </a:xfrm>
          <a:prstGeom prst="rect">
            <a:avLst/>
          </a:prstGeom>
        </p:spPr>
      </p:pic>
      <p:pic>
        <p:nvPicPr>
          <p:cNvPr id="52" name="Picture 4" descr="Related imag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267522" y="5729109"/>
            <a:ext cx="798582" cy="10719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229665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arn(inVertical)">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wheel(1)">
                                      <p:cBhvr>
                                        <p:cTn id="17" dur="20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53" presetClass="entr" presetSubtype="16" fill="hold" nodeType="clickEffect">
                                  <p:stCondLst>
                                    <p:cond delay="0"/>
                                  </p:stCondLst>
                                  <p:childTnLst>
                                    <p:set>
                                      <p:cBhvr>
                                        <p:cTn id="21" dur="1" fill="hold">
                                          <p:stCondLst>
                                            <p:cond delay="0"/>
                                          </p:stCondLst>
                                        </p:cTn>
                                        <p:tgtEl>
                                          <p:spTgt spid="48"/>
                                        </p:tgtEl>
                                        <p:attrNameLst>
                                          <p:attrName>style.visibility</p:attrName>
                                        </p:attrNameLst>
                                      </p:cBhvr>
                                      <p:to>
                                        <p:strVal val="visible"/>
                                      </p:to>
                                    </p:set>
                                    <p:anim calcmode="lin" valueType="num">
                                      <p:cBhvr>
                                        <p:cTn id="22" dur="500" fill="hold"/>
                                        <p:tgtEl>
                                          <p:spTgt spid="48"/>
                                        </p:tgtEl>
                                        <p:attrNameLst>
                                          <p:attrName>ppt_w</p:attrName>
                                        </p:attrNameLst>
                                      </p:cBhvr>
                                      <p:tavLst>
                                        <p:tav tm="0">
                                          <p:val>
                                            <p:fltVal val="0"/>
                                          </p:val>
                                        </p:tav>
                                        <p:tav tm="100000">
                                          <p:val>
                                            <p:strVal val="#ppt_w"/>
                                          </p:val>
                                        </p:tav>
                                      </p:tavLst>
                                    </p:anim>
                                    <p:anim calcmode="lin" valueType="num">
                                      <p:cBhvr>
                                        <p:cTn id="23" dur="500" fill="hold"/>
                                        <p:tgtEl>
                                          <p:spTgt spid="48"/>
                                        </p:tgtEl>
                                        <p:attrNameLst>
                                          <p:attrName>ppt_h</p:attrName>
                                        </p:attrNameLst>
                                      </p:cBhvr>
                                      <p:tavLst>
                                        <p:tav tm="0">
                                          <p:val>
                                            <p:fltVal val="0"/>
                                          </p:val>
                                        </p:tav>
                                        <p:tav tm="100000">
                                          <p:val>
                                            <p:strVal val="#ppt_h"/>
                                          </p:val>
                                        </p:tav>
                                      </p:tavLst>
                                    </p:anim>
                                    <p:animEffect transition="in" filter="fade">
                                      <p:cBhvr>
                                        <p:cTn id="24" dur="500"/>
                                        <p:tgtEl>
                                          <p:spTgt spid="48"/>
                                        </p:tgtEl>
                                      </p:cBhvr>
                                    </p:animEffect>
                                  </p:childTnLst>
                                </p:cTn>
                              </p:par>
                            </p:childTnLst>
                          </p:cTn>
                        </p:par>
                      </p:childTnLst>
                    </p:cTn>
                  </p:par>
                  <p:par>
                    <p:cTn id="25" fill="hold">
                      <p:stCondLst>
                        <p:cond delay="indefinite"/>
                      </p:stCondLst>
                      <p:childTnLst>
                        <p:par>
                          <p:cTn id="26" fill="hold">
                            <p:stCondLst>
                              <p:cond delay="0"/>
                            </p:stCondLst>
                            <p:childTnLst>
                              <p:par>
                                <p:cTn id="27" presetID="21" presetClass="entr" presetSubtype="1" fill="hold" grpId="0" nodeType="clickEffect">
                                  <p:stCondLst>
                                    <p:cond delay="0"/>
                                  </p:stCondLst>
                                  <p:childTnLst>
                                    <p:set>
                                      <p:cBhvr>
                                        <p:cTn id="28" dur="1" fill="hold">
                                          <p:stCondLst>
                                            <p:cond delay="0"/>
                                          </p:stCondLst>
                                        </p:cTn>
                                        <p:tgtEl>
                                          <p:spTgt spid="75"/>
                                        </p:tgtEl>
                                        <p:attrNameLst>
                                          <p:attrName>style.visibility</p:attrName>
                                        </p:attrNameLst>
                                      </p:cBhvr>
                                      <p:to>
                                        <p:strVal val="visible"/>
                                      </p:to>
                                    </p:set>
                                    <p:animEffect transition="in" filter="wheel(1)">
                                      <p:cBhvr>
                                        <p:cTn id="29" dur="2000"/>
                                        <p:tgtEl>
                                          <p:spTgt spid="75"/>
                                        </p:tgtEl>
                                      </p:cBhvr>
                                    </p:animEffect>
                                  </p:childTnLst>
                                </p:cTn>
                              </p:par>
                            </p:childTnLst>
                          </p:cTn>
                        </p:par>
                      </p:childTnLst>
                    </p:cTn>
                  </p:par>
                  <p:par>
                    <p:cTn id="30" fill="hold">
                      <p:stCondLst>
                        <p:cond delay="indefinite"/>
                      </p:stCondLst>
                      <p:childTnLst>
                        <p:par>
                          <p:cTn id="31" fill="hold">
                            <p:stCondLst>
                              <p:cond delay="0"/>
                            </p:stCondLst>
                            <p:childTnLst>
                              <p:par>
                                <p:cTn id="32" presetID="53" presetClass="entr" presetSubtype="16" fill="hold" nodeType="clickEffect">
                                  <p:stCondLst>
                                    <p:cond delay="0"/>
                                  </p:stCondLst>
                                  <p:childTnLst>
                                    <p:set>
                                      <p:cBhvr>
                                        <p:cTn id="33" dur="1" fill="hold">
                                          <p:stCondLst>
                                            <p:cond delay="0"/>
                                          </p:stCondLst>
                                        </p:cTn>
                                        <p:tgtEl>
                                          <p:spTgt spid="47"/>
                                        </p:tgtEl>
                                        <p:attrNameLst>
                                          <p:attrName>style.visibility</p:attrName>
                                        </p:attrNameLst>
                                      </p:cBhvr>
                                      <p:to>
                                        <p:strVal val="visible"/>
                                      </p:to>
                                    </p:set>
                                    <p:anim calcmode="lin" valueType="num">
                                      <p:cBhvr>
                                        <p:cTn id="34" dur="500" fill="hold"/>
                                        <p:tgtEl>
                                          <p:spTgt spid="47"/>
                                        </p:tgtEl>
                                        <p:attrNameLst>
                                          <p:attrName>ppt_w</p:attrName>
                                        </p:attrNameLst>
                                      </p:cBhvr>
                                      <p:tavLst>
                                        <p:tav tm="0">
                                          <p:val>
                                            <p:fltVal val="0"/>
                                          </p:val>
                                        </p:tav>
                                        <p:tav tm="100000">
                                          <p:val>
                                            <p:strVal val="#ppt_w"/>
                                          </p:val>
                                        </p:tav>
                                      </p:tavLst>
                                    </p:anim>
                                    <p:anim calcmode="lin" valueType="num">
                                      <p:cBhvr>
                                        <p:cTn id="35" dur="500" fill="hold"/>
                                        <p:tgtEl>
                                          <p:spTgt spid="47"/>
                                        </p:tgtEl>
                                        <p:attrNameLst>
                                          <p:attrName>ppt_h</p:attrName>
                                        </p:attrNameLst>
                                      </p:cBhvr>
                                      <p:tavLst>
                                        <p:tav tm="0">
                                          <p:val>
                                            <p:fltVal val="0"/>
                                          </p:val>
                                        </p:tav>
                                        <p:tav tm="100000">
                                          <p:val>
                                            <p:strVal val="#ppt_h"/>
                                          </p:val>
                                        </p:tav>
                                      </p:tavLst>
                                    </p:anim>
                                    <p:animEffect transition="in" filter="fade">
                                      <p:cBhvr>
                                        <p:cTn id="36" dur="500"/>
                                        <p:tgtEl>
                                          <p:spTgt spid="47"/>
                                        </p:tgtEl>
                                      </p:cBhvr>
                                    </p:animEffect>
                                  </p:childTnLst>
                                </p:cTn>
                              </p:par>
                            </p:childTnLst>
                          </p:cTn>
                        </p:par>
                      </p:childTnLst>
                    </p:cTn>
                  </p:par>
                  <p:par>
                    <p:cTn id="37" fill="hold">
                      <p:stCondLst>
                        <p:cond delay="indefinite"/>
                      </p:stCondLst>
                      <p:childTnLst>
                        <p:par>
                          <p:cTn id="38" fill="hold">
                            <p:stCondLst>
                              <p:cond delay="0"/>
                            </p:stCondLst>
                            <p:childTnLst>
                              <p:par>
                                <p:cTn id="39" presetID="21" presetClass="entr" presetSubtype="1" fill="hold" grpId="0" nodeType="clickEffect">
                                  <p:stCondLst>
                                    <p:cond delay="0"/>
                                  </p:stCondLst>
                                  <p:childTnLst>
                                    <p:set>
                                      <p:cBhvr>
                                        <p:cTn id="40" dur="1" fill="hold">
                                          <p:stCondLst>
                                            <p:cond delay="0"/>
                                          </p:stCondLst>
                                        </p:cTn>
                                        <p:tgtEl>
                                          <p:spTgt spid="87"/>
                                        </p:tgtEl>
                                        <p:attrNameLst>
                                          <p:attrName>style.visibility</p:attrName>
                                        </p:attrNameLst>
                                      </p:cBhvr>
                                      <p:to>
                                        <p:strVal val="visible"/>
                                      </p:to>
                                    </p:set>
                                    <p:animEffect transition="in" filter="wheel(1)">
                                      <p:cBhvr>
                                        <p:cTn id="41" dur="2000"/>
                                        <p:tgtEl>
                                          <p:spTgt spid="87"/>
                                        </p:tgtEl>
                                      </p:cBhvr>
                                    </p:animEffect>
                                  </p:childTnLst>
                                </p:cTn>
                              </p:par>
                            </p:childTnLst>
                          </p:cTn>
                        </p:par>
                      </p:childTnLst>
                    </p:cTn>
                  </p:par>
                  <p:par>
                    <p:cTn id="42" fill="hold">
                      <p:stCondLst>
                        <p:cond delay="indefinite"/>
                      </p:stCondLst>
                      <p:childTnLst>
                        <p:par>
                          <p:cTn id="43" fill="hold">
                            <p:stCondLst>
                              <p:cond delay="0"/>
                            </p:stCondLst>
                            <p:childTnLst>
                              <p:par>
                                <p:cTn id="44" presetID="53" presetClass="entr" presetSubtype="16" fill="hold" nodeType="clickEffect">
                                  <p:stCondLst>
                                    <p:cond delay="0"/>
                                  </p:stCondLst>
                                  <p:childTnLst>
                                    <p:set>
                                      <p:cBhvr>
                                        <p:cTn id="45" dur="1" fill="hold">
                                          <p:stCondLst>
                                            <p:cond delay="0"/>
                                          </p:stCondLst>
                                        </p:cTn>
                                        <p:tgtEl>
                                          <p:spTgt spid="37"/>
                                        </p:tgtEl>
                                        <p:attrNameLst>
                                          <p:attrName>style.visibility</p:attrName>
                                        </p:attrNameLst>
                                      </p:cBhvr>
                                      <p:to>
                                        <p:strVal val="visible"/>
                                      </p:to>
                                    </p:set>
                                    <p:anim calcmode="lin" valueType="num">
                                      <p:cBhvr>
                                        <p:cTn id="46" dur="500" fill="hold"/>
                                        <p:tgtEl>
                                          <p:spTgt spid="37"/>
                                        </p:tgtEl>
                                        <p:attrNameLst>
                                          <p:attrName>ppt_w</p:attrName>
                                        </p:attrNameLst>
                                      </p:cBhvr>
                                      <p:tavLst>
                                        <p:tav tm="0">
                                          <p:val>
                                            <p:fltVal val="0"/>
                                          </p:val>
                                        </p:tav>
                                        <p:tav tm="100000">
                                          <p:val>
                                            <p:strVal val="#ppt_w"/>
                                          </p:val>
                                        </p:tav>
                                      </p:tavLst>
                                    </p:anim>
                                    <p:anim calcmode="lin" valueType="num">
                                      <p:cBhvr>
                                        <p:cTn id="47" dur="500" fill="hold"/>
                                        <p:tgtEl>
                                          <p:spTgt spid="37"/>
                                        </p:tgtEl>
                                        <p:attrNameLst>
                                          <p:attrName>ppt_h</p:attrName>
                                        </p:attrNameLst>
                                      </p:cBhvr>
                                      <p:tavLst>
                                        <p:tav tm="0">
                                          <p:val>
                                            <p:fltVal val="0"/>
                                          </p:val>
                                        </p:tav>
                                        <p:tav tm="100000">
                                          <p:val>
                                            <p:strVal val="#ppt_h"/>
                                          </p:val>
                                        </p:tav>
                                      </p:tavLst>
                                    </p:anim>
                                    <p:animEffect transition="in" filter="fade">
                                      <p:cBhvr>
                                        <p:cTn id="48" dur="500"/>
                                        <p:tgtEl>
                                          <p:spTgt spid="37"/>
                                        </p:tgtEl>
                                      </p:cBhvr>
                                    </p:animEffect>
                                  </p:childTnLst>
                                </p:cTn>
                              </p:par>
                            </p:childTnLst>
                          </p:cTn>
                        </p:par>
                      </p:childTnLst>
                    </p:cTn>
                  </p:par>
                  <p:par>
                    <p:cTn id="49" fill="hold">
                      <p:stCondLst>
                        <p:cond delay="indefinite"/>
                      </p:stCondLst>
                      <p:childTnLst>
                        <p:par>
                          <p:cTn id="50" fill="hold">
                            <p:stCondLst>
                              <p:cond delay="0"/>
                            </p:stCondLst>
                            <p:childTnLst>
                              <p:par>
                                <p:cTn id="51" presetID="6" presetClass="entr" presetSubtype="16" fill="hold" grpId="0" nodeType="clickEffect">
                                  <p:stCondLst>
                                    <p:cond delay="0"/>
                                  </p:stCondLst>
                                  <p:childTnLst>
                                    <p:set>
                                      <p:cBhvr>
                                        <p:cTn id="52" dur="1" fill="hold">
                                          <p:stCondLst>
                                            <p:cond delay="0"/>
                                          </p:stCondLst>
                                        </p:cTn>
                                        <p:tgtEl>
                                          <p:spTgt spid="103"/>
                                        </p:tgtEl>
                                        <p:attrNameLst>
                                          <p:attrName>style.visibility</p:attrName>
                                        </p:attrNameLst>
                                      </p:cBhvr>
                                      <p:to>
                                        <p:strVal val="visible"/>
                                      </p:to>
                                    </p:set>
                                    <p:animEffect transition="in" filter="circle(in)">
                                      <p:cBhvr>
                                        <p:cTn id="53" dur="2000"/>
                                        <p:tgtEl>
                                          <p:spTgt spid="103"/>
                                        </p:tgtEl>
                                      </p:cBhvr>
                                    </p:animEffect>
                                  </p:childTnLst>
                                </p:cTn>
                              </p:par>
                            </p:childTnLst>
                          </p:cTn>
                        </p:par>
                      </p:childTnLst>
                    </p:cTn>
                  </p:par>
                  <p:par>
                    <p:cTn id="54" fill="hold">
                      <p:stCondLst>
                        <p:cond delay="indefinite"/>
                      </p:stCondLst>
                      <p:childTnLst>
                        <p:par>
                          <p:cTn id="55" fill="hold">
                            <p:stCondLst>
                              <p:cond delay="0"/>
                            </p:stCondLst>
                            <p:childTnLst>
                              <p:par>
                                <p:cTn id="56" presetID="16" presetClass="entr" presetSubtype="21" fill="hold" grpId="0" nodeType="clickEffect">
                                  <p:stCondLst>
                                    <p:cond delay="0"/>
                                  </p:stCondLst>
                                  <p:childTnLst>
                                    <p:set>
                                      <p:cBhvr>
                                        <p:cTn id="57" dur="1" fill="hold">
                                          <p:stCondLst>
                                            <p:cond delay="0"/>
                                          </p:stCondLst>
                                        </p:cTn>
                                        <p:tgtEl>
                                          <p:spTgt spid="49"/>
                                        </p:tgtEl>
                                        <p:attrNameLst>
                                          <p:attrName>style.visibility</p:attrName>
                                        </p:attrNameLst>
                                      </p:cBhvr>
                                      <p:to>
                                        <p:strVal val="visible"/>
                                      </p:to>
                                    </p:set>
                                    <p:animEffect transition="in" filter="barn(inVertical)">
                                      <p:cBhvr>
                                        <p:cTn id="58" dur="500"/>
                                        <p:tgtEl>
                                          <p:spTgt spid="49"/>
                                        </p:tgtEl>
                                      </p:cBhvr>
                                    </p:animEffect>
                                  </p:childTnLst>
                                </p:cTn>
                              </p:par>
                            </p:childTnLst>
                          </p:cTn>
                        </p:par>
                      </p:childTnLst>
                    </p:cTn>
                  </p:par>
                  <p:par>
                    <p:cTn id="59" fill="hold">
                      <p:stCondLst>
                        <p:cond delay="indefinite"/>
                      </p:stCondLst>
                      <p:childTnLst>
                        <p:par>
                          <p:cTn id="60" fill="hold">
                            <p:stCondLst>
                              <p:cond delay="0"/>
                            </p:stCondLst>
                            <p:childTnLst>
                              <p:par>
                                <p:cTn id="61" presetID="21" presetClass="entr" presetSubtype="1" fill="hold" grpId="0" nodeType="clickEffect">
                                  <p:stCondLst>
                                    <p:cond delay="0"/>
                                  </p:stCondLst>
                                  <p:childTnLst>
                                    <p:set>
                                      <p:cBhvr>
                                        <p:cTn id="62" dur="1" fill="hold">
                                          <p:stCondLst>
                                            <p:cond delay="0"/>
                                          </p:stCondLst>
                                        </p:cTn>
                                        <p:tgtEl>
                                          <p:spTgt spid="104"/>
                                        </p:tgtEl>
                                        <p:attrNameLst>
                                          <p:attrName>style.visibility</p:attrName>
                                        </p:attrNameLst>
                                      </p:cBhvr>
                                      <p:to>
                                        <p:strVal val="visible"/>
                                      </p:to>
                                    </p:set>
                                    <p:animEffect transition="in" filter="wheel(1)">
                                      <p:cBhvr>
                                        <p:cTn id="63" dur="2000"/>
                                        <p:tgtEl>
                                          <p:spTgt spid="104"/>
                                        </p:tgtEl>
                                      </p:cBhvr>
                                    </p:animEffect>
                                  </p:childTnLst>
                                </p:cTn>
                              </p:par>
                            </p:childTnLst>
                          </p:cTn>
                        </p:par>
                      </p:childTnLst>
                    </p:cTn>
                  </p:par>
                  <p:par>
                    <p:cTn id="64" fill="hold">
                      <p:stCondLst>
                        <p:cond delay="indefinite"/>
                      </p:stCondLst>
                      <p:childTnLst>
                        <p:par>
                          <p:cTn id="65" fill="hold">
                            <p:stCondLst>
                              <p:cond delay="0"/>
                            </p:stCondLst>
                            <p:childTnLst>
                              <p:par>
                                <p:cTn id="66" presetID="31" presetClass="entr" presetSubtype="0" fill="hold" nodeType="clickEffect">
                                  <p:stCondLst>
                                    <p:cond delay="0"/>
                                  </p:stCondLst>
                                  <p:childTnLst>
                                    <p:set>
                                      <p:cBhvr>
                                        <p:cTn id="67" dur="1" fill="hold">
                                          <p:stCondLst>
                                            <p:cond delay="0"/>
                                          </p:stCondLst>
                                        </p:cTn>
                                        <p:tgtEl>
                                          <p:spTgt spid="105"/>
                                        </p:tgtEl>
                                        <p:attrNameLst>
                                          <p:attrName>style.visibility</p:attrName>
                                        </p:attrNameLst>
                                      </p:cBhvr>
                                      <p:to>
                                        <p:strVal val="visible"/>
                                      </p:to>
                                    </p:set>
                                    <p:anim calcmode="lin" valueType="num">
                                      <p:cBhvr>
                                        <p:cTn id="68" dur="1000" fill="hold"/>
                                        <p:tgtEl>
                                          <p:spTgt spid="105"/>
                                        </p:tgtEl>
                                        <p:attrNameLst>
                                          <p:attrName>ppt_w</p:attrName>
                                        </p:attrNameLst>
                                      </p:cBhvr>
                                      <p:tavLst>
                                        <p:tav tm="0">
                                          <p:val>
                                            <p:fltVal val="0"/>
                                          </p:val>
                                        </p:tav>
                                        <p:tav tm="100000">
                                          <p:val>
                                            <p:strVal val="#ppt_w"/>
                                          </p:val>
                                        </p:tav>
                                      </p:tavLst>
                                    </p:anim>
                                    <p:anim calcmode="lin" valueType="num">
                                      <p:cBhvr>
                                        <p:cTn id="69" dur="1000" fill="hold"/>
                                        <p:tgtEl>
                                          <p:spTgt spid="105"/>
                                        </p:tgtEl>
                                        <p:attrNameLst>
                                          <p:attrName>ppt_h</p:attrName>
                                        </p:attrNameLst>
                                      </p:cBhvr>
                                      <p:tavLst>
                                        <p:tav tm="0">
                                          <p:val>
                                            <p:fltVal val="0"/>
                                          </p:val>
                                        </p:tav>
                                        <p:tav tm="100000">
                                          <p:val>
                                            <p:strVal val="#ppt_h"/>
                                          </p:val>
                                        </p:tav>
                                      </p:tavLst>
                                    </p:anim>
                                    <p:anim calcmode="lin" valueType="num">
                                      <p:cBhvr>
                                        <p:cTn id="70" dur="1000" fill="hold"/>
                                        <p:tgtEl>
                                          <p:spTgt spid="105"/>
                                        </p:tgtEl>
                                        <p:attrNameLst>
                                          <p:attrName>style.rotation</p:attrName>
                                        </p:attrNameLst>
                                      </p:cBhvr>
                                      <p:tavLst>
                                        <p:tav tm="0">
                                          <p:val>
                                            <p:fltVal val="90"/>
                                          </p:val>
                                        </p:tav>
                                        <p:tav tm="100000">
                                          <p:val>
                                            <p:fltVal val="0"/>
                                          </p:val>
                                        </p:tav>
                                      </p:tavLst>
                                    </p:anim>
                                    <p:animEffect transition="in" filter="fade">
                                      <p:cBhvr>
                                        <p:cTn id="71" dur="1000"/>
                                        <p:tgtEl>
                                          <p:spTgt spid="105"/>
                                        </p:tgtEl>
                                      </p:cBhvr>
                                    </p:animEffect>
                                  </p:childTnLst>
                                </p:cTn>
                              </p:par>
                            </p:childTnLst>
                          </p:cTn>
                        </p:par>
                      </p:childTnLst>
                    </p:cTn>
                  </p:par>
                  <p:par>
                    <p:cTn id="72" fill="hold">
                      <p:stCondLst>
                        <p:cond delay="indefinite"/>
                      </p:stCondLst>
                      <p:childTnLst>
                        <p:par>
                          <p:cTn id="73" fill="hold">
                            <p:stCondLst>
                              <p:cond delay="0"/>
                            </p:stCondLst>
                            <p:childTnLst>
                              <p:par>
                                <p:cTn id="74" presetID="6" presetClass="entr" presetSubtype="16" fill="hold" grpId="0" nodeType="clickEffect">
                                  <p:stCondLst>
                                    <p:cond delay="0"/>
                                  </p:stCondLst>
                                  <p:childTnLst>
                                    <p:set>
                                      <p:cBhvr>
                                        <p:cTn id="75" dur="1" fill="hold">
                                          <p:stCondLst>
                                            <p:cond delay="0"/>
                                          </p:stCondLst>
                                        </p:cTn>
                                        <p:tgtEl>
                                          <p:spTgt spid="50"/>
                                        </p:tgtEl>
                                        <p:attrNameLst>
                                          <p:attrName>style.visibility</p:attrName>
                                        </p:attrNameLst>
                                      </p:cBhvr>
                                      <p:to>
                                        <p:strVal val="visible"/>
                                      </p:to>
                                    </p:set>
                                    <p:animEffect transition="in" filter="circle(in)">
                                      <p:cBhvr>
                                        <p:cTn id="76" dur="2000"/>
                                        <p:tgtEl>
                                          <p:spTgt spid="50"/>
                                        </p:tgtEl>
                                      </p:cBhvr>
                                    </p:animEffect>
                                  </p:childTnLst>
                                </p:cTn>
                              </p:par>
                            </p:childTnLst>
                          </p:cTn>
                        </p:par>
                      </p:childTnLst>
                    </p:cTn>
                  </p:par>
                  <p:par>
                    <p:cTn id="77" fill="hold">
                      <p:stCondLst>
                        <p:cond delay="indefinite"/>
                      </p:stCondLst>
                      <p:childTnLst>
                        <p:par>
                          <p:cTn id="78" fill="hold">
                            <p:stCondLst>
                              <p:cond delay="0"/>
                            </p:stCondLst>
                            <p:childTnLst>
                              <p:par>
                                <p:cTn id="79" presetID="21" presetClass="entr" presetSubtype="1" fill="hold" grpId="0" nodeType="clickEffect">
                                  <p:stCondLst>
                                    <p:cond delay="0"/>
                                  </p:stCondLst>
                                  <p:childTnLst>
                                    <p:set>
                                      <p:cBhvr>
                                        <p:cTn id="80" dur="1" fill="hold">
                                          <p:stCondLst>
                                            <p:cond delay="0"/>
                                          </p:stCondLst>
                                        </p:cTn>
                                        <p:tgtEl>
                                          <p:spTgt spid="53"/>
                                        </p:tgtEl>
                                        <p:attrNameLst>
                                          <p:attrName>style.visibility</p:attrName>
                                        </p:attrNameLst>
                                      </p:cBhvr>
                                      <p:to>
                                        <p:strVal val="visible"/>
                                      </p:to>
                                    </p:set>
                                    <p:animEffect transition="in" filter="wheel(1)">
                                      <p:cBhvr>
                                        <p:cTn id="81" dur="2000"/>
                                        <p:tgtEl>
                                          <p:spTgt spid="53"/>
                                        </p:tgtEl>
                                      </p:cBhvr>
                                    </p:animEffect>
                                  </p:childTnLst>
                                </p:cTn>
                              </p:par>
                            </p:childTnLst>
                          </p:cTn>
                        </p:par>
                      </p:childTnLst>
                    </p:cTn>
                  </p:par>
                  <p:par>
                    <p:cTn id="82" fill="hold">
                      <p:stCondLst>
                        <p:cond delay="indefinite"/>
                      </p:stCondLst>
                      <p:childTnLst>
                        <p:par>
                          <p:cTn id="83" fill="hold">
                            <p:stCondLst>
                              <p:cond delay="0"/>
                            </p:stCondLst>
                            <p:childTnLst>
                              <p:par>
                                <p:cTn id="84" presetID="53" presetClass="entr" presetSubtype="16" fill="hold" nodeType="clickEffect">
                                  <p:stCondLst>
                                    <p:cond delay="0"/>
                                  </p:stCondLst>
                                  <p:childTnLst>
                                    <p:set>
                                      <p:cBhvr>
                                        <p:cTn id="85" dur="1" fill="hold">
                                          <p:stCondLst>
                                            <p:cond delay="0"/>
                                          </p:stCondLst>
                                        </p:cTn>
                                        <p:tgtEl>
                                          <p:spTgt spid="112"/>
                                        </p:tgtEl>
                                        <p:attrNameLst>
                                          <p:attrName>style.visibility</p:attrName>
                                        </p:attrNameLst>
                                      </p:cBhvr>
                                      <p:to>
                                        <p:strVal val="visible"/>
                                      </p:to>
                                    </p:set>
                                    <p:anim calcmode="lin" valueType="num">
                                      <p:cBhvr>
                                        <p:cTn id="86" dur="500" fill="hold"/>
                                        <p:tgtEl>
                                          <p:spTgt spid="112"/>
                                        </p:tgtEl>
                                        <p:attrNameLst>
                                          <p:attrName>ppt_w</p:attrName>
                                        </p:attrNameLst>
                                      </p:cBhvr>
                                      <p:tavLst>
                                        <p:tav tm="0">
                                          <p:val>
                                            <p:fltVal val="0"/>
                                          </p:val>
                                        </p:tav>
                                        <p:tav tm="100000">
                                          <p:val>
                                            <p:strVal val="#ppt_w"/>
                                          </p:val>
                                        </p:tav>
                                      </p:tavLst>
                                    </p:anim>
                                    <p:anim calcmode="lin" valueType="num">
                                      <p:cBhvr>
                                        <p:cTn id="87" dur="500" fill="hold"/>
                                        <p:tgtEl>
                                          <p:spTgt spid="112"/>
                                        </p:tgtEl>
                                        <p:attrNameLst>
                                          <p:attrName>ppt_h</p:attrName>
                                        </p:attrNameLst>
                                      </p:cBhvr>
                                      <p:tavLst>
                                        <p:tav tm="0">
                                          <p:val>
                                            <p:fltVal val="0"/>
                                          </p:val>
                                        </p:tav>
                                        <p:tav tm="100000">
                                          <p:val>
                                            <p:strVal val="#ppt_h"/>
                                          </p:val>
                                        </p:tav>
                                      </p:tavLst>
                                    </p:anim>
                                    <p:animEffect transition="in" filter="fade">
                                      <p:cBhvr>
                                        <p:cTn id="88" dur="500"/>
                                        <p:tgtEl>
                                          <p:spTgt spid="112"/>
                                        </p:tgtEl>
                                      </p:cBhvr>
                                    </p:animEffect>
                                  </p:childTnLst>
                                </p:cTn>
                              </p:par>
                            </p:childTnLst>
                          </p:cTn>
                        </p:par>
                      </p:childTnLst>
                    </p:cTn>
                  </p:par>
                  <p:par>
                    <p:cTn id="89" fill="hold">
                      <p:stCondLst>
                        <p:cond delay="indefinite"/>
                      </p:stCondLst>
                      <p:childTnLst>
                        <p:par>
                          <p:cTn id="90" fill="hold">
                            <p:stCondLst>
                              <p:cond delay="0"/>
                            </p:stCondLst>
                            <p:childTnLst>
                              <p:par>
                                <p:cTn id="91" presetID="53" presetClass="entr" presetSubtype="16" fill="hold" nodeType="clickEffect">
                                  <p:stCondLst>
                                    <p:cond delay="0"/>
                                  </p:stCondLst>
                                  <p:childTnLst>
                                    <p:set>
                                      <p:cBhvr>
                                        <p:cTn id="92" dur="1" fill="hold">
                                          <p:stCondLst>
                                            <p:cond delay="0"/>
                                          </p:stCondLst>
                                        </p:cTn>
                                        <p:tgtEl>
                                          <p:spTgt spid="52"/>
                                        </p:tgtEl>
                                        <p:attrNameLst>
                                          <p:attrName>style.visibility</p:attrName>
                                        </p:attrNameLst>
                                      </p:cBhvr>
                                      <p:to>
                                        <p:strVal val="visible"/>
                                      </p:to>
                                    </p:set>
                                    <p:anim calcmode="lin" valueType="num">
                                      <p:cBhvr>
                                        <p:cTn id="93" dur="500" fill="hold"/>
                                        <p:tgtEl>
                                          <p:spTgt spid="52"/>
                                        </p:tgtEl>
                                        <p:attrNameLst>
                                          <p:attrName>ppt_w</p:attrName>
                                        </p:attrNameLst>
                                      </p:cBhvr>
                                      <p:tavLst>
                                        <p:tav tm="0">
                                          <p:val>
                                            <p:fltVal val="0"/>
                                          </p:val>
                                        </p:tav>
                                        <p:tav tm="100000">
                                          <p:val>
                                            <p:strVal val="#ppt_w"/>
                                          </p:val>
                                        </p:tav>
                                      </p:tavLst>
                                    </p:anim>
                                    <p:anim calcmode="lin" valueType="num">
                                      <p:cBhvr>
                                        <p:cTn id="94" dur="500" fill="hold"/>
                                        <p:tgtEl>
                                          <p:spTgt spid="52"/>
                                        </p:tgtEl>
                                        <p:attrNameLst>
                                          <p:attrName>ppt_h</p:attrName>
                                        </p:attrNameLst>
                                      </p:cBhvr>
                                      <p:tavLst>
                                        <p:tav tm="0">
                                          <p:val>
                                            <p:fltVal val="0"/>
                                          </p:val>
                                        </p:tav>
                                        <p:tav tm="100000">
                                          <p:val>
                                            <p:strVal val="#ppt_h"/>
                                          </p:val>
                                        </p:tav>
                                      </p:tavLst>
                                    </p:anim>
                                    <p:animEffect transition="in" filter="fade">
                                      <p:cBhvr>
                                        <p:cTn id="95"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p:bldP spid="12" grpId="0"/>
      <p:bldP spid="75" grpId="0"/>
      <p:bldP spid="87" grpId="0"/>
      <p:bldP spid="103" grpId="0"/>
      <p:bldP spid="49" grpId="0"/>
      <p:bldP spid="104" grpId="0"/>
      <p:bldP spid="50" grpId="0"/>
      <p:bldP spid="5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A56C70A-47E8-4D43-BC53-9F5DFA8CEAC7}" type="slidenum">
              <a:rPr lang="en-US" smtClean="0"/>
              <a:t>5</a:t>
            </a:fld>
            <a:endParaRPr lang="en-US"/>
          </a:p>
        </p:txBody>
      </p:sp>
      <p:sp>
        <p:nvSpPr>
          <p:cNvPr id="5" name="Title 1"/>
          <p:cNvSpPr>
            <a:spLocks noGrp="1"/>
          </p:cNvSpPr>
          <p:nvPr>
            <p:ph type="title"/>
          </p:nvPr>
        </p:nvSpPr>
        <p:spPr>
          <a:xfrm>
            <a:off x="474403" y="166822"/>
            <a:ext cx="4767497" cy="663142"/>
          </a:xfrm>
        </p:spPr>
        <p:txBody>
          <a:bodyPr>
            <a:normAutofit fontScale="90000"/>
          </a:bodyPr>
          <a:lstStyle/>
          <a:p>
            <a:r>
              <a:rPr lang="en-US" sz="2200" b="1" kern="0">
                <a:solidFill>
                  <a:srgbClr val="0070C0"/>
                </a:solidFill>
                <a:effectLst>
                  <a:outerShdw blurRad="50800" dist="38100" algn="l">
                    <a:srgbClr val="000000">
                      <a:alpha val="40000"/>
                    </a:srgbClr>
                  </a:outerShdw>
                  <a:reflection blurRad="6350" stA="55000" endA="300" endPos="45500" dir="5400000" sy="-100000" algn="bl"/>
                </a:effectLst>
                <a:latin typeface="Arial" panose="020B0604020202020204" pitchFamily="34" charset="0"/>
                <a:ea typeface="Times New Roman" panose="02020603050405020304" pitchFamily="18" charset="0"/>
                <a:cs typeface="Times New Roman" panose="02020603050405020304" pitchFamily="18" charset="0"/>
              </a:rPr>
              <a:t>Hợp nhất các đoạn </a:t>
            </a:r>
            <a:r>
              <a:rPr lang="en-US" sz="2200" b="1" kern="0" smtClean="0">
                <a:solidFill>
                  <a:srgbClr val="0070C0"/>
                </a:solidFill>
                <a:effectLst>
                  <a:outerShdw blurRad="50800" dist="38100" algn="l">
                    <a:srgbClr val="000000">
                      <a:alpha val="40000"/>
                    </a:srgbClr>
                  </a:outerShdw>
                  <a:reflection blurRad="6350" stA="55000" endA="300" endPos="45500" dir="5400000" sy="-100000" algn="bl"/>
                </a:effectLst>
                <a:latin typeface="Arial" panose="020B0604020202020204" pitchFamily="34" charset="0"/>
                <a:ea typeface="Times New Roman" panose="02020603050405020304" pitchFamily="18" charset="0"/>
                <a:cs typeface="Times New Roman" panose="02020603050405020304" pitchFamily="18" charset="0"/>
              </a:rPr>
              <a:t>thẳng </a:t>
            </a:r>
            <a:r>
              <a:rPr lang="en-US" sz="2000" b="1" kern="0" smtClean="0">
                <a:solidFill>
                  <a:schemeClr val="accent6">
                    <a:lumMod val="60000"/>
                    <a:lumOff val="40000"/>
                  </a:schemeClr>
                </a:solidFill>
                <a:effectLst>
                  <a:outerShdw blurRad="50800" dist="38100" algn="l">
                    <a:srgbClr val="000000">
                      <a:alpha val="40000"/>
                    </a:srgbClr>
                  </a:outerShdw>
                  <a:reflection blurRad="6350" stA="55000" endA="300" endPos="45500" dir="5400000" sy="-100000" algn="bl"/>
                </a:effectLst>
                <a:latin typeface="Arial" panose="020B0604020202020204" pitchFamily="34" charset="0"/>
                <a:ea typeface="Times New Roman" panose="02020603050405020304" pitchFamily="18" charset="0"/>
                <a:cs typeface="Times New Roman" panose="02020603050405020304" pitchFamily="18" charset="0"/>
              </a:rPr>
              <a:t>(tiếp)</a:t>
            </a:r>
            <a:endParaRPr lang="en-US" sz="2000">
              <a:solidFill>
                <a:schemeClr val="accent6">
                  <a:lumMod val="60000"/>
                  <a:lumOff val="40000"/>
                </a:schemeClr>
              </a:solidFill>
            </a:endParaRPr>
          </a:p>
        </p:txBody>
      </p:sp>
      <p:sp>
        <p:nvSpPr>
          <p:cNvPr id="6" name="Rectangle 5"/>
          <p:cNvSpPr/>
          <p:nvPr/>
        </p:nvSpPr>
        <p:spPr>
          <a:xfrm>
            <a:off x="9305576" y="6359657"/>
            <a:ext cx="2654894" cy="338554"/>
          </a:xfrm>
          <a:prstGeom prst="rect">
            <a:avLst/>
          </a:prstGeom>
        </p:spPr>
        <p:txBody>
          <a:bodyPr wrap="none">
            <a:spAutoFit/>
          </a:bodyPr>
          <a:lstStyle/>
          <a:p>
            <a:pPr>
              <a:spcBef>
                <a:spcPts val="1200"/>
              </a:spcBef>
            </a:pPr>
            <a:r>
              <a:rPr lang="en-US" sz="1600" b="1" kern="0" smtClean="0">
                <a:ln>
                  <a:noFill/>
                </a:ln>
                <a:solidFill>
                  <a:srgbClr val="FFFF00"/>
                </a:solidFill>
                <a:effectLst>
                  <a:outerShdw blurRad="50800" dist="38100" algn="l">
                    <a:srgbClr val="000000">
                      <a:alpha val="40000"/>
                    </a:srgbClr>
                  </a:outerShdw>
                  <a:reflection blurRad="6350" stA="55000" endA="300" endPos="45500" dir="5400000" sy="-100000" algn="bl"/>
                </a:effectLst>
                <a:latin typeface="Arial" panose="020B0604020202020204" pitchFamily="34" charset="0"/>
                <a:ea typeface="Times New Roman" panose="02020603050405020304" pitchFamily="18" charset="0"/>
                <a:cs typeface="Times New Roman" panose="02020603050405020304" pitchFamily="18" charset="0"/>
              </a:rPr>
              <a:t>Hợp nhất các đoạn thẳng</a:t>
            </a:r>
            <a:endParaRPr lang="en-US" sz="1600" b="1" kern="0">
              <a:solidFill>
                <a:srgbClr val="FFFF00"/>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sp>
        <p:nvSpPr>
          <p:cNvPr id="9" name="Rectangle 8"/>
          <p:cNvSpPr/>
          <p:nvPr/>
        </p:nvSpPr>
        <p:spPr>
          <a:xfrm>
            <a:off x="979358" y="820479"/>
            <a:ext cx="4739390" cy="5940088"/>
          </a:xfrm>
          <a:prstGeom prst="rect">
            <a:avLst/>
          </a:prstGeom>
        </p:spPr>
        <p:txBody>
          <a:bodyPr wrap="square">
            <a:spAutoFit/>
          </a:bodyPr>
          <a:lstStyle/>
          <a:p>
            <a:pPr algn="just">
              <a:spcBef>
                <a:spcPts val="200"/>
              </a:spcBef>
            </a:pPr>
            <a:r>
              <a:rPr lang="en-US" sz="2000" b="1" smtClean="0">
                <a:solidFill>
                  <a:srgbClr val="00B0F0"/>
                </a:solidFill>
                <a:effectLst>
                  <a:reflection blurRad="6350" stA="55000" endA="300" endPos="45500" dir="5400000" sy="-100000" algn="bl"/>
                </a:effectLst>
                <a:latin typeface="Courier New" panose="02070309020205020404" pitchFamily="49" charset="0"/>
                <a:ea typeface="Times New Roman" panose="02020603050405020304" pitchFamily="18" charset="0"/>
                <a:cs typeface="Times New Roman" panose="02020603050405020304" pitchFamily="18" charset="0"/>
              </a:rPr>
              <a:t>Chương trình</a:t>
            </a:r>
            <a:endParaRPr lang="en-US" sz="2000" b="1" smtClean="0">
              <a:solidFill>
                <a:srgbClr val="2E74B5"/>
              </a:solidFill>
              <a:effectLst/>
              <a:latin typeface="Calibri Light" panose="020F0302020204030204" pitchFamily="34" charset="0"/>
              <a:ea typeface="Times New Roman" panose="02020603050405020304" pitchFamily="18" charset="0"/>
              <a:cs typeface="Times New Roman" panose="02020603050405020304" pitchFamily="18" charset="0"/>
            </a:endParaRPr>
          </a:p>
          <a:p>
            <a:r>
              <a:rPr lang="en-US" sz="2000" smtClean="0">
                <a:solidFill>
                  <a:srgbClr val="00A000"/>
                </a:solidFill>
                <a:effectLst/>
                <a:latin typeface="Courier New" panose="02070309020205020404" pitchFamily="49" charset="0"/>
                <a:ea typeface="Calibri" panose="020F0502020204030204" pitchFamily="34" charset="0"/>
                <a:cs typeface="Times New Roman" panose="02020603050405020304" pitchFamily="18" charset="0"/>
              </a:rPr>
              <a:t>#include &lt;bits/stdc++.h&gt;</a:t>
            </a:r>
            <a:endParaRPr lang="en-US" sz="2000" smtClean="0">
              <a:effectLst/>
              <a:latin typeface="Calibri" panose="020F0502020204030204" pitchFamily="34" charset="0"/>
              <a:ea typeface="Calibri" panose="020F0502020204030204" pitchFamily="34" charset="0"/>
              <a:cs typeface="Times New Roman" panose="02020603050405020304" pitchFamily="18" charset="0"/>
            </a:endParaRPr>
          </a:p>
          <a:p>
            <a:r>
              <a:rPr lang="en-US" sz="2000" smtClean="0">
                <a:solidFill>
                  <a:srgbClr val="00A000"/>
                </a:solidFill>
                <a:effectLst/>
                <a:latin typeface="Courier New" panose="02070309020205020404" pitchFamily="49" charset="0"/>
                <a:ea typeface="Calibri" panose="020F0502020204030204" pitchFamily="34" charset="0"/>
                <a:cs typeface="Times New Roman" panose="02020603050405020304" pitchFamily="18" charset="0"/>
              </a:rPr>
              <a:t>#define NAME "merge_seg."</a:t>
            </a:r>
            <a:endParaRPr lang="en-US" sz="2000" smtClean="0">
              <a:effectLst/>
              <a:latin typeface="Calibri" panose="020F0502020204030204" pitchFamily="34" charset="0"/>
              <a:ea typeface="Calibri" panose="020F0502020204030204" pitchFamily="34" charset="0"/>
              <a:cs typeface="Times New Roman" panose="02020603050405020304" pitchFamily="18" charset="0"/>
            </a:endParaRPr>
          </a:p>
          <a:p>
            <a:r>
              <a:rPr lang="en-US" sz="2000" b="1" smtClean="0">
                <a:solidFill>
                  <a:srgbClr val="0000A0"/>
                </a:solidFill>
                <a:effectLst/>
                <a:latin typeface="Courier New" panose="02070309020205020404" pitchFamily="49" charset="0"/>
                <a:ea typeface="Calibri" panose="020F0502020204030204" pitchFamily="34" charset="0"/>
                <a:cs typeface="Times New Roman" panose="02020603050405020304" pitchFamily="18" charset="0"/>
              </a:rPr>
              <a:t>using namespace </a:t>
            </a:r>
            <a:r>
              <a:rPr lang="en-US" sz="2000" b="1" smtClean="0">
                <a:solidFill>
                  <a:srgbClr val="00A000"/>
                </a:solidFill>
                <a:effectLst/>
                <a:latin typeface="Courier New" panose="02070309020205020404" pitchFamily="49" charset="0"/>
                <a:ea typeface="Calibri" panose="020F0502020204030204" pitchFamily="34" charset="0"/>
                <a:cs typeface="Times New Roman" panose="02020603050405020304" pitchFamily="18" charset="0"/>
              </a:rPr>
              <a:t>std</a:t>
            </a:r>
            <a:r>
              <a:rPr lang="en-US" sz="2000" smtClean="0">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a:t>
            </a:r>
            <a:endParaRPr lang="en-US" sz="2000" smtClean="0">
              <a:effectLst/>
              <a:latin typeface="Calibri" panose="020F0502020204030204" pitchFamily="34" charset="0"/>
              <a:ea typeface="Calibri" panose="020F0502020204030204" pitchFamily="34" charset="0"/>
              <a:cs typeface="Times New Roman" panose="02020603050405020304" pitchFamily="18" charset="0"/>
            </a:endParaRPr>
          </a:p>
          <a:p>
            <a:r>
              <a:rPr lang="en-US" sz="2000" b="1" smtClean="0">
                <a:solidFill>
                  <a:srgbClr val="0000A0"/>
                </a:solidFill>
                <a:effectLst/>
                <a:latin typeface="Courier New" panose="02070309020205020404" pitchFamily="49" charset="0"/>
                <a:ea typeface="Calibri" panose="020F0502020204030204" pitchFamily="34" charset="0"/>
                <a:cs typeface="Times New Roman" panose="02020603050405020304" pitchFamily="18" charset="0"/>
              </a:rPr>
              <a:t>typedef </a:t>
            </a:r>
            <a:r>
              <a:rPr lang="en-US" sz="2000" b="1" smtClean="0">
                <a:solidFill>
                  <a:srgbClr val="00A000"/>
                </a:solidFill>
                <a:effectLst/>
                <a:latin typeface="Courier New" panose="02070309020205020404" pitchFamily="49" charset="0"/>
                <a:ea typeface="Calibri" panose="020F0502020204030204" pitchFamily="34" charset="0"/>
                <a:cs typeface="Times New Roman" panose="02020603050405020304" pitchFamily="18" charset="0"/>
              </a:rPr>
              <a:t>pair</a:t>
            </a:r>
            <a:r>
              <a:rPr lang="en-US" sz="2000" smtClean="0">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&lt;</a:t>
            </a:r>
            <a:r>
              <a:rPr lang="en-US" sz="2000" b="1" smtClean="0">
                <a:solidFill>
                  <a:srgbClr val="0000A0"/>
                </a:solidFill>
                <a:effectLst/>
                <a:latin typeface="Courier New" panose="02070309020205020404" pitchFamily="49" charset="0"/>
                <a:ea typeface="Calibri" panose="020F0502020204030204" pitchFamily="34" charset="0"/>
                <a:cs typeface="Times New Roman" panose="02020603050405020304" pitchFamily="18" charset="0"/>
              </a:rPr>
              <a:t>int</a:t>
            </a:r>
            <a:r>
              <a:rPr lang="en-US" sz="2000" smtClean="0">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a:t>
            </a:r>
            <a:r>
              <a:rPr lang="en-US" sz="2000" b="1" smtClean="0">
                <a:solidFill>
                  <a:srgbClr val="0000A0"/>
                </a:solidFill>
                <a:effectLst/>
                <a:latin typeface="Courier New" panose="02070309020205020404" pitchFamily="49" charset="0"/>
                <a:ea typeface="Calibri" panose="020F0502020204030204" pitchFamily="34" charset="0"/>
                <a:cs typeface="Times New Roman" panose="02020603050405020304" pitchFamily="18" charset="0"/>
              </a:rPr>
              <a:t>bool</a:t>
            </a:r>
            <a:r>
              <a:rPr lang="en-US" sz="2000" smtClean="0">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&gt; </a:t>
            </a:r>
            <a:r>
              <a:rPr lang="en-US" sz="2000" smtClean="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pib</a:t>
            </a:r>
            <a:r>
              <a:rPr lang="en-US" sz="2000" smtClean="0">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a:t>
            </a:r>
            <a:endParaRPr lang="en-US" sz="2000" smtClean="0">
              <a:effectLst/>
              <a:latin typeface="Calibri" panose="020F0502020204030204" pitchFamily="34" charset="0"/>
              <a:ea typeface="Calibri" panose="020F0502020204030204" pitchFamily="34" charset="0"/>
              <a:cs typeface="Times New Roman" panose="02020603050405020304" pitchFamily="18" charset="0"/>
            </a:endParaRPr>
          </a:p>
          <a:p>
            <a:r>
              <a:rPr lang="en-US" sz="2000" b="1" smtClean="0">
                <a:solidFill>
                  <a:srgbClr val="00A000"/>
                </a:solidFill>
                <a:effectLst/>
                <a:latin typeface="Courier New" panose="02070309020205020404" pitchFamily="49" charset="0"/>
                <a:ea typeface="Calibri" panose="020F0502020204030204" pitchFamily="34" charset="0"/>
                <a:cs typeface="Times New Roman" panose="02020603050405020304" pitchFamily="18" charset="0"/>
              </a:rPr>
              <a:t>ifstream </a:t>
            </a:r>
            <a:r>
              <a:rPr lang="en-US" sz="2000" smtClean="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fi </a:t>
            </a:r>
            <a:r>
              <a:rPr lang="en-US" sz="2000" smtClean="0">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a:t>
            </a:r>
            <a:r>
              <a:rPr lang="en-US" sz="2000" smtClean="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NAME</a:t>
            </a:r>
            <a:r>
              <a:rPr lang="en-US" sz="2000" smtClean="0">
                <a:solidFill>
                  <a:srgbClr val="0000FF"/>
                </a:solidFill>
                <a:effectLst/>
                <a:latin typeface="Courier New" panose="02070309020205020404" pitchFamily="49" charset="0"/>
                <a:ea typeface="Calibri" panose="020F0502020204030204" pitchFamily="34" charset="0"/>
                <a:cs typeface="Times New Roman" panose="02020603050405020304" pitchFamily="18" charset="0"/>
              </a:rPr>
              <a:t>"inp"</a:t>
            </a:r>
            <a:r>
              <a:rPr lang="en-US" sz="2000" smtClean="0">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a:t>
            </a:r>
            <a:endParaRPr lang="en-US" sz="2000" smtClean="0">
              <a:effectLst/>
              <a:latin typeface="Calibri" panose="020F0502020204030204" pitchFamily="34" charset="0"/>
              <a:ea typeface="Calibri" panose="020F0502020204030204" pitchFamily="34" charset="0"/>
              <a:cs typeface="Times New Roman" panose="02020603050405020304" pitchFamily="18" charset="0"/>
            </a:endParaRPr>
          </a:p>
          <a:p>
            <a:r>
              <a:rPr lang="en-US" sz="2000" b="1" smtClean="0">
                <a:solidFill>
                  <a:srgbClr val="00A000"/>
                </a:solidFill>
                <a:effectLst/>
                <a:latin typeface="Courier New" panose="02070309020205020404" pitchFamily="49" charset="0"/>
                <a:ea typeface="Calibri" panose="020F0502020204030204" pitchFamily="34" charset="0"/>
                <a:cs typeface="Times New Roman" panose="02020603050405020304" pitchFamily="18" charset="0"/>
              </a:rPr>
              <a:t>ofstream </a:t>
            </a:r>
            <a:r>
              <a:rPr lang="en-US" sz="2000" smtClean="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fo </a:t>
            </a:r>
            <a:r>
              <a:rPr lang="en-US" sz="2000" smtClean="0">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a:t>
            </a:r>
            <a:r>
              <a:rPr lang="en-US" sz="2000" smtClean="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NAME</a:t>
            </a:r>
            <a:r>
              <a:rPr lang="en-US" sz="2000" smtClean="0">
                <a:solidFill>
                  <a:srgbClr val="0000FF"/>
                </a:solidFill>
                <a:effectLst/>
                <a:latin typeface="Courier New" panose="02070309020205020404" pitchFamily="49" charset="0"/>
                <a:ea typeface="Calibri" panose="020F0502020204030204" pitchFamily="34" charset="0"/>
                <a:cs typeface="Times New Roman" panose="02020603050405020304" pitchFamily="18" charset="0"/>
              </a:rPr>
              <a:t>"out"</a:t>
            </a:r>
            <a:r>
              <a:rPr lang="en-US" sz="2000" smtClean="0">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a:t>
            </a:r>
            <a:endParaRPr lang="en-US" sz="2000" smtClean="0">
              <a:effectLst/>
              <a:latin typeface="Calibri" panose="020F0502020204030204" pitchFamily="34" charset="0"/>
              <a:ea typeface="Calibri" panose="020F0502020204030204" pitchFamily="34" charset="0"/>
              <a:cs typeface="Times New Roman" panose="02020603050405020304" pitchFamily="18" charset="0"/>
            </a:endParaRPr>
          </a:p>
          <a:p>
            <a:r>
              <a:rPr lang="en-US" sz="2000" b="1" smtClean="0">
                <a:solidFill>
                  <a:srgbClr val="0000A0"/>
                </a:solidFill>
                <a:effectLst/>
                <a:latin typeface="Courier New" panose="02070309020205020404" pitchFamily="49" charset="0"/>
                <a:ea typeface="Calibri" panose="020F0502020204030204" pitchFamily="34" charset="0"/>
                <a:cs typeface="Times New Roman" panose="02020603050405020304" pitchFamily="18" charset="0"/>
              </a:rPr>
              <a:t>int </a:t>
            </a:r>
            <a:r>
              <a:rPr lang="en-US" smtClean="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n</a:t>
            </a:r>
            <a:r>
              <a:rPr lang="en-US" smtClean="0">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a:t>
            </a:r>
            <a:r>
              <a:rPr lang="en-US" smtClean="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a</a:t>
            </a:r>
            <a:r>
              <a:rPr lang="en-US" smtClean="0">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a:t>
            </a:r>
            <a:r>
              <a:rPr lang="en-US" smtClean="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b</a:t>
            </a:r>
            <a:r>
              <a:rPr lang="en-US" smtClean="0">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a:t>
            </a:r>
            <a:r>
              <a:rPr lang="en-US" smtClean="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c</a:t>
            </a:r>
            <a:r>
              <a:rPr lang="en-US" smtClean="0">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a:t>
            </a:r>
            <a:r>
              <a:rPr lang="en-US" smtClean="0">
                <a:solidFill>
                  <a:srgbClr val="F000F0"/>
                </a:solidFill>
                <a:effectLst/>
                <a:latin typeface="Courier New" panose="02070309020205020404" pitchFamily="49" charset="0"/>
                <a:ea typeface="Calibri" panose="020F0502020204030204" pitchFamily="34" charset="0"/>
                <a:cs typeface="Times New Roman" panose="02020603050405020304" pitchFamily="18" charset="0"/>
              </a:rPr>
              <a:t>1</a:t>
            </a:r>
            <a:r>
              <a:rPr lang="en-US" smtClean="0">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a:t>
            </a:r>
            <a:r>
              <a:rPr lang="en-US" smtClean="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ans</a:t>
            </a:r>
            <a:r>
              <a:rPr lang="en-US" smtClean="0">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a:t>
            </a:r>
            <a:r>
              <a:rPr lang="en-US" smtClean="0">
                <a:solidFill>
                  <a:srgbClr val="F000F0"/>
                </a:solidFill>
                <a:effectLst/>
                <a:latin typeface="Courier New" panose="02070309020205020404" pitchFamily="49" charset="0"/>
                <a:ea typeface="Calibri" panose="020F0502020204030204" pitchFamily="34" charset="0"/>
                <a:cs typeface="Times New Roman" panose="02020603050405020304" pitchFamily="18" charset="0"/>
              </a:rPr>
              <a:t>0</a:t>
            </a:r>
            <a:r>
              <a:rPr lang="en-US" sz="2000" smtClean="0">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a:t>
            </a:r>
            <a:endParaRPr lang="en-US" sz="2000" smtClean="0">
              <a:effectLst/>
              <a:latin typeface="Calibri" panose="020F0502020204030204" pitchFamily="34" charset="0"/>
              <a:ea typeface="Calibri" panose="020F0502020204030204" pitchFamily="34" charset="0"/>
              <a:cs typeface="Times New Roman" panose="02020603050405020304" pitchFamily="18" charset="0"/>
            </a:endParaRPr>
          </a:p>
          <a:p>
            <a:r>
              <a:rPr lang="en-US" sz="2000" smtClean="0">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 </a:t>
            </a:r>
            <a:endParaRPr lang="en-US" sz="2000" smtClean="0">
              <a:effectLst/>
              <a:latin typeface="Calibri" panose="020F0502020204030204" pitchFamily="34" charset="0"/>
              <a:ea typeface="Calibri" panose="020F0502020204030204" pitchFamily="34" charset="0"/>
              <a:cs typeface="Times New Roman" panose="02020603050405020304" pitchFamily="18" charset="0"/>
            </a:endParaRPr>
          </a:p>
          <a:p>
            <a:r>
              <a:rPr lang="en-US" sz="2000" b="1" smtClean="0">
                <a:solidFill>
                  <a:srgbClr val="0000A0"/>
                </a:solidFill>
                <a:effectLst/>
                <a:latin typeface="Courier New" panose="02070309020205020404" pitchFamily="49" charset="0"/>
                <a:ea typeface="Calibri" panose="020F0502020204030204" pitchFamily="34" charset="0"/>
                <a:cs typeface="Times New Roman" panose="02020603050405020304" pitchFamily="18" charset="0"/>
              </a:rPr>
              <a:t>int </a:t>
            </a:r>
            <a:r>
              <a:rPr lang="en-US" sz="2000" smtClean="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main</a:t>
            </a:r>
            <a:r>
              <a:rPr lang="en-US" sz="2000" smtClean="0">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a:t>
            </a:r>
            <a:endParaRPr lang="en-US" sz="2000" smtClean="0">
              <a:effectLst/>
              <a:latin typeface="Calibri" panose="020F0502020204030204" pitchFamily="34" charset="0"/>
              <a:ea typeface="Calibri" panose="020F0502020204030204" pitchFamily="34" charset="0"/>
              <a:cs typeface="Times New Roman" panose="02020603050405020304" pitchFamily="18" charset="0"/>
            </a:endParaRPr>
          </a:p>
          <a:p>
            <a:r>
              <a:rPr lang="en-US" sz="2000" smtClean="0">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a:t>
            </a:r>
            <a:endParaRPr lang="en-US" sz="2000" smtClean="0">
              <a:effectLst/>
              <a:latin typeface="Calibri" panose="020F0502020204030204" pitchFamily="34" charset="0"/>
              <a:ea typeface="Calibri" panose="020F0502020204030204" pitchFamily="34" charset="0"/>
              <a:cs typeface="Times New Roman" panose="02020603050405020304" pitchFamily="18" charset="0"/>
            </a:endParaRPr>
          </a:p>
          <a:p>
            <a:r>
              <a:rPr lang="en-US" sz="2000" smtClean="0">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    </a:t>
            </a:r>
            <a:r>
              <a:rPr lang="en-US" sz="2000" smtClean="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fi</a:t>
            </a:r>
            <a:r>
              <a:rPr lang="en-US" sz="2000" smtClean="0">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&gt;&gt;</a:t>
            </a:r>
            <a:r>
              <a:rPr lang="en-US" sz="2000" smtClean="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n</a:t>
            </a:r>
            <a:r>
              <a:rPr lang="en-US" sz="2000" smtClean="0">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a:t>
            </a:r>
            <a:endParaRPr lang="en-US" sz="2000" smtClean="0">
              <a:effectLst/>
              <a:latin typeface="Calibri" panose="020F0502020204030204" pitchFamily="34" charset="0"/>
              <a:ea typeface="Calibri" panose="020F0502020204030204" pitchFamily="34" charset="0"/>
              <a:cs typeface="Times New Roman" panose="02020603050405020304" pitchFamily="18" charset="0"/>
            </a:endParaRPr>
          </a:p>
          <a:p>
            <a:r>
              <a:rPr lang="en-US" sz="2000" smtClean="0">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    </a:t>
            </a:r>
            <a:r>
              <a:rPr lang="en-US" sz="2000" b="1" smtClean="0">
                <a:solidFill>
                  <a:srgbClr val="00A000"/>
                </a:solidFill>
                <a:effectLst/>
                <a:latin typeface="Courier New" panose="02070309020205020404" pitchFamily="49" charset="0"/>
                <a:ea typeface="Calibri" panose="020F0502020204030204" pitchFamily="34" charset="0"/>
                <a:cs typeface="Times New Roman" panose="02020603050405020304" pitchFamily="18" charset="0"/>
              </a:rPr>
              <a:t>vector</a:t>
            </a:r>
            <a:r>
              <a:rPr lang="en-US" sz="2000" smtClean="0">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&lt;</a:t>
            </a:r>
            <a:r>
              <a:rPr lang="en-US" sz="2000" smtClean="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pib</a:t>
            </a:r>
            <a:r>
              <a:rPr lang="en-US" sz="2000" smtClean="0">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&gt; </a:t>
            </a:r>
            <a:r>
              <a:rPr lang="en-US" sz="2000" smtClean="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x</a:t>
            </a:r>
            <a:r>
              <a:rPr lang="en-US" sz="2000" smtClean="0">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a:t>
            </a:r>
            <a:r>
              <a:rPr lang="en-US" sz="2000" smtClean="0">
                <a:solidFill>
                  <a:srgbClr val="F000F0"/>
                </a:solidFill>
                <a:effectLst/>
                <a:latin typeface="Courier New" panose="02070309020205020404" pitchFamily="49" charset="0"/>
                <a:ea typeface="Calibri" panose="020F0502020204030204" pitchFamily="34" charset="0"/>
                <a:cs typeface="Times New Roman" panose="02020603050405020304" pitchFamily="18" charset="0"/>
              </a:rPr>
              <a:t>2</a:t>
            </a:r>
            <a:r>
              <a:rPr lang="en-US" sz="2000" smtClean="0">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a:t>
            </a:r>
            <a:r>
              <a:rPr lang="en-US" sz="2000" smtClean="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n</a:t>
            </a:r>
            <a:r>
              <a:rPr lang="en-US" sz="2000" smtClean="0">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a:t>
            </a:r>
            <a:endParaRPr lang="en-US" sz="2000" smtClean="0">
              <a:effectLst/>
              <a:latin typeface="Calibri" panose="020F0502020204030204" pitchFamily="34" charset="0"/>
              <a:ea typeface="Calibri" panose="020F0502020204030204" pitchFamily="34" charset="0"/>
              <a:cs typeface="Times New Roman" panose="02020603050405020304" pitchFamily="18" charset="0"/>
            </a:endParaRPr>
          </a:p>
          <a:p>
            <a:r>
              <a:rPr lang="en-US" sz="2000" smtClean="0">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    </a:t>
            </a:r>
            <a:r>
              <a:rPr lang="en-US" sz="2000" b="1" smtClean="0">
                <a:solidFill>
                  <a:srgbClr val="0000A0"/>
                </a:solidFill>
                <a:effectLst/>
                <a:latin typeface="Courier New" panose="02070309020205020404" pitchFamily="49" charset="0"/>
                <a:ea typeface="Calibri" panose="020F0502020204030204" pitchFamily="34" charset="0"/>
                <a:cs typeface="Times New Roman" panose="02020603050405020304" pitchFamily="18" charset="0"/>
              </a:rPr>
              <a:t>for</a:t>
            </a:r>
            <a:r>
              <a:rPr lang="en-US" sz="2000" smtClean="0">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a:t>
            </a:r>
            <a:r>
              <a:rPr lang="en-US" sz="2000" b="1" smtClean="0">
                <a:solidFill>
                  <a:srgbClr val="0000A0"/>
                </a:solidFill>
                <a:effectLst/>
                <a:latin typeface="Courier New" panose="02070309020205020404" pitchFamily="49" charset="0"/>
                <a:ea typeface="Calibri" panose="020F0502020204030204" pitchFamily="34" charset="0"/>
                <a:cs typeface="Times New Roman" panose="02020603050405020304" pitchFamily="18" charset="0"/>
              </a:rPr>
              <a:t>int </a:t>
            </a:r>
            <a:r>
              <a:rPr lang="en-US" sz="2000" smtClean="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i</a:t>
            </a:r>
            <a:r>
              <a:rPr lang="en-US" sz="2000" smtClean="0">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a:t>
            </a:r>
            <a:r>
              <a:rPr lang="en-US" sz="2000" smtClean="0">
                <a:solidFill>
                  <a:srgbClr val="F000F0"/>
                </a:solidFill>
                <a:effectLst/>
                <a:latin typeface="Courier New" panose="02070309020205020404" pitchFamily="49" charset="0"/>
                <a:ea typeface="Calibri" panose="020F0502020204030204" pitchFamily="34" charset="0"/>
                <a:cs typeface="Times New Roman" panose="02020603050405020304" pitchFamily="18" charset="0"/>
              </a:rPr>
              <a:t>0</a:t>
            </a:r>
            <a:r>
              <a:rPr lang="en-US" sz="2000" smtClean="0">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a:t>
            </a:r>
            <a:r>
              <a:rPr lang="en-US" sz="2000" smtClean="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i</a:t>
            </a:r>
            <a:r>
              <a:rPr lang="en-US" sz="2000" smtClean="0">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&lt;</a:t>
            </a:r>
            <a:r>
              <a:rPr lang="en-US" sz="2000" smtClean="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n</a:t>
            </a:r>
            <a:r>
              <a:rPr lang="en-US" sz="2000" smtClean="0">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a:t>
            </a:r>
            <a:r>
              <a:rPr lang="en-US" sz="2000" smtClean="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i</a:t>
            </a:r>
            <a:r>
              <a:rPr lang="en-US" sz="2000" smtClean="0">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a:t>
            </a:r>
            <a:endParaRPr lang="en-US" sz="2000" smtClean="0">
              <a:effectLst/>
              <a:latin typeface="Calibri" panose="020F0502020204030204" pitchFamily="34" charset="0"/>
              <a:ea typeface="Calibri" panose="020F0502020204030204" pitchFamily="34" charset="0"/>
              <a:cs typeface="Times New Roman" panose="02020603050405020304" pitchFamily="18" charset="0"/>
            </a:endParaRPr>
          </a:p>
          <a:p>
            <a:r>
              <a:rPr lang="en-US" sz="2000" smtClean="0">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    {</a:t>
            </a:r>
            <a:endParaRPr lang="en-US" sz="2000" smtClean="0">
              <a:effectLst/>
              <a:latin typeface="Calibri" panose="020F0502020204030204" pitchFamily="34" charset="0"/>
              <a:ea typeface="Calibri" panose="020F0502020204030204" pitchFamily="34" charset="0"/>
              <a:cs typeface="Times New Roman" panose="02020603050405020304" pitchFamily="18" charset="0"/>
            </a:endParaRPr>
          </a:p>
          <a:p>
            <a:r>
              <a:rPr lang="en-US" sz="2000" smtClean="0">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        </a:t>
            </a:r>
            <a:r>
              <a:rPr lang="en-US" sz="2000" smtClean="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fi</a:t>
            </a:r>
            <a:r>
              <a:rPr lang="en-US" sz="2000" smtClean="0">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&gt;&gt;</a:t>
            </a:r>
            <a:r>
              <a:rPr lang="en-US" sz="2000" smtClean="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a</a:t>
            </a:r>
            <a:r>
              <a:rPr lang="en-US" sz="2000" smtClean="0">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&gt;&gt;</a:t>
            </a:r>
            <a:r>
              <a:rPr lang="en-US" sz="2000" smtClean="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b</a:t>
            </a:r>
            <a:r>
              <a:rPr lang="en-US" sz="2000" smtClean="0">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a:t>
            </a:r>
            <a:endParaRPr lang="en-US" sz="2000" smtClean="0">
              <a:effectLst/>
              <a:latin typeface="Calibri" panose="020F0502020204030204" pitchFamily="34" charset="0"/>
              <a:ea typeface="Calibri" panose="020F0502020204030204" pitchFamily="34" charset="0"/>
              <a:cs typeface="Times New Roman" panose="02020603050405020304" pitchFamily="18" charset="0"/>
            </a:endParaRPr>
          </a:p>
          <a:p>
            <a:r>
              <a:rPr lang="en-US" sz="2000" smtClean="0">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        </a:t>
            </a:r>
            <a:r>
              <a:rPr lang="en-US" sz="2000" smtClean="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x</a:t>
            </a:r>
            <a:r>
              <a:rPr lang="en-US" sz="2000" smtClean="0">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a:t>
            </a:r>
            <a:r>
              <a:rPr lang="en-US" sz="2000" smtClean="0">
                <a:solidFill>
                  <a:srgbClr val="F000F0"/>
                </a:solidFill>
                <a:effectLst/>
                <a:latin typeface="Courier New" panose="02070309020205020404" pitchFamily="49" charset="0"/>
                <a:ea typeface="Calibri" panose="020F0502020204030204" pitchFamily="34" charset="0"/>
                <a:cs typeface="Times New Roman" panose="02020603050405020304" pitchFamily="18" charset="0"/>
              </a:rPr>
              <a:t>2</a:t>
            </a:r>
            <a:r>
              <a:rPr lang="en-US" sz="2000" smtClean="0">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a:t>
            </a:r>
            <a:r>
              <a:rPr lang="en-US" sz="2000" smtClean="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i</a:t>
            </a:r>
            <a:r>
              <a:rPr lang="en-US" sz="2000" smtClean="0">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 = {</a:t>
            </a:r>
            <a:r>
              <a:rPr lang="en-US" sz="2000" smtClean="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a</a:t>
            </a:r>
            <a:r>
              <a:rPr lang="en-US" sz="2000" smtClean="0">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a:t>
            </a:r>
            <a:r>
              <a:rPr lang="en-US" sz="2000" smtClean="0">
                <a:solidFill>
                  <a:srgbClr val="F000F0"/>
                </a:solidFill>
                <a:effectLst/>
                <a:latin typeface="Courier New" panose="02070309020205020404" pitchFamily="49" charset="0"/>
                <a:ea typeface="Calibri" panose="020F0502020204030204" pitchFamily="34" charset="0"/>
                <a:cs typeface="Times New Roman" panose="02020603050405020304" pitchFamily="18" charset="0"/>
              </a:rPr>
              <a:t>0</a:t>
            </a:r>
            <a:r>
              <a:rPr lang="en-US" sz="2000" smtClean="0">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a:t>
            </a:r>
            <a:endParaRPr lang="en-US" sz="2000" smtClean="0">
              <a:effectLst/>
              <a:latin typeface="Calibri" panose="020F0502020204030204" pitchFamily="34" charset="0"/>
              <a:ea typeface="Calibri" panose="020F0502020204030204" pitchFamily="34" charset="0"/>
              <a:cs typeface="Times New Roman" panose="02020603050405020304" pitchFamily="18" charset="0"/>
            </a:endParaRPr>
          </a:p>
          <a:p>
            <a:r>
              <a:rPr lang="en-US" sz="2000" smtClean="0">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        </a:t>
            </a:r>
            <a:r>
              <a:rPr lang="en-US" sz="2000" smtClean="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x</a:t>
            </a:r>
            <a:r>
              <a:rPr lang="en-US" sz="2000" smtClean="0">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a:t>
            </a:r>
            <a:r>
              <a:rPr lang="en-US" sz="2000" smtClean="0">
                <a:solidFill>
                  <a:srgbClr val="F000F0"/>
                </a:solidFill>
                <a:effectLst/>
                <a:latin typeface="Courier New" panose="02070309020205020404" pitchFamily="49" charset="0"/>
                <a:ea typeface="Calibri" panose="020F0502020204030204" pitchFamily="34" charset="0"/>
                <a:cs typeface="Times New Roman" panose="02020603050405020304" pitchFamily="18" charset="0"/>
              </a:rPr>
              <a:t>2</a:t>
            </a:r>
            <a:r>
              <a:rPr lang="en-US" sz="2000" smtClean="0">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a:t>
            </a:r>
            <a:r>
              <a:rPr lang="en-US" sz="2000" smtClean="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i</a:t>
            </a:r>
            <a:r>
              <a:rPr lang="en-US" sz="2000" smtClean="0">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a:t>
            </a:r>
            <a:r>
              <a:rPr lang="en-US" sz="2000" smtClean="0">
                <a:solidFill>
                  <a:srgbClr val="F000F0"/>
                </a:solidFill>
                <a:effectLst/>
                <a:latin typeface="Courier New" panose="02070309020205020404" pitchFamily="49" charset="0"/>
                <a:ea typeface="Calibri" panose="020F0502020204030204" pitchFamily="34" charset="0"/>
                <a:cs typeface="Times New Roman" panose="02020603050405020304" pitchFamily="18" charset="0"/>
              </a:rPr>
              <a:t>1</a:t>
            </a:r>
            <a:r>
              <a:rPr lang="en-US" sz="2000" smtClean="0">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 = {</a:t>
            </a:r>
            <a:r>
              <a:rPr lang="en-US" sz="2000" smtClean="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b</a:t>
            </a:r>
            <a:r>
              <a:rPr lang="en-US" sz="2000" smtClean="0">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a:t>
            </a:r>
            <a:r>
              <a:rPr lang="en-US" sz="2000" smtClean="0">
                <a:solidFill>
                  <a:srgbClr val="F000F0"/>
                </a:solidFill>
                <a:effectLst/>
                <a:latin typeface="Courier New" panose="02070309020205020404" pitchFamily="49" charset="0"/>
                <a:ea typeface="Calibri" panose="020F0502020204030204" pitchFamily="34" charset="0"/>
                <a:cs typeface="Times New Roman" panose="02020603050405020304" pitchFamily="18" charset="0"/>
              </a:rPr>
              <a:t>1</a:t>
            </a:r>
            <a:r>
              <a:rPr lang="en-US" sz="2000" smtClean="0">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a:t>
            </a:r>
            <a:endParaRPr lang="en-US" sz="2000" smtClean="0">
              <a:effectLst/>
              <a:latin typeface="Calibri" panose="020F0502020204030204" pitchFamily="34" charset="0"/>
              <a:ea typeface="Calibri" panose="020F0502020204030204" pitchFamily="34" charset="0"/>
              <a:cs typeface="Times New Roman" panose="02020603050405020304" pitchFamily="18" charset="0"/>
            </a:endParaRPr>
          </a:p>
          <a:p>
            <a:r>
              <a:rPr lang="en-US" sz="2000" smtClean="0">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    }</a:t>
            </a:r>
            <a:endParaRPr lang="en-US" sz="2000" smtClean="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 name="Rectangle 9"/>
          <p:cNvSpPr/>
          <p:nvPr/>
        </p:nvSpPr>
        <p:spPr>
          <a:xfrm>
            <a:off x="5603823" y="2601919"/>
            <a:ext cx="6655633" cy="3170099"/>
          </a:xfrm>
          <a:prstGeom prst="rect">
            <a:avLst/>
          </a:prstGeom>
        </p:spPr>
        <p:txBody>
          <a:bodyPr wrap="square">
            <a:spAutoFit/>
          </a:bodyPr>
          <a:lstStyle/>
          <a:p>
            <a:pPr lvl="0"/>
            <a:r>
              <a:rPr lang="en-US" sz="2000">
                <a:solidFill>
                  <a:srgbClr val="FF0000"/>
                </a:solidFill>
                <a:latin typeface="Courier New" panose="02070309020205020404" pitchFamily="49" charset="0"/>
                <a:ea typeface="Calibri" panose="020F0502020204030204" pitchFamily="34" charset="0"/>
                <a:cs typeface="Times New Roman" panose="02020603050405020304" pitchFamily="18" charset="0"/>
              </a:rPr>
              <a:t> </a:t>
            </a:r>
            <a:r>
              <a:rPr lang="en-US" sz="2000" b="1">
                <a:solidFill>
                  <a:srgbClr val="00A000"/>
                </a:solidFill>
                <a:latin typeface="Courier New" panose="02070309020205020404" pitchFamily="49" charset="0"/>
                <a:ea typeface="Calibri" panose="020F0502020204030204" pitchFamily="34" charset="0"/>
                <a:cs typeface="Times New Roman" panose="02020603050405020304" pitchFamily="18" charset="0"/>
              </a:rPr>
              <a:t>sort</a:t>
            </a:r>
            <a:r>
              <a:rPr lang="en-US" sz="2000">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sz="2000">
                <a:solidFill>
                  <a:srgbClr val="000000"/>
                </a:solidFill>
                <a:latin typeface="Courier New" panose="02070309020205020404" pitchFamily="49" charset="0"/>
                <a:ea typeface="Calibri" panose="020F0502020204030204" pitchFamily="34" charset="0"/>
                <a:cs typeface="Times New Roman" panose="02020603050405020304" pitchFamily="18" charset="0"/>
              </a:rPr>
              <a:t>x</a:t>
            </a:r>
            <a:r>
              <a:rPr lang="en-US" sz="2000">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sz="2000" b="1">
                <a:solidFill>
                  <a:srgbClr val="00A000"/>
                </a:solidFill>
                <a:latin typeface="Courier New" panose="02070309020205020404" pitchFamily="49" charset="0"/>
                <a:ea typeface="Calibri" panose="020F0502020204030204" pitchFamily="34" charset="0"/>
                <a:cs typeface="Times New Roman" panose="02020603050405020304" pitchFamily="18" charset="0"/>
              </a:rPr>
              <a:t>begin</a:t>
            </a:r>
            <a:r>
              <a:rPr lang="en-US" sz="2000">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sz="2000">
                <a:solidFill>
                  <a:srgbClr val="000000"/>
                </a:solidFill>
                <a:latin typeface="Courier New" panose="02070309020205020404" pitchFamily="49" charset="0"/>
                <a:ea typeface="Calibri" panose="020F0502020204030204" pitchFamily="34" charset="0"/>
                <a:cs typeface="Times New Roman" panose="02020603050405020304" pitchFamily="18" charset="0"/>
              </a:rPr>
              <a:t>x</a:t>
            </a:r>
            <a:r>
              <a:rPr lang="en-US" sz="2000">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sz="2000" b="1">
                <a:solidFill>
                  <a:srgbClr val="00A000"/>
                </a:solidFill>
                <a:latin typeface="Courier New" panose="02070309020205020404" pitchFamily="49" charset="0"/>
                <a:ea typeface="Calibri" panose="020F0502020204030204" pitchFamily="34" charset="0"/>
                <a:cs typeface="Times New Roman" panose="02020603050405020304" pitchFamily="18" charset="0"/>
              </a:rPr>
              <a:t>end</a:t>
            </a:r>
            <a:r>
              <a:rPr lang="en-US" sz="2000">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endParaRPr lang="en-US" sz="200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lvl="0"/>
            <a:r>
              <a:rPr lang="en-US" sz="2000">
                <a:solidFill>
                  <a:srgbClr val="FF0000"/>
                </a:solidFill>
                <a:latin typeface="Courier New" panose="02070309020205020404" pitchFamily="49" charset="0"/>
                <a:ea typeface="Calibri" panose="020F0502020204030204" pitchFamily="34" charset="0"/>
                <a:cs typeface="Times New Roman" panose="02020603050405020304" pitchFamily="18" charset="0"/>
              </a:rPr>
              <a:t>    </a:t>
            </a:r>
            <a:r>
              <a:rPr lang="en-US" sz="2000" b="1">
                <a:solidFill>
                  <a:srgbClr val="0000A0"/>
                </a:solidFill>
                <a:latin typeface="Courier New" panose="02070309020205020404" pitchFamily="49" charset="0"/>
                <a:ea typeface="Calibri" panose="020F0502020204030204" pitchFamily="34" charset="0"/>
                <a:cs typeface="Times New Roman" panose="02020603050405020304" pitchFamily="18" charset="0"/>
              </a:rPr>
              <a:t>for</a:t>
            </a:r>
            <a:r>
              <a:rPr lang="en-US" sz="2000">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sz="2000" b="1">
                <a:solidFill>
                  <a:srgbClr val="0000A0"/>
                </a:solidFill>
                <a:latin typeface="Courier New" panose="02070309020205020404" pitchFamily="49" charset="0"/>
                <a:ea typeface="Calibri" panose="020F0502020204030204" pitchFamily="34" charset="0"/>
                <a:cs typeface="Times New Roman" panose="02020603050405020304" pitchFamily="18" charset="0"/>
              </a:rPr>
              <a:t>int </a:t>
            </a:r>
            <a:r>
              <a:rPr lang="en-US" sz="2000">
                <a:solidFill>
                  <a:srgbClr val="000000"/>
                </a:solidFill>
                <a:latin typeface="Courier New" panose="02070309020205020404" pitchFamily="49" charset="0"/>
                <a:ea typeface="Calibri" panose="020F0502020204030204" pitchFamily="34" charset="0"/>
                <a:cs typeface="Times New Roman" panose="02020603050405020304" pitchFamily="18" charset="0"/>
              </a:rPr>
              <a:t>i</a:t>
            </a:r>
            <a:r>
              <a:rPr lang="en-US" sz="2000">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sz="2000">
                <a:solidFill>
                  <a:srgbClr val="F000F0"/>
                </a:solidFill>
                <a:latin typeface="Courier New" panose="02070309020205020404" pitchFamily="49" charset="0"/>
                <a:ea typeface="Calibri" panose="020F0502020204030204" pitchFamily="34" charset="0"/>
                <a:cs typeface="Times New Roman" panose="02020603050405020304" pitchFamily="18" charset="0"/>
              </a:rPr>
              <a:t>1</a:t>
            </a:r>
            <a:r>
              <a:rPr lang="en-US" sz="2000">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sz="2000">
                <a:solidFill>
                  <a:srgbClr val="000000"/>
                </a:solidFill>
                <a:latin typeface="Courier New" panose="02070309020205020404" pitchFamily="49" charset="0"/>
                <a:ea typeface="Calibri" panose="020F0502020204030204" pitchFamily="34" charset="0"/>
                <a:cs typeface="Times New Roman" panose="02020603050405020304" pitchFamily="18" charset="0"/>
              </a:rPr>
              <a:t>i</a:t>
            </a:r>
            <a:r>
              <a:rPr lang="en-US" sz="2000">
                <a:solidFill>
                  <a:srgbClr val="FF0000"/>
                </a:solidFill>
                <a:latin typeface="Courier New" panose="02070309020205020404" pitchFamily="49" charset="0"/>
                <a:ea typeface="Calibri" panose="020F0502020204030204" pitchFamily="34" charset="0"/>
                <a:cs typeface="Times New Roman" panose="02020603050405020304" pitchFamily="18" charset="0"/>
              </a:rPr>
              <a:t>&lt;</a:t>
            </a:r>
            <a:r>
              <a:rPr lang="en-US" sz="2000">
                <a:solidFill>
                  <a:srgbClr val="F000F0"/>
                </a:solidFill>
                <a:latin typeface="Courier New" panose="02070309020205020404" pitchFamily="49" charset="0"/>
                <a:ea typeface="Calibri" panose="020F0502020204030204" pitchFamily="34" charset="0"/>
                <a:cs typeface="Times New Roman" panose="02020603050405020304" pitchFamily="18" charset="0"/>
              </a:rPr>
              <a:t>2</a:t>
            </a:r>
            <a:r>
              <a:rPr lang="en-US" sz="2000">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sz="2000">
                <a:solidFill>
                  <a:srgbClr val="000000"/>
                </a:solidFill>
                <a:latin typeface="Courier New" panose="02070309020205020404" pitchFamily="49" charset="0"/>
                <a:ea typeface="Calibri" panose="020F0502020204030204" pitchFamily="34" charset="0"/>
                <a:cs typeface="Times New Roman" panose="02020603050405020304" pitchFamily="18" charset="0"/>
              </a:rPr>
              <a:t>n</a:t>
            </a:r>
            <a:r>
              <a:rPr lang="en-US" sz="2000">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sz="2000">
                <a:solidFill>
                  <a:srgbClr val="000000"/>
                </a:solidFill>
                <a:latin typeface="Courier New" panose="02070309020205020404" pitchFamily="49" charset="0"/>
                <a:ea typeface="Calibri" panose="020F0502020204030204" pitchFamily="34" charset="0"/>
                <a:cs typeface="Times New Roman" panose="02020603050405020304" pitchFamily="18" charset="0"/>
              </a:rPr>
              <a:t>i</a:t>
            </a:r>
            <a:r>
              <a:rPr lang="en-US" sz="2000">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endParaRPr lang="en-US" sz="200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lvl="0"/>
            <a:r>
              <a:rPr lang="en-US" sz="2000">
                <a:solidFill>
                  <a:srgbClr val="FF0000"/>
                </a:solidFill>
                <a:latin typeface="Courier New" panose="02070309020205020404" pitchFamily="49" charset="0"/>
                <a:ea typeface="Calibri" panose="020F0502020204030204" pitchFamily="34" charset="0"/>
                <a:cs typeface="Times New Roman" panose="02020603050405020304" pitchFamily="18" charset="0"/>
              </a:rPr>
              <a:t>    {</a:t>
            </a:r>
            <a:endParaRPr lang="en-US" sz="200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lvl="0"/>
            <a:r>
              <a:rPr lang="en-US" sz="2000">
                <a:solidFill>
                  <a:srgbClr val="FF0000"/>
                </a:solidFill>
                <a:latin typeface="Courier New" panose="02070309020205020404" pitchFamily="49" charset="0"/>
                <a:ea typeface="Calibri" panose="020F0502020204030204" pitchFamily="34" charset="0"/>
                <a:cs typeface="Times New Roman" panose="02020603050405020304" pitchFamily="18" charset="0"/>
              </a:rPr>
              <a:t>        </a:t>
            </a:r>
            <a:r>
              <a:rPr lang="en-US" sz="2000" b="1">
                <a:solidFill>
                  <a:srgbClr val="0000A0"/>
                </a:solidFill>
                <a:latin typeface="Courier New" panose="02070309020205020404" pitchFamily="49" charset="0"/>
                <a:ea typeface="Calibri" panose="020F0502020204030204" pitchFamily="34" charset="0"/>
                <a:cs typeface="Times New Roman" panose="02020603050405020304" pitchFamily="18" charset="0"/>
              </a:rPr>
              <a:t>if</a:t>
            </a:r>
            <a:r>
              <a:rPr lang="en-US" sz="2000">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sz="2000">
                <a:solidFill>
                  <a:srgbClr val="000000"/>
                </a:solidFill>
                <a:latin typeface="Courier New" panose="02070309020205020404" pitchFamily="49" charset="0"/>
                <a:ea typeface="Calibri" panose="020F0502020204030204" pitchFamily="34" charset="0"/>
                <a:cs typeface="Times New Roman" panose="02020603050405020304" pitchFamily="18" charset="0"/>
              </a:rPr>
              <a:t>c</a:t>
            </a:r>
            <a:r>
              <a:rPr lang="en-US" sz="2000">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sz="2000">
                <a:solidFill>
                  <a:srgbClr val="000000"/>
                </a:solidFill>
                <a:latin typeface="Courier New" panose="02070309020205020404" pitchFamily="49" charset="0"/>
                <a:ea typeface="Calibri" panose="020F0502020204030204" pitchFamily="34" charset="0"/>
                <a:cs typeface="Times New Roman" panose="02020603050405020304" pitchFamily="18" charset="0"/>
              </a:rPr>
              <a:t>ans</a:t>
            </a:r>
            <a:r>
              <a:rPr lang="en-US" sz="2000">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sz="2000">
                <a:solidFill>
                  <a:srgbClr val="000000"/>
                </a:solidFill>
                <a:latin typeface="Courier New" panose="02070309020205020404" pitchFamily="49" charset="0"/>
                <a:ea typeface="Calibri" panose="020F0502020204030204" pitchFamily="34" charset="0"/>
                <a:cs typeface="Times New Roman" panose="02020603050405020304" pitchFamily="18" charset="0"/>
              </a:rPr>
              <a:t>x</a:t>
            </a:r>
            <a:r>
              <a:rPr lang="en-US" sz="2000">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sz="2000">
                <a:solidFill>
                  <a:srgbClr val="000000"/>
                </a:solidFill>
                <a:latin typeface="Courier New" panose="02070309020205020404" pitchFamily="49" charset="0"/>
                <a:ea typeface="Calibri" panose="020F0502020204030204" pitchFamily="34" charset="0"/>
                <a:cs typeface="Times New Roman" panose="02020603050405020304" pitchFamily="18" charset="0"/>
              </a:rPr>
              <a:t>i</a:t>
            </a:r>
            <a:r>
              <a:rPr lang="en-US" sz="2000">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sz="2000">
                <a:solidFill>
                  <a:srgbClr val="000000"/>
                </a:solidFill>
                <a:latin typeface="Courier New" panose="02070309020205020404" pitchFamily="49" charset="0"/>
                <a:ea typeface="Calibri" panose="020F0502020204030204" pitchFamily="34" charset="0"/>
                <a:cs typeface="Times New Roman" panose="02020603050405020304" pitchFamily="18" charset="0"/>
              </a:rPr>
              <a:t>first</a:t>
            </a:r>
            <a:r>
              <a:rPr lang="en-US" sz="2000">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sz="2000">
                <a:solidFill>
                  <a:srgbClr val="000000"/>
                </a:solidFill>
                <a:latin typeface="Courier New" panose="02070309020205020404" pitchFamily="49" charset="0"/>
                <a:ea typeface="Calibri" panose="020F0502020204030204" pitchFamily="34" charset="0"/>
                <a:cs typeface="Times New Roman" panose="02020603050405020304" pitchFamily="18" charset="0"/>
              </a:rPr>
              <a:t>x</a:t>
            </a:r>
            <a:r>
              <a:rPr lang="en-US" sz="2000">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sz="2000">
                <a:solidFill>
                  <a:srgbClr val="000000"/>
                </a:solidFill>
                <a:latin typeface="Courier New" panose="02070309020205020404" pitchFamily="49" charset="0"/>
                <a:ea typeface="Calibri" panose="020F0502020204030204" pitchFamily="34" charset="0"/>
                <a:cs typeface="Times New Roman" panose="02020603050405020304" pitchFamily="18" charset="0"/>
              </a:rPr>
              <a:t>i</a:t>
            </a:r>
            <a:r>
              <a:rPr lang="en-US" sz="2000">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sz="2000">
                <a:solidFill>
                  <a:srgbClr val="F000F0"/>
                </a:solidFill>
                <a:latin typeface="Courier New" panose="02070309020205020404" pitchFamily="49" charset="0"/>
                <a:ea typeface="Calibri" panose="020F0502020204030204" pitchFamily="34" charset="0"/>
                <a:cs typeface="Times New Roman" panose="02020603050405020304" pitchFamily="18" charset="0"/>
              </a:rPr>
              <a:t>1</a:t>
            </a:r>
            <a:r>
              <a:rPr lang="en-US" sz="2000">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sz="2000">
                <a:solidFill>
                  <a:srgbClr val="000000"/>
                </a:solidFill>
                <a:latin typeface="Courier New" panose="02070309020205020404" pitchFamily="49" charset="0"/>
                <a:ea typeface="Calibri" panose="020F0502020204030204" pitchFamily="34" charset="0"/>
                <a:cs typeface="Times New Roman" panose="02020603050405020304" pitchFamily="18" charset="0"/>
              </a:rPr>
              <a:t>first</a:t>
            </a:r>
            <a:r>
              <a:rPr lang="en-US" sz="2000">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endParaRPr lang="en-US" sz="200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lvl="0"/>
            <a:r>
              <a:rPr lang="en-US" sz="2000">
                <a:solidFill>
                  <a:srgbClr val="FF0000"/>
                </a:solidFill>
                <a:latin typeface="Courier New" panose="02070309020205020404" pitchFamily="49" charset="0"/>
                <a:ea typeface="Calibri" panose="020F0502020204030204" pitchFamily="34" charset="0"/>
                <a:cs typeface="Times New Roman" panose="02020603050405020304" pitchFamily="18" charset="0"/>
              </a:rPr>
              <a:t>        </a:t>
            </a:r>
            <a:r>
              <a:rPr lang="en-US" sz="2000" b="1">
                <a:solidFill>
                  <a:srgbClr val="0000A0"/>
                </a:solidFill>
                <a:latin typeface="Courier New" panose="02070309020205020404" pitchFamily="49" charset="0"/>
                <a:ea typeface="Calibri" panose="020F0502020204030204" pitchFamily="34" charset="0"/>
                <a:cs typeface="Times New Roman" panose="02020603050405020304" pitchFamily="18" charset="0"/>
              </a:rPr>
              <a:t>if</a:t>
            </a:r>
            <a:r>
              <a:rPr lang="en-US" sz="2000">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sz="2000">
                <a:solidFill>
                  <a:srgbClr val="000000"/>
                </a:solidFill>
                <a:latin typeface="Courier New" panose="02070309020205020404" pitchFamily="49" charset="0"/>
                <a:ea typeface="Calibri" panose="020F0502020204030204" pitchFamily="34" charset="0"/>
                <a:cs typeface="Times New Roman" panose="02020603050405020304" pitchFamily="18" charset="0"/>
              </a:rPr>
              <a:t>x</a:t>
            </a:r>
            <a:r>
              <a:rPr lang="en-US" sz="2000">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sz="2000">
                <a:solidFill>
                  <a:srgbClr val="000000"/>
                </a:solidFill>
                <a:latin typeface="Courier New" panose="02070309020205020404" pitchFamily="49" charset="0"/>
                <a:ea typeface="Calibri" panose="020F0502020204030204" pitchFamily="34" charset="0"/>
                <a:cs typeface="Times New Roman" panose="02020603050405020304" pitchFamily="18" charset="0"/>
              </a:rPr>
              <a:t>i</a:t>
            </a:r>
            <a:r>
              <a:rPr lang="en-US" sz="2000">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sz="2000">
                <a:solidFill>
                  <a:srgbClr val="000000"/>
                </a:solidFill>
                <a:latin typeface="Courier New" panose="02070309020205020404" pitchFamily="49" charset="0"/>
                <a:ea typeface="Calibri" panose="020F0502020204030204" pitchFamily="34" charset="0"/>
                <a:cs typeface="Times New Roman" panose="02020603050405020304" pitchFamily="18" charset="0"/>
              </a:rPr>
              <a:t>second</a:t>
            </a:r>
            <a:r>
              <a:rPr lang="en-US" sz="2000">
                <a:solidFill>
                  <a:srgbClr val="FF0000"/>
                </a:solidFill>
                <a:latin typeface="Courier New" panose="02070309020205020404" pitchFamily="49" charset="0"/>
                <a:ea typeface="Calibri" panose="020F0502020204030204" pitchFamily="34" charset="0"/>
                <a:cs typeface="Times New Roman" panose="02020603050405020304" pitchFamily="18" charset="0"/>
              </a:rPr>
              <a:t>) --</a:t>
            </a:r>
            <a:r>
              <a:rPr lang="en-US" sz="2000">
                <a:solidFill>
                  <a:srgbClr val="000000"/>
                </a:solidFill>
                <a:latin typeface="Courier New" panose="02070309020205020404" pitchFamily="49" charset="0"/>
                <a:ea typeface="Calibri" panose="020F0502020204030204" pitchFamily="34" charset="0"/>
                <a:cs typeface="Times New Roman" panose="02020603050405020304" pitchFamily="18" charset="0"/>
              </a:rPr>
              <a:t>c</a:t>
            </a:r>
            <a:r>
              <a:rPr lang="en-US" sz="2000">
                <a:solidFill>
                  <a:srgbClr val="FF0000"/>
                </a:solidFill>
                <a:latin typeface="Courier New" panose="02070309020205020404" pitchFamily="49" charset="0"/>
                <a:ea typeface="Calibri" panose="020F0502020204030204" pitchFamily="34" charset="0"/>
                <a:cs typeface="Times New Roman" panose="02020603050405020304" pitchFamily="18" charset="0"/>
              </a:rPr>
              <a:t>; </a:t>
            </a:r>
            <a:r>
              <a:rPr lang="en-US" sz="2000" b="1">
                <a:solidFill>
                  <a:srgbClr val="0000A0"/>
                </a:solidFill>
                <a:latin typeface="Courier New" panose="02070309020205020404" pitchFamily="49" charset="0"/>
                <a:ea typeface="Calibri" panose="020F0502020204030204" pitchFamily="34" charset="0"/>
                <a:cs typeface="Times New Roman" panose="02020603050405020304" pitchFamily="18" charset="0"/>
              </a:rPr>
              <a:t>else </a:t>
            </a:r>
            <a:r>
              <a:rPr lang="en-US" sz="2000">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sz="2000">
                <a:solidFill>
                  <a:srgbClr val="000000"/>
                </a:solidFill>
                <a:latin typeface="Courier New" panose="02070309020205020404" pitchFamily="49" charset="0"/>
                <a:ea typeface="Calibri" panose="020F0502020204030204" pitchFamily="34" charset="0"/>
                <a:cs typeface="Times New Roman" panose="02020603050405020304" pitchFamily="18" charset="0"/>
              </a:rPr>
              <a:t>c</a:t>
            </a:r>
            <a:r>
              <a:rPr lang="en-US" sz="2000">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endParaRPr lang="en-US" sz="200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lvl="0"/>
            <a:r>
              <a:rPr lang="en-US" sz="2000">
                <a:solidFill>
                  <a:srgbClr val="FF0000"/>
                </a:solidFill>
                <a:latin typeface="Courier New" panose="02070309020205020404" pitchFamily="49" charset="0"/>
                <a:ea typeface="Calibri" panose="020F0502020204030204" pitchFamily="34" charset="0"/>
                <a:cs typeface="Times New Roman" panose="02020603050405020304" pitchFamily="18" charset="0"/>
              </a:rPr>
              <a:t>    }</a:t>
            </a:r>
            <a:endParaRPr lang="en-US" sz="200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lvl="0"/>
            <a:r>
              <a:rPr lang="en-US" sz="2000">
                <a:solidFill>
                  <a:srgbClr val="FF0000"/>
                </a:solidFill>
                <a:latin typeface="Courier New" panose="02070309020205020404" pitchFamily="49" charset="0"/>
                <a:ea typeface="Calibri" panose="020F0502020204030204" pitchFamily="34" charset="0"/>
                <a:cs typeface="Times New Roman" panose="02020603050405020304" pitchFamily="18" charset="0"/>
              </a:rPr>
              <a:t>    </a:t>
            </a:r>
            <a:r>
              <a:rPr lang="en-US" sz="2000">
                <a:solidFill>
                  <a:srgbClr val="000000"/>
                </a:solidFill>
                <a:latin typeface="Courier New" panose="02070309020205020404" pitchFamily="49" charset="0"/>
                <a:ea typeface="Calibri" panose="020F0502020204030204" pitchFamily="34" charset="0"/>
                <a:cs typeface="Times New Roman" panose="02020603050405020304" pitchFamily="18" charset="0"/>
              </a:rPr>
              <a:t>fo</a:t>
            </a:r>
            <a:r>
              <a:rPr lang="en-US" sz="2000">
                <a:solidFill>
                  <a:srgbClr val="FF0000"/>
                </a:solidFill>
                <a:latin typeface="Courier New" panose="02070309020205020404" pitchFamily="49" charset="0"/>
                <a:ea typeface="Calibri" panose="020F0502020204030204" pitchFamily="34" charset="0"/>
                <a:cs typeface="Times New Roman" panose="02020603050405020304" pitchFamily="18" charset="0"/>
              </a:rPr>
              <a:t>&lt;&lt;</a:t>
            </a:r>
            <a:r>
              <a:rPr lang="en-US" sz="2000">
                <a:solidFill>
                  <a:srgbClr val="000000"/>
                </a:solidFill>
                <a:latin typeface="Courier New" panose="02070309020205020404" pitchFamily="49" charset="0"/>
                <a:ea typeface="Calibri" panose="020F0502020204030204" pitchFamily="34" charset="0"/>
                <a:cs typeface="Times New Roman" panose="02020603050405020304" pitchFamily="18" charset="0"/>
              </a:rPr>
              <a:t>ans</a:t>
            </a:r>
            <a:r>
              <a:rPr lang="en-US" sz="2000">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endParaRPr lang="en-US" sz="200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lvl="0"/>
            <a:r>
              <a:rPr lang="en-US" sz="2000">
                <a:solidFill>
                  <a:srgbClr val="FF0000"/>
                </a:solidFill>
                <a:latin typeface="Courier New" panose="02070309020205020404" pitchFamily="49" charset="0"/>
                <a:ea typeface="Calibri" panose="020F0502020204030204" pitchFamily="34" charset="0"/>
                <a:cs typeface="Times New Roman" panose="02020603050405020304" pitchFamily="18" charset="0"/>
              </a:rPr>
              <a:t>    </a:t>
            </a:r>
            <a:r>
              <a:rPr lang="en-US" sz="2000">
                <a:solidFill>
                  <a:srgbClr val="000000"/>
                </a:solidFill>
                <a:latin typeface="Courier New" panose="02070309020205020404" pitchFamily="49" charset="0"/>
                <a:ea typeface="Calibri" panose="020F0502020204030204" pitchFamily="34" charset="0"/>
                <a:cs typeface="Times New Roman" panose="02020603050405020304" pitchFamily="18" charset="0"/>
              </a:rPr>
              <a:t>fo</a:t>
            </a:r>
            <a:r>
              <a:rPr lang="en-US" sz="2000">
                <a:solidFill>
                  <a:srgbClr val="FF0000"/>
                </a:solidFill>
                <a:latin typeface="Courier New" panose="02070309020205020404" pitchFamily="49" charset="0"/>
                <a:ea typeface="Calibri" panose="020F0502020204030204" pitchFamily="34" charset="0"/>
                <a:cs typeface="Times New Roman" panose="02020603050405020304" pitchFamily="18" charset="0"/>
              </a:rPr>
              <a:t>&lt;&lt;</a:t>
            </a:r>
            <a:r>
              <a:rPr lang="en-US" sz="2000">
                <a:solidFill>
                  <a:srgbClr val="0000FF"/>
                </a:solidFill>
                <a:latin typeface="Courier New" panose="02070309020205020404" pitchFamily="49" charset="0"/>
                <a:ea typeface="Calibri" panose="020F0502020204030204" pitchFamily="34" charset="0"/>
                <a:cs typeface="Times New Roman" panose="02020603050405020304" pitchFamily="18" charset="0"/>
              </a:rPr>
              <a:t>"\nTime: </a:t>
            </a:r>
            <a:r>
              <a:rPr lang="en-US" sz="2000" smtClean="0">
                <a:solidFill>
                  <a:srgbClr val="0000FF"/>
                </a:solidFill>
                <a:latin typeface="Courier New" panose="02070309020205020404" pitchFamily="49" charset="0"/>
                <a:ea typeface="Calibri" panose="020F0502020204030204" pitchFamily="34" charset="0"/>
                <a:cs typeface="Times New Roman" panose="02020603050405020304" pitchFamily="18" charset="0"/>
              </a:rPr>
              <a:t>   “</a:t>
            </a:r>
          </a:p>
          <a:p>
            <a:pPr lvl="0"/>
            <a:r>
              <a:rPr lang="en-US" sz="2000">
                <a:solidFill>
                  <a:srgbClr val="0000FF"/>
                </a:solidFill>
                <a:latin typeface="Courier New" panose="02070309020205020404" pitchFamily="49" charset="0"/>
                <a:ea typeface="Calibri" panose="020F0502020204030204" pitchFamily="34" charset="0"/>
                <a:cs typeface="Times New Roman" panose="02020603050405020304" pitchFamily="18" charset="0"/>
              </a:rPr>
              <a:t> </a:t>
            </a:r>
            <a:r>
              <a:rPr lang="en-US" sz="2000" smtClean="0">
                <a:solidFill>
                  <a:srgbClr val="0000FF"/>
                </a:solidFill>
                <a:latin typeface="Courier New" panose="02070309020205020404" pitchFamily="49" charset="0"/>
                <a:ea typeface="Calibri" panose="020F0502020204030204" pitchFamily="34" charset="0"/>
                <a:cs typeface="Times New Roman" panose="02020603050405020304" pitchFamily="18" charset="0"/>
              </a:rPr>
              <a:t>      </a:t>
            </a:r>
            <a:r>
              <a:rPr lang="en-US" sz="2000" smtClean="0">
                <a:solidFill>
                  <a:srgbClr val="FF0000"/>
                </a:solidFill>
                <a:latin typeface="Courier New" panose="02070309020205020404" pitchFamily="49" charset="0"/>
                <a:ea typeface="Calibri" panose="020F0502020204030204" pitchFamily="34" charset="0"/>
                <a:cs typeface="Times New Roman" panose="02020603050405020304" pitchFamily="18" charset="0"/>
              </a:rPr>
              <a:t>&lt;&lt;</a:t>
            </a:r>
            <a:r>
              <a:rPr lang="en-US" sz="2000">
                <a:solidFill>
                  <a:srgbClr val="000000"/>
                </a:solidFill>
                <a:latin typeface="Courier New" panose="02070309020205020404" pitchFamily="49" charset="0"/>
                <a:ea typeface="Calibri" panose="020F0502020204030204" pitchFamily="34" charset="0"/>
                <a:cs typeface="Times New Roman" panose="02020603050405020304" pitchFamily="18" charset="0"/>
              </a:rPr>
              <a:t>clock</a:t>
            </a:r>
            <a:r>
              <a:rPr lang="en-US" sz="2000">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sz="2000" b="1">
                <a:solidFill>
                  <a:srgbClr val="0000A0"/>
                </a:solidFill>
                <a:latin typeface="Courier New" panose="02070309020205020404" pitchFamily="49" charset="0"/>
                <a:ea typeface="Calibri" panose="020F0502020204030204" pitchFamily="34" charset="0"/>
                <a:cs typeface="Times New Roman" panose="02020603050405020304" pitchFamily="18" charset="0"/>
              </a:rPr>
              <a:t>double</a:t>
            </a:r>
            <a:r>
              <a:rPr lang="en-US" sz="2000">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sz="2000">
                <a:solidFill>
                  <a:srgbClr val="F000F0"/>
                </a:solidFill>
                <a:latin typeface="Courier New" panose="02070309020205020404" pitchFamily="49" charset="0"/>
                <a:ea typeface="Calibri" panose="020F0502020204030204" pitchFamily="34" charset="0"/>
                <a:cs typeface="Times New Roman" panose="02020603050405020304" pitchFamily="18" charset="0"/>
              </a:rPr>
              <a:t>1000</a:t>
            </a:r>
            <a:r>
              <a:rPr lang="en-US" sz="2000">
                <a:solidFill>
                  <a:srgbClr val="FF0000"/>
                </a:solidFill>
                <a:latin typeface="Courier New" panose="02070309020205020404" pitchFamily="49" charset="0"/>
                <a:ea typeface="Calibri" panose="020F0502020204030204" pitchFamily="34" charset="0"/>
                <a:cs typeface="Times New Roman" panose="02020603050405020304" pitchFamily="18" charset="0"/>
              </a:rPr>
              <a:t>&lt;&lt;</a:t>
            </a:r>
            <a:r>
              <a:rPr lang="en-US" sz="2000">
                <a:solidFill>
                  <a:srgbClr val="0000FF"/>
                </a:solidFill>
                <a:latin typeface="Courier New" panose="02070309020205020404" pitchFamily="49" charset="0"/>
                <a:ea typeface="Calibri" panose="020F0502020204030204" pitchFamily="34" charset="0"/>
                <a:cs typeface="Times New Roman" panose="02020603050405020304" pitchFamily="18" charset="0"/>
              </a:rPr>
              <a:t>" sec"</a:t>
            </a:r>
            <a:r>
              <a:rPr lang="en-US" sz="2000">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endParaRPr lang="en-US" sz="200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lvl="0"/>
            <a:r>
              <a:rPr lang="en-US" sz="2000">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endParaRPr lang="en-US"/>
          </a:p>
        </p:txBody>
      </p:sp>
      <p:cxnSp>
        <p:nvCxnSpPr>
          <p:cNvPr id="12" name="Straight Connector 11"/>
          <p:cNvCxnSpPr/>
          <p:nvPr/>
        </p:nvCxnSpPr>
        <p:spPr>
          <a:xfrm>
            <a:off x="5523875" y="2173574"/>
            <a:ext cx="0" cy="3972393"/>
          </a:xfrm>
          <a:prstGeom prst="line">
            <a:avLst/>
          </a:prstGeom>
          <a:ln w="1905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grpSp>
        <p:nvGrpSpPr>
          <p:cNvPr id="15" name="Group 14"/>
          <p:cNvGrpSpPr/>
          <p:nvPr/>
        </p:nvGrpSpPr>
        <p:grpSpPr>
          <a:xfrm>
            <a:off x="-104784" y="5071945"/>
            <a:ext cx="1521186" cy="1118628"/>
            <a:chOff x="-232711" y="5618947"/>
            <a:chExt cx="1521186" cy="1118628"/>
          </a:xfrm>
        </p:grpSpPr>
        <p:grpSp>
          <p:nvGrpSpPr>
            <p:cNvPr id="16" name="Group 15"/>
            <p:cNvGrpSpPr/>
            <p:nvPr/>
          </p:nvGrpSpPr>
          <p:grpSpPr>
            <a:xfrm flipH="1">
              <a:off x="-232711" y="5618947"/>
              <a:ext cx="1521186" cy="933962"/>
              <a:chOff x="0" y="0"/>
              <a:chExt cx="2238451" cy="1682496"/>
            </a:xfrm>
          </p:grpSpPr>
          <p:pic>
            <p:nvPicPr>
              <p:cNvPr id="18" name="Picture 1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790042" y="1280160"/>
                <a:ext cx="929030" cy="95098"/>
              </a:xfrm>
              <a:prstGeom prst="rect">
                <a:avLst/>
              </a:prstGeom>
            </p:spPr>
          </p:pic>
          <p:pic>
            <p:nvPicPr>
              <p:cNvPr id="19" name="Picture 18" descr="http://2.bp.blogspot.com/-4NerRwOrO3k/TdqSXQSvnoI/AAAAAAAAAAQ/1IC6r05jUFU/s1600/667016Fregate_Lutine_FRANCE.jpg"/>
              <p:cNvPicPr>
                <a:picLocks noChangeAspect="1"/>
              </p:cNvPicPr>
              <p:nvPr/>
            </p:nvPicPr>
            <p:blipFill>
              <a:blip r:embed="rId3" cstate="print">
                <a:extLst>
                  <a:ext uri="{BEBA8EAE-BF5A-486C-A8C5-ECC9F3942E4B}">
                    <a14:imgProps xmlns:a14="http://schemas.microsoft.com/office/drawing/2010/main">
                      <a14:imgLayer r:embed="rId4">
                        <a14:imgEffect>
                          <a14:backgroundRemoval t="5000" b="84375" l="13750" r="82969"/>
                        </a14:imgEffect>
                      </a14:imgLayer>
                    </a14:imgProps>
                  </a:ext>
                  <a:ext uri="{28A0092B-C50C-407E-A947-70E740481C1C}">
                    <a14:useLocalDpi xmlns:a14="http://schemas.microsoft.com/office/drawing/2010/main" val="0"/>
                  </a:ext>
                </a:extLst>
              </a:blip>
              <a:srcRect/>
              <a:stretch>
                <a:fillRect/>
              </a:stretch>
            </p:blipFill>
            <p:spPr bwMode="auto">
              <a:xfrm>
                <a:off x="0" y="0"/>
                <a:ext cx="2238451" cy="1682496"/>
              </a:xfrm>
              <a:prstGeom prst="rect">
                <a:avLst/>
              </a:prstGeom>
              <a:noFill/>
              <a:ln>
                <a:noFill/>
              </a:ln>
            </p:spPr>
          </p:pic>
        </p:grpSp>
        <p:sp>
          <p:nvSpPr>
            <p:cNvPr id="17" name="TextBox 16"/>
            <p:cNvSpPr txBox="1"/>
            <p:nvPr/>
          </p:nvSpPr>
          <p:spPr>
            <a:xfrm>
              <a:off x="176573" y="6368243"/>
              <a:ext cx="843457" cy="369332"/>
            </a:xfrm>
            <a:prstGeom prst="rect">
              <a:avLst/>
            </a:prstGeom>
            <a:noFill/>
          </p:spPr>
          <p:txBody>
            <a:bodyPr wrap="square" rtlCol="0">
              <a:spAutoFit/>
            </a:bodyPr>
            <a:lstStyle/>
            <a:p>
              <a:pPr defTabSz="457200"/>
              <a:r>
                <a:rPr lang="en-US" i="1">
                  <a:solidFill>
                    <a:srgbClr val="FFFF00"/>
                  </a:solidFill>
                  <a:latin typeface="Times New Roman" panose="02020603050405020304" pitchFamily="18" charset="0"/>
                  <a:cs typeface="Times New Roman" panose="02020603050405020304" pitchFamily="18" charset="0"/>
                  <a:hlinkClick r:id="rId5" action="ppaction://hlinksldjump"/>
                </a:rPr>
                <a:t>Menu</a:t>
              </a:r>
              <a:endParaRPr lang="en-US" i="1">
                <a:solidFill>
                  <a:srgbClr val="FFFF00"/>
                </a:solidFill>
                <a:latin typeface="Times New Roman" panose="02020603050405020304" pitchFamily="18" charset="0"/>
                <a:cs typeface="Times New Roman" panose="02020603050405020304" pitchFamily="18" charset="0"/>
              </a:endParaRPr>
            </a:p>
          </p:txBody>
        </p:sp>
      </p:grpSp>
      <p:pic>
        <p:nvPicPr>
          <p:cNvPr id="13" name="Picture 12"/>
          <p:cNvPicPr>
            <a:picLocks noChangeAspect="1"/>
          </p:cNvPicPr>
          <p:nvPr/>
        </p:nvPicPr>
        <p:blipFill>
          <a:blip r:embed="rId6"/>
          <a:stretch>
            <a:fillRect/>
          </a:stretch>
        </p:blipFill>
        <p:spPr>
          <a:xfrm>
            <a:off x="154113" y="6376000"/>
            <a:ext cx="1975275" cy="371888"/>
          </a:xfrm>
          <a:prstGeom prst="rect">
            <a:avLst/>
          </a:prstGeom>
        </p:spPr>
      </p:pic>
      <p:pic>
        <p:nvPicPr>
          <p:cNvPr id="14" name="Picture 4" descr="Related image"/>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1267522" y="5729109"/>
            <a:ext cx="798582" cy="10719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38901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circle(in)">
                                      <p:cBhvr>
                                        <p:cTn id="7" dur="20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barn(inVertical)">
                                      <p:cBhvr>
                                        <p:cTn id="12" dur="500"/>
                                        <p:tgtEl>
                                          <p:spTgt spid="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animEffect transition="in" filter="barn(inVertical)">
                                      <p:cBhvr>
                                        <p:cTn id="17" dur="500"/>
                                        <p:tgtEl>
                                          <p:spTgt spid="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9">
                                            <p:txEl>
                                              <p:pRg st="3" end="3"/>
                                            </p:txEl>
                                          </p:spTgt>
                                        </p:tgtEl>
                                        <p:attrNameLst>
                                          <p:attrName>style.visibility</p:attrName>
                                        </p:attrNameLst>
                                      </p:cBhvr>
                                      <p:to>
                                        <p:strVal val="visible"/>
                                      </p:to>
                                    </p:set>
                                    <p:animEffect transition="in" filter="barn(inVertical)">
                                      <p:cBhvr>
                                        <p:cTn id="22" dur="500"/>
                                        <p:tgtEl>
                                          <p:spTgt spid="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9">
                                            <p:txEl>
                                              <p:pRg st="4" end="4"/>
                                            </p:txEl>
                                          </p:spTgt>
                                        </p:tgtEl>
                                        <p:attrNameLst>
                                          <p:attrName>style.visibility</p:attrName>
                                        </p:attrNameLst>
                                      </p:cBhvr>
                                      <p:to>
                                        <p:strVal val="visible"/>
                                      </p:to>
                                    </p:set>
                                    <p:animEffect transition="in" filter="barn(inVertical)">
                                      <p:cBhvr>
                                        <p:cTn id="27" dur="500"/>
                                        <p:tgtEl>
                                          <p:spTgt spid="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9">
                                            <p:txEl>
                                              <p:pRg st="5" end="5"/>
                                            </p:txEl>
                                          </p:spTgt>
                                        </p:tgtEl>
                                        <p:attrNameLst>
                                          <p:attrName>style.visibility</p:attrName>
                                        </p:attrNameLst>
                                      </p:cBhvr>
                                      <p:to>
                                        <p:strVal val="visible"/>
                                      </p:to>
                                    </p:set>
                                    <p:animEffect transition="in" filter="barn(inVertical)">
                                      <p:cBhvr>
                                        <p:cTn id="32" dur="500"/>
                                        <p:tgtEl>
                                          <p:spTgt spid="9">
                                            <p:txEl>
                                              <p:pRg st="5" end="5"/>
                                            </p:txEl>
                                          </p:spTgt>
                                        </p:tgtEl>
                                      </p:cBhvr>
                                    </p:animEffect>
                                  </p:childTnLst>
                                </p:cTn>
                              </p:par>
                              <p:par>
                                <p:cTn id="33" presetID="16" presetClass="entr" presetSubtype="21" fill="hold" nodeType="withEffect">
                                  <p:stCondLst>
                                    <p:cond delay="0"/>
                                  </p:stCondLst>
                                  <p:childTnLst>
                                    <p:set>
                                      <p:cBhvr>
                                        <p:cTn id="34" dur="1" fill="hold">
                                          <p:stCondLst>
                                            <p:cond delay="0"/>
                                          </p:stCondLst>
                                        </p:cTn>
                                        <p:tgtEl>
                                          <p:spTgt spid="9">
                                            <p:txEl>
                                              <p:pRg st="6" end="6"/>
                                            </p:txEl>
                                          </p:spTgt>
                                        </p:tgtEl>
                                        <p:attrNameLst>
                                          <p:attrName>style.visibility</p:attrName>
                                        </p:attrNameLst>
                                      </p:cBhvr>
                                      <p:to>
                                        <p:strVal val="visible"/>
                                      </p:to>
                                    </p:set>
                                    <p:animEffect transition="in" filter="barn(inVertical)">
                                      <p:cBhvr>
                                        <p:cTn id="35" dur="500"/>
                                        <p:tgtEl>
                                          <p:spTgt spid="9">
                                            <p:txEl>
                                              <p:pRg st="6" end="6"/>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6" presetClass="entr" presetSubtype="21" fill="hold" nodeType="clickEffect">
                                  <p:stCondLst>
                                    <p:cond delay="0"/>
                                  </p:stCondLst>
                                  <p:childTnLst>
                                    <p:set>
                                      <p:cBhvr>
                                        <p:cTn id="39" dur="1" fill="hold">
                                          <p:stCondLst>
                                            <p:cond delay="0"/>
                                          </p:stCondLst>
                                        </p:cTn>
                                        <p:tgtEl>
                                          <p:spTgt spid="9">
                                            <p:txEl>
                                              <p:pRg st="7" end="7"/>
                                            </p:txEl>
                                          </p:spTgt>
                                        </p:tgtEl>
                                        <p:attrNameLst>
                                          <p:attrName>style.visibility</p:attrName>
                                        </p:attrNameLst>
                                      </p:cBhvr>
                                      <p:to>
                                        <p:strVal val="visible"/>
                                      </p:to>
                                    </p:set>
                                    <p:animEffect transition="in" filter="barn(inVertical)">
                                      <p:cBhvr>
                                        <p:cTn id="40" dur="500"/>
                                        <p:tgtEl>
                                          <p:spTgt spid="9">
                                            <p:txEl>
                                              <p:pRg st="7" end="7"/>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9">
                                            <p:txEl>
                                              <p:pRg st="9" end="9"/>
                                            </p:txEl>
                                          </p:spTgt>
                                        </p:tgtEl>
                                        <p:attrNameLst>
                                          <p:attrName>style.visibility</p:attrName>
                                        </p:attrNameLst>
                                      </p:cBhvr>
                                      <p:to>
                                        <p:strVal val="visible"/>
                                      </p:to>
                                    </p:set>
                                    <p:anim calcmode="lin" valueType="num">
                                      <p:cBhvr additive="base">
                                        <p:cTn id="45" dur="500" fill="hold"/>
                                        <p:tgtEl>
                                          <p:spTgt spid="9">
                                            <p:txEl>
                                              <p:pRg st="9" end="9"/>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9">
                                            <p:txEl>
                                              <p:pRg st="9" end="9"/>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9">
                                            <p:txEl>
                                              <p:pRg st="10" end="10"/>
                                            </p:txEl>
                                          </p:spTgt>
                                        </p:tgtEl>
                                        <p:attrNameLst>
                                          <p:attrName>style.visibility</p:attrName>
                                        </p:attrNameLst>
                                      </p:cBhvr>
                                      <p:to>
                                        <p:strVal val="visible"/>
                                      </p:to>
                                    </p:set>
                                    <p:anim calcmode="lin" valueType="num">
                                      <p:cBhvr additive="base">
                                        <p:cTn id="49" dur="500" fill="hold"/>
                                        <p:tgtEl>
                                          <p:spTgt spid="9">
                                            <p:txEl>
                                              <p:pRg st="10" end="10"/>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9">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nodeType="clickEffect">
                                  <p:stCondLst>
                                    <p:cond delay="0"/>
                                  </p:stCondLst>
                                  <p:childTnLst>
                                    <p:set>
                                      <p:cBhvr>
                                        <p:cTn id="54" dur="1" fill="hold">
                                          <p:stCondLst>
                                            <p:cond delay="0"/>
                                          </p:stCondLst>
                                        </p:cTn>
                                        <p:tgtEl>
                                          <p:spTgt spid="9">
                                            <p:txEl>
                                              <p:pRg st="11" end="11"/>
                                            </p:txEl>
                                          </p:spTgt>
                                        </p:tgtEl>
                                        <p:attrNameLst>
                                          <p:attrName>style.visibility</p:attrName>
                                        </p:attrNameLst>
                                      </p:cBhvr>
                                      <p:to>
                                        <p:strVal val="visible"/>
                                      </p:to>
                                    </p:set>
                                    <p:animEffect transition="in" filter="fade">
                                      <p:cBhvr>
                                        <p:cTn id="55" dur="1000"/>
                                        <p:tgtEl>
                                          <p:spTgt spid="9">
                                            <p:txEl>
                                              <p:pRg st="11" end="11"/>
                                            </p:txEl>
                                          </p:spTgt>
                                        </p:tgtEl>
                                      </p:cBhvr>
                                    </p:animEffect>
                                    <p:anim calcmode="lin" valueType="num">
                                      <p:cBhvr>
                                        <p:cTn id="56" dur="1000" fill="hold"/>
                                        <p:tgtEl>
                                          <p:spTgt spid="9">
                                            <p:txEl>
                                              <p:pRg st="11" end="11"/>
                                            </p:txEl>
                                          </p:spTgt>
                                        </p:tgtEl>
                                        <p:attrNameLst>
                                          <p:attrName>ppt_x</p:attrName>
                                        </p:attrNameLst>
                                      </p:cBhvr>
                                      <p:tavLst>
                                        <p:tav tm="0">
                                          <p:val>
                                            <p:strVal val="#ppt_x"/>
                                          </p:val>
                                        </p:tav>
                                        <p:tav tm="100000">
                                          <p:val>
                                            <p:strVal val="#ppt_x"/>
                                          </p:val>
                                        </p:tav>
                                      </p:tavLst>
                                    </p:anim>
                                    <p:anim calcmode="lin" valueType="num">
                                      <p:cBhvr>
                                        <p:cTn id="57" dur="1000" fill="hold"/>
                                        <p:tgtEl>
                                          <p:spTgt spid="9">
                                            <p:txEl>
                                              <p:pRg st="11" end="11"/>
                                            </p:txEl>
                                          </p:spTgt>
                                        </p:tgtEl>
                                        <p:attrNameLst>
                                          <p:attrName>ppt_y</p:attrName>
                                        </p:attrNameLst>
                                      </p:cBhvr>
                                      <p:tavLst>
                                        <p:tav tm="0">
                                          <p:val>
                                            <p:strVal val="#ppt_y+.1"/>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42" presetClass="entr" presetSubtype="0" fill="hold" nodeType="clickEffect">
                                  <p:stCondLst>
                                    <p:cond delay="0"/>
                                  </p:stCondLst>
                                  <p:childTnLst>
                                    <p:set>
                                      <p:cBhvr>
                                        <p:cTn id="61" dur="1" fill="hold">
                                          <p:stCondLst>
                                            <p:cond delay="0"/>
                                          </p:stCondLst>
                                        </p:cTn>
                                        <p:tgtEl>
                                          <p:spTgt spid="9">
                                            <p:txEl>
                                              <p:pRg st="12" end="12"/>
                                            </p:txEl>
                                          </p:spTgt>
                                        </p:tgtEl>
                                        <p:attrNameLst>
                                          <p:attrName>style.visibility</p:attrName>
                                        </p:attrNameLst>
                                      </p:cBhvr>
                                      <p:to>
                                        <p:strVal val="visible"/>
                                      </p:to>
                                    </p:set>
                                    <p:animEffect transition="in" filter="fade">
                                      <p:cBhvr>
                                        <p:cTn id="62" dur="1000"/>
                                        <p:tgtEl>
                                          <p:spTgt spid="9">
                                            <p:txEl>
                                              <p:pRg st="12" end="12"/>
                                            </p:txEl>
                                          </p:spTgt>
                                        </p:tgtEl>
                                      </p:cBhvr>
                                    </p:animEffect>
                                    <p:anim calcmode="lin" valueType="num">
                                      <p:cBhvr>
                                        <p:cTn id="63" dur="1000" fill="hold"/>
                                        <p:tgtEl>
                                          <p:spTgt spid="9">
                                            <p:txEl>
                                              <p:pRg st="12" end="12"/>
                                            </p:txEl>
                                          </p:spTgt>
                                        </p:tgtEl>
                                        <p:attrNameLst>
                                          <p:attrName>ppt_x</p:attrName>
                                        </p:attrNameLst>
                                      </p:cBhvr>
                                      <p:tavLst>
                                        <p:tav tm="0">
                                          <p:val>
                                            <p:strVal val="#ppt_x"/>
                                          </p:val>
                                        </p:tav>
                                        <p:tav tm="100000">
                                          <p:val>
                                            <p:strVal val="#ppt_x"/>
                                          </p:val>
                                        </p:tav>
                                      </p:tavLst>
                                    </p:anim>
                                    <p:anim calcmode="lin" valueType="num">
                                      <p:cBhvr>
                                        <p:cTn id="64" dur="1000" fill="hold"/>
                                        <p:tgtEl>
                                          <p:spTgt spid="9">
                                            <p:txEl>
                                              <p:pRg st="12" end="12"/>
                                            </p:txEl>
                                          </p:spTgt>
                                        </p:tgtEl>
                                        <p:attrNameLst>
                                          <p:attrName>ppt_y</p:attrName>
                                        </p:attrNameLst>
                                      </p:cBhvr>
                                      <p:tavLst>
                                        <p:tav tm="0">
                                          <p:val>
                                            <p:strVal val="#ppt_y+.1"/>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2" presetClass="entr" presetSubtype="4" fill="hold" nodeType="clickEffect">
                                  <p:stCondLst>
                                    <p:cond delay="0"/>
                                  </p:stCondLst>
                                  <p:childTnLst>
                                    <p:set>
                                      <p:cBhvr>
                                        <p:cTn id="68" dur="1" fill="hold">
                                          <p:stCondLst>
                                            <p:cond delay="0"/>
                                          </p:stCondLst>
                                        </p:cTn>
                                        <p:tgtEl>
                                          <p:spTgt spid="9">
                                            <p:txEl>
                                              <p:pRg st="13" end="13"/>
                                            </p:txEl>
                                          </p:spTgt>
                                        </p:tgtEl>
                                        <p:attrNameLst>
                                          <p:attrName>style.visibility</p:attrName>
                                        </p:attrNameLst>
                                      </p:cBhvr>
                                      <p:to>
                                        <p:strVal val="visible"/>
                                      </p:to>
                                    </p:set>
                                    <p:anim calcmode="lin" valueType="num">
                                      <p:cBhvr additive="base">
                                        <p:cTn id="69" dur="500" fill="hold"/>
                                        <p:tgtEl>
                                          <p:spTgt spid="9">
                                            <p:txEl>
                                              <p:pRg st="13" end="13"/>
                                            </p:txEl>
                                          </p:spTgt>
                                        </p:tgtEl>
                                        <p:attrNameLst>
                                          <p:attrName>ppt_x</p:attrName>
                                        </p:attrNameLst>
                                      </p:cBhvr>
                                      <p:tavLst>
                                        <p:tav tm="0">
                                          <p:val>
                                            <p:strVal val="#ppt_x"/>
                                          </p:val>
                                        </p:tav>
                                        <p:tav tm="100000">
                                          <p:val>
                                            <p:strVal val="#ppt_x"/>
                                          </p:val>
                                        </p:tav>
                                      </p:tavLst>
                                    </p:anim>
                                    <p:anim calcmode="lin" valueType="num">
                                      <p:cBhvr additive="base">
                                        <p:cTn id="70" dur="500" fill="hold"/>
                                        <p:tgtEl>
                                          <p:spTgt spid="9">
                                            <p:txEl>
                                              <p:pRg st="13" end="13"/>
                                            </p:txEl>
                                          </p:spTgt>
                                        </p:tgtEl>
                                        <p:attrNameLst>
                                          <p:attrName>ppt_y</p:attrName>
                                        </p:attrNameLst>
                                      </p:cBhvr>
                                      <p:tavLst>
                                        <p:tav tm="0">
                                          <p:val>
                                            <p:strVal val="1+#ppt_h/2"/>
                                          </p:val>
                                        </p:tav>
                                        <p:tav tm="100000">
                                          <p:val>
                                            <p:strVal val="#ppt_y"/>
                                          </p:val>
                                        </p:tav>
                                      </p:tavLst>
                                    </p:anim>
                                  </p:childTnLst>
                                </p:cTn>
                              </p:par>
                              <p:par>
                                <p:cTn id="71" presetID="2" presetClass="entr" presetSubtype="4" fill="hold" nodeType="withEffect">
                                  <p:stCondLst>
                                    <p:cond delay="0"/>
                                  </p:stCondLst>
                                  <p:childTnLst>
                                    <p:set>
                                      <p:cBhvr>
                                        <p:cTn id="72" dur="1" fill="hold">
                                          <p:stCondLst>
                                            <p:cond delay="0"/>
                                          </p:stCondLst>
                                        </p:cTn>
                                        <p:tgtEl>
                                          <p:spTgt spid="9">
                                            <p:txEl>
                                              <p:pRg st="14" end="14"/>
                                            </p:txEl>
                                          </p:spTgt>
                                        </p:tgtEl>
                                        <p:attrNameLst>
                                          <p:attrName>style.visibility</p:attrName>
                                        </p:attrNameLst>
                                      </p:cBhvr>
                                      <p:to>
                                        <p:strVal val="visible"/>
                                      </p:to>
                                    </p:set>
                                    <p:anim calcmode="lin" valueType="num">
                                      <p:cBhvr additive="base">
                                        <p:cTn id="73" dur="500" fill="hold"/>
                                        <p:tgtEl>
                                          <p:spTgt spid="9">
                                            <p:txEl>
                                              <p:pRg st="14" end="14"/>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9">
                                            <p:txEl>
                                              <p:pRg st="14" end="14"/>
                                            </p:txEl>
                                          </p:spTgt>
                                        </p:tgtEl>
                                        <p:attrNameLst>
                                          <p:attrName>ppt_y</p:attrName>
                                        </p:attrNameLst>
                                      </p:cBhvr>
                                      <p:tavLst>
                                        <p:tav tm="0">
                                          <p:val>
                                            <p:strVal val="1+#ppt_h/2"/>
                                          </p:val>
                                        </p:tav>
                                        <p:tav tm="100000">
                                          <p:val>
                                            <p:strVal val="#ppt_y"/>
                                          </p:val>
                                        </p:tav>
                                      </p:tavLst>
                                    </p:anim>
                                  </p:childTnLst>
                                </p:cTn>
                              </p:par>
                              <p:par>
                                <p:cTn id="75" presetID="2" presetClass="entr" presetSubtype="4" fill="hold" nodeType="withEffect">
                                  <p:stCondLst>
                                    <p:cond delay="0"/>
                                  </p:stCondLst>
                                  <p:childTnLst>
                                    <p:set>
                                      <p:cBhvr>
                                        <p:cTn id="76" dur="1" fill="hold">
                                          <p:stCondLst>
                                            <p:cond delay="0"/>
                                          </p:stCondLst>
                                        </p:cTn>
                                        <p:tgtEl>
                                          <p:spTgt spid="9">
                                            <p:txEl>
                                              <p:pRg st="18" end="18"/>
                                            </p:txEl>
                                          </p:spTgt>
                                        </p:tgtEl>
                                        <p:attrNameLst>
                                          <p:attrName>style.visibility</p:attrName>
                                        </p:attrNameLst>
                                      </p:cBhvr>
                                      <p:to>
                                        <p:strVal val="visible"/>
                                      </p:to>
                                    </p:set>
                                    <p:anim calcmode="lin" valueType="num">
                                      <p:cBhvr additive="base">
                                        <p:cTn id="77" dur="500" fill="hold"/>
                                        <p:tgtEl>
                                          <p:spTgt spid="9">
                                            <p:txEl>
                                              <p:pRg st="18" end="18"/>
                                            </p:txEl>
                                          </p:spTgt>
                                        </p:tgtEl>
                                        <p:attrNameLst>
                                          <p:attrName>ppt_x</p:attrName>
                                        </p:attrNameLst>
                                      </p:cBhvr>
                                      <p:tavLst>
                                        <p:tav tm="0">
                                          <p:val>
                                            <p:strVal val="#ppt_x"/>
                                          </p:val>
                                        </p:tav>
                                        <p:tav tm="100000">
                                          <p:val>
                                            <p:strVal val="#ppt_x"/>
                                          </p:val>
                                        </p:tav>
                                      </p:tavLst>
                                    </p:anim>
                                    <p:anim calcmode="lin" valueType="num">
                                      <p:cBhvr additive="base">
                                        <p:cTn id="78" dur="500" fill="hold"/>
                                        <p:tgtEl>
                                          <p:spTgt spid="9">
                                            <p:txEl>
                                              <p:pRg st="18" end="18"/>
                                            </p:txEl>
                                          </p:spTgt>
                                        </p:tgtEl>
                                        <p:attrNameLst>
                                          <p:attrName>ppt_y</p:attrName>
                                        </p:attrNameLst>
                                      </p:cBhvr>
                                      <p:tavLst>
                                        <p:tav tm="0">
                                          <p:val>
                                            <p:strVal val="1+#ppt_h/2"/>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42" presetClass="entr" presetSubtype="0" fill="hold" nodeType="clickEffect">
                                  <p:stCondLst>
                                    <p:cond delay="0"/>
                                  </p:stCondLst>
                                  <p:childTnLst>
                                    <p:set>
                                      <p:cBhvr>
                                        <p:cTn id="82" dur="1" fill="hold">
                                          <p:stCondLst>
                                            <p:cond delay="0"/>
                                          </p:stCondLst>
                                        </p:cTn>
                                        <p:tgtEl>
                                          <p:spTgt spid="9">
                                            <p:txEl>
                                              <p:pRg st="15" end="15"/>
                                            </p:txEl>
                                          </p:spTgt>
                                        </p:tgtEl>
                                        <p:attrNameLst>
                                          <p:attrName>style.visibility</p:attrName>
                                        </p:attrNameLst>
                                      </p:cBhvr>
                                      <p:to>
                                        <p:strVal val="visible"/>
                                      </p:to>
                                    </p:set>
                                    <p:animEffect transition="in" filter="fade">
                                      <p:cBhvr>
                                        <p:cTn id="83" dur="1000"/>
                                        <p:tgtEl>
                                          <p:spTgt spid="9">
                                            <p:txEl>
                                              <p:pRg st="15" end="15"/>
                                            </p:txEl>
                                          </p:spTgt>
                                        </p:tgtEl>
                                      </p:cBhvr>
                                    </p:animEffect>
                                    <p:anim calcmode="lin" valueType="num">
                                      <p:cBhvr>
                                        <p:cTn id="84" dur="1000" fill="hold"/>
                                        <p:tgtEl>
                                          <p:spTgt spid="9">
                                            <p:txEl>
                                              <p:pRg st="15" end="15"/>
                                            </p:txEl>
                                          </p:spTgt>
                                        </p:tgtEl>
                                        <p:attrNameLst>
                                          <p:attrName>ppt_x</p:attrName>
                                        </p:attrNameLst>
                                      </p:cBhvr>
                                      <p:tavLst>
                                        <p:tav tm="0">
                                          <p:val>
                                            <p:strVal val="#ppt_x"/>
                                          </p:val>
                                        </p:tav>
                                        <p:tav tm="100000">
                                          <p:val>
                                            <p:strVal val="#ppt_x"/>
                                          </p:val>
                                        </p:tav>
                                      </p:tavLst>
                                    </p:anim>
                                    <p:anim calcmode="lin" valueType="num">
                                      <p:cBhvr>
                                        <p:cTn id="85" dur="1000" fill="hold"/>
                                        <p:tgtEl>
                                          <p:spTgt spid="9">
                                            <p:txEl>
                                              <p:pRg st="15" end="15"/>
                                            </p:txEl>
                                          </p:spTgt>
                                        </p:tgtEl>
                                        <p:attrNameLst>
                                          <p:attrName>ppt_y</p:attrName>
                                        </p:attrNameLst>
                                      </p:cBhvr>
                                      <p:tavLst>
                                        <p:tav tm="0">
                                          <p:val>
                                            <p:strVal val="#ppt_y+.1"/>
                                          </p:val>
                                        </p:tav>
                                        <p:tav tm="100000">
                                          <p:val>
                                            <p:strVal val="#ppt_y"/>
                                          </p:val>
                                        </p:tav>
                                      </p:tavLst>
                                    </p:anim>
                                  </p:childTnLst>
                                </p:cTn>
                              </p:par>
                            </p:childTnLst>
                          </p:cTn>
                        </p:par>
                      </p:childTnLst>
                    </p:cTn>
                  </p:par>
                  <p:par>
                    <p:cTn id="86" fill="hold">
                      <p:stCondLst>
                        <p:cond delay="indefinite"/>
                      </p:stCondLst>
                      <p:childTnLst>
                        <p:par>
                          <p:cTn id="87" fill="hold">
                            <p:stCondLst>
                              <p:cond delay="0"/>
                            </p:stCondLst>
                            <p:childTnLst>
                              <p:par>
                                <p:cTn id="88" presetID="42" presetClass="entr" presetSubtype="0" fill="hold" nodeType="clickEffect">
                                  <p:stCondLst>
                                    <p:cond delay="0"/>
                                  </p:stCondLst>
                                  <p:childTnLst>
                                    <p:set>
                                      <p:cBhvr>
                                        <p:cTn id="89" dur="1" fill="hold">
                                          <p:stCondLst>
                                            <p:cond delay="0"/>
                                          </p:stCondLst>
                                        </p:cTn>
                                        <p:tgtEl>
                                          <p:spTgt spid="9">
                                            <p:txEl>
                                              <p:pRg st="16" end="16"/>
                                            </p:txEl>
                                          </p:spTgt>
                                        </p:tgtEl>
                                        <p:attrNameLst>
                                          <p:attrName>style.visibility</p:attrName>
                                        </p:attrNameLst>
                                      </p:cBhvr>
                                      <p:to>
                                        <p:strVal val="visible"/>
                                      </p:to>
                                    </p:set>
                                    <p:animEffect transition="in" filter="fade">
                                      <p:cBhvr>
                                        <p:cTn id="90" dur="1000"/>
                                        <p:tgtEl>
                                          <p:spTgt spid="9">
                                            <p:txEl>
                                              <p:pRg st="16" end="16"/>
                                            </p:txEl>
                                          </p:spTgt>
                                        </p:tgtEl>
                                      </p:cBhvr>
                                    </p:animEffect>
                                    <p:anim calcmode="lin" valueType="num">
                                      <p:cBhvr>
                                        <p:cTn id="91" dur="1000" fill="hold"/>
                                        <p:tgtEl>
                                          <p:spTgt spid="9">
                                            <p:txEl>
                                              <p:pRg st="16" end="16"/>
                                            </p:txEl>
                                          </p:spTgt>
                                        </p:tgtEl>
                                        <p:attrNameLst>
                                          <p:attrName>ppt_x</p:attrName>
                                        </p:attrNameLst>
                                      </p:cBhvr>
                                      <p:tavLst>
                                        <p:tav tm="0">
                                          <p:val>
                                            <p:strVal val="#ppt_x"/>
                                          </p:val>
                                        </p:tav>
                                        <p:tav tm="100000">
                                          <p:val>
                                            <p:strVal val="#ppt_x"/>
                                          </p:val>
                                        </p:tav>
                                      </p:tavLst>
                                    </p:anim>
                                    <p:anim calcmode="lin" valueType="num">
                                      <p:cBhvr>
                                        <p:cTn id="92" dur="1000" fill="hold"/>
                                        <p:tgtEl>
                                          <p:spTgt spid="9">
                                            <p:txEl>
                                              <p:pRg st="16" end="16"/>
                                            </p:txEl>
                                          </p:spTgt>
                                        </p:tgtEl>
                                        <p:attrNameLst>
                                          <p:attrName>ppt_y</p:attrName>
                                        </p:attrNameLst>
                                      </p:cBhvr>
                                      <p:tavLst>
                                        <p:tav tm="0">
                                          <p:val>
                                            <p:strVal val="#ppt_y+.1"/>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42" presetClass="entr" presetSubtype="0" fill="hold" nodeType="clickEffect">
                                  <p:stCondLst>
                                    <p:cond delay="0"/>
                                  </p:stCondLst>
                                  <p:childTnLst>
                                    <p:set>
                                      <p:cBhvr>
                                        <p:cTn id="96" dur="1" fill="hold">
                                          <p:stCondLst>
                                            <p:cond delay="0"/>
                                          </p:stCondLst>
                                        </p:cTn>
                                        <p:tgtEl>
                                          <p:spTgt spid="9">
                                            <p:txEl>
                                              <p:pRg st="17" end="17"/>
                                            </p:txEl>
                                          </p:spTgt>
                                        </p:tgtEl>
                                        <p:attrNameLst>
                                          <p:attrName>style.visibility</p:attrName>
                                        </p:attrNameLst>
                                      </p:cBhvr>
                                      <p:to>
                                        <p:strVal val="visible"/>
                                      </p:to>
                                    </p:set>
                                    <p:animEffect transition="in" filter="fade">
                                      <p:cBhvr>
                                        <p:cTn id="97" dur="1000"/>
                                        <p:tgtEl>
                                          <p:spTgt spid="9">
                                            <p:txEl>
                                              <p:pRg st="17" end="17"/>
                                            </p:txEl>
                                          </p:spTgt>
                                        </p:tgtEl>
                                      </p:cBhvr>
                                    </p:animEffect>
                                    <p:anim calcmode="lin" valueType="num">
                                      <p:cBhvr>
                                        <p:cTn id="98" dur="1000" fill="hold"/>
                                        <p:tgtEl>
                                          <p:spTgt spid="9">
                                            <p:txEl>
                                              <p:pRg st="17" end="17"/>
                                            </p:txEl>
                                          </p:spTgt>
                                        </p:tgtEl>
                                        <p:attrNameLst>
                                          <p:attrName>ppt_x</p:attrName>
                                        </p:attrNameLst>
                                      </p:cBhvr>
                                      <p:tavLst>
                                        <p:tav tm="0">
                                          <p:val>
                                            <p:strVal val="#ppt_x"/>
                                          </p:val>
                                        </p:tav>
                                        <p:tav tm="100000">
                                          <p:val>
                                            <p:strVal val="#ppt_x"/>
                                          </p:val>
                                        </p:tav>
                                      </p:tavLst>
                                    </p:anim>
                                    <p:anim calcmode="lin" valueType="num">
                                      <p:cBhvr>
                                        <p:cTn id="99" dur="1000" fill="hold"/>
                                        <p:tgtEl>
                                          <p:spTgt spid="9">
                                            <p:txEl>
                                              <p:pRg st="17" end="17"/>
                                            </p:txEl>
                                          </p:spTgt>
                                        </p:tgtEl>
                                        <p:attrNameLst>
                                          <p:attrName>ppt_y</p:attrName>
                                        </p:attrNameLst>
                                      </p:cBhvr>
                                      <p:tavLst>
                                        <p:tav tm="0">
                                          <p:val>
                                            <p:strVal val="#ppt_y+.1"/>
                                          </p:val>
                                        </p:tav>
                                        <p:tav tm="100000">
                                          <p:val>
                                            <p:strVal val="#ppt_y"/>
                                          </p:val>
                                        </p:tav>
                                      </p:tavLst>
                                    </p:anim>
                                  </p:childTnLst>
                                </p:cTn>
                              </p:par>
                            </p:childTnLst>
                          </p:cTn>
                        </p:par>
                      </p:childTnLst>
                    </p:cTn>
                  </p:par>
                  <p:par>
                    <p:cTn id="100" fill="hold">
                      <p:stCondLst>
                        <p:cond delay="indefinite"/>
                      </p:stCondLst>
                      <p:childTnLst>
                        <p:par>
                          <p:cTn id="101" fill="hold">
                            <p:stCondLst>
                              <p:cond delay="0"/>
                            </p:stCondLst>
                            <p:childTnLst>
                              <p:par>
                                <p:cTn id="102" presetID="21" presetClass="entr" presetSubtype="1" fill="hold" nodeType="clickEffect">
                                  <p:stCondLst>
                                    <p:cond delay="0"/>
                                  </p:stCondLst>
                                  <p:childTnLst>
                                    <p:set>
                                      <p:cBhvr>
                                        <p:cTn id="103" dur="1" fill="hold">
                                          <p:stCondLst>
                                            <p:cond delay="0"/>
                                          </p:stCondLst>
                                        </p:cTn>
                                        <p:tgtEl>
                                          <p:spTgt spid="12"/>
                                        </p:tgtEl>
                                        <p:attrNameLst>
                                          <p:attrName>style.visibility</p:attrName>
                                        </p:attrNameLst>
                                      </p:cBhvr>
                                      <p:to>
                                        <p:strVal val="visible"/>
                                      </p:to>
                                    </p:set>
                                    <p:animEffect transition="in" filter="wheel(1)">
                                      <p:cBhvr>
                                        <p:cTn id="104" dur="2000"/>
                                        <p:tgtEl>
                                          <p:spTgt spid="12"/>
                                        </p:tgtEl>
                                      </p:cBhvr>
                                    </p:animEffect>
                                  </p:childTnLst>
                                </p:cTn>
                              </p:par>
                            </p:childTnLst>
                          </p:cTn>
                        </p:par>
                      </p:childTnLst>
                    </p:cTn>
                  </p:par>
                  <p:par>
                    <p:cTn id="105" fill="hold">
                      <p:stCondLst>
                        <p:cond delay="indefinite"/>
                      </p:stCondLst>
                      <p:childTnLst>
                        <p:par>
                          <p:cTn id="106" fill="hold">
                            <p:stCondLst>
                              <p:cond delay="0"/>
                            </p:stCondLst>
                            <p:childTnLst>
                              <p:par>
                                <p:cTn id="107" presetID="42" presetClass="entr" presetSubtype="0" fill="hold" nodeType="clickEffect">
                                  <p:stCondLst>
                                    <p:cond delay="0"/>
                                  </p:stCondLst>
                                  <p:childTnLst>
                                    <p:set>
                                      <p:cBhvr>
                                        <p:cTn id="108" dur="1" fill="hold">
                                          <p:stCondLst>
                                            <p:cond delay="0"/>
                                          </p:stCondLst>
                                        </p:cTn>
                                        <p:tgtEl>
                                          <p:spTgt spid="10">
                                            <p:txEl>
                                              <p:pRg st="0" end="0"/>
                                            </p:txEl>
                                          </p:spTgt>
                                        </p:tgtEl>
                                        <p:attrNameLst>
                                          <p:attrName>style.visibility</p:attrName>
                                        </p:attrNameLst>
                                      </p:cBhvr>
                                      <p:to>
                                        <p:strVal val="visible"/>
                                      </p:to>
                                    </p:set>
                                    <p:animEffect transition="in" filter="fade">
                                      <p:cBhvr>
                                        <p:cTn id="109" dur="1000"/>
                                        <p:tgtEl>
                                          <p:spTgt spid="10">
                                            <p:txEl>
                                              <p:pRg st="0" end="0"/>
                                            </p:txEl>
                                          </p:spTgt>
                                        </p:tgtEl>
                                      </p:cBhvr>
                                    </p:animEffect>
                                    <p:anim calcmode="lin" valueType="num">
                                      <p:cBhvr>
                                        <p:cTn id="110"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111"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12" fill="hold">
                      <p:stCondLst>
                        <p:cond delay="indefinite"/>
                      </p:stCondLst>
                      <p:childTnLst>
                        <p:par>
                          <p:cTn id="113" fill="hold">
                            <p:stCondLst>
                              <p:cond delay="0"/>
                            </p:stCondLst>
                            <p:childTnLst>
                              <p:par>
                                <p:cTn id="114" presetID="2" presetClass="entr" presetSubtype="4" fill="hold" nodeType="clickEffect">
                                  <p:stCondLst>
                                    <p:cond delay="0"/>
                                  </p:stCondLst>
                                  <p:childTnLst>
                                    <p:set>
                                      <p:cBhvr>
                                        <p:cTn id="115" dur="1" fill="hold">
                                          <p:stCondLst>
                                            <p:cond delay="0"/>
                                          </p:stCondLst>
                                        </p:cTn>
                                        <p:tgtEl>
                                          <p:spTgt spid="10">
                                            <p:txEl>
                                              <p:pRg st="1" end="1"/>
                                            </p:txEl>
                                          </p:spTgt>
                                        </p:tgtEl>
                                        <p:attrNameLst>
                                          <p:attrName>style.visibility</p:attrName>
                                        </p:attrNameLst>
                                      </p:cBhvr>
                                      <p:to>
                                        <p:strVal val="visible"/>
                                      </p:to>
                                    </p:set>
                                    <p:anim calcmode="lin" valueType="num">
                                      <p:cBhvr additive="base">
                                        <p:cTn id="116" dur="500" fill="hold"/>
                                        <p:tgtEl>
                                          <p:spTgt spid="10">
                                            <p:txEl>
                                              <p:pRg st="1" end="1"/>
                                            </p:txEl>
                                          </p:spTgt>
                                        </p:tgtEl>
                                        <p:attrNameLst>
                                          <p:attrName>ppt_x</p:attrName>
                                        </p:attrNameLst>
                                      </p:cBhvr>
                                      <p:tavLst>
                                        <p:tav tm="0">
                                          <p:val>
                                            <p:strVal val="#ppt_x"/>
                                          </p:val>
                                        </p:tav>
                                        <p:tav tm="100000">
                                          <p:val>
                                            <p:strVal val="#ppt_x"/>
                                          </p:val>
                                        </p:tav>
                                      </p:tavLst>
                                    </p:anim>
                                    <p:anim calcmode="lin" valueType="num">
                                      <p:cBhvr additive="base">
                                        <p:cTn id="117" dur="500" fill="hold"/>
                                        <p:tgtEl>
                                          <p:spTgt spid="10">
                                            <p:txEl>
                                              <p:pRg st="1" end="1"/>
                                            </p:txEl>
                                          </p:spTgt>
                                        </p:tgtEl>
                                        <p:attrNameLst>
                                          <p:attrName>ppt_y</p:attrName>
                                        </p:attrNameLst>
                                      </p:cBhvr>
                                      <p:tavLst>
                                        <p:tav tm="0">
                                          <p:val>
                                            <p:strVal val="1+#ppt_h/2"/>
                                          </p:val>
                                        </p:tav>
                                        <p:tav tm="100000">
                                          <p:val>
                                            <p:strVal val="#ppt_y"/>
                                          </p:val>
                                        </p:tav>
                                      </p:tavLst>
                                    </p:anim>
                                  </p:childTnLst>
                                </p:cTn>
                              </p:par>
                              <p:par>
                                <p:cTn id="118" presetID="2" presetClass="entr" presetSubtype="4" fill="hold" nodeType="withEffect">
                                  <p:stCondLst>
                                    <p:cond delay="0"/>
                                  </p:stCondLst>
                                  <p:childTnLst>
                                    <p:set>
                                      <p:cBhvr>
                                        <p:cTn id="119" dur="1" fill="hold">
                                          <p:stCondLst>
                                            <p:cond delay="0"/>
                                          </p:stCondLst>
                                        </p:cTn>
                                        <p:tgtEl>
                                          <p:spTgt spid="10">
                                            <p:txEl>
                                              <p:pRg st="2" end="2"/>
                                            </p:txEl>
                                          </p:spTgt>
                                        </p:tgtEl>
                                        <p:attrNameLst>
                                          <p:attrName>style.visibility</p:attrName>
                                        </p:attrNameLst>
                                      </p:cBhvr>
                                      <p:to>
                                        <p:strVal val="visible"/>
                                      </p:to>
                                    </p:set>
                                    <p:anim calcmode="lin" valueType="num">
                                      <p:cBhvr additive="base">
                                        <p:cTn id="120" dur="500" fill="hold"/>
                                        <p:tgtEl>
                                          <p:spTgt spid="10">
                                            <p:txEl>
                                              <p:pRg st="2" end="2"/>
                                            </p:txEl>
                                          </p:spTgt>
                                        </p:tgtEl>
                                        <p:attrNameLst>
                                          <p:attrName>ppt_x</p:attrName>
                                        </p:attrNameLst>
                                      </p:cBhvr>
                                      <p:tavLst>
                                        <p:tav tm="0">
                                          <p:val>
                                            <p:strVal val="#ppt_x"/>
                                          </p:val>
                                        </p:tav>
                                        <p:tav tm="100000">
                                          <p:val>
                                            <p:strVal val="#ppt_x"/>
                                          </p:val>
                                        </p:tav>
                                      </p:tavLst>
                                    </p:anim>
                                    <p:anim calcmode="lin" valueType="num">
                                      <p:cBhvr additive="base">
                                        <p:cTn id="121" dur="500" fill="hold"/>
                                        <p:tgtEl>
                                          <p:spTgt spid="10">
                                            <p:txEl>
                                              <p:pRg st="2" end="2"/>
                                            </p:txEl>
                                          </p:spTgt>
                                        </p:tgtEl>
                                        <p:attrNameLst>
                                          <p:attrName>ppt_y</p:attrName>
                                        </p:attrNameLst>
                                      </p:cBhvr>
                                      <p:tavLst>
                                        <p:tav tm="0">
                                          <p:val>
                                            <p:strVal val="1+#ppt_h/2"/>
                                          </p:val>
                                        </p:tav>
                                        <p:tav tm="100000">
                                          <p:val>
                                            <p:strVal val="#ppt_y"/>
                                          </p:val>
                                        </p:tav>
                                      </p:tavLst>
                                    </p:anim>
                                  </p:childTnLst>
                                </p:cTn>
                              </p:par>
                              <p:par>
                                <p:cTn id="122" presetID="2" presetClass="entr" presetSubtype="4" fill="hold" nodeType="withEffect">
                                  <p:stCondLst>
                                    <p:cond delay="0"/>
                                  </p:stCondLst>
                                  <p:childTnLst>
                                    <p:set>
                                      <p:cBhvr>
                                        <p:cTn id="123" dur="1" fill="hold">
                                          <p:stCondLst>
                                            <p:cond delay="0"/>
                                          </p:stCondLst>
                                        </p:cTn>
                                        <p:tgtEl>
                                          <p:spTgt spid="10">
                                            <p:txEl>
                                              <p:pRg st="5" end="5"/>
                                            </p:txEl>
                                          </p:spTgt>
                                        </p:tgtEl>
                                        <p:attrNameLst>
                                          <p:attrName>style.visibility</p:attrName>
                                        </p:attrNameLst>
                                      </p:cBhvr>
                                      <p:to>
                                        <p:strVal val="visible"/>
                                      </p:to>
                                    </p:set>
                                    <p:anim calcmode="lin" valueType="num">
                                      <p:cBhvr additive="base">
                                        <p:cTn id="124" dur="500" fill="hold"/>
                                        <p:tgtEl>
                                          <p:spTgt spid="10">
                                            <p:txEl>
                                              <p:pRg st="5" end="5"/>
                                            </p:txEl>
                                          </p:spTgt>
                                        </p:tgtEl>
                                        <p:attrNameLst>
                                          <p:attrName>ppt_x</p:attrName>
                                        </p:attrNameLst>
                                      </p:cBhvr>
                                      <p:tavLst>
                                        <p:tav tm="0">
                                          <p:val>
                                            <p:strVal val="#ppt_x"/>
                                          </p:val>
                                        </p:tav>
                                        <p:tav tm="100000">
                                          <p:val>
                                            <p:strVal val="#ppt_x"/>
                                          </p:val>
                                        </p:tav>
                                      </p:tavLst>
                                    </p:anim>
                                    <p:anim calcmode="lin" valueType="num">
                                      <p:cBhvr additive="base">
                                        <p:cTn id="125" dur="500" fill="hold"/>
                                        <p:tgtEl>
                                          <p:spTgt spid="10">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126" fill="hold">
                      <p:stCondLst>
                        <p:cond delay="indefinite"/>
                      </p:stCondLst>
                      <p:childTnLst>
                        <p:par>
                          <p:cTn id="127" fill="hold">
                            <p:stCondLst>
                              <p:cond delay="0"/>
                            </p:stCondLst>
                            <p:childTnLst>
                              <p:par>
                                <p:cTn id="128" presetID="42" presetClass="entr" presetSubtype="0" fill="hold" nodeType="clickEffect">
                                  <p:stCondLst>
                                    <p:cond delay="0"/>
                                  </p:stCondLst>
                                  <p:childTnLst>
                                    <p:set>
                                      <p:cBhvr>
                                        <p:cTn id="129" dur="1" fill="hold">
                                          <p:stCondLst>
                                            <p:cond delay="0"/>
                                          </p:stCondLst>
                                        </p:cTn>
                                        <p:tgtEl>
                                          <p:spTgt spid="10">
                                            <p:txEl>
                                              <p:pRg st="3" end="3"/>
                                            </p:txEl>
                                          </p:spTgt>
                                        </p:tgtEl>
                                        <p:attrNameLst>
                                          <p:attrName>style.visibility</p:attrName>
                                        </p:attrNameLst>
                                      </p:cBhvr>
                                      <p:to>
                                        <p:strVal val="visible"/>
                                      </p:to>
                                    </p:set>
                                    <p:animEffect transition="in" filter="fade">
                                      <p:cBhvr>
                                        <p:cTn id="130" dur="1000"/>
                                        <p:tgtEl>
                                          <p:spTgt spid="10">
                                            <p:txEl>
                                              <p:pRg st="3" end="3"/>
                                            </p:txEl>
                                          </p:spTgt>
                                        </p:tgtEl>
                                      </p:cBhvr>
                                    </p:animEffect>
                                    <p:anim calcmode="lin" valueType="num">
                                      <p:cBhvr>
                                        <p:cTn id="131" dur="1000" fill="hold"/>
                                        <p:tgtEl>
                                          <p:spTgt spid="10">
                                            <p:txEl>
                                              <p:pRg st="3" end="3"/>
                                            </p:txEl>
                                          </p:spTgt>
                                        </p:tgtEl>
                                        <p:attrNameLst>
                                          <p:attrName>ppt_x</p:attrName>
                                        </p:attrNameLst>
                                      </p:cBhvr>
                                      <p:tavLst>
                                        <p:tav tm="0">
                                          <p:val>
                                            <p:strVal val="#ppt_x"/>
                                          </p:val>
                                        </p:tav>
                                        <p:tav tm="100000">
                                          <p:val>
                                            <p:strVal val="#ppt_x"/>
                                          </p:val>
                                        </p:tav>
                                      </p:tavLst>
                                    </p:anim>
                                    <p:anim calcmode="lin" valueType="num">
                                      <p:cBhvr>
                                        <p:cTn id="132" dur="1000" fill="hold"/>
                                        <p:tgtEl>
                                          <p:spTgt spid="10">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33" fill="hold">
                      <p:stCondLst>
                        <p:cond delay="indefinite"/>
                      </p:stCondLst>
                      <p:childTnLst>
                        <p:par>
                          <p:cTn id="134" fill="hold">
                            <p:stCondLst>
                              <p:cond delay="0"/>
                            </p:stCondLst>
                            <p:childTnLst>
                              <p:par>
                                <p:cTn id="135" presetID="42" presetClass="entr" presetSubtype="0" fill="hold" nodeType="clickEffect">
                                  <p:stCondLst>
                                    <p:cond delay="0"/>
                                  </p:stCondLst>
                                  <p:childTnLst>
                                    <p:set>
                                      <p:cBhvr>
                                        <p:cTn id="136" dur="1" fill="hold">
                                          <p:stCondLst>
                                            <p:cond delay="0"/>
                                          </p:stCondLst>
                                        </p:cTn>
                                        <p:tgtEl>
                                          <p:spTgt spid="10">
                                            <p:txEl>
                                              <p:pRg st="4" end="4"/>
                                            </p:txEl>
                                          </p:spTgt>
                                        </p:tgtEl>
                                        <p:attrNameLst>
                                          <p:attrName>style.visibility</p:attrName>
                                        </p:attrNameLst>
                                      </p:cBhvr>
                                      <p:to>
                                        <p:strVal val="visible"/>
                                      </p:to>
                                    </p:set>
                                    <p:animEffect transition="in" filter="fade">
                                      <p:cBhvr>
                                        <p:cTn id="137" dur="1000"/>
                                        <p:tgtEl>
                                          <p:spTgt spid="10">
                                            <p:txEl>
                                              <p:pRg st="4" end="4"/>
                                            </p:txEl>
                                          </p:spTgt>
                                        </p:tgtEl>
                                      </p:cBhvr>
                                    </p:animEffect>
                                    <p:anim calcmode="lin" valueType="num">
                                      <p:cBhvr>
                                        <p:cTn id="138" dur="1000" fill="hold"/>
                                        <p:tgtEl>
                                          <p:spTgt spid="10">
                                            <p:txEl>
                                              <p:pRg st="4" end="4"/>
                                            </p:txEl>
                                          </p:spTgt>
                                        </p:tgtEl>
                                        <p:attrNameLst>
                                          <p:attrName>ppt_x</p:attrName>
                                        </p:attrNameLst>
                                      </p:cBhvr>
                                      <p:tavLst>
                                        <p:tav tm="0">
                                          <p:val>
                                            <p:strVal val="#ppt_x"/>
                                          </p:val>
                                        </p:tav>
                                        <p:tav tm="100000">
                                          <p:val>
                                            <p:strVal val="#ppt_x"/>
                                          </p:val>
                                        </p:tav>
                                      </p:tavLst>
                                    </p:anim>
                                    <p:anim calcmode="lin" valueType="num">
                                      <p:cBhvr>
                                        <p:cTn id="139" dur="1000" fill="hold"/>
                                        <p:tgtEl>
                                          <p:spTgt spid="10">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140" fill="hold">
                      <p:stCondLst>
                        <p:cond delay="indefinite"/>
                      </p:stCondLst>
                      <p:childTnLst>
                        <p:par>
                          <p:cTn id="141" fill="hold">
                            <p:stCondLst>
                              <p:cond delay="0"/>
                            </p:stCondLst>
                            <p:childTnLst>
                              <p:par>
                                <p:cTn id="142" presetID="42" presetClass="entr" presetSubtype="0" fill="hold" nodeType="clickEffect">
                                  <p:stCondLst>
                                    <p:cond delay="0"/>
                                  </p:stCondLst>
                                  <p:childTnLst>
                                    <p:set>
                                      <p:cBhvr>
                                        <p:cTn id="143" dur="1" fill="hold">
                                          <p:stCondLst>
                                            <p:cond delay="0"/>
                                          </p:stCondLst>
                                        </p:cTn>
                                        <p:tgtEl>
                                          <p:spTgt spid="10">
                                            <p:txEl>
                                              <p:pRg st="6" end="6"/>
                                            </p:txEl>
                                          </p:spTgt>
                                        </p:tgtEl>
                                        <p:attrNameLst>
                                          <p:attrName>style.visibility</p:attrName>
                                        </p:attrNameLst>
                                      </p:cBhvr>
                                      <p:to>
                                        <p:strVal val="visible"/>
                                      </p:to>
                                    </p:set>
                                    <p:animEffect transition="in" filter="fade">
                                      <p:cBhvr>
                                        <p:cTn id="144" dur="1000"/>
                                        <p:tgtEl>
                                          <p:spTgt spid="10">
                                            <p:txEl>
                                              <p:pRg st="6" end="6"/>
                                            </p:txEl>
                                          </p:spTgt>
                                        </p:tgtEl>
                                      </p:cBhvr>
                                    </p:animEffect>
                                    <p:anim calcmode="lin" valueType="num">
                                      <p:cBhvr>
                                        <p:cTn id="145" dur="1000" fill="hold"/>
                                        <p:tgtEl>
                                          <p:spTgt spid="10">
                                            <p:txEl>
                                              <p:pRg st="6" end="6"/>
                                            </p:txEl>
                                          </p:spTgt>
                                        </p:tgtEl>
                                        <p:attrNameLst>
                                          <p:attrName>ppt_x</p:attrName>
                                        </p:attrNameLst>
                                      </p:cBhvr>
                                      <p:tavLst>
                                        <p:tav tm="0">
                                          <p:val>
                                            <p:strVal val="#ppt_x"/>
                                          </p:val>
                                        </p:tav>
                                        <p:tav tm="100000">
                                          <p:val>
                                            <p:strVal val="#ppt_x"/>
                                          </p:val>
                                        </p:tav>
                                      </p:tavLst>
                                    </p:anim>
                                    <p:anim calcmode="lin" valueType="num">
                                      <p:cBhvr>
                                        <p:cTn id="146" dur="1000" fill="hold"/>
                                        <p:tgtEl>
                                          <p:spTgt spid="10">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147" fill="hold">
                      <p:stCondLst>
                        <p:cond delay="indefinite"/>
                      </p:stCondLst>
                      <p:childTnLst>
                        <p:par>
                          <p:cTn id="148" fill="hold">
                            <p:stCondLst>
                              <p:cond delay="0"/>
                            </p:stCondLst>
                            <p:childTnLst>
                              <p:par>
                                <p:cTn id="149" presetID="2" presetClass="entr" presetSubtype="4" fill="hold" nodeType="clickEffect">
                                  <p:stCondLst>
                                    <p:cond delay="0"/>
                                  </p:stCondLst>
                                  <p:childTnLst>
                                    <p:set>
                                      <p:cBhvr>
                                        <p:cTn id="150" dur="1" fill="hold">
                                          <p:stCondLst>
                                            <p:cond delay="0"/>
                                          </p:stCondLst>
                                        </p:cTn>
                                        <p:tgtEl>
                                          <p:spTgt spid="10">
                                            <p:txEl>
                                              <p:pRg st="7" end="7"/>
                                            </p:txEl>
                                          </p:spTgt>
                                        </p:tgtEl>
                                        <p:attrNameLst>
                                          <p:attrName>style.visibility</p:attrName>
                                        </p:attrNameLst>
                                      </p:cBhvr>
                                      <p:to>
                                        <p:strVal val="visible"/>
                                      </p:to>
                                    </p:set>
                                    <p:anim calcmode="lin" valueType="num">
                                      <p:cBhvr additive="base">
                                        <p:cTn id="151" dur="500" fill="hold"/>
                                        <p:tgtEl>
                                          <p:spTgt spid="10">
                                            <p:txEl>
                                              <p:pRg st="7" end="7"/>
                                            </p:txEl>
                                          </p:spTgt>
                                        </p:tgtEl>
                                        <p:attrNameLst>
                                          <p:attrName>ppt_x</p:attrName>
                                        </p:attrNameLst>
                                      </p:cBhvr>
                                      <p:tavLst>
                                        <p:tav tm="0">
                                          <p:val>
                                            <p:strVal val="#ppt_x"/>
                                          </p:val>
                                        </p:tav>
                                        <p:tav tm="100000">
                                          <p:val>
                                            <p:strVal val="#ppt_x"/>
                                          </p:val>
                                        </p:tav>
                                      </p:tavLst>
                                    </p:anim>
                                    <p:anim calcmode="lin" valueType="num">
                                      <p:cBhvr additive="base">
                                        <p:cTn id="152" dur="500" fill="hold"/>
                                        <p:tgtEl>
                                          <p:spTgt spid="10">
                                            <p:txEl>
                                              <p:pRg st="7" end="7"/>
                                            </p:txEl>
                                          </p:spTgt>
                                        </p:tgtEl>
                                        <p:attrNameLst>
                                          <p:attrName>ppt_y</p:attrName>
                                        </p:attrNameLst>
                                      </p:cBhvr>
                                      <p:tavLst>
                                        <p:tav tm="0">
                                          <p:val>
                                            <p:strVal val="1+#ppt_h/2"/>
                                          </p:val>
                                        </p:tav>
                                        <p:tav tm="100000">
                                          <p:val>
                                            <p:strVal val="#ppt_y"/>
                                          </p:val>
                                        </p:tav>
                                      </p:tavLst>
                                    </p:anim>
                                  </p:childTnLst>
                                </p:cTn>
                              </p:par>
                              <p:par>
                                <p:cTn id="153" presetID="2" presetClass="entr" presetSubtype="4" fill="hold" nodeType="withEffect">
                                  <p:stCondLst>
                                    <p:cond delay="0"/>
                                  </p:stCondLst>
                                  <p:childTnLst>
                                    <p:set>
                                      <p:cBhvr>
                                        <p:cTn id="154" dur="1" fill="hold">
                                          <p:stCondLst>
                                            <p:cond delay="0"/>
                                          </p:stCondLst>
                                        </p:cTn>
                                        <p:tgtEl>
                                          <p:spTgt spid="10">
                                            <p:txEl>
                                              <p:pRg st="8" end="8"/>
                                            </p:txEl>
                                          </p:spTgt>
                                        </p:tgtEl>
                                        <p:attrNameLst>
                                          <p:attrName>style.visibility</p:attrName>
                                        </p:attrNameLst>
                                      </p:cBhvr>
                                      <p:to>
                                        <p:strVal val="visible"/>
                                      </p:to>
                                    </p:set>
                                    <p:anim calcmode="lin" valueType="num">
                                      <p:cBhvr additive="base">
                                        <p:cTn id="155" dur="500" fill="hold"/>
                                        <p:tgtEl>
                                          <p:spTgt spid="10">
                                            <p:txEl>
                                              <p:pRg st="8" end="8"/>
                                            </p:txEl>
                                          </p:spTgt>
                                        </p:tgtEl>
                                        <p:attrNameLst>
                                          <p:attrName>ppt_x</p:attrName>
                                        </p:attrNameLst>
                                      </p:cBhvr>
                                      <p:tavLst>
                                        <p:tav tm="0">
                                          <p:val>
                                            <p:strVal val="#ppt_x"/>
                                          </p:val>
                                        </p:tav>
                                        <p:tav tm="100000">
                                          <p:val>
                                            <p:strVal val="#ppt_x"/>
                                          </p:val>
                                        </p:tav>
                                      </p:tavLst>
                                    </p:anim>
                                    <p:anim calcmode="lin" valueType="num">
                                      <p:cBhvr additive="base">
                                        <p:cTn id="156" dur="500" fill="hold"/>
                                        <p:tgtEl>
                                          <p:spTgt spid="10">
                                            <p:txEl>
                                              <p:pRg st="8" end="8"/>
                                            </p:txEl>
                                          </p:spTgt>
                                        </p:tgtEl>
                                        <p:attrNameLst>
                                          <p:attrName>ppt_y</p:attrName>
                                        </p:attrNameLst>
                                      </p:cBhvr>
                                      <p:tavLst>
                                        <p:tav tm="0">
                                          <p:val>
                                            <p:strVal val="1+#ppt_h/2"/>
                                          </p:val>
                                        </p:tav>
                                        <p:tav tm="100000">
                                          <p:val>
                                            <p:strVal val="#ppt_y"/>
                                          </p:val>
                                        </p:tav>
                                      </p:tavLst>
                                    </p:anim>
                                  </p:childTnLst>
                                </p:cTn>
                              </p:par>
                              <p:par>
                                <p:cTn id="157" presetID="2" presetClass="entr" presetSubtype="4" fill="hold" nodeType="withEffect">
                                  <p:stCondLst>
                                    <p:cond delay="0"/>
                                  </p:stCondLst>
                                  <p:childTnLst>
                                    <p:set>
                                      <p:cBhvr>
                                        <p:cTn id="158" dur="1" fill="hold">
                                          <p:stCondLst>
                                            <p:cond delay="0"/>
                                          </p:stCondLst>
                                        </p:cTn>
                                        <p:tgtEl>
                                          <p:spTgt spid="10">
                                            <p:txEl>
                                              <p:pRg st="9" end="9"/>
                                            </p:txEl>
                                          </p:spTgt>
                                        </p:tgtEl>
                                        <p:attrNameLst>
                                          <p:attrName>style.visibility</p:attrName>
                                        </p:attrNameLst>
                                      </p:cBhvr>
                                      <p:to>
                                        <p:strVal val="visible"/>
                                      </p:to>
                                    </p:set>
                                    <p:anim calcmode="lin" valueType="num">
                                      <p:cBhvr additive="base">
                                        <p:cTn id="159" dur="500" fill="hold"/>
                                        <p:tgtEl>
                                          <p:spTgt spid="10">
                                            <p:txEl>
                                              <p:pRg st="9" end="9"/>
                                            </p:txEl>
                                          </p:spTgt>
                                        </p:tgtEl>
                                        <p:attrNameLst>
                                          <p:attrName>ppt_x</p:attrName>
                                        </p:attrNameLst>
                                      </p:cBhvr>
                                      <p:tavLst>
                                        <p:tav tm="0">
                                          <p:val>
                                            <p:strVal val="#ppt_x"/>
                                          </p:val>
                                        </p:tav>
                                        <p:tav tm="100000">
                                          <p:val>
                                            <p:strVal val="#ppt_x"/>
                                          </p:val>
                                        </p:tav>
                                      </p:tavLst>
                                    </p:anim>
                                    <p:anim calcmode="lin" valueType="num">
                                      <p:cBhvr additive="base">
                                        <p:cTn id="160" dur="500" fill="hold"/>
                                        <p:tgtEl>
                                          <p:spTgt spid="10">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161" fill="hold">
                      <p:stCondLst>
                        <p:cond delay="indefinite"/>
                      </p:stCondLst>
                      <p:childTnLst>
                        <p:par>
                          <p:cTn id="162" fill="hold">
                            <p:stCondLst>
                              <p:cond delay="0"/>
                            </p:stCondLst>
                            <p:childTnLst>
                              <p:par>
                                <p:cTn id="163" presetID="6" presetClass="entr" presetSubtype="16" fill="hold" nodeType="clickEffect">
                                  <p:stCondLst>
                                    <p:cond delay="0"/>
                                  </p:stCondLst>
                                  <p:childTnLst>
                                    <p:set>
                                      <p:cBhvr>
                                        <p:cTn id="164" dur="1" fill="hold">
                                          <p:stCondLst>
                                            <p:cond delay="0"/>
                                          </p:stCondLst>
                                        </p:cTn>
                                        <p:tgtEl>
                                          <p:spTgt spid="15"/>
                                        </p:tgtEl>
                                        <p:attrNameLst>
                                          <p:attrName>style.visibility</p:attrName>
                                        </p:attrNameLst>
                                      </p:cBhvr>
                                      <p:to>
                                        <p:strVal val="visible"/>
                                      </p:to>
                                    </p:set>
                                    <p:animEffect transition="in" filter="circle(in)">
                                      <p:cBhvr>
                                        <p:cTn id="165" dur="2000"/>
                                        <p:tgtEl>
                                          <p:spTgt spid="15"/>
                                        </p:tgtEl>
                                      </p:cBhvr>
                                    </p:animEffect>
                                  </p:childTnLst>
                                </p:cTn>
                              </p:par>
                            </p:childTnLst>
                          </p:cTn>
                        </p:par>
                      </p:childTnLst>
                    </p:cTn>
                  </p:par>
                  <p:par>
                    <p:cTn id="166" fill="hold">
                      <p:stCondLst>
                        <p:cond delay="indefinite"/>
                      </p:stCondLst>
                      <p:childTnLst>
                        <p:par>
                          <p:cTn id="167" fill="hold">
                            <p:stCondLst>
                              <p:cond delay="0"/>
                            </p:stCondLst>
                            <p:childTnLst>
                              <p:par>
                                <p:cTn id="168" presetID="53" presetClass="entr" presetSubtype="16" fill="hold" nodeType="clickEffect">
                                  <p:stCondLst>
                                    <p:cond delay="0"/>
                                  </p:stCondLst>
                                  <p:childTnLst>
                                    <p:set>
                                      <p:cBhvr>
                                        <p:cTn id="169" dur="1" fill="hold">
                                          <p:stCondLst>
                                            <p:cond delay="0"/>
                                          </p:stCondLst>
                                        </p:cTn>
                                        <p:tgtEl>
                                          <p:spTgt spid="14"/>
                                        </p:tgtEl>
                                        <p:attrNameLst>
                                          <p:attrName>style.visibility</p:attrName>
                                        </p:attrNameLst>
                                      </p:cBhvr>
                                      <p:to>
                                        <p:strVal val="visible"/>
                                      </p:to>
                                    </p:set>
                                    <p:anim calcmode="lin" valueType="num">
                                      <p:cBhvr>
                                        <p:cTn id="170" dur="500" fill="hold"/>
                                        <p:tgtEl>
                                          <p:spTgt spid="14"/>
                                        </p:tgtEl>
                                        <p:attrNameLst>
                                          <p:attrName>ppt_w</p:attrName>
                                        </p:attrNameLst>
                                      </p:cBhvr>
                                      <p:tavLst>
                                        <p:tav tm="0">
                                          <p:val>
                                            <p:fltVal val="0"/>
                                          </p:val>
                                        </p:tav>
                                        <p:tav tm="100000">
                                          <p:val>
                                            <p:strVal val="#ppt_w"/>
                                          </p:val>
                                        </p:tav>
                                      </p:tavLst>
                                    </p:anim>
                                    <p:anim calcmode="lin" valueType="num">
                                      <p:cBhvr>
                                        <p:cTn id="171" dur="500" fill="hold"/>
                                        <p:tgtEl>
                                          <p:spTgt spid="14"/>
                                        </p:tgtEl>
                                        <p:attrNameLst>
                                          <p:attrName>ppt_h</p:attrName>
                                        </p:attrNameLst>
                                      </p:cBhvr>
                                      <p:tavLst>
                                        <p:tav tm="0">
                                          <p:val>
                                            <p:fltVal val="0"/>
                                          </p:val>
                                        </p:tav>
                                        <p:tav tm="100000">
                                          <p:val>
                                            <p:strVal val="#ppt_h"/>
                                          </p:val>
                                        </p:tav>
                                      </p:tavLst>
                                    </p:anim>
                                    <p:animEffect transition="in" filter="fade">
                                      <p:cBhvr>
                                        <p:cTn id="17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bg>
      <p:bgPr>
        <a:gradFill flip="none" rotWithShape="1">
          <a:gsLst>
            <a:gs pos="76860">
              <a:srgbClr val="FBFEDE"/>
            </a:gs>
            <a:gs pos="8000">
              <a:srgbClr val="FDFBB7"/>
            </a:gs>
            <a:gs pos="35000">
              <a:schemeClr val="accent4">
                <a:lumMod val="0"/>
                <a:lumOff val="100000"/>
              </a:schemeClr>
            </a:gs>
            <a:gs pos="100000">
              <a:schemeClr val="accent4">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31604" y="168574"/>
            <a:ext cx="5726986" cy="905483"/>
          </a:xfrm>
        </p:spPr>
        <p:txBody>
          <a:bodyPr>
            <a:normAutofit/>
            <a:scene3d>
              <a:camera prst="orthographicFront"/>
              <a:lightRig rig="harsh" dir="t"/>
            </a:scene3d>
            <a:sp3d extrusionH="57150" prstMaterial="matte">
              <a:bevelT w="63500" h="12700" prst="angle"/>
              <a:contourClr>
                <a:schemeClr val="bg1">
                  <a:lumMod val="65000"/>
                </a:schemeClr>
              </a:contourClr>
            </a:sp3d>
          </a:bodyPr>
          <a:lstStyle/>
          <a:p>
            <a:r>
              <a:rPr lang="en-US" sz="2400" b="1" cap="none" smtClean="0">
                <a:ln/>
                <a:solidFill>
                  <a:schemeClr val="accent3"/>
                </a:solidFill>
                <a:latin typeface="Arial" panose="020B0604020202020204" pitchFamily="34" charset="0"/>
                <a:cs typeface="Arial" panose="020B0604020202020204" pitchFamily="34" charset="0"/>
              </a:rPr>
              <a:t>GIAO CỦA HAI ĐOẠN THẲNG </a:t>
            </a:r>
            <a:r>
              <a:rPr lang="en-US" sz="2400" b="1" i="1" cap="none" smtClean="0">
                <a:ln/>
                <a:solidFill>
                  <a:schemeClr val="bg1">
                    <a:lumMod val="65000"/>
                  </a:schemeClr>
                </a:solidFill>
                <a:latin typeface="Arial" panose="020B0604020202020204" pitchFamily="34" charset="0"/>
                <a:cs typeface="Arial" panose="020B0604020202020204" pitchFamily="34" charset="0"/>
              </a:rPr>
              <a:t>(tiếp)</a:t>
            </a:r>
            <a:endParaRPr lang="en-US" sz="2400" b="1" i="1" cap="none">
              <a:ln/>
              <a:solidFill>
                <a:schemeClr val="bg1">
                  <a:lumMod val="65000"/>
                </a:schemeClr>
              </a:solidFill>
              <a:effectLst>
                <a:reflection blurRad="6350" stA="55000" endA="300" endPos="45500" dir="5400000" sy="-100000" algn="bl" rotWithShape="0"/>
              </a:effectLst>
              <a:latin typeface="Arial" panose="020B0604020202020204" pitchFamily="34" charset="0"/>
              <a:cs typeface="Arial" panose="020B0604020202020204" pitchFamily="34" charset="0"/>
            </a:endParaRPr>
          </a:p>
        </p:txBody>
      </p:sp>
      <p:sp>
        <p:nvSpPr>
          <p:cNvPr id="14" name="TextBox 13"/>
          <p:cNvSpPr txBox="1"/>
          <p:nvPr/>
        </p:nvSpPr>
        <p:spPr>
          <a:xfrm>
            <a:off x="9989555" y="6505132"/>
            <a:ext cx="1983235" cy="338554"/>
          </a:xfrm>
          <a:prstGeom prst="rect">
            <a:avLst/>
          </a:prstGeom>
          <a:noFill/>
        </p:spPr>
        <p:txBody>
          <a:bodyPr wrap="none" rtlCol="0">
            <a:spAutoFit/>
          </a:bodyPr>
          <a:lstStyle/>
          <a:p>
            <a:r>
              <a:rPr lang="en-US" sz="1600" b="1">
                <a:ln/>
                <a:solidFill>
                  <a:schemeClr val="accent3"/>
                </a:solidFill>
                <a:latin typeface="Arial" panose="020B0604020202020204" pitchFamily="34" charset="0"/>
                <a:cs typeface="Arial" panose="020B0604020202020204" pitchFamily="34" charset="0"/>
              </a:rPr>
              <a:t>HAI ĐOẠN THẲNG</a:t>
            </a:r>
            <a:endParaRPr lang="en-US" sz="1600"/>
          </a:p>
        </p:txBody>
      </p:sp>
      <p:sp>
        <p:nvSpPr>
          <p:cNvPr id="3" name="Rectangle 2"/>
          <p:cNvSpPr/>
          <p:nvPr/>
        </p:nvSpPr>
        <p:spPr>
          <a:xfrm>
            <a:off x="2347415" y="875409"/>
            <a:ext cx="8461611" cy="5723233"/>
          </a:xfrm>
          <a:prstGeom prst="rect">
            <a:avLst/>
          </a:prstGeom>
        </p:spPr>
        <p:txBody>
          <a:bodyPr wrap="square">
            <a:spAutoFit/>
          </a:bodyPr>
          <a:lstStyle/>
          <a:p>
            <a:pPr>
              <a:lnSpc>
                <a:spcPct val="107000"/>
              </a:lnSpc>
            </a:pPr>
            <a:r>
              <a:rPr lang="en-US">
                <a:solidFill>
                  <a:srgbClr val="00A000"/>
                </a:solidFill>
                <a:latin typeface="Courier New" panose="02070309020205020404" pitchFamily="49" charset="0"/>
                <a:ea typeface="Times New Roman" panose="02020603050405020304" pitchFamily="18" charset="0"/>
                <a:cs typeface="Times New Roman" panose="02020603050405020304" pitchFamily="18" charset="0"/>
              </a:rPr>
              <a:t>#include &lt;bits/stdc++.h&gt;</a:t>
            </a:r>
            <a:endParaRPr lang="en-US" sz="2400">
              <a:latin typeface="Calibri" panose="020F0502020204030204" pitchFamily="34" charset="0"/>
              <a:ea typeface="Times New Roman" panose="02020603050405020304" pitchFamily="18" charset="0"/>
              <a:cs typeface="Times New Roman" panose="02020603050405020304" pitchFamily="18" charset="0"/>
            </a:endParaRPr>
          </a:p>
          <a:p>
            <a:pPr>
              <a:lnSpc>
                <a:spcPct val="107000"/>
              </a:lnSpc>
            </a:pPr>
            <a:r>
              <a:rPr lang="en-US">
                <a:solidFill>
                  <a:srgbClr val="00A000"/>
                </a:solidFill>
                <a:latin typeface="Courier New" panose="02070309020205020404" pitchFamily="49" charset="0"/>
                <a:ea typeface="Times New Roman" panose="02020603050405020304" pitchFamily="18" charset="0"/>
                <a:cs typeface="Times New Roman" panose="02020603050405020304" pitchFamily="18" charset="0"/>
              </a:rPr>
              <a:t>#define NAME "intersect."</a:t>
            </a:r>
            <a:endParaRPr lang="en-US" sz="2400">
              <a:latin typeface="Calibri" panose="020F0502020204030204" pitchFamily="34" charset="0"/>
              <a:ea typeface="Times New Roman" panose="02020603050405020304" pitchFamily="18" charset="0"/>
              <a:cs typeface="Times New Roman" panose="02020603050405020304" pitchFamily="18" charset="0"/>
            </a:endParaRPr>
          </a:p>
          <a:p>
            <a:pPr>
              <a:lnSpc>
                <a:spcPct val="107000"/>
              </a:lnSpc>
            </a:pPr>
            <a:r>
              <a:rPr lang="en-US" b="1">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using namespace </a:t>
            </a:r>
            <a:r>
              <a:rPr lang="en-US" b="1">
                <a:solidFill>
                  <a:srgbClr val="00A000"/>
                </a:solidFill>
                <a:latin typeface="Courier New" panose="02070309020205020404" pitchFamily="49" charset="0"/>
                <a:ea typeface="Times New Roman" panose="02020603050405020304" pitchFamily="18" charset="0"/>
                <a:cs typeface="Times New Roman" panose="02020603050405020304" pitchFamily="18" charset="0"/>
              </a:rPr>
              <a:t>std</a:t>
            </a:r>
            <a:r>
              <a:rPr lang="en-US">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2400">
              <a:latin typeface="Calibri" panose="020F0502020204030204" pitchFamily="34" charset="0"/>
              <a:ea typeface="Times New Roman" panose="02020603050405020304" pitchFamily="18" charset="0"/>
              <a:cs typeface="Times New Roman" panose="02020603050405020304" pitchFamily="18" charset="0"/>
            </a:endParaRPr>
          </a:p>
          <a:p>
            <a:pPr>
              <a:lnSpc>
                <a:spcPct val="107000"/>
              </a:lnSpc>
            </a:pPr>
            <a:r>
              <a:rPr lang="en-US" b="1">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typedef int64_t </a:t>
            </a:r>
            <a:r>
              <a:rPr lang="en-US">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ll</a:t>
            </a:r>
            <a:r>
              <a:rPr lang="en-US">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2400">
              <a:latin typeface="Calibri" panose="020F0502020204030204" pitchFamily="34" charset="0"/>
              <a:ea typeface="Times New Roman" panose="02020603050405020304" pitchFamily="18" charset="0"/>
              <a:cs typeface="Times New Roman" panose="02020603050405020304" pitchFamily="18" charset="0"/>
            </a:endParaRPr>
          </a:p>
          <a:p>
            <a:pPr>
              <a:lnSpc>
                <a:spcPct val="107000"/>
              </a:lnSpc>
            </a:pPr>
            <a:r>
              <a:rPr lang="en-US" b="1">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typedef </a:t>
            </a:r>
            <a:r>
              <a:rPr lang="en-US" b="1">
                <a:solidFill>
                  <a:srgbClr val="00A000"/>
                </a:solidFill>
                <a:latin typeface="Courier New" panose="02070309020205020404" pitchFamily="49" charset="0"/>
                <a:ea typeface="Times New Roman" panose="02020603050405020304" pitchFamily="18" charset="0"/>
                <a:cs typeface="Times New Roman" panose="02020603050405020304" pitchFamily="18" charset="0"/>
              </a:rPr>
              <a:t>pair</a:t>
            </a:r>
            <a:r>
              <a:rPr lang="en-US">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&lt;</a:t>
            </a:r>
            <a:r>
              <a:rPr lang="en-US">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ll</a:t>
            </a:r>
            <a:r>
              <a:rPr lang="en-US">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en-US">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ll</a:t>
            </a:r>
            <a:r>
              <a:rPr lang="en-US">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&gt; </a:t>
            </a:r>
            <a:r>
              <a:rPr lang="en-US">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pll</a:t>
            </a:r>
            <a:r>
              <a:rPr lang="en-US">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2400">
              <a:latin typeface="Calibri" panose="020F0502020204030204" pitchFamily="34" charset="0"/>
              <a:ea typeface="Times New Roman" panose="02020603050405020304" pitchFamily="18" charset="0"/>
              <a:cs typeface="Times New Roman" panose="02020603050405020304" pitchFamily="18" charset="0"/>
            </a:endParaRPr>
          </a:p>
          <a:p>
            <a:pPr>
              <a:lnSpc>
                <a:spcPct val="107000"/>
              </a:lnSpc>
            </a:pPr>
            <a:r>
              <a:rPr lang="en-US" b="1">
                <a:solidFill>
                  <a:srgbClr val="00A000"/>
                </a:solidFill>
                <a:latin typeface="Courier New" panose="02070309020205020404" pitchFamily="49" charset="0"/>
                <a:ea typeface="Times New Roman" panose="02020603050405020304" pitchFamily="18" charset="0"/>
                <a:cs typeface="Times New Roman" panose="02020603050405020304" pitchFamily="18" charset="0"/>
              </a:rPr>
              <a:t>ifstream </a:t>
            </a:r>
            <a:r>
              <a:rPr lang="en-US">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fi </a:t>
            </a:r>
            <a:r>
              <a:rPr lang="en-US">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en-US">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NAME</a:t>
            </a:r>
            <a:r>
              <a:rPr lang="en-US">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"inp"</a:t>
            </a:r>
            <a:r>
              <a:rPr lang="en-US">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2400">
              <a:latin typeface="Calibri" panose="020F0502020204030204" pitchFamily="34" charset="0"/>
              <a:ea typeface="Times New Roman" panose="02020603050405020304" pitchFamily="18" charset="0"/>
              <a:cs typeface="Times New Roman" panose="02020603050405020304" pitchFamily="18" charset="0"/>
            </a:endParaRPr>
          </a:p>
          <a:p>
            <a:pPr>
              <a:lnSpc>
                <a:spcPct val="107000"/>
              </a:lnSpc>
            </a:pPr>
            <a:r>
              <a:rPr lang="en-US" b="1">
                <a:solidFill>
                  <a:srgbClr val="00A000"/>
                </a:solidFill>
                <a:latin typeface="Courier New" panose="02070309020205020404" pitchFamily="49" charset="0"/>
                <a:ea typeface="Times New Roman" panose="02020603050405020304" pitchFamily="18" charset="0"/>
                <a:cs typeface="Times New Roman" panose="02020603050405020304" pitchFamily="18" charset="0"/>
              </a:rPr>
              <a:t>ofstream </a:t>
            </a:r>
            <a:r>
              <a:rPr lang="en-US">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fo </a:t>
            </a:r>
            <a:r>
              <a:rPr lang="en-US">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en-US">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NAME</a:t>
            </a:r>
            <a:r>
              <a:rPr lang="en-US">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"out"</a:t>
            </a:r>
            <a:r>
              <a:rPr lang="en-US">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2400">
              <a:latin typeface="Calibri" panose="020F0502020204030204" pitchFamily="34" charset="0"/>
              <a:ea typeface="Times New Roman" panose="02020603050405020304" pitchFamily="18" charset="0"/>
              <a:cs typeface="Times New Roman" panose="02020603050405020304" pitchFamily="18" charset="0"/>
            </a:endParaRPr>
          </a:p>
          <a:p>
            <a:pPr>
              <a:lnSpc>
                <a:spcPct val="107000"/>
              </a:lnSpc>
            </a:pPr>
            <a:r>
              <a:rPr lang="en-US" b="1">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int64_t </a:t>
            </a:r>
            <a:r>
              <a:rPr lang="en-US" smtClean="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s0</a:t>
            </a:r>
            <a:r>
              <a:rPr lang="en-US" smtClean="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en-US" smtClean="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s1</a:t>
            </a:r>
            <a:r>
              <a:rPr lang="en-US" smtClean="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en-US" smtClean="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s2</a:t>
            </a:r>
            <a:r>
              <a:rPr lang="en-US" smtClean="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en-US" smtClean="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s3</a:t>
            </a:r>
            <a:r>
              <a:rPr lang="en-US">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2400">
              <a:latin typeface="Calibri" panose="020F0502020204030204" pitchFamily="34" charset="0"/>
              <a:ea typeface="Times New Roman" panose="02020603050405020304" pitchFamily="18" charset="0"/>
              <a:cs typeface="Times New Roman" panose="02020603050405020304" pitchFamily="18" charset="0"/>
            </a:endParaRPr>
          </a:p>
          <a:p>
            <a:pPr>
              <a:lnSpc>
                <a:spcPct val="107000"/>
              </a:lnSpc>
            </a:pPr>
            <a:r>
              <a:rPr lang="en-US" b="1">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int </a:t>
            </a:r>
            <a:r>
              <a:rPr lang="en-US">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n</a:t>
            </a:r>
            <a:r>
              <a:rPr lang="en-US">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en-US">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r</a:t>
            </a:r>
            <a:r>
              <a:rPr lang="en-US">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2400">
              <a:latin typeface="Calibri" panose="020F0502020204030204" pitchFamily="34" charset="0"/>
              <a:ea typeface="Times New Roman" panose="02020603050405020304" pitchFamily="18" charset="0"/>
              <a:cs typeface="Times New Roman" panose="02020603050405020304" pitchFamily="18" charset="0"/>
            </a:endParaRPr>
          </a:p>
          <a:p>
            <a:pPr>
              <a:lnSpc>
                <a:spcPct val="107000"/>
              </a:lnSpc>
            </a:pPr>
            <a:r>
              <a:rPr lang="en-US" b="1">
                <a:solidFill>
                  <a:srgbClr val="00A000"/>
                </a:solidFill>
                <a:latin typeface="Courier New" panose="02070309020205020404" pitchFamily="49" charset="0"/>
                <a:ea typeface="Times New Roman" panose="02020603050405020304" pitchFamily="18" charset="0"/>
                <a:cs typeface="Times New Roman" panose="02020603050405020304" pitchFamily="18" charset="0"/>
              </a:rPr>
              <a:t>string </a:t>
            </a:r>
            <a:r>
              <a:rPr lang="en-US">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answer</a:t>
            </a:r>
            <a:r>
              <a:rPr lang="en-US">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en-US">
                <a:solidFill>
                  <a:srgbClr val="F000F0"/>
                </a:solidFill>
                <a:latin typeface="Courier New" panose="02070309020205020404" pitchFamily="49" charset="0"/>
                <a:ea typeface="Times New Roman" panose="02020603050405020304" pitchFamily="18" charset="0"/>
                <a:cs typeface="Times New Roman" panose="02020603050405020304" pitchFamily="18" charset="0"/>
              </a:rPr>
              <a:t>3</a:t>
            </a:r>
            <a:r>
              <a:rPr lang="en-US">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en-US">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"No\n"</a:t>
            </a:r>
            <a:r>
              <a:rPr lang="en-US">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"One\n"</a:t>
            </a:r>
            <a:r>
              <a:rPr lang="en-US">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"Many\n"</a:t>
            </a:r>
            <a:r>
              <a:rPr lang="en-US">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2400">
              <a:latin typeface="Calibri" panose="020F0502020204030204" pitchFamily="34" charset="0"/>
              <a:ea typeface="Times New Roman" panose="02020603050405020304" pitchFamily="18" charset="0"/>
              <a:cs typeface="Times New Roman" panose="02020603050405020304" pitchFamily="18" charset="0"/>
            </a:endParaRPr>
          </a:p>
          <a:p>
            <a:pPr>
              <a:lnSpc>
                <a:spcPct val="107000"/>
              </a:lnSpc>
            </a:pPr>
            <a:r>
              <a:rPr lang="en-US">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pll p</a:t>
            </a:r>
            <a:r>
              <a:rPr lang="en-US">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en-US">
                <a:solidFill>
                  <a:srgbClr val="F000F0"/>
                </a:solidFill>
                <a:latin typeface="Courier New" panose="02070309020205020404" pitchFamily="49" charset="0"/>
                <a:ea typeface="Times New Roman" panose="02020603050405020304" pitchFamily="18" charset="0"/>
                <a:cs typeface="Times New Roman" panose="02020603050405020304" pitchFamily="18" charset="0"/>
              </a:rPr>
              <a:t>4</a:t>
            </a:r>
            <a:r>
              <a:rPr lang="en-US">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2400">
              <a:latin typeface="Calibri" panose="020F0502020204030204" pitchFamily="34" charset="0"/>
              <a:ea typeface="Times New Roman" panose="02020603050405020304" pitchFamily="18" charset="0"/>
              <a:cs typeface="Times New Roman" panose="02020603050405020304" pitchFamily="18" charset="0"/>
            </a:endParaRPr>
          </a:p>
          <a:p>
            <a:pPr>
              <a:lnSpc>
                <a:spcPct val="107000"/>
              </a:lnSpc>
            </a:pPr>
            <a:r>
              <a:rPr lang="en-US">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endParaRPr lang="en-US" sz="2400">
              <a:latin typeface="Calibri" panose="020F0502020204030204" pitchFamily="34" charset="0"/>
              <a:ea typeface="Times New Roman" panose="02020603050405020304" pitchFamily="18" charset="0"/>
              <a:cs typeface="Times New Roman" panose="02020603050405020304" pitchFamily="18" charset="0"/>
            </a:endParaRPr>
          </a:p>
          <a:p>
            <a:pPr>
              <a:lnSpc>
                <a:spcPct val="107000"/>
              </a:lnSpc>
            </a:pPr>
            <a:r>
              <a:rPr lang="en-US" b="1">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int64_t </a:t>
            </a:r>
            <a:r>
              <a:rPr lang="en-US">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area</a:t>
            </a:r>
            <a:r>
              <a:rPr lang="en-US">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en-US" b="1">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int </a:t>
            </a:r>
            <a:r>
              <a:rPr lang="en-US">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i</a:t>
            </a:r>
            <a:r>
              <a:rPr lang="en-US">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b="1">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int </a:t>
            </a:r>
            <a:r>
              <a:rPr lang="en-US">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j</a:t>
            </a:r>
            <a:r>
              <a:rPr lang="en-US">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b="1">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int </a:t>
            </a:r>
            <a:r>
              <a:rPr lang="en-US">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k</a:t>
            </a:r>
            <a:r>
              <a:rPr lang="en-US">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2400">
              <a:latin typeface="Calibri" panose="020F0502020204030204" pitchFamily="34" charset="0"/>
              <a:ea typeface="Times New Roman" panose="02020603050405020304" pitchFamily="18" charset="0"/>
              <a:cs typeface="Times New Roman" panose="02020603050405020304" pitchFamily="18" charset="0"/>
            </a:endParaRPr>
          </a:p>
          <a:p>
            <a:pPr>
              <a:lnSpc>
                <a:spcPct val="107000"/>
              </a:lnSpc>
            </a:pPr>
            <a:r>
              <a:rPr lang="en-US">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2400">
              <a:latin typeface="Calibri" panose="020F0502020204030204" pitchFamily="34" charset="0"/>
              <a:ea typeface="Times New Roman" panose="02020603050405020304" pitchFamily="18" charset="0"/>
              <a:cs typeface="Times New Roman" panose="02020603050405020304" pitchFamily="18" charset="0"/>
            </a:endParaRPr>
          </a:p>
          <a:p>
            <a:pPr>
              <a:lnSpc>
                <a:spcPct val="107000"/>
              </a:lnSpc>
            </a:pPr>
            <a:r>
              <a:rPr lang="en-US">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b="1">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int64_t </a:t>
            </a:r>
            <a:r>
              <a:rPr lang="en-US">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s</a:t>
            </a:r>
            <a:r>
              <a:rPr lang="en-US">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en-US">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p</a:t>
            </a:r>
            <a:r>
              <a:rPr lang="en-US">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en-US">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i</a:t>
            </a:r>
            <a:r>
              <a:rPr lang="en-US">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en-US">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first</a:t>
            </a:r>
            <a:r>
              <a:rPr lang="en-US">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en-US">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p</a:t>
            </a:r>
            <a:r>
              <a:rPr lang="en-US">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en-US">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j</a:t>
            </a:r>
            <a:r>
              <a:rPr lang="en-US">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en-US">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second</a:t>
            </a:r>
            <a:r>
              <a:rPr lang="en-US">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en-US">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p</a:t>
            </a:r>
            <a:r>
              <a:rPr lang="en-US">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en-US">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k</a:t>
            </a:r>
            <a:r>
              <a:rPr lang="en-US">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en-US">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second</a:t>
            </a:r>
            <a:r>
              <a:rPr lang="en-US">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2400">
              <a:latin typeface="Calibri" panose="020F0502020204030204" pitchFamily="34" charset="0"/>
              <a:ea typeface="Times New Roman" panose="02020603050405020304" pitchFamily="18" charset="0"/>
              <a:cs typeface="Times New Roman" panose="02020603050405020304" pitchFamily="18" charset="0"/>
            </a:endParaRPr>
          </a:p>
          <a:p>
            <a:pPr>
              <a:lnSpc>
                <a:spcPct val="107000"/>
              </a:lnSpc>
            </a:pPr>
            <a:r>
              <a:rPr lang="en-US">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p</a:t>
            </a:r>
            <a:r>
              <a:rPr lang="en-US">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en-US">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j</a:t>
            </a:r>
            <a:r>
              <a:rPr lang="en-US">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en-US">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first</a:t>
            </a:r>
            <a:r>
              <a:rPr lang="en-US">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en-US">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p</a:t>
            </a:r>
            <a:r>
              <a:rPr lang="en-US">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en-US">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k</a:t>
            </a:r>
            <a:r>
              <a:rPr lang="en-US">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en-US">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second</a:t>
            </a:r>
            <a:r>
              <a:rPr lang="en-US">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en-US">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p</a:t>
            </a:r>
            <a:r>
              <a:rPr lang="en-US">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en-US">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i</a:t>
            </a:r>
            <a:r>
              <a:rPr lang="en-US">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en-US">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second</a:t>
            </a:r>
            <a:r>
              <a:rPr lang="en-US">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2400">
              <a:latin typeface="Calibri" panose="020F0502020204030204" pitchFamily="34" charset="0"/>
              <a:ea typeface="Times New Roman" panose="02020603050405020304" pitchFamily="18" charset="0"/>
              <a:cs typeface="Times New Roman" panose="02020603050405020304" pitchFamily="18" charset="0"/>
            </a:endParaRPr>
          </a:p>
          <a:p>
            <a:pPr>
              <a:lnSpc>
                <a:spcPct val="107000"/>
              </a:lnSpc>
            </a:pPr>
            <a:r>
              <a:rPr lang="en-US">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p</a:t>
            </a:r>
            <a:r>
              <a:rPr lang="en-US">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en-US">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k</a:t>
            </a:r>
            <a:r>
              <a:rPr lang="en-US">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en-US">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first</a:t>
            </a:r>
            <a:r>
              <a:rPr lang="en-US">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en-US">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p</a:t>
            </a:r>
            <a:r>
              <a:rPr lang="en-US">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en-US">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i</a:t>
            </a:r>
            <a:r>
              <a:rPr lang="en-US">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en-US">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second</a:t>
            </a:r>
            <a:r>
              <a:rPr lang="en-US">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en-US">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p</a:t>
            </a:r>
            <a:r>
              <a:rPr lang="en-US">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en-US">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j</a:t>
            </a:r>
            <a:r>
              <a:rPr lang="en-US">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en-US">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second</a:t>
            </a:r>
            <a:r>
              <a:rPr lang="en-US">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2400">
              <a:latin typeface="Calibri" panose="020F0502020204030204" pitchFamily="34" charset="0"/>
              <a:ea typeface="Times New Roman" panose="02020603050405020304" pitchFamily="18" charset="0"/>
              <a:cs typeface="Times New Roman" panose="02020603050405020304" pitchFamily="18" charset="0"/>
            </a:endParaRPr>
          </a:p>
          <a:p>
            <a:pPr>
              <a:lnSpc>
                <a:spcPct val="107000"/>
              </a:lnSpc>
            </a:pPr>
            <a:r>
              <a:rPr lang="en-US">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b="1">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return </a:t>
            </a:r>
            <a:r>
              <a:rPr lang="en-US">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s</a:t>
            </a:r>
            <a:r>
              <a:rPr lang="en-US">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2400">
              <a:latin typeface="Calibri" panose="020F0502020204030204" pitchFamily="34" charset="0"/>
              <a:ea typeface="Times New Roman" panose="02020603050405020304" pitchFamily="18" charset="0"/>
              <a:cs typeface="Times New Roman" panose="02020603050405020304" pitchFamily="18" charset="0"/>
            </a:endParaRPr>
          </a:p>
          <a:p>
            <a:pPr>
              <a:lnSpc>
                <a:spcPct val="107000"/>
              </a:lnSpc>
            </a:pPr>
            <a:r>
              <a:rPr lang="en-US">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2400">
              <a:effectLst/>
              <a:latin typeface="Calibri" panose="020F0502020204030204" pitchFamily="34" charset="0"/>
              <a:ea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3"/>
          <a:stretch>
            <a:fillRect/>
          </a:stretch>
        </p:blipFill>
        <p:spPr>
          <a:xfrm>
            <a:off x="154113" y="6376000"/>
            <a:ext cx="1975275" cy="371888"/>
          </a:xfrm>
          <a:prstGeom prst="rect">
            <a:avLst/>
          </a:prstGeom>
        </p:spPr>
      </p:pic>
      <p:pic>
        <p:nvPicPr>
          <p:cNvPr id="6" name="Picture 4" descr="Related imag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267522" y="5729109"/>
            <a:ext cx="798582" cy="10719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419217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Vertic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arn(inVertic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arn(inVertical)">
                                      <p:cBhvr>
                                        <p:cTn id="32" dur="500"/>
                                        <p:tgtEl>
                                          <p:spTgt spid="3">
                                            <p:txEl>
                                              <p:pRg st="5" end="5"/>
                                            </p:txEl>
                                          </p:spTgt>
                                        </p:tgtEl>
                                      </p:cBhvr>
                                    </p:animEffect>
                                  </p:childTnLst>
                                </p:cTn>
                              </p:par>
                              <p:par>
                                <p:cTn id="33" presetID="16" presetClass="entr" presetSubtype="21" fill="hold" nodeType="with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barn(inVertical)">
                                      <p:cBhvr>
                                        <p:cTn id="35" dur="500"/>
                                        <p:tgtEl>
                                          <p:spTgt spid="3">
                                            <p:txEl>
                                              <p:pRg st="6" end="6"/>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6" presetClass="entr" presetSubtype="21" fill="hold" nodeType="clickEffect">
                                  <p:stCondLst>
                                    <p:cond delay="0"/>
                                  </p:stCondLst>
                                  <p:childTnLst>
                                    <p:set>
                                      <p:cBhvr>
                                        <p:cTn id="39" dur="1" fill="hold">
                                          <p:stCondLst>
                                            <p:cond delay="0"/>
                                          </p:stCondLst>
                                        </p:cTn>
                                        <p:tgtEl>
                                          <p:spTgt spid="3">
                                            <p:txEl>
                                              <p:pRg st="7" end="7"/>
                                            </p:txEl>
                                          </p:spTgt>
                                        </p:tgtEl>
                                        <p:attrNameLst>
                                          <p:attrName>style.visibility</p:attrName>
                                        </p:attrNameLst>
                                      </p:cBhvr>
                                      <p:to>
                                        <p:strVal val="visible"/>
                                      </p:to>
                                    </p:set>
                                    <p:animEffect transition="in" filter="barn(inVertical)">
                                      <p:cBhvr>
                                        <p:cTn id="40" dur="500"/>
                                        <p:tgtEl>
                                          <p:spTgt spid="3">
                                            <p:txEl>
                                              <p:pRg st="7" end="7"/>
                                            </p:txEl>
                                          </p:spTgt>
                                        </p:tgtEl>
                                      </p:cBhvr>
                                    </p:animEffect>
                                  </p:childTnLst>
                                </p:cTn>
                              </p:par>
                              <p:par>
                                <p:cTn id="41" presetID="16" presetClass="entr" presetSubtype="21" fill="hold" nodeType="with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Effect transition="in" filter="barn(inVertical)">
                                      <p:cBhvr>
                                        <p:cTn id="43" dur="500"/>
                                        <p:tgtEl>
                                          <p:spTgt spid="3">
                                            <p:txEl>
                                              <p:pRg st="8" end="8"/>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6" presetClass="entr" presetSubtype="21" fill="hold" nodeType="clickEffect">
                                  <p:stCondLst>
                                    <p:cond delay="0"/>
                                  </p:stCondLst>
                                  <p:childTnLst>
                                    <p:set>
                                      <p:cBhvr>
                                        <p:cTn id="47" dur="1" fill="hold">
                                          <p:stCondLst>
                                            <p:cond delay="0"/>
                                          </p:stCondLst>
                                        </p:cTn>
                                        <p:tgtEl>
                                          <p:spTgt spid="3">
                                            <p:txEl>
                                              <p:pRg st="9" end="9"/>
                                            </p:txEl>
                                          </p:spTgt>
                                        </p:tgtEl>
                                        <p:attrNameLst>
                                          <p:attrName>style.visibility</p:attrName>
                                        </p:attrNameLst>
                                      </p:cBhvr>
                                      <p:to>
                                        <p:strVal val="visible"/>
                                      </p:to>
                                    </p:set>
                                    <p:animEffect transition="in" filter="barn(inVertical)">
                                      <p:cBhvr>
                                        <p:cTn id="48" dur="500"/>
                                        <p:tgtEl>
                                          <p:spTgt spid="3">
                                            <p:txEl>
                                              <p:pRg st="9" end="9"/>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16" presetClass="entr" presetSubtype="21" fill="hold" nodeType="clickEffect">
                                  <p:stCondLst>
                                    <p:cond delay="0"/>
                                  </p:stCondLst>
                                  <p:childTnLst>
                                    <p:set>
                                      <p:cBhvr>
                                        <p:cTn id="52" dur="1" fill="hold">
                                          <p:stCondLst>
                                            <p:cond delay="0"/>
                                          </p:stCondLst>
                                        </p:cTn>
                                        <p:tgtEl>
                                          <p:spTgt spid="3">
                                            <p:txEl>
                                              <p:pRg st="10" end="10"/>
                                            </p:txEl>
                                          </p:spTgt>
                                        </p:tgtEl>
                                        <p:attrNameLst>
                                          <p:attrName>style.visibility</p:attrName>
                                        </p:attrNameLst>
                                      </p:cBhvr>
                                      <p:to>
                                        <p:strVal val="visible"/>
                                      </p:to>
                                    </p:set>
                                    <p:animEffect transition="in" filter="barn(inVertical)">
                                      <p:cBhvr>
                                        <p:cTn id="53" dur="500"/>
                                        <p:tgtEl>
                                          <p:spTgt spid="3">
                                            <p:txEl>
                                              <p:pRg st="10" end="10"/>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42" presetClass="entr" presetSubtype="0" fill="hold" nodeType="clickEffect">
                                  <p:stCondLst>
                                    <p:cond delay="0"/>
                                  </p:stCondLst>
                                  <p:childTnLst>
                                    <p:set>
                                      <p:cBhvr>
                                        <p:cTn id="57" dur="1" fill="hold">
                                          <p:stCondLst>
                                            <p:cond delay="0"/>
                                          </p:stCondLst>
                                        </p:cTn>
                                        <p:tgtEl>
                                          <p:spTgt spid="3">
                                            <p:txEl>
                                              <p:pRg st="12" end="12"/>
                                            </p:txEl>
                                          </p:spTgt>
                                        </p:tgtEl>
                                        <p:attrNameLst>
                                          <p:attrName>style.visibility</p:attrName>
                                        </p:attrNameLst>
                                      </p:cBhvr>
                                      <p:to>
                                        <p:strVal val="visible"/>
                                      </p:to>
                                    </p:set>
                                    <p:animEffect transition="in" filter="fade">
                                      <p:cBhvr>
                                        <p:cTn id="58" dur="1000"/>
                                        <p:tgtEl>
                                          <p:spTgt spid="3">
                                            <p:txEl>
                                              <p:pRg st="12" end="12"/>
                                            </p:txEl>
                                          </p:spTgt>
                                        </p:tgtEl>
                                      </p:cBhvr>
                                    </p:animEffect>
                                    <p:anim calcmode="lin" valueType="num">
                                      <p:cBhvr>
                                        <p:cTn id="59" dur="1000" fill="hold"/>
                                        <p:tgtEl>
                                          <p:spTgt spid="3">
                                            <p:txEl>
                                              <p:pRg st="12" end="12"/>
                                            </p:txEl>
                                          </p:spTgt>
                                        </p:tgtEl>
                                        <p:attrNameLst>
                                          <p:attrName>ppt_x</p:attrName>
                                        </p:attrNameLst>
                                      </p:cBhvr>
                                      <p:tavLst>
                                        <p:tav tm="0">
                                          <p:val>
                                            <p:strVal val="#ppt_x"/>
                                          </p:val>
                                        </p:tav>
                                        <p:tav tm="100000">
                                          <p:val>
                                            <p:strVal val="#ppt_x"/>
                                          </p:val>
                                        </p:tav>
                                      </p:tavLst>
                                    </p:anim>
                                    <p:anim calcmode="lin" valueType="num">
                                      <p:cBhvr>
                                        <p:cTn id="60" dur="1000" fill="hold"/>
                                        <p:tgtEl>
                                          <p:spTgt spid="3">
                                            <p:txEl>
                                              <p:pRg st="12" end="12"/>
                                            </p:txEl>
                                          </p:spTgt>
                                        </p:tgtEl>
                                        <p:attrNameLst>
                                          <p:attrName>ppt_y</p:attrName>
                                        </p:attrNameLst>
                                      </p:cBhvr>
                                      <p:tavLst>
                                        <p:tav tm="0">
                                          <p:val>
                                            <p:strVal val="#ppt_y+.1"/>
                                          </p:val>
                                        </p:tav>
                                        <p:tav tm="100000">
                                          <p:val>
                                            <p:strVal val="#ppt_y"/>
                                          </p:val>
                                        </p:tav>
                                      </p:tavLst>
                                    </p:anim>
                                  </p:childTnLst>
                                </p:cTn>
                              </p:par>
                              <p:par>
                                <p:cTn id="61" presetID="42" presetClass="entr" presetSubtype="0" fill="hold" nodeType="withEffect">
                                  <p:stCondLst>
                                    <p:cond delay="0"/>
                                  </p:stCondLst>
                                  <p:childTnLst>
                                    <p:set>
                                      <p:cBhvr>
                                        <p:cTn id="62" dur="1" fill="hold">
                                          <p:stCondLst>
                                            <p:cond delay="0"/>
                                          </p:stCondLst>
                                        </p:cTn>
                                        <p:tgtEl>
                                          <p:spTgt spid="3">
                                            <p:txEl>
                                              <p:pRg st="13" end="13"/>
                                            </p:txEl>
                                          </p:spTgt>
                                        </p:tgtEl>
                                        <p:attrNameLst>
                                          <p:attrName>style.visibility</p:attrName>
                                        </p:attrNameLst>
                                      </p:cBhvr>
                                      <p:to>
                                        <p:strVal val="visible"/>
                                      </p:to>
                                    </p:set>
                                    <p:animEffect transition="in" filter="fade">
                                      <p:cBhvr>
                                        <p:cTn id="63" dur="1000"/>
                                        <p:tgtEl>
                                          <p:spTgt spid="3">
                                            <p:txEl>
                                              <p:pRg st="13" end="13"/>
                                            </p:txEl>
                                          </p:spTgt>
                                        </p:tgtEl>
                                      </p:cBhvr>
                                    </p:animEffect>
                                    <p:anim calcmode="lin" valueType="num">
                                      <p:cBhvr>
                                        <p:cTn id="64" dur="1000" fill="hold"/>
                                        <p:tgtEl>
                                          <p:spTgt spid="3">
                                            <p:txEl>
                                              <p:pRg st="13" end="13"/>
                                            </p:txEl>
                                          </p:spTgt>
                                        </p:tgtEl>
                                        <p:attrNameLst>
                                          <p:attrName>ppt_x</p:attrName>
                                        </p:attrNameLst>
                                      </p:cBhvr>
                                      <p:tavLst>
                                        <p:tav tm="0">
                                          <p:val>
                                            <p:strVal val="#ppt_x"/>
                                          </p:val>
                                        </p:tav>
                                        <p:tav tm="100000">
                                          <p:val>
                                            <p:strVal val="#ppt_x"/>
                                          </p:val>
                                        </p:tav>
                                      </p:tavLst>
                                    </p:anim>
                                    <p:anim calcmode="lin" valueType="num">
                                      <p:cBhvr>
                                        <p:cTn id="65" dur="1000" fill="hold"/>
                                        <p:tgtEl>
                                          <p:spTgt spid="3">
                                            <p:txEl>
                                              <p:pRg st="13" end="13"/>
                                            </p:txEl>
                                          </p:spTgt>
                                        </p:tgtEl>
                                        <p:attrNameLst>
                                          <p:attrName>ppt_y</p:attrName>
                                        </p:attrNameLst>
                                      </p:cBhvr>
                                      <p:tavLst>
                                        <p:tav tm="0">
                                          <p:val>
                                            <p:strVal val="#ppt_y+.1"/>
                                          </p:val>
                                        </p:tav>
                                        <p:tav tm="100000">
                                          <p:val>
                                            <p:strVal val="#ppt_y"/>
                                          </p:val>
                                        </p:tav>
                                      </p:tavLst>
                                    </p:anim>
                                  </p:childTnLst>
                                </p:cTn>
                              </p:par>
                              <p:par>
                                <p:cTn id="66" presetID="42" presetClass="entr" presetSubtype="0" fill="hold" nodeType="withEffect">
                                  <p:stCondLst>
                                    <p:cond delay="0"/>
                                  </p:stCondLst>
                                  <p:childTnLst>
                                    <p:set>
                                      <p:cBhvr>
                                        <p:cTn id="67" dur="1" fill="hold">
                                          <p:stCondLst>
                                            <p:cond delay="0"/>
                                          </p:stCondLst>
                                        </p:cTn>
                                        <p:tgtEl>
                                          <p:spTgt spid="3">
                                            <p:txEl>
                                              <p:pRg st="18" end="18"/>
                                            </p:txEl>
                                          </p:spTgt>
                                        </p:tgtEl>
                                        <p:attrNameLst>
                                          <p:attrName>style.visibility</p:attrName>
                                        </p:attrNameLst>
                                      </p:cBhvr>
                                      <p:to>
                                        <p:strVal val="visible"/>
                                      </p:to>
                                    </p:set>
                                    <p:animEffect transition="in" filter="fade">
                                      <p:cBhvr>
                                        <p:cTn id="68" dur="1000"/>
                                        <p:tgtEl>
                                          <p:spTgt spid="3">
                                            <p:txEl>
                                              <p:pRg st="18" end="18"/>
                                            </p:txEl>
                                          </p:spTgt>
                                        </p:tgtEl>
                                      </p:cBhvr>
                                    </p:animEffect>
                                    <p:anim calcmode="lin" valueType="num">
                                      <p:cBhvr>
                                        <p:cTn id="69" dur="1000" fill="hold"/>
                                        <p:tgtEl>
                                          <p:spTgt spid="3">
                                            <p:txEl>
                                              <p:pRg st="18" end="18"/>
                                            </p:txEl>
                                          </p:spTgt>
                                        </p:tgtEl>
                                        <p:attrNameLst>
                                          <p:attrName>ppt_x</p:attrName>
                                        </p:attrNameLst>
                                      </p:cBhvr>
                                      <p:tavLst>
                                        <p:tav tm="0">
                                          <p:val>
                                            <p:strVal val="#ppt_x"/>
                                          </p:val>
                                        </p:tav>
                                        <p:tav tm="100000">
                                          <p:val>
                                            <p:strVal val="#ppt_x"/>
                                          </p:val>
                                        </p:tav>
                                      </p:tavLst>
                                    </p:anim>
                                    <p:anim calcmode="lin" valueType="num">
                                      <p:cBhvr>
                                        <p:cTn id="70" dur="1000" fill="hold"/>
                                        <p:tgtEl>
                                          <p:spTgt spid="3">
                                            <p:txEl>
                                              <p:pRg st="18" end="18"/>
                                            </p:txEl>
                                          </p:spTgt>
                                        </p:tgtEl>
                                        <p:attrNameLst>
                                          <p:attrName>ppt_y</p:attrName>
                                        </p:attrNameLst>
                                      </p:cBhvr>
                                      <p:tavLst>
                                        <p:tav tm="0">
                                          <p:val>
                                            <p:strVal val="#ppt_y+.1"/>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6" presetClass="entr" presetSubtype="16" fill="hold" nodeType="clickEffect">
                                  <p:stCondLst>
                                    <p:cond delay="0"/>
                                  </p:stCondLst>
                                  <p:childTnLst>
                                    <p:set>
                                      <p:cBhvr>
                                        <p:cTn id="74" dur="1" fill="hold">
                                          <p:stCondLst>
                                            <p:cond delay="0"/>
                                          </p:stCondLst>
                                        </p:cTn>
                                        <p:tgtEl>
                                          <p:spTgt spid="3">
                                            <p:txEl>
                                              <p:pRg st="14" end="14"/>
                                            </p:txEl>
                                          </p:spTgt>
                                        </p:tgtEl>
                                        <p:attrNameLst>
                                          <p:attrName>style.visibility</p:attrName>
                                        </p:attrNameLst>
                                      </p:cBhvr>
                                      <p:to>
                                        <p:strVal val="visible"/>
                                      </p:to>
                                    </p:set>
                                    <p:animEffect transition="in" filter="circle(in)">
                                      <p:cBhvr>
                                        <p:cTn id="75" dur="2000"/>
                                        <p:tgtEl>
                                          <p:spTgt spid="3">
                                            <p:txEl>
                                              <p:pRg st="14" end="14"/>
                                            </p:txEl>
                                          </p:spTgt>
                                        </p:tgtEl>
                                      </p:cBhvr>
                                    </p:animEffect>
                                  </p:childTnLst>
                                </p:cTn>
                              </p:par>
                              <p:par>
                                <p:cTn id="76" presetID="6" presetClass="entr" presetSubtype="16" fill="hold" nodeType="withEffect">
                                  <p:stCondLst>
                                    <p:cond delay="0"/>
                                  </p:stCondLst>
                                  <p:childTnLst>
                                    <p:set>
                                      <p:cBhvr>
                                        <p:cTn id="77" dur="1" fill="hold">
                                          <p:stCondLst>
                                            <p:cond delay="0"/>
                                          </p:stCondLst>
                                        </p:cTn>
                                        <p:tgtEl>
                                          <p:spTgt spid="3">
                                            <p:txEl>
                                              <p:pRg st="15" end="15"/>
                                            </p:txEl>
                                          </p:spTgt>
                                        </p:tgtEl>
                                        <p:attrNameLst>
                                          <p:attrName>style.visibility</p:attrName>
                                        </p:attrNameLst>
                                      </p:cBhvr>
                                      <p:to>
                                        <p:strVal val="visible"/>
                                      </p:to>
                                    </p:set>
                                    <p:animEffect transition="in" filter="circle(in)">
                                      <p:cBhvr>
                                        <p:cTn id="78" dur="2000"/>
                                        <p:tgtEl>
                                          <p:spTgt spid="3">
                                            <p:txEl>
                                              <p:pRg st="15" end="15"/>
                                            </p:txEl>
                                          </p:spTgt>
                                        </p:tgtEl>
                                      </p:cBhvr>
                                    </p:animEffect>
                                  </p:childTnLst>
                                </p:cTn>
                              </p:par>
                              <p:par>
                                <p:cTn id="79" presetID="6" presetClass="entr" presetSubtype="16" fill="hold" nodeType="withEffect">
                                  <p:stCondLst>
                                    <p:cond delay="0"/>
                                  </p:stCondLst>
                                  <p:childTnLst>
                                    <p:set>
                                      <p:cBhvr>
                                        <p:cTn id="80" dur="1" fill="hold">
                                          <p:stCondLst>
                                            <p:cond delay="0"/>
                                          </p:stCondLst>
                                        </p:cTn>
                                        <p:tgtEl>
                                          <p:spTgt spid="3">
                                            <p:txEl>
                                              <p:pRg st="16" end="16"/>
                                            </p:txEl>
                                          </p:spTgt>
                                        </p:tgtEl>
                                        <p:attrNameLst>
                                          <p:attrName>style.visibility</p:attrName>
                                        </p:attrNameLst>
                                      </p:cBhvr>
                                      <p:to>
                                        <p:strVal val="visible"/>
                                      </p:to>
                                    </p:set>
                                    <p:animEffect transition="in" filter="circle(in)">
                                      <p:cBhvr>
                                        <p:cTn id="81" dur="2000"/>
                                        <p:tgtEl>
                                          <p:spTgt spid="3">
                                            <p:txEl>
                                              <p:pRg st="16" end="16"/>
                                            </p:txEl>
                                          </p:spTgt>
                                        </p:tgtEl>
                                      </p:cBhvr>
                                    </p:animEffect>
                                  </p:childTnLst>
                                </p:cTn>
                              </p:par>
                            </p:childTnLst>
                          </p:cTn>
                        </p:par>
                      </p:childTnLst>
                    </p:cTn>
                  </p:par>
                  <p:par>
                    <p:cTn id="82" fill="hold">
                      <p:stCondLst>
                        <p:cond delay="indefinite"/>
                      </p:stCondLst>
                      <p:childTnLst>
                        <p:par>
                          <p:cTn id="83" fill="hold">
                            <p:stCondLst>
                              <p:cond delay="0"/>
                            </p:stCondLst>
                            <p:childTnLst>
                              <p:par>
                                <p:cTn id="84" presetID="16" presetClass="entr" presetSubtype="21" fill="hold" nodeType="clickEffect">
                                  <p:stCondLst>
                                    <p:cond delay="0"/>
                                  </p:stCondLst>
                                  <p:childTnLst>
                                    <p:set>
                                      <p:cBhvr>
                                        <p:cTn id="85" dur="1" fill="hold">
                                          <p:stCondLst>
                                            <p:cond delay="0"/>
                                          </p:stCondLst>
                                        </p:cTn>
                                        <p:tgtEl>
                                          <p:spTgt spid="3">
                                            <p:txEl>
                                              <p:pRg st="17" end="17"/>
                                            </p:txEl>
                                          </p:spTgt>
                                        </p:tgtEl>
                                        <p:attrNameLst>
                                          <p:attrName>style.visibility</p:attrName>
                                        </p:attrNameLst>
                                      </p:cBhvr>
                                      <p:to>
                                        <p:strVal val="visible"/>
                                      </p:to>
                                    </p:set>
                                    <p:animEffect transition="in" filter="barn(inVertical)">
                                      <p:cBhvr>
                                        <p:cTn id="86" dur="500"/>
                                        <p:tgtEl>
                                          <p:spTgt spid="3">
                                            <p:txEl>
                                              <p:pRg st="17" end="17"/>
                                            </p:txEl>
                                          </p:spTgt>
                                        </p:tgtEl>
                                      </p:cBhvr>
                                    </p:animEffect>
                                  </p:childTnLst>
                                </p:cTn>
                              </p:par>
                            </p:childTnLst>
                          </p:cTn>
                        </p:par>
                      </p:childTnLst>
                    </p:cTn>
                  </p:par>
                  <p:par>
                    <p:cTn id="87" fill="hold">
                      <p:stCondLst>
                        <p:cond delay="indefinite"/>
                      </p:stCondLst>
                      <p:childTnLst>
                        <p:par>
                          <p:cTn id="88" fill="hold">
                            <p:stCondLst>
                              <p:cond delay="0"/>
                            </p:stCondLst>
                            <p:childTnLst>
                              <p:par>
                                <p:cTn id="89" presetID="53" presetClass="entr" presetSubtype="16" fill="hold" nodeType="clickEffect">
                                  <p:stCondLst>
                                    <p:cond delay="0"/>
                                  </p:stCondLst>
                                  <p:childTnLst>
                                    <p:set>
                                      <p:cBhvr>
                                        <p:cTn id="90" dur="1" fill="hold">
                                          <p:stCondLst>
                                            <p:cond delay="0"/>
                                          </p:stCondLst>
                                        </p:cTn>
                                        <p:tgtEl>
                                          <p:spTgt spid="6"/>
                                        </p:tgtEl>
                                        <p:attrNameLst>
                                          <p:attrName>style.visibility</p:attrName>
                                        </p:attrNameLst>
                                      </p:cBhvr>
                                      <p:to>
                                        <p:strVal val="visible"/>
                                      </p:to>
                                    </p:set>
                                    <p:anim calcmode="lin" valueType="num">
                                      <p:cBhvr>
                                        <p:cTn id="91" dur="500" fill="hold"/>
                                        <p:tgtEl>
                                          <p:spTgt spid="6"/>
                                        </p:tgtEl>
                                        <p:attrNameLst>
                                          <p:attrName>ppt_w</p:attrName>
                                        </p:attrNameLst>
                                      </p:cBhvr>
                                      <p:tavLst>
                                        <p:tav tm="0">
                                          <p:val>
                                            <p:fltVal val="0"/>
                                          </p:val>
                                        </p:tav>
                                        <p:tav tm="100000">
                                          <p:val>
                                            <p:strVal val="#ppt_w"/>
                                          </p:val>
                                        </p:tav>
                                      </p:tavLst>
                                    </p:anim>
                                    <p:anim calcmode="lin" valueType="num">
                                      <p:cBhvr>
                                        <p:cTn id="92" dur="500" fill="hold"/>
                                        <p:tgtEl>
                                          <p:spTgt spid="6"/>
                                        </p:tgtEl>
                                        <p:attrNameLst>
                                          <p:attrName>ppt_h</p:attrName>
                                        </p:attrNameLst>
                                      </p:cBhvr>
                                      <p:tavLst>
                                        <p:tav tm="0">
                                          <p:val>
                                            <p:fltVal val="0"/>
                                          </p:val>
                                        </p:tav>
                                        <p:tav tm="100000">
                                          <p:val>
                                            <p:strVal val="#ppt_h"/>
                                          </p:val>
                                        </p:tav>
                                      </p:tavLst>
                                    </p:anim>
                                    <p:animEffect transition="in" filter="fade">
                                      <p:cBhvr>
                                        <p:cTn id="9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bg>
      <p:bgPr>
        <a:gradFill flip="none" rotWithShape="1">
          <a:gsLst>
            <a:gs pos="76860">
              <a:srgbClr val="FBFEDE"/>
            </a:gs>
            <a:gs pos="8000">
              <a:srgbClr val="FDFBB7"/>
            </a:gs>
            <a:gs pos="35000">
              <a:schemeClr val="accent4">
                <a:lumMod val="0"/>
                <a:lumOff val="100000"/>
              </a:schemeClr>
            </a:gs>
            <a:gs pos="100000">
              <a:schemeClr val="accent4">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31604" y="168575"/>
            <a:ext cx="5726986" cy="650292"/>
          </a:xfrm>
        </p:spPr>
        <p:txBody>
          <a:bodyPr>
            <a:normAutofit/>
            <a:scene3d>
              <a:camera prst="orthographicFront"/>
              <a:lightRig rig="harsh" dir="t"/>
            </a:scene3d>
            <a:sp3d extrusionH="57150" prstMaterial="matte">
              <a:bevelT w="63500" h="12700" prst="angle"/>
              <a:contourClr>
                <a:schemeClr val="bg1">
                  <a:lumMod val="65000"/>
                </a:schemeClr>
              </a:contourClr>
            </a:sp3d>
          </a:bodyPr>
          <a:lstStyle/>
          <a:p>
            <a:r>
              <a:rPr lang="en-US" sz="2400" b="1" cap="none" smtClean="0">
                <a:ln/>
                <a:solidFill>
                  <a:schemeClr val="accent3"/>
                </a:solidFill>
                <a:latin typeface="Arial" panose="020B0604020202020204" pitchFamily="34" charset="0"/>
                <a:cs typeface="Arial" panose="020B0604020202020204" pitchFamily="34" charset="0"/>
              </a:rPr>
              <a:t>GIAO CỦA HAI ĐOẠN THẲNG </a:t>
            </a:r>
            <a:r>
              <a:rPr lang="en-US" sz="2400" b="1" i="1" cap="none" smtClean="0">
                <a:ln/>
                <a:solidFill>
                  <a:schemeClr val="bg1">
                    <a:lumMod val="65000"/>
                  </a:schemeClr>
                </a:solidFill>
                <a:latin typeface="Arial" panose="020B0604020202020204" pitchFamily="34" charset="0"/>
                <a:cs typeface="Arial" panose="020B0604020202020204" pitchFamily="34" charset="0"/>
              </a:rPr>
              <a:t>(tiếp)</a:t>
            </a:r>
            <a:endParaRPr lang="en-US" sz="2400" b="1" i="1" cap="none">
              <a:ln/>
              <a:solidFill>
                <a:schemeClr val="bg1">
                  <a:lumMod val="65000"/>
                </a:schemeClr>
              </a:solidFill>
              <a:effectLst>
                <a:reflection blurRad="6350" stA="55000" endA="300" endPos="45500" dir="5400000" sy="-100000" algn="bl" rotWithShape="0"/>
              </a:effectLst>
              <a:latin typeface="Arial" panose="020B0604020202020204" pitchFamily="34" charset="0"/>
              <a:cs typeface="Arial" panose="020B0604020202020204" pitchFamily="34" charset="0"/>
            </a:endParaRPr>
          </a:p>
        </p:txBody>
      </p:sp>
      <p:sp>
        <p:nvSpPr>
          <p:cNvPr id="14" name="TextBox 13"/>
          <p:cNvSpPr txBox="1"/>
          <p:nvPr/>
        </p:nvSpPr>
        <p:spPr>
          <a:xfrm>
            <a:off x="9989555" y="6505132"/>
            <a:ext cx="1983235" cy="338554"/>
          </a:xfrm>
          <a:prstGeom prst="rect">
            <a:avLst/>
          </a:prstGeom>
          <a:noFill/>
        </p:spPr>
        <p:txBody>
          <a:bodyPr wrap="none" rtlCol="0">
            <a:spAutoFit/>
          </a:bodyPr>
          <a:lstStyle/>
          <a:p>
            <a:r>
              <a:rPr lang="en-US" sz="1600" b="1">
                <a:ln/>
                <a:solidFill>
                  <a:schemeClr val="accent3"/>
                </a:solidFill>
                <a:latin typeface="Arial" panose="020B0604020202020204" pitchFamily="34" charset="0"/>
                <a:cs typeface="Arial" panose="020B0604020202020204" pitchFamily="34" charset="0"/>
              </a:rPr>
              <a:t>HAI ĐOẠN THẲNG</a:t>
            </a:r>
            <a:endParaRPr lang="en-US" sz="1600"/>
          </a:p>
        </p:txBody>
      </p:sp>
      <p:sp>
        <p:nvSpPr>
          <p:cNvPr id="4" name="Rectangle 3"/>
          <p:cNvSpPr/>
          <p:nvPr/>
        </p:nvSpPr>
        <p:spPr>
          <a:xfrm>
            <a:off x="948519" y="1179506"/>
            <a:ext cx="10037929" cy="4537781"/>
          </a:xfrm>
          <a:prstGeom prst="rect">
            <a:avLst/>
          </a:prstGeom>
        </p:spPr>
        <p:txBody>
          <a:bodyPr wrap="square">
            <a:spAutoFit/>
          </a:bodyPr>
          <a:lstStyle/>
          <a:p>
            <a:pPr>
              <a:lnSpc>
                <a:spcPct val="107000"/>
              </a:lnSpc>
            </a:pPr>
            <a:r>
              <a:rPr lang="en-US" b="1">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int </a:t>
            </a:r>
            <a:r>
              <a:rPr lang="en-US">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main</a:t>
            </a:r>
            <a:r>
              <a:rPr lang="en-US">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2400">
              <a:latin typeface="Calibri" panose="020F0502020204030204" pitchFamily="34" charset="0"/>
              <a:ea typeface="Times New Roman" panose="02020603050405020304" pitchFamily="18" charset="0"/>
              <a:cs typeface="Times New Roman" panose="02020603050405020304" pitchFamily="18" charset="0"/>
            </a:endParaRPr>
          </a:p>
          <a:p>
            <a:pPr>
              <a:lnSpc>
                <a:spcPct val="107000"/>
              </a:lnSpc>
            </a:pPr>
            <a:r>
              <a:rPr lang="en-US">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2400">
              <a:latin typeface="Calibri" panose="020F0502020204030204" pitchFamily="34" charset="0"/>
              <a:ea typeface="Times New Roman" panose="02020603050405020304" pitchFamily="18" charset="0"/>
              <a:cs typeface="Times New Roman" panose="02020603050405020304" pitchFamily="18" charset="0"/>
            </a:endParaRPr>
          </a:p>
          <a:p>
            <a:pPr>
              <a:lnSpc>
                <a:spcPct val="107000"/>
              </a:lnSpc>
            </a:pPr>
            <a:r>
              <a:rPr lang="en-US">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fi</a:t>
            </a:r>
            <a:r>
              <a:rPr lang="en-US">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&gt;&gt;</a:t>
            </a:r>
            <a:r>
              <a:rPr lang="en-US">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n</a:t>
            </a:r>
            <a:r>
              <a:rPr lang="en-US">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2400">
              <a:latin typeface="Calibri" panose="020F0502020204030204" pitchFamily="34" charset="0"/>
              <a:ea typeface="Times New Roman" panose="02020603050405020304" pitchFamily="18" charset="0"/>
              <a:cs typeface="Times New Roman" panose="02020603050405020304" pitchFamily="18" charset="0"/>
            </a:endParaRPr>
          </a:p>
          <a:p>
            <a:pPr>
              <a:lnSpc>
                <a:spcPct val="107000"/>
              </a:lnSpc>
            </a:pPr>
            <a:r>
              <a:rPr lang="en-US">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b="1">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for</a:t>
            </a:r>
            <a:r>
              <a:rPr lang="en-US">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en-US" b="1">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int </a:t>
            </a:r>
            <a:r>
              <a:rPr lang="en-US">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i</a:t>
            </a:r>
            <a:r>
              <a:rPr lang="en-US">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en-US">
                <a:solidFill>
                  <a:srgbClr val="F000F0"/>
                </a:solidFill>
                <a:latin typeface="Courier New" panose="02070309020205020404" pitchFamily="49" charset="0"/>
                <a:ea typeface="Times New Roman" panose="02020603050405020304" pitchFamily="18" charset="0"/>
                <a:cs typeface="Times New Roman" panose="02020603050405020304" pitchFamily="18" charset="0"/>
              </a:rPr>
              <a:t>0</a:t>
            </a:r>
            <a:r>
              <a:rPr lang="en-US">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en-US">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i</a:t>
            </a:r>
            <a:r>
              <a:rPr lang="en-US">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&lt;</a:t>
            </a:r>
            <a:r>
              <a:rPr lang="en-US">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n</a:t>
            </a:r>
            <a:r>
              <a:rPr lang="en-US">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en-US">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i</a:t>
            </a:r>
            <a:r>
              <a:rPr lang="en-US">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2400">
              <a:latin typeface="Calibri" panose="020F0502020204030204" pitchFamily="34" charset="0"/>
              <a:ea typeface="Times New Roman" panose="02020603050405020304" pitchFamily="18" charset="0"/>
              <a:cs typeface="Times New Roman" panose="02020603050405020304" pitchFamily="18" charset="0"/>
            </a:endParaRPr>
          </a:p>
          <a:p>
            <a:pPr>
              <a:lnSpc>
                <a:spcPct val="107000"/>
              </a:lnSpc>
            </a:pPr>
            <a:r>
              <a:rPr lang="en-US">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endParaRPr lang="en-US" sz="2400">
              <a:latin typeface="Calibri" panose="020F0502020204030204" pitchFamily="34" charset="0"/>
              <a:ea typeface="Times New Roman" panose="02020603050405020304" pitchFamily="18" charset="0"/>
              <a:cs typeface="Times New Roman" panose="02020603050405020304" pitchFamily="18" charset="0"/>
            </a:endParaRPr>
          </a:p>
          <a:p>
            <a:pPr>
              <a:lnSpc>
                <a:spcPct val="107000"/>
              </a:lnSpc>
            </a:pPr>
            <a:r>
              <a:rPr lang="en-US">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b="1">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for</a:t>
            </a:r>
            <a:r>
              <a:rPr lang="en-US">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en-US" b="1">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int </a:t>
            </a:r>
            <a:r>
              <a:rPr lang="en-US">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j</a:t>
            </a:r>
            <a:r>
              <a:rPr lang="en-US">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en-US">
                <a:solidFill>
                  <a:srgbClr val="F000F0"/>
                </a:solidFill>
                <a:latin typeface="Courier New" panose="02070309020205020404" pitchFamily="49" charset="0"/>
                <a:ea typeface="Times New Roman" panose="02020603050405020304" pitchFamily="18" charset="0"/>
                <a:cs typeface="Times New Roman" panose="02020603050405020304" pitchFamily="18" charset="0"/>
              </a:rPr>
              <a:t>0</a:t>
            </a:r>
            <a:r>
              <a:rPr lang="en-US">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en-US">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j</a:t>
            </a:r>
            <a:r>
              <a:rPr lang="en-US">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&lt;</a:t>
            </a:r>
            <a:r>
              <a:rPr lang="en-US">
                <a:solidFill>
                  <a:srgbClr val="F000F0"/>
                </a:solidFill>
                <a:latin typeface="Courier New" panose="02070309020205020404" pitchFamily="49" charset="0"/>
                <a:ea typeface="Times New Roman" panose="02020603050405020304" pitchFamily="18" charset="0"/>
                <a:cs typeface="Times New Roman" panose="02020603050405020304" pitchFamily="18" charset="0"/>
              </a:rPr>
              <a:t>4</a:t>
            </a:r>
            <a:r>
              <a:rPr lang="en-US">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en-US">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j</a:t>
            </a:r>
            <a:r>
              <a:rPr lang="en-US">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en-US">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fi</a:t>
            </a:r>
            <a:r>
              <a:rPr lang="en-US">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&gt;&gt;</a:t>
            </a:r>
            <a:r>
              <a:rPr lang="en-US">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p</a:t>
            </a:r>
            <a:r>
              <a:rPr lang="en-US">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en-US">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j</a:t>
            </a:r>
            <a:r>
              <a:rPr lang="en-US">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en-US">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first</a:t>
            </a:r>
            <a:r>
              <a:rPr lang="en-US">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&gt;&gt;</a:t>
            </a:r>
            <a:r>
              <a:rPr lang="en-US">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p</a:t>
            </a:r>
            <a:r>
              <a:rPr lang="en-US">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en-US">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j</a:t>
            </a:r>
            <a:r>
              <a:rPr lang="en-US">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en-US">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second</a:t>
            </a:r>
            <a:r>
              <a:rPr lang="en-US">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2400">
              <a:latin typeface="Calibri" panose="020F0502020204030204" pitchFamily="34" charset="0"/>
              <a:ea typeface="Times New Roman" panose="02020603050405020304" pitchFamily="18" charset="0"/>
              <a:cs typeface="Times New Roman" panose="02020603050405020304" pitchFamily="18" charset="0"/>
            </a:endParaRPr>
          </a:p>
          <a:p>
            <a:pPr>
              <a:lnSpc>
                <a:spcPct val="107000"/>
              </a:lnSpc>
            </a:pPr>
            <a:r>
              <a:rPr lang="en-US">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b="1">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if</a:t>
            </a:r>
            <a:r>
              <a:rPr lang="en-US">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en-US">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p</a:t>
            </a:r>
            <a:r>
              <a:rPr lang="en-US">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en-US">
                <a:solidFill>
                  <a:srgbClr val="F000F0"/>
                </a:solidFill>
                <a:latin typeface="Courier New" panose="02070309020205020404" pitchFamily="49" charset="0"/>
                <a:ea typeface="Times New Roman" panose="02020603050405020304" pitchFamily="18" charset="0"/>
                <a:cs typeface="Times New Roman" panose="02020603050405020304" pitchFamily="18" charset="0"/>
              </a:rPr>
              <a:t>0</a:t>
            </a:r>
            <a:r>
              <a:rPr lang="en-US">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]&gt;</a:t>
            </a:r>
            <a:r>
              <a:rPr lang="en-US">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p</a:t>
            </a:r>
            <a:r>
              <a:rPr lang="en-US">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en-US">
                <a:solidFill>
                  <a:srgbClr val="F000F0"/>
                </a:solidFill>
                <a:latin typeface="Courier New" panose="02070309020205020404" pitchFamily="49" charset="0"/>
                <a:ea typeface="Times New Roman" panose="02020603050405020304" pitchFamily="18" charset="0"/>
                <a:cs typeface="Times New Roman" panose="02020603050405020304" pitchFamily="18" charset="0"/>
              </a:rPr>
              <a:t>1</a:t>
            </a:r>
            <a:r>
              <a:rPr lang="en-US">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b="1">
                <a:solidFill>
                  <a:srgbClr val="00A000"/>
                </a:solidFill>
                <a:latin typeface="Courier New" panose="02070309020205020404" pitchFamily="49" charset="0"/>
                <a:ea typeface="Times New Roman" panose="02020603050405020304" pitchFamily="18" charset="0"/>
                <a:cs typeface="Times New Roman" panose="02020603050405020304" pitchFamily="18" charset="0"/>
              </a:rPr>
              <a:t>swap</a:t>
            </a:r>
            <a:r>
              <a:rPr lang="en-US">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en-US">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p</a:t>
            </a:r>
            <a:r>
              <a:rPr lang="en-US">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en-US">
                <a:solidFill>
                  <a:srgbClr val="F000F0"/>
                </a:solidFill>
                <a:latin typeface="Courier New" panose="02070309020205020404" pitchFamily="49" charset="0"/>
                <a:ea typeface="Times New Roman" panose="02020603050405020304" pitchFamily="18" charset="0"/>
                <a:cs typeface="Times New Roman" panose="02020603050405020304" pitchFamily="18" charset="0"/>
              </a:rPr>
              <a:t>0</a:t>
            </a:r>
            <a:r>
              <a:rPr lang="en-US">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en-US">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p</a:t>
            </a:r>
            <a:r>
              <a:rPr lang="en-US">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en-US">
                <a:solidFill>
                  <a:srgbClr val="F000F0"/>
                </a:solidFill>
                <a:latin typeface="Courier New" panose="02070309020205020404" pitchFamily="49" charset="0"/>
                <a:ea typeface="Times New Roman" panose="02020603050405020304" pitchFamily="18" charset="0"/>
                <a:cs typeface="Times New Roman" panose="02020603050405020304" pitchFamily="18" charset="0"/>
              </a:rPr>
              <a:t>1</a:t>
            </a:r>
            <a:r>
              <a:rPr lang="en-US">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2400">
              <a:latin typeface="Calibri" panose="020F0502020204030204" pitchFamily="34" charset="0"/>
              <a:ea typeface="Times New Roman" panose="02020603050405020304" pitchFamily="18" charset="0"/>
              <a:cs typeface="Times New Roman" panose="02020603050405020304" pitchFamily="18" charset="0"/>
            </a:endParaRPr>
          </a:p>
          <a:p>
            <a:pPr>
              <a:lnSpc>
                <a:spcPct val="107000"/>
              </a:lnSpc>
            </a:pPr>
            <a:r>
              <a:rPr lang="en-US">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b="1">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if</a:t>
            </a:r>
            <a:r>
              <a:rPr lang="en-US">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en-US">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p</a:t>
            </a:r>
            <a:r>
              <a:rPr lang="en-US">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en-US">
                <a:solidFill>
                  <a:srgbClr val="F000F0"/>
                </a:solidFill>
                <a:latin typeface="Courier New" panose="02070309020205020404" pitchFamily="49" charset="0"/>
                <a:ea typeface="Times New Roman" panose="02020603050405020304" pitchFamily="18" charset="0"/>
                <a:cs typeface="Times New Roman" panose="02020603050405020304" pitchFamily="18" charset="0"/>
              </a:rPr>
              <a:t>2</a:t>
            </a:r>
            <a:r>
              <a:rPr lang="en-US">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]&gt;</a:t>
            </a:r>
            <a:r>
              <a:rPr lang="en-US">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p</a:t>
            </a:r>
            <a:r>
              <a:rPr lang="en-US">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en-US">
                <a:solidFill>
                  <a:srgbClr val="F000F0"/>
                </a:solidFill>
                <a:latin typeface="Courier New" panose="02070309020205020404" pitchFamily="49" charset="0"/>
                <a:ea typeface="Times New Roman" panose="02020603050405020304" pitchFamily="18" charset="0"/>
                <a:cs typeface="Times New Roman" panose="02020603050405020304" pitchFamily="18" charset="0"/>
              </a:rPr>
              <a:t>3</a:t>
            </a:r>
            <a:r>
              <a:rPr lang="en-US">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b="1">
                <a:solidFill>
                  <a:srgbClr val="00A000"/>
                </a:solidFill>
                <a:latin typeface="Courier New" panose="02070309020205020404" pitchFamily="49" charset="0"/>
                <a:ea typeface="Times New Roman" panose="02020603050405020304" pitchFamily="18" charset="0"/>
                <a:cs typeface="Times New Roman" panose="02020603050405020304" pitchFamily="18" charset="0"/>
              </a:rPr>
              <a:t>swap</a:t>
            </a:r>
            <a:r>
              <a:rPr lang="en-US">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en-US">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p</a:t>
            </a:r>
            <a:r>
              <a:rPr lang="en-US">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en-US">
                <a:solidFill>
                  <a:srgbClr val="F000F0"/>
                </a:solidFill>
                <a:latin typeface="Courier New" panose="02070309020205020404" pitchFamily="49" charset="0"/>
                <a:ea typeface="Times New Roman" panose="02020603050405020304" pitchFamily="18" charset="0"/>
                <a:cs typeface="Times New Roman" panose="02020603050405020304" pitchFamily="18" charset="0"/>
              </a:rPr>
              <a:t>2</a:t>
            </a:r>
            <a:r>
              <a:rPr lang="en-US">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en-US">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p</a:t>
            </a:r>
            <a:r>
              <a:rPr lang="en-US">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en-US">
                <a:solidFill>
                  <a:srgbClr val="F000F0"/>
                </a:solidFill>
                <a:latin typeface="Courier New" panose="02070309020205020404" pitchFamily="49" charset="0"/>
                <a:ea typeface="Times New Roman" panose="02020603050405020304" pitchFamily="18" charset="0"/>
                <a:cs typeface="Times New Roman" panose="02020603050405020304" pitchFamily="18" charset="0"/>
              </a:rPr>
              <a:t>3</a:t>
            </a:r>
            <a:r>
              <a:rPr lang="en-US">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2400">
              <a:latin typeface="Calibri" panose="020F0502020204030204" pitchFamily="34" charset="0"/>
              <a:ea typeface="Times New Roman" panose="02020603050405020304" pitchFamily="18" charset="0"/>
              <a:cs typeface="Times New Roman" panose="02020603050405020304" pitchFamily="18" charset="0"/>
            </a:endParaRPr>
          </a:p>
          <a:p>
            <a:pPr>
              <a:lnSpc>
                <a:spcPct val="107000"/>
              </a:lnSpc>
            </a:pPr>
            <a:r>
              <a:rPr lang="en-US">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b="1">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if</a:t>
            </a:r>
            <a:r>
              <a:rPr lang="en-US">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en-US">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p</a:t>
            </a:r>
            <a:r>
              <a:rPr lang="en-US">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en-US">
                <a:solidFill>
                  <a:srgbClr val="F000F0"/>
                </a:solidFill>
                <a:latin typeface="Courier New" panose="02070309020205020404" pitchFamily="49" charset="0"/>
                <a:ea typeface="Times New Roman" panose="02020603050405020304" pitchFamily="18" charset="0"/>
                <a:cs typeface="Times New Roman" panose="02020603050405020304" pitchFamily="18" charset="0"/>
              </a:rPr>
              <a:t>0</a:t>
            </a:r>
            <a:r>
              <a:rPr lang="en-US">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]&gt;</a:t>
            </a:r>
            <a:r>
              <a:rPr lang="en-US">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p</a:t>
            </a:r>
            <a:r>
              <a:rPr lang="en-US">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en-US">
                <a:solidFill>
                  <a:srgbClr val="F000F0"/>
                </a:solidFill>
                <a:latin typeface="Courier New" panose="02070309020205020404" pitchFamily="49" charset="0"/>
                <a:ea typeface="Times New Roman" panose="02020603050405020304" pitchFamily="18" charset="0"/>
                <a:cs typeface="Times New Roman" panose="02020603050405020304" pitchFamily="18" charset="0"/>
              </a:rPr>
              <a:t>2</a:t>
            </a:r>
            <a:r>
              <a:rPr lang="en-US">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en-US" b="1">
                <a:solidFill>
                  <a:srgbClr val="00A000"/>
                </a:solidFill>
                <a:latin typeface="Courier New" panose="02070309020205020404" pitchFamily="49" charset="0"/>
                <a:ea typeface="Times New Roman" panose="02020603050405020304" pitchFamily="18" charset="0"/>
                <a:cs typeface="Times New Roman" panose="02020603050405020304" pitchFamily="18" charset="0"/>
              </a:rPr>
              <a:t>swap</a:t>
            </a:r>
            <a:r>
              <a:rPr lang="en-US">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en-US">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p</a:t>
            </a:r>
            <a:r>
              <a:rPr lang="en-US">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en-US">
                <a:solidFill>
                  <a:srgbClr val="F000F0"/>
                </a:solidFill>
                <a:latin typeface="Courier New" panose="02070309020205020404" pitchFamily="49" charset="0"/>
                <a:ea typeface="Times New Roman" panose="02020603050405020304" pitchFamily="18" charset="0"/>
                <a:cs typeface="Times New Roman" panose="02020603050405020304" pitchFamily="18" charset="0"/>
              </a:rPr>
              <a:t>0</a:t>
            </a:r>
            <a:r>
              <a:rPr lang="en-US">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en-US">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p</a:t>
            </a:r>
            <a:r>
              <a:rPr lang="en-US">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en-US">
                <a:solidFill>
                  <a:srgbClr val="F000F0"/>
                </a:solidFill>
                <a:latin typeface="Courier New" panose="02070309020205020404" pitchFamily="49" charset="0"/>
                <a:ea typeface="Times New Roman" panose="02020603050405020304" pitchFamily="18" charset="0"/>
                <a:cs typeface="Times New Roman" panose="02020603050405020304" pitchFamily="18" charset="0"/>
              </a:rPr>
              <a:t>2</a:t>
            </a:r>
            <a:r>
              <a:rPr lang="en-US">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b="1">
                <a:solidFill>
                  <a:srgbClr val="00A000"/>
                </a:solidFill>
                <a:latin typeface="Courier New" panose="02070309020205020404" pitchFamily="49" charset="0"/>
                <a:ea typeface="Times New Roman" panose="02020603050405020304" pitchFamily="18" charset="0"/>
                <a:cs typeface="Times New Roman" panose="02020603050405020304" pitchFamily="18" charset="0"/>
              </a:rPr>
              <a:t>swap</a:t>
            </a:r>
            <a:r>
              <a:rPr lang="en-US">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en-US">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p</a:t>
            </a:r>
            <a:r>
              <a:rPr lang="en-US">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en-US">
                <a:solidFill>
                  <a:srgbClr val="F000F0"/>
                </a:solidFill>
                <a:latin typeface="Courier New" panose="02070309020205020404" pitchFamily="49" charset="0"/>
                <a:ea typeface="Times New Roman" panose="02020603050405020304" pitchFamily="18" charset="0"/>
                <a:cs typeface="Times New Roman" panose="02020603050405020304" pitchFamily="18" charset="0"/>
              </a:rPr>
              <a:t>1</a:t>
            </a:r>
            <a:r>
              <a:rPr lang="en-US">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en-US">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p</a:t>
            </a:r>
            <a:r>
              <a:rPr lang="en-US">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en-US">
                <a:solidFill>
                  <a:srgbClr val="F000F0"/>
                </a:solidFill>
                <a:latin typeface="Courier New" panose="02070309020205020404" pitchFamily="49" charset="0"/>
                <a:ea typeface="Times New Roman" panose="02020603050405020304" pitchFamily="18" charset="0"/>
                <a:cs typeface="Times New Roman" panose="02020603050405020304" pitchFamily="18" charset="0"/>
              </a:rPr>
              <a:t>3</a:t>
            </a:r>
            <a:r>
              <a:rPr lang="en-US">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2400">
              <a:latin typeface="Calibri" panose="020F0502020204030204" pitchFamily="34" charset="0"/>
              <a:ea typeface="Times New Roman" panose="02020603050405020304" pitchFamily="18" charset="0"/>
              <a:cs typeface="Times New Roman" panose="02020603050405020304" pitchFamily="18" charset="0"/>
            </a:endParaRPr>
          </a:p>
          <a:p>
            <a:pPr>
              <a:lnSpc>
                <a:spcPct val="107000"/>
              </a:lnSpc>
            </a:pPr>
            <a:r>
              <a:rPr lang="en-US">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s0</a:t>
            </a:r>
            <a:r>
              <a:rPr lang="en-US">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en-US">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area</a:t>
            </a:r>
            <a:r>
              <a:rPr lang="en-US">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en-US">
                <a:solidFill>
                  <a:srgbClr val="F000F0"/>
                </a:solidFill>
                <a:latin typeface="Courier New" panose="02070309020205020404" pitchFamily="49" charset="0"/>
                <a:ea typeface="Times New Roman" panose="02020603050405020304" pitchFamily="18" charset="0"/>
                <a:cs typeface="Times New Roman" panose="02020603050405020304" pitchFamily="18" charset="0"/>
              </a:rPr>
              <a:t>0</a:t>
            </a:r>
            <a:r>
              <a:rPr lang="en-US">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en-US">
                <a:solidFill>
                  <a:srgbClr val="F000F0"/>
                </a:solidFill>
                <a:latin typeface="Courier New" panose="02070309020205020404" pitchFamily="49" charset="0"/>
                <a:ea typeface="Times New Roman" panose="02020603050405020304" pitchFamily="18" charset="0"/>
                <a:cs typeface="Times New Roman" panose="02020603050405020304" pitchFamily="18" charset="0"/>
              </a:rPr>
              <a:t>2</a:t>
            </a:r>
            <a:r>
              <a:rPr lang="en-US">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en-US">
                <a:solidFill>
                  <a:srgbClr val="F000F0"/>
                </a:solidFill>
                <a:latin typeface="Courier New" panose="02070309020205020404" pitchFamily="49" charset="0"/>
                <a:ea typeface="Times New Roman" panose="02020603050405020304" pitchFamily="18" charset="0"/>
                <a:cs typeface="Times New Roman" panose="02020603050405020304" pitchFamily="18" charset="0"/>
              </a:rPr>
              <a:t>3</a:t>
            </a:r>
            <a:r>
              <a:rPr lang="en-US">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s1</a:t>
            </a:r>
            <a:r>
              <a:rPr lang="en-US">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en-US">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area</a:t>
            </a:r>
            <a:r>
              <a:rPr lang="en-US">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en-US">
                <a:solidFill>
                  <a:srgbClr val="F000F0"/>
                </a:solidFill>
                <a:latin typeface="Courier New" panose="02070309020205020404" pitchFamily="49" charset="0"/>
                <a:ea typeface="Times New Roman" panose="02020603050405020304" pitchFamily="18" charset="0"/>
                <a:cs typeface="Times New Roman" panose="02020603050405020304" pitchFamily="18" charset="0"/>
              </a:rPr>
              <a:t>1</a:t>
            </a:r>
            <a:r>
              <a:rPr lang="en-US">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en-US">
                <a:solidFill>
                  <a:srgbClr val="F000F0"/>
                </a:solidFill>
                <a:latin typeface="Courier New" panose="02070309020205020404" pitchFamily="49" charset="0"/>
                <a:ea typeface="Times New Roman" panose="02020603050405020304" pitchFamily="18" charset="0"/>
                <a:cs typeface="Times New Roman" panose="02020603050405020304" pitchFamily="18" charset="0"/>
              </a:rPr>
              <a:t>2</a:t>
            </a:r>
            <a:r>
              <a:rPr lang="en-US">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en-US">
                <a:solidFill>
                  <a:srgbClr val="F000F0"/>
                </a:solidFill>
                <a:latin typeface="Courier New" panose="02070309020205020404" pitchFamily="49" charset="0"/>
                <a:ea typeface="Times New Roman" panose="02020603050405020304" pitchFamily="18" charset="0"/>
                <a:cs typeface="Times New Roman" panose="02020603050405020304" pitchFamily="18" charset="0"/>
              </a:rPr>
              <a:t>3</a:t>
            </a:r>
            <a:r>
              <a:rPr lang="en-US">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s2</a:t>
            </a:r>
            <a:r>
              <a:rPr lang="en-US">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en-US">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area</a:t>
            </a:r>
            <a:r>
              <a:rPr lang="en-US">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en-US">
                <a:solidFill>
                  <a:srgbClr val="F000F0"/>
                </a:solidFill>
                <a:latin typeface="Courier New" panose="02070309020205020404" pitchFamily="49" charset="0"/>
                <a:ea typeface="Times New Roman" panose="02020603050405020304" pitchFamily="18" charset="0"/>
                <a:cs typeface="Times New Roman" panose="02020603050405020304" pitchFamily="18" charset="0"/>
              </a:rPr>
              <a:t>2</a:t>
            </a:r>
            <a:r>
              <a:rPr lang="en-US">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en-US">
                <a:solidFill>
                  <a:srgbClr val="F000F0"/>
                </a:solidFill>
                <a:latin typeface="Courier New" panose="02070309020205020404" pitchFamily="49" charset="0"/>
                <a:ea typeface="Times New Roman" panose="02020603050405020304" pitchFamily="18" charset="0"/>
                <a:cs typeface="Times New Roman" panose="02020603050405020304" pitchFamily="18" charset="0"/>
              </a:rPr>
              <a:t>0</a:t>
            </a:r>
            <a:r>
              <a:rPr lang="en-US">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en-US">
                <a:solidFill>
                  <a:srgbClr val="F000F0"/>
                </a:solidFill>
                <a:latin typeface="Courier New" panose="02070309020205020404" pitchFamily="49" charset="0"/>
                <a:ea typeface="Times New Roman" panose="02020603050405020304" pitchFamily="18" charset="0"/>
                <a:cs typeface="Times New Roman" panose="02020603050405020304" pitchFamily="18" charset="0"/>
              </a:rPr>
              <a:t>1</a:t>
            </a:r>
            <a:r>
              <a:rPr lang="en-US">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en-US">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s3</a:t>
            </a:r>
            <a:r>
              <a:rPr lang="en-US">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en-US">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area</a:t>
            </a:r>
            <a:r>
              <a:rPr lang="en-US">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en-US">
                <a:solidFill>
                  <a:srgbClr val="F000F0"/>
                </a:solidFill>
                <a:latin typeface="Courier New" panose="02070309020205020404" pitchFamily="49" charset="0"/>
                <a:ea typeface="Times New Roman" panose="02020603050405020304" pitchFamily="18" charset="0"/>
                <a:cs typeface="Times New Roman" panose="02020603050405020304" pitchFamily="18" charset="0"/>
              </a:rPr>
              <a:t>3</a:t>
            </a:r>
            <a:r>
              <a:rPr lang="en-US">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en-US">
                <a:solidFill>
                  <a:srgbClr val="F000F0"/>
                </a:solidFill>
                <a:latin typeface="Courier New" panose="02070309020205020404" pitchFamily="49" charset="0"/>
                <a:ea typeface="Times New Roman" panose="02020603050405020304" pitchFamily="18" charset="0"/>
                <a:cs typeface="Times New Roman" panose="02020603050405020304" pitchFamily="18" charset="0"/>
              </a:rPr>
              <a:t>0</a:t>
            </a:r>
            <a:r>
              <a:rPr lang="en-US">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en-US">
                <a:solidFill>
                  <a:srgbClr val="F000F0"/>
                </a:solidFill>
                <a:latin typeface="Courier New" panose="02070309020205020404" pitchFamily="49" charset="0"/>
                <a:ea typeface="Times New Roman" panose="02020603050405020304" pitchFamily="18" charset="0"/>
                <a:cs typeface="Times New Roman" panose="02020603050405020304" pitchFamily="18" charset="0"/>
              </a:rPr>
              <a:t>1</a:t>
            </a:r>
            <a:r>
              <a:rPr lang="en-US">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2400">
              <a:latin typeface="Calibri" panose="020F0502020204030204" pitchFamily="34" charset="0"/>
              <a:ea typeface="Times New Roman" panose="02020603050405020304" pitchFamily="18" charset="0"/>
              <a:cs typeface="Times New Roman" panose="02020603050405020304" pitchFamily="18" charset="0"/>
            </a:endParaRPr>
          </a:p>
          <a:p>
            <a:pPr>
              <a:lnSpc>
                <a:spcPct val="107000"/>
              </a:lnSpc>
            </a:pPr>
            <a:r>
              <a:rPr lang="en-US">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b="1">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if</a:t>
            </a:r>
            <a:r>
              <a:rPr lang="en-US">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en-US">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s0</a:t>
            </a:r>
            <a:r>
              <a:rPr lang="en-US">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&lt;</a:t>
            </a:r>
            <a:r>
              <a:rPr lang="en-US">
                <a:solidFill>
                  <a:srgbClr val="F000F0"/>
                </a:solidFill>
                <a:latin typeface="Courier New" panose="02070309020205020404" pitchFamily="49" charset="0"/>
                <a:ea typeface="Times New Roman" panose="02020603050405020304" pitchFamily="18" charset="0"/>
                <a:cs typeface="Times New Roman" panose="02020603050405020304" pitchFamily="18" charset="0"/>
              </a:rPr>
              <a:t>0</a:t>
            </a:r>
            <a:r>
              <a:rPr lang="en-US">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en-US">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s0</a:t>
            </a:r>
            <a:r>
              <a:rPr lang="en-US">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en-US">
                <a:solidFill>
                  <a:srgbClr val="F000F0"/>
                </a:solidFill>
                <a:latin typeface="Courier New" panose="02070309020205020404" pitchFamily="49" charset="0"/>
                <a:ea typeface="Times New Roman" panose="02020603050405020304" pitchFamily="18" charset="0"/>
                <a:cs typeface="Times New Roman" panose="02020603050405020304" pitchFamily="18" charset="0"/>
              </a:rPr>
              <a:t>1</a:t>
            </a:r>
            <a:r>
              <a:rPr lang="en-US">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b="1">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else if</a:t>
            </a:r>
            <a:r>
              <a:rPr lang="en-US">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en-US">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s0</a:t>
            </a:r>
            <a:r>
              <a:rPr lang="en-US">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&gt;</a:t>
            </a:r>
            <a:r>
              <a:rPr lang="en-US">
                <a:solidFill>
                  <a:srgbClr val="F000F0"/>
                </a:solidFill>
                <a:latin typeface="Courier New" panose="02070309020205020404" pitchFamily="49" charset="0"/>
                <a:ea typeface="Times New Roman" panose="02020603050405020304" pitchFamily="18" charset="0"/>
                <a:cs typeface="Times New Roman" panose="02020603050405020304" pitchFamily="18" charset="0"/>
              </a:rPr>
              <a:t>0</a:t>
            </a:r>
            <a:r>
              <a:rPr lang="en-US">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en-US">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s0</a:t>
            </a:r>
            <a:r>
              <a:rPr lang="en-US">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en-US">
                <a:solidFill>
                  <a:srgbClr val="F000F0"/>
                </a:solidFill>
                <a:latin typeface="Courier New" panose="02070309020205020404" pitchFamily="49" charset="0"/>
                <a:ea typeface="Times New Roman" panose="02020603050405020304" pitchFamily="18" charset="0"/>
                <a:cs typeface="Times New Roman" panose="02020603050405020304" pitchFamily="18" charset="0"/>
              </a:rPr>
              <a:t>1</a:t>
            </a:r>
            <a:r>
              <a:rPr lang="en-US">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2400">
              <a:latin typeface="Calibri" panose="020F0502020204030204" pitchFamily="34" charset="0"/>
              <a:ea typeface="Times New Roman" panose="02020603050405020304" pitchFamily="18" charset="0"/>
              <a:cs typeface="Times New Roman" panose="02020603050405020304" pitchFamily="18" charset="0"/>
            </a:endParaRPr>
          </a:p>
          <a:p>
            <a:pPr>
              <a:lnSpc>
                <a:spcPct val="107000"/>
              </a:lnSpc>
            </a:pPr>
            <a:r>
              <a:rPr lang="en-US">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b="1">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if</a:t>
            </a:r>
            <a:r>
              <a:rPr lang="en-US">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en-US">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s1</a:t>
            </a:r>
            <a:r>
              <a:rPr lang="en-US">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&lt;</a:t>
            </a:r>
            <a:r>
              <a:rPr lang="en-US">
                <a:solidFill>
                  <a:srgbClr val="F000F0"/>
                </a:solidFill>
                <a:latin typeface="Courier New" panose="02070309020205020404" pitchFamily="49" charset="0"/>
                <a:ea typeface="Times New Roman" panose="02020603050405020304" pitchFamily="18" charset="0"/>
                <a:cs typeface="Times New Roman" panose="02020603050405020304" pitchFamily="18" charset="0"/>
              </a:rPr>
              <a:t>0</a:t>
            </a:r>
            <a:r>
              <a:rPr lang="en-US">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en-US">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s1</a:t>
            </a:r>
            <a:r>
              <a:rPr lang="en-US">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en-US">
                <a:solidFill>
                  <a:srgbClr val="F000F0"/>
                </a:solidFill>
                <a:latin typeface="Courier New" panose="02070309020205020404" pitchFamily="49" charset="0"/>
                <a:ea typeface="Times New Roman" panose="02020603050405020304" pitchFamily="18" charset="0"/>
                <a:cs typeface="Times New Roman" panose="02020603050405020304" pitchFamily="18" charset="0"/>
              </a:rPr>
              <a:t>1</a:t>
            </a:r>
            <a:r>
              <a:rPr lang="en-US">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b="1">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else if</a:t>
            </a:r>
            <a:r>
              <a:rPr lang="en-US">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en-US">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s1</a:t>
            </a:r>
            <a:r>
              <a:rPr lang="en-US">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&gt;</a:t>
            </a:r>
            <a:r>
              <a:rPr lang="en-US">
                <a:solidFill>
                  <a:srgbClr val="F000F0"/>
                </a:solidFill>
                <a:latin typeface="Courier New" panose="02070309020205020404" pitchFamily="49" charset="0"/>
                <a:ea typeface="Times New Roman" panose="02020603050405020304" pitchFamily="18" charset="0"/>
                <a:cs typeface="Times New Roman" panose="02020603050405020304" pitchFamily="18" charset="0"/>
              </a:rPr>
              <a:t>0</a:t>
            </a:r>
            <a:r>
              <a:rPr lang="en-US">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en-US">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s1</a:t>
            </a:r>
            <a:r>
              <a:rPr lang="en-US">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en-US">
                <a:solidFill>
                  <a:srgbClr val="F000F0"/>
                </a:solidFill>
                <a:latin typeface="Courier New" panose="02070309020205020404" pitchFamily="49" charset="0"/>
                <a:ea typeface="Times New Roman" panose="02020603050405020304" pitchFamily="18" charset="0"/>
                <a:cs typeface="Times New Roman" panose="02020603050405020304" pitchFamily="18" charset="0"/>
              </a:rPr>
              <a:t>1</a:t>
            </a:r>
            <a:r>
              <a:rPr lang="en-US">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2400">
              <a:latin typeface="Calibri" panose="020F0502020204030204" pitchFamily="34" charset="0"/>
              <a:ea typeface="Times New Roman" panose="02020603050405020304" pitchFamily="18" charset="0"/>
              <a:cs typeface="Times New Roman" panose="02020603050405020304" pitchFamily="18" charset="0"/>
            </a:endParaRPr>
          </a:p>
          <a:p>
            <a:pPr>
              <a:lnSpc>
                <a:spcPct val="107000"/>
              </a:lnSpc>
            </a:pPr>
            <a:r>
              <a:rPr lang="en-US">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b="1">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if</a:t>
            </a:r>
            <a:r>
              <a:rPr lang="en-US">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en-US">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s2</a:t>
            </a:r>
            <a:r>
              <a:rPr lang="en-US">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&lt;</a:t>
            </a:r>
            <a:r>
              <a:rPr lang="en-US">
                <a:solidFill>
                  <a:srgbClr val="F000F0"/>
                </a:solidFill>
                <a:latin typeface="Courier New" panose="02070309020205020404" pitchFamily="49" charset="0"/>
                <a:ea typeface="Times New Roman" panose="02020603050405020304" pitchFamily="18" charset="0"/>
                <a:cs typeface="Times New Roman" panose="02020603050405020304" pitchFamily="18" charset="0"/>
              </a:rPr>
              <a:t>0</a:t>
            </a:r>
            <a:r>
              <a:rPr lang="en-US">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en-US">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s2</a:t>
            </a:r>
            <a:r>
              <a:rPr lang="en-US">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en-US">
                <a:solidFill>
                  <a:srgbClr val="F000F0"/>
                </a:solidFill>
                <a:latin typeface="Courier New" panose="02070309020205020404" pitchFamily="49" charset="0"/>
                <a:ea typeface="Times New Roman" panose="02020603050405020304" pitchFamily="18" charset="0"/>
                <a:cs typeface="Times New Roman" panose="02020603050405020304" pitchFamily="18" charset="0"/>
              </a:rPr>
              <a:t>1</a:t>
            </a:r>
            <a:r>
              <a:rPr lang="en-US">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b="1">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else if</a:t>
            </a:r>
            <a:r>
              <a:rPr lang="en-US">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en-US">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s2</a:t>
            </a:r>
            <a:r>
              <a:rPr lang="en-US">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&gt;</a:t>
            </a:r>
            <a:r>
              <a:rPr lang="en-US">
                <a:solidFill>
                  <a:srgbClr val="F000F0"/>
                </a:solidFill>
                <a:latin typeface="Courier New" panose="02070309020205020404" pitchFamily="49" charset="0"/>
                <a:ea typeface="Times New Roman" panose="02020603050405020304" pitchFamily="18" charset="0"/>
                <a:cs typeface="Times New Roman" panose="02020603050405020304" pitchFamily="18" charset="0"/>
              </a:rPr>
              <a:t>0</a:t>
            </a:r>
            <a:r>
              <a:rPr lang="en-US">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en-US">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s2</a:t>
            </a:r>
            <a:r>
              <a:rPr lang="en-US">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en-US">
                <a:solidFill>
                  <a:srgbClr val="F000F0"/>
                </a:solidFill>
                <a:latin typeface="Courier New" panose="02070309020205020404" pitchFamily="49" charset="0"/>
                <a:ea typeface="Times New Roman" panose="02020603050405020304" pitchFamily="18" charset="0"/>
                <a:cs typeface="Times New Roman" panose="02020603050405020304" pitchFamily="18" charset="0"/>
              </a:rPr>
              <a:t>1</a:t>
            </a:r>
            <a:r>
              <a:rPr lang="en-US">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2400">
              <a:latin typeface="Calibri" panose="020F0502020204030204" pitchFamily="34" charset="0"/>
              <a:ea typeface="Times New Roman" panose="02020603050405020304" pitchFamily="18" charset="0"/>
              <a:cs typeface="Times New Roman" panose="02020603050405020304" pitchFamily="18" charset="0"/>
            </a:endParaRPr>
          </a:p>
          <a:p>
            <a:pPr>
              <a:lnSpc>
                <a:spcPct val="107000"/>
              </a:lnSpc>
            </a:pPr>
            <a:r>
              <a:rPr lang="en-US">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b="1">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if</a:t>
            </a:r>
            <a:r>
              <a:rPr lang="en-US">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en-US">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s3</a:t>
            </a:r>
            <a:r>
              <a:rPr lang="en-US">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&lt;</a:t>
            </a:r>
            <a:r>
              <a:rPr lang="en-US">
                <a:solidFill>
                  <a:srgbClr val="F000F0"/>
                </a:solidFill>
                <a:latin typeface="Courier New" panose="02070309020205020404" pitchFamily="49" charset="0"/>
                <a:ea typeface="Times New Roman" panose="02020603050405020304" pitchFamily="18" charset="0"/>
                <a:cs typeface="Times New Roman" panose="02020603050405020304" pitchFamily="18" charset="0"/>
              </a:rPr>
              <a:t>0</a:t>
            </a:r>
            <a:r>
              <a:rPr lang="en-US">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en-US">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s3</a:t>
            </a:r>
            <a:r>
              <a:rPr lang="en-US">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en-US">
                <a:solidFill>
                  <a:srgbClr val="F000F0"/>
                </a:solidFill>
                <a:latin typeface="Courier New" panose="02070309020205020404" pitchFamily="49" charset="0"/>
                <a:ea typeface="Times New Roman" panose="02020603050405020304" pitchFamily="18" charset="0"/>
                <a:cs typeface="Times New Roman" panose="02020603050405020304" pitchFamily="18" charset="0"/>
              </a:rPr>
              <a:t>1</a:t>
            </a:r>
            <a:r>
              <a:rPr lang="en-US">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b="1">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else if</a:t>
            </a:r>
            <a:r>
              <a:rPr lang="en-US">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en-US">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s3</a:t>
            </a:r>
            <a:r>
              <a:rPr lang="en-US">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&gt;</a:t>
            </a:r>
            <a:r>
              <a:rPr lang="en-US">
                <a:solidFill>
                  <a:srgbClr val="F000F0"/>
                </a:solidFill>
                <a:latin typeface="Courier New" panose="02070309020205020404" pitchFamily="49" charset="0"/>
                <a:ea typeface="Times New Roman" panose="02020603050405020304" pitchFamily="18" charset="0"/>
                <a:cs typeface="Times New Roman" panose="02020603050405020304" pitchFamily="18" charset="0"/>
              </a:rPr>
              <a:t>0</a:t>
            </a:r>
            <a:r>
              <a:rPr lang="en-US">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en-US">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s3</a:t>
            </a:r>
            <a:r>
              <a:rPr lang="en-US">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en-US">
                <a:solidFill>
                  <a:srgbClr val="F000F0"/>
                </a:solidFill>
                <a:latin typeface="Courier New" panose="02070309020205020404" pitchFamily="49" charset="0"/>
                <a:ea typeface="Times New Roman" panose="02020603050405020304" pitchFamily="18" charset="0"/>
                <a:cs typeface="Times New Roman" panose="02020603050405020304" pitchFamily="18" charset="0"/>
              </a:rPr>
              <a:t>1</a:t>
            </a:r>
            <a:r>
              <a:rPr lang="en-US">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2400">
              <a:latin typeface="Calibri" panose="020F0502020204030204" pitchFamily="34" charset="0"/>
              <a:ea typeface="Times New Roman" panose="02020603050405020304" pitchFamily="18" charset="0"/>
              <a:cs typeface="Times New Roman" panose="02020603050405020304" pitchFamily="18" charset="0"/>
            </a:endParaRPr>
          </a:p>
          <a:p>
            <a:pPr>
              <a:lnSpc>
                <a:spcPct val="107000"/>
              </a:lnSpc>
            </a:pPr>
            <a:r>
              <a:rPr lang="en-US">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endParaRPr lang="en-US" sz="2400">
              <a:effectLst/>
              <a:latin typeface="Calibri" panose="020F0502020204030204" pitchFamily="34" charset="0"/>
              <a:ea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3"/>
          <a:stretch>
            <a:fillRect/>
          </a:stretch>
        </p:blipFill>
        <p:spPr>
          <a:xfrm>
            <a:off x="154113" y="6376000"/>
            <a:ext cx="1975275" cy="371888"/>
          </a:xfrm>
          <a:prstGeom prst="rect">
            <a:avLst/>
          </a:prstGeom>
        </p:spPr>
      </p:pic>
      <p:pic>
        <p:nvPicPr>
          <p:cNvPr id="6" name="Picture 4" descr="Related imag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267522" y="5729109"/>
            <a:ext cx="798582" cy="10719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031928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1000"/>
                                        <p:tgtEl>
                                          <p:spTgt spid="4">
                                            <p:txEl>
                                              <p:pRg st="1" end="1"/>
                                            </p:txEl>
                                          </p:spTgt>
                                        </p:tgtEl>
                                      </p:cBhvr>
                                    </p:animEffect>
                                    <p:anim calcmode="lin" valueType="num">
                                      <p:cBhvr>
                                        <p:cTn id="13"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Effect transition="in" filter="barn(inVertical)">
                                      <p:cBhvr>
                                        <p:cTn id="19" dur="500"/>
                                        <p:tgtEl>
                                          <p:spTgt spid="4">
                                            <p:txEl>
                                              <p:pRg st="2" end="2"/>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4">
                                            <p:txEl>
                                              <p:pRg st="3" end="3"/>
                                            </p:txEl>
                                          </p:spTgt>
                                        </p:tgtEl>
                                        <p:attrNameLst>
                                          <p:attrName>style.visibility</p:attrName>
                                        </p:attrNameLst>
                                      </p:cBhvr>
                                      <p:to>
                                        <p:strVal val="visible"/>
                                      </p:to>
                                    </p:set>
                                    <p:animEffect transition="in" filter="fade">
                                      <p:cBhvr>
                                        <p:cTn id="24" dur="1000"/>
                                        <p:tgtEl>
                                          <p:spTgt spid="4">
                                            <p:txEl>
                                              <p:pRg st="3" end="3"/>
                                            </p:txEl>
                                          </p:spTgt>
                                        </p:tgtEl>
                                      </p:cBhvr>
                                    </p:animEffect>
                                    <p:anim calcmode="lin" valueType="num">
                                      <p:cBhvr>
                                        <p:cTn id="25"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4">
                                            <p:txEl>
                                              <p:pRg st="3" end="3"/>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4">
                                            <p:txEl>
                                              <p:pRg st="4" end="4"/>
                                            </p:txEl>
                                          </p:spTgt>
                                        </p:tgtEl>
                                        <p:attrNameLst>
                                          <p:attrName>style.visibility</p:attrName>
                                        </p:attrNameLst>
                                      </p:cBhvr>
                                      <p:to>
                                        <p:strVal val="visible"/>
                                      </p:to>
                                    </p:set>
                                    <p:animEffect transition="in" filter="fade">
                                      <p:cBhvr>
                                        <p:cTn id="29" dur="1000"/>
                                        <p:tgtEl>
                                          <p:spTgt spid="4">
                                            <p:txEl>
                                              <p:pRg st="4" end="4"/>
                                            </p:txEl>
                                          </p:spTgt>
                                        </p:tgtEl>
                                      </p:cBhvr>
                                    </p:animEffect>
                                    <p:anim calcmode="lin" valueType="num">
                                      <p:cBhvr>
                                        <p:cTn id="30"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16" presetClass="entr" presetSubtype="21" fill="hold" nodeType="clickEffect">
                                  <p:stCondLst>
                                    <p:cond delay="0"/>
                                  </p:stCondLst>
                                  <p:childTnLst>
                                    <p:set>
                                      <p:cBhvr>
                                        <p:cTn id="35" dur="1" fill="hold">
                                          <p:stCondLst>
                                            <p:cond delay="0"/>
                                          </p:stCondLst>
                                        </p:cTn>
                                        <p:tgtEl>
                                          <p:spTgt spid="4">
                                            <p:txEl>
                                              <p:pRg st="5" end="5"/>
                                            </p:txEl>
                                          </p:spTgt>
                                        </p:tgtEl>
                                        <p:attrNameLst>
                                          <p:attrName>style.visibility</p:attrName>
                                        </p:attrNameLst>
                                      </p:cBhvr>
                                      <p:to>
                                        <p:strVal val="visible"/>
                                      </p:to>
                                    </p:set>
                                    <p:animEffect transition="in" filter="barn(inVertical)">
                                      <p:cBhvr>
                                        <p:cTn id="36" dur="500"/>
                                        <p:tgtEl>
                                          <p:spTgt spid="4">
                                            <p:txEl>
                                              <p:pRg st="5" end="5"/>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6" presetClass="entr" presetSubtype="16" fill="hold" nodeType="clickEffect">
                                  <p:stCondLst>
                                    <p:cond delay="0"/>
                                  </p:stCondLst>
                                  <p:childTnLst>
                                    <p:set>
                                      <p:cBhvr>
                                        <p:cTn id="40" dur="1" fill="hold">
                                          <p:stCondLst>
                                            <p:cond delay="0"/>
                                          </p:stCondLst>
                                        </p:cTn>
                                        <p:tgtEl>
                                          <p:spTgt spid="4">
                                            <p:txEl>
                                              <p:pRg st="6" end="6"/>
                                            </p:txEl>
                                          </p:spTgt>
                                        </p:tgtEl>
                                        <p:attrNameLst>
                                          <p:attrName>style.visibility</p:attrName>
                                        </p:attrNameLst>
                                      </p:cBhvr>
                                      <p:to>
                                        <p:strVal val="visible"/>
                                      </p:to>
                                    </p:set>
                                    <p:animEffect transition="in" filter="circle(in)">
                                      <p:cBhvr>
                                        <p:cTn id="41" dur="2000"/>
                                        <p:tgtEl>
                                          <p:spTgt spid="4">
                                            <p:txEl>
                                              <p:pRg st="6" end="6"/>
                                            </p:txEl>
                                          </p:spTgt>
                                        </p:tgtEl>
                                      </p:cBhvr>
                                    </p:animEffect>
                                  </p:childTnLst>
                                </p:cTn>
                              </p:par>
                              <p:par>
                                <p:cTn id="42" presetID="6" presetClass="entr" presetSubtype="16" fill="hold" nodeType="withEffect">
                                  <p:stCondLst>
                                    <p:cond delay="0"/>
                                  </p:stCondLst>
                                  <p:childTnLst>
                                    <p:set>
                                      <p:cBhvr>
                                        <p:cTn id="43" dur="1" fill="hold">
                                          <p:stCondLst>
                                            <p:cond delay="0"/>
                                          </p:stCondLst>
                                        </p:cTn>
                                        <p:tgtEl>
                                          <p:spTgt spid="4">
                                            <p:txEl>
                                              <p:pRg st="7" end="7"/>
                                            </p:txEl>
                                          </p:spTgt>
                                        </p:tgtEl>
                                        <p:attrNameLst>
                                          <p:attrName>style.visibility</p:attrName>
                                        </p:attrNameLst>
                                      </p:cBhvr>
                                      <p:to>
                                        <p:strVal val="visible"/>
                                      </p:to>
                                    </p:set>
                                    <p:animEffect transition="in" filter="circle(in)">
                                      <p:cBhvr>
                                        <p:cTn id="44" dur="2000"/>
                                        <p:tgtEl>
                                          <p:spTgt spid="4">
                                            <p:txEl>
                                              <p:pRg st="7" end="7"/>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6" presetClass="entr" presetSubtype="21" fill="hold" nodeType="clickEffect">
                                  <p:stCondLst>
                                    <p:cond delay="0"/>
                                  </p:stCondLst>
                                  <p:childTnLst>
                                    <p:set>
                                      <p:cBhvr>
                                        <p:cTn id="48" dur="1" fill="hold">
                                          <p:stCondLst>
                                            <p:cond delay="0"/>
                                          </p:stCondLst>
                                        </p:cTn>
                                        <p:tgtEl>
                                          <p:spTgt spid="4">
                                            <p:txEl>
                                              <p:pRg st="8" end="8"/>
                                            </p:txEl>
                                          </p:spTgt>
                                        </p:tgtEl>
                                        <p:attrNameLst>
                                          <p:attrName>style.visibility</p:attrName>
                                        </p:attrNameLst>
                                      </p:cBhvr>
                                      <p:to>
                                        <p:strVal val="visible"/>
                                      </p:to>
                                    </p:set>
                                    <p:animEffect transition="in" filter="barn(inVertical)">
                                      <p:cBhvr>
                                        <p:cTn id="49" dur="500"/>
                                        <p:tgtEl>
                                          <p:spTgt spid="4">
                                            <p:txEl>
                                              <p:pRg st="8" end="8"/>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21" presetClass="entr" presetSubtype="1" fill="hold" nodeType="clickEffect">
                                  <p:stCondLst>
                                    <p:cond delay="0"/>
                                  </p:stCondLst>
                                  <p:childTnLst>
                                    <p:set>
                                      <p:cBhvr>
                                        <p:cTn id="53" dur="1" fill="hold">
                                          <p:stCondLst>
                                            <p:cond delay="0"/>
                                          </p:stCondLst>
                                        </p:cTn>
                                        <p:tgtEl>
                                          <p:spTgt spid="4">
                                            <p:txEl>
                                              <p:pRg st="9" end="9"/>
                                            </p:txEl>
                                          </p:spTgt>
                                        </p:tgtEl>
                                        <p:attrNameLst>
                                          <p:attrName>style.visibility</p:attrName>
                                        </p:attrNameLst>
                                      </p:cBhvr>
                                      <p:to>
                                        <p:strVal val="visible"/>
                                      </p:to>
                                    </p:set>
                                    <p:animEffect transition="in" filter="wheel(1)">
                                      <p:cBhvr>
                                        <p:cTn id="54" dur="2000"/>
                                        <p:tgtEl>
                                          <p:spTgt spid="4">
                                            <p:txEl>
                                              <p:pRg st="9" end="9"/>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16" presetClass="entr" presetSubtype="21" fill="hold" nodeType="clickEffect">
                                  <p:stCondLst>
                                    <p:cond delay="0"/>
                                  </p:stCondLst>
                                  <p:childTnLst>
                                    <p:set>
                                      <p:cBhvr>
                                        <p:cTn id="58" dur="1" fill="hold">
                                          <p:stCondLst>
                                            <p:cond delay="0"/>
                                          </p:stCondLst>
                                        </p:cTn>
                                        <p:tgtEl>
                                          <p:spTgt spid="4">
                                            <p:txEl>
                                              <p:pRg st="10" end="10"/>
                                            </p:txEl>
                                          </p:spTgt>
                                        </p:tgtEl>
                                        <p:attrNameLst>
                                          <p:attrName>style.visibility</p:attrName>
                                        </p:attrNameLst>
                                      </p:cBhvr>
                                      <p:to>
                                        <p:strVal val="visible"/>
                                      </p:to>
                                    </p:set>
                                    <p:animEffect transition="in" filter="barn(inVertical)">
                                      <p:cBhvr>
                                        <p:cTn id="59" dur="500"/>
                                        <p:tgtEl>
                                          <p:spTgt spid="4">
                                            <p:txEl>
                                              <p:pRg st="10" end="10"/>
                                            </p:txEl>
                                          </p:spTgt>
                                        </p:tgtEl>
                                      </p:cBhvr>
                                    </p:animEffect>
                                  </p:childTnLst>
                                </p:cTn>
                              </p:par>
                            </p:childTnLst>
                          </p:cTn>
                        </p:par>
                      </p:childTnLst>
                    </p:cTn>
                  </p:par>
                  <p:par>
                    <p:cTn id="60" fill="hold">
                      <p:stCondLst>
                        <p:cond delay="indefinite"/>
                      </p:stCondLst>
                      <p:childTnLst>
                        <p:par>
                          <p:cTn id="61" fill="hold">
                            <p:stCondLst>
                              <p:cond delay="0"/>
                            </p:stCondLst>
                            <p:childTnLst>
                              <p:par>
                                <p:cTn id="62" presetID="16" presetClass="entr" presetSubtype="21" fill="hold" nodeType="clickEffect">
                                  <p:stCondLst>
                                    <p:cond delay="0"/>
                                  </p:stCondLst>
                                  <p:childTnLst>
                                    <p:set>
                                      <p:cBhvr>
                                        <p:cTn id="63" dur="1" fill="hold">
                                          <p:stCondLst>
                                            <p:cond delay="0"/>
                                          </p:stCondLst>
                                        </p:cTn>
                                        <p:tgtEl>
                                          <p:spTgt spid="4">
                                            <p:txEl>
                                              <p:pRg st="11" end="11"/>
                                            </p:txEl>
                                          </p:spTgt>
                                        </p:tgtEl>
                                        <p:attrNameLst>
                                          <p:attrName>style.visibility</p:attrName>
                                        </p:attrNameLst>
                                      </p:cBhvr>
                                      <p:to>
                                        <p:strVal val="visible"/>
                                      </p:to>
                                    </p:set>
                                    <p:animEffect transition="in" filter="barn(inVertical)">
                                      <p:cBhvr>
                                        <p:cTn id="64" dur="500"/>
                                        <p:tgtEl>
                                          <p:spTgt spid="4">
                                            <p:txEl>
                                              <p:pRg st="11" end="11"/>
                                            </p:txEl>
                                          </p:spTgt>
                                        </p:tgtEl>
                                      </p:cBhvr>
                                    </p:animEffect>
                                  </p:childTnLst>
                                </p:cTn>
                              </p:par>
                            </p:childTnLst>
                          </p:cTn>
                        </p:par>
                      </p:childTnLst>
                    </p:cTn>
                  </p:par>
                  <p:par>
                    <p:cTn id="65" fill="hold">
                      <p:stCondLst>
                        <p:cond delay="indefinite"/>
                      </p:stCondLst>
                      <p:childTnLst>
                        <p:par>
                          <p:cTn id="66" fill="hold">
                            <p:stCondLst>
                              <p:cond delay="0"/>
                            </p:stCondLst>
                            <p:childTnLst>
                              <p:par>
                                <p:cTn id="67" presetID="16" presetClass="entr" presetSubtype="21" fill="hold" nodeType="clickEffect">
                                  <p:stCondLst>
                                    <p:cond delay="0"/>
                                  </p:stCondLst>
                                  <p:childTnLst>
                                    <p:set>
                                      <p:cBhvr>
                                        <p:cTn id="68" dur="1" fill="hold">
                                          <p:stCondLst>
                                            <p:cond delay="0"/>
                                          </p:stCondLst>
                                        </p:cTn>
                                        <p:tgtEl>
                                          <p:spTgt spid="4">
                                            <p:txEl>
                                              <p:pRg st="12" end="12"/>
                                            </p:txEl>
                                          </p:spTgt>
                                        </p:tgtEl>
                                        <p:attrNameLst>
                                          <p:attrName>style.visibility</p:attrName>
                                        </p:attrNameLst>
                                      </p:cBhvr>
                                      <p:to>
                                        <p:strVal val="visible"/>
                                      </p:to>
                                    </p:set>
                                    <p:animEffect transition="in" filter="barn(inVertical)">
                                      <p:cBhvr>
                                        <p:cTn id="69" dur="500"/>
                                        <p:tgtEl>
                                          <p:spTgt spid="4">
                                            <p:txEl>
                                              <p:pRg st="12" end="12"/>
                                            </p:txEl>
                                          </p:spTgt>
                                        </p:tgtEl>
                                      </p:cBhvr>
                                    </p:animEffect>
                                  </p:childTnLst>
                                </p:cTn>
                              </p:par>
                            </p:childTnLst>
                          </p:cTn>
                        </p:par>
                      </p:childTnLst>
                    </p:cTn>
                  </p:par>
                  <p:par>
                    <p:cTn id="70" fill="hold">
                      <p:stCondLst>
                        <p:cond delay="indefinite"/>
                      </p:stCondLst>
                      <p:childTnLst>
                        <p:par>
                          <p:cTn id="71" fill="hold">
                            <p:stCondLst>
                              <p:cond delay="0"/>
                            </p:stCondLst>
                            <p:childTnLst>
                              <p:par>
                                <p:cTn id="72" presetID="16" presetClass="entr" presetSubtype="21" fill="hold" nodeType="clickEffect">
                                  <p:stCondLst>
                                    <p:cond delay="0"/>
                                  </p:stCondLst>
                                  <p:childTnLst>
                                    <p:set>
                                      <p:cBhvr>
                                        <p:cTn id="73" dur="1" fill="hold">
                                          <p:stCondLst>
                                            <p:cond delay="0"/>
                                          </p:stCondLst>
                                        </p:cTn>
                                        <p:tgtEl>
                                          <p:spTgt spid="4">
                                            <p:txEl>
                                              <p:pRg st="13" end="13"/>
                                            </p:txEl>
                                          </p:spTgt>
                                        </p:tgtEl>
                                        <p:attrNameLst>
                                          <p:attrName>style.visibility</p:attrName>
                                        </p:attrNameLst>
                                      </p:cBhvr>
                                      <p:to>
                                        <p:strVal val="visible"/>
                                      </p:to>
                                    </p:set>
                                    <p:animEffect transition="in" filter="barn(inVertical)">
                                      <p:cBhvr>
                                        <p:cTn id="74" dur="500"/>
                                        <p:tgtEl>
                                          <p:spTgt spid="4">
                                            <p:txEl>
                                              <p:pRg st="13" end="13"/>
                                            </p:txEl>
                                          </p:spTgt>
                                        </p:tgtEl>
                                      </p:cBhvr>
                                    </p:animEffect>
                                  </p:childTnLst>
                                </p:cTn>
                              </p:par>
                            </p:childTnLst>
                          </p:cTn>
                        </p:par>
                      </p:childTnLst>
                    </p:cTn>
                  </p:par>
                  <p:par>
                    <p:cTn id="75" fill="hold">
                      <p:stCondLst>
                        <p:cond delay="indefinite"/>
                      </p:stCondLst>
                      <p:childTnLst>
                        <p:par>
                          <p:cTn id="76" fill="hold">
                            <p:stCondLst>
                              <p:cond delay="0"/>
                            </p:stCondLst>
                            <p:childTnLst>
                              <p:par>
                                <p:cTn id="77" presetID="53" presetClass="entr" presetSubtype="16" fill="hold" nodeType="clickEffect">
                                  <p:stCondLst>
                                    <p:cond delay="0"/>
                                  </p:stCondLst>
                                  <p:childTnLst>
                                    <p:set>
                                      <p:cBhvr>
                                        <p:cTn id="78" dur="1" fill="hold">
                                          <p:stCondLst>
                                            <p:cond delay="0"/>
                                          </p:stCondLst>
                                        </p:cTn>
                                        <p:tgtEl>
                                          <p:spTgt spid="6"/>
                                        </p:tgtEl>
                                        <p:attrNameLst>
                                          <p:attrName>style.visibility</p:attrName>
                                        </p:attrNameLst>
                                      </p:cBhvr>
                                      <p:to>
                                        <p:strVal val="visible"/>
                                      </p:to>
                                    </p:set>
                                    <p:anim calcmode="lin" valueType="num">
                                      <p:cBhvr>
                                        <p:cTn id="79" dur="500" fill="hold"/>
                                        <p:tgtEl>
                                          <p:spTgt spid="6"/>
                                        </p:tgtEl>
                                        <p:attrNameLst>
                                          <p:attrName>ppt_w</p:attrName>
                                        </p:attrNameLst>
                                      </p:cBhvr>
                                      <p:tavLst>
                                        <p:tav tm="0">
                                          <p:val>
                                            <p:fltVal val="0"/>
                                          </p:val>
                                        </p:tav>
                                        <p:tav tm="100000">
                                          <p:val>
                                            <p:strVal val="#ppt_w"/>
                                          </p:val>
                                        </p:tav>
                                      </p:tavLst>
                                    </p:anim>
                                    <p:anim calcmode="lin" valueType="num">
                                      <p:cBhvr>
                                        <p:cTn id="80" dur="500" fill="hold"/>
                                        <p:tgtEl>
                                          <p:spTgt spid="6"/>
                                        </p:tgtEl>
                                        <p:attrNameLst>
                                          <p:attrName>ppt_h</p:attrName>
                                        </p:attrNameLst>
                                      </p:cBhvr>
                                      <p:tavLst>
                                        <p:tav tm="0">
                                          <p:val>
                                            <p:fltVal val="0"/>
                                          </p:val>
                                        </p:tav>
                                        <p:tav tm="100000">
                                          <p:val>
                                            <p:strVal val="#ppt_h"/>
                                          </p:val>
                                        </p:tav>
                                      </p:tavLst>
                                    </p:anim>
                                    <p:animEffect transition="in" filter="fade">
                                      <p:cBhvr>
                                        <p:cTn id="8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bg>
      <p:bgPr>
        <a:gradFill flip="none" rotWithShape="1">
          <a:gsLst>
            <a:gs pos="76860">
              <a:srgbClr val="FBFEDE"/>
            </a:gs>
            <a:gs pos="8000">
              <a:srgbClr val="FDFBB7"/>
            </a:gs>
            <a:gs pos="35000">
              <a:schemeClr val="accent4">
                <a:lumMod val="0"/>
                <a:lumOff val="100000"/>
              </a:schemeClr>
            </a:gs>
            <a:gs pos="100000">
              <a:schemeClr val="accent4">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31604" y="168575"/>
            <a:ext cx="5726986" cy="650292"/>
          </a:xfrm>
        </p:spPr>
        <p:txBody>
          <a:bodyPr>
            <a:normAutofit/>
            <a:scene3d>
              <a:camera prst="orthographicFront"/>
              <a:lightRig rig="harsh" dir="t"/>
            </a:scene3d>
            <a:sp3d extrusionH="57150" prstMaterial="matte">
              <a:bevelT w="63500" h="12700" prst="angle"/>
              <a:contourClr>
                <a:schemeClr val="bg1">
                  <a:lumMod val="65000"/>
                </a:schemeClr>
              </a:contourClr>
            </a:sp3d>
          </a:bodyPr>
          <a:lstStyle/>
          <a:p>
            <a:r>
              <a:rPr lang="en-US" sz="2400" b="1" cap="none" smtClean="0">
                <a:ln/>
                <a:solidFill>
                  <a:schemeClr val="accent3"/>
                </a:solidFill>
                <a:latin typeface="Arial" panose="020B0604020202020204" pitchFamily="34" charset="0"/>
                <a:cs typeface="Arial" panose="020B0604020202020204" pitchFamily="34" charset="0"/>
              </a:rPr>
              <a:t>GIAO CỦA HAI ĐOẠN THẲNG </a:t>
            </a:r>
            <a:r>
              <a:rPr lang="en-US" sz="2400" b="1" i="1" cap="none" smtClean="0">
                <a:ln/>
                <a:solidFill>
                  <a:schemeClr val="bg1">
                    <a:lumMod val="65000"/>
                  </a:schemeClr>
                </a:solidFill>
                <a:latin typeface="Arial" panose="020B0604020202020204" pitchFamily="34" charset="0"/>
                <a:cs typeface="Arial" panose="020B0604020202020204" pitchFamily="34" charset="0"/>
              </a:rPr>
              <a:t>(tiếp)</a:t>
            </a:r>
            <a:endParaRPr lang="en-US" sz="2400" b="1" i="1" cap="none">
              <a:ln/>
              <a:solidFill>
                <a:schemeClr val="bg1">
                  <a:lumMod val="65000"/>
                </a:schemeClr>
              </a:solidFill>
              <a:effectLst>
                <a:reflection blurRad="6350" stA="55000" endA="300" endPos="45500" dir="5400000" sy="-100000" algn="bl" rotWithShape="0"/>
              </a:effectLst>
              <a:latin typeface="Arial" panose="020B0604020202020204" pitchFamily="34" charset="0"/>
              <a:cs typeface="Arial" panose="020B0604020202020204" pitchFamily="34" charset="0"/>
            </a:endParaRPr>
          </a:p>
        </p:txBody>
      </p:sp>
      <p:sp>
        <p:nvSpPr>
          <p:cNvPr id="14" name="TextBox 13"/>
          <p:cNvSpPr txBox="1"/>
          <p:nvPr/>
        </p:nvSpPr>
        <p:spPr>
          <a:xfrm>
            <a:off x="9989555" y="6505132"/>
            <a:ext cx="1983235" cy="338554"/>
          </a:xfrm>
          <a:prstGeom prst="rect">
            <a:avLst/>
          </a:prstGeom>
          <a:noFill/>
        </p:spPr>
        <p:txBody>
          <a:bodyPr wrap="none" rtlCol="0">
            <a:spAutoFit/>
          </a:bodyPr>
          <a:lstStyle/>
          <a:p>
            <a:r>
              <a:rPr lang="en-US" sz="1600" b="1">
                <a:ln/>
                <a:solidFill>
                  <a:schemeClr val="accent3"/>
                </a:solidFill>
                <a:latin typeface="Arial" panose="020B0604020202020204" pitchFamily="34" charset="0"/>
                <a:cs typeface="Arial" panose="020B0604020202020204" pitchFamily="34" charset="0"/>
              </a:rPr>
              <a:t>HAI ĐOẠN THẲNG</a:t>
            </a:r>
            <a:endParaRPr lang="en-US" sz="1600"/>
          </a:p>
        </p:txBody>
      </p:sp>
      <p:sp>
        <p:nvSpPr>
          <p:cNvPr id="3" name="Rectangle 2"/>
          <p:cNvSpPr/>
          <p:nvPr/>
        </p:nvSpPr>
        <p:spPr>
          <a:xfrm>
            <a:off x="948519" y="1808379"/>
            <a:ext cx="10904561" cy="3352328"/>
          </a:xfrm>
          <a:prstGeom prst="rect">
            <a:avLst/>
          </a:prstGeom>
        </p:spPr>
        <p:txBody>
          <a:bodyPr wrap="square">
            <a:spAutoFit/>
          </a:bodyPr>
          <a:lstStyle/>
          <a:p>
            <a:pPr>
              <a:lnSpc>
                <a:spcPct val="107000"/>
              </a:lnSpc>
            </a:pPr>
            <a:r>
              <a:rPr lang="en-US">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mtClean="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b="1" smtClean="0">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while</a:t>
            </a:r>
            <a:r>
              <a:rPr lang="en-US" smtClean="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en-US" smtClean="0">
                <a:solidFill>
                  <a:srgbClr val="F000F0"/>
                </a:solidFill>
                <a:latin typeface="Courier New" panose="02070309020205020404" pitchFamily="49" charset="0"/>
                <a:ea typeface="Times New Roman" panose="02020603050405020304" pitchFamily="18" charset="0"/>
                <a:cs typeface="Times New Roman" panose="02020603050405020304" pitchFamily="18" charset="0"/>
              </a:rPr>
              <a:t>1</a:t>
            </a:r>
            <a:r>
              <a:rPr lang="en-US">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2400">
              <a:latin typeface="Calibri" panose="020F0502020204030204" pitchFamily="34" charset="0"/>
              <a:ea typeface="Times New Roman" panose="02020603050405020304" pitchFamily="18" charset="0"/>
              <a:cs typeface="Times New Roman" panose="02020603050405020304" pitchFamily="18" charset="0"/>
            </a:endParaRPr>
          </a:p>
          <a:p>
            <a:pPr>
              <a:lnSpc>
                <a:spcPct val="107000"/>
              </a:lnSpc>
            </a:pPr>
            <a:r>
              <a:rPr lang="en-US">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mtClean="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2400">
              <a:latin typeface="Calibri" panose="020F0502020204030204" pitchFamily="34" charset="0"/>
              <a:ea typeface="Times New Roman" panose="02020603050405020304" pitchFamily="18" charset="0"/>
              <a:cs typeface="Times New Roman" panose="02020603050405020304" pitchFamily="18" charset="0"/>
            </a:endParaRPr>
          </a:p>
          <a:p>
            <a:pPr>
              <a:lnSpc>
                <a:spcPct val="107000"/>
              </a:lnSpc>
            </a:pPr>
            <a:r>
              <a:rPr lang="en-US">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b="1" smtClean="0">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if</a:t>
            </a:r>
            <a:r>
              <a:rPr lang="en-US" smtClean="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en-US" smtClean="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s0</a:t>
            </a:r>
            <a:r>
              <a:rPr lang="en-US" smtClean="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en-US" smtClean="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s0</a:t>
            </a:r>
            <a:r>
              <a:rPr lang="en-US" smtClean="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en-US" smtClean="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s1</a:t>
            </a:r>
            <a:r>
              <a:rPr lang="en-US" smtClean="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en-US" smtClean="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s1</a:t>
            </a:r>
            <a:r>
              <a:rPr lang="en-US" smtClean="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en-US" smtClean="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s2</a:t>
            </a:r>
            <a:r>
              <a:rPr lang="en-US" smtClean="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en-US" smtClean="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s2</a:t>
            </a:r>
            <a:r>
              <a:rPr lang="en-US" smtClean="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en-US" smtClean="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s3</a:t>
            </a:r>
            <a:r>
              <a:rPr lang="en-US" smtClean="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en-US" smtClean="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s3 </a:t>
            </a:r>
            <a:r>
              <a:rPr lang="en-US">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en-US">
                <a:solidFill>
                  <a:srgbClr val="F000F0"/>
                </a:solidFill>
                <a:latin typeface="Courier New" panose="02070309020205020404" pitchFamily="49" charset="0"/>
                <a:ea typeface="Times New Roman" panose="02020603050405020304" pitchFamily="18" charset="0"/>
                <a:cs typeface="Times New Roman" panose="02020603050405020304" pitchFamily="18" charset="0"/>
              </a:rPr>
              <a:t>0</a:t>
            </a:r>
            <a:r>
              <a:rPr lang="en-US">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2400">
              <a:latin typeface="Calibri" panose="020F0502020204030204" pitchFamily="34" charset="0"/>
              <a:ea typeface="Times New Roman" panose="02020603050405020304" pitchFamily="18" charset="0"/>
              <a:cs typeface="Times New Roman" panose="02020603050405020304" pitchFamily="18" charset="0"/>
            </a:endParaRPr>
          </a:p>
          <a:p>
            <a:pPr>
              <a:lnSpc>
                <a:spcPct val="107000"/>
              </a:lnSpc>
            </a:pPr>
            <a:r>
              <a:rPr lang="en-US">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b="1">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if</a:t>
            </a:r>
            <a:r>
              <a:rPr lang="en-US">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en-US">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p</a:t>
            </a:r>
            <a:r>
              <a:rPr lang="en-US">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en-US">
                <a:solidFill>
                  <a:srgbClr val="F000F0"/>
                </a:solidFill>
                <a:latin typeface="Courier New" panose="02070309020205020404" pitchFamily="49" charset="0"/>
                <a:ea typeface="Times New Roman" panose="02020603050405020304" pitchFamily="18" charset="0"/>
                <a:cs typeface="Times New Roman" panose="02020603050405020304" pitchFamily="18" charset="0"/>
              </a:rPr>
              <a:t>2</a:t>
            </a:r>
            <a:r>
              <a:rPr lang="en-US">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]&lt;</a:t>
            </a:r>
            <a:r>
              <a:rPr lang="en-US">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p</a:t>
            </a:r>
            <a:r>
              <a:rPr lang="en-US">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en-US">
                <a:solidFill>
                  <a:srgbClr val="F000F0"/>
                </a:solidFill>
                <a:latin typeface="Courier New" panose="02070309020205020404" pitchFamily="49" charset="0"/>
                <a:ea typeface="Times New Roman" panose="02020603050405020304" pitchFamily="18" charset="0"/>
                <a:cs typeface="Times New Roman" panose="02020603050405020304" pitchFamily="18" charset="0"/>
              </a:rPr>
              <a:t>1</a:t>
            </a:r>
            <a:r>
              <a:rPr lang="en-US">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en-US">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r</a:t>
            </a:r>
            <a:r>
              <a:rPr lang="en-US">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en-US">
                <a:solidFill>
                  <a:srgbClr val="F000F0"/>
                </a:solidFill>
                <a:latin typeface="Courier New" panose="02070309020205020404" pitchFamily="49" charset="0"/>
                <a:ea typeface="Times New Roman" panose="02020603050405020304" pitchFamily="18" charset="0"/>
                <a:cs typeface="Times New Roman" panose="02020603050405020304" pitchFamily="18" charset="0"/>
              </a:rPr>
              <a:t>2</a:t>
            </a:r>
            <a:r>
              <a:rPr lang="en-US">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b="1">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break</a:t>
            </a:r>
            <a:r>
              <a:rPr lang="en-US">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en-US" b="1">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else if</a:t>
            </a:r>
            <a:r>
              <a:rPr lang="en-US">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en-US">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p</a:t>
            </a:r>
            <a:r>
              <a:rPr lang="en-US">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en-US">
                <a:solidFill>
                  <a:srgbClr val="F000F0"/>
                </a:solidFill>
                <a:latin typeface="Courier New" panose="02070309020205020404" pitchFamily="49" charset="0"/>
                <a:ea typeface="Times New Roman" panose="02020603050405020304" pitchFamily="18" charset="0"/>
                <a:cs typeface="Times New Roman" panose="02020603050405020304" pitchFamily="18" charset="0"/>
              </a:rPr>
              <a:t>2</a:t>
            </a:r>
            <a:r>
              <a:rPr lang="en-US">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en-US">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p</a:t>
            </a:r>
            <a:r>
              <a:rPr lang="en-US">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en-US">
                <a:solidFill>
                  <a:srgbClr val="F000F0"/>
                </a:solidFill>
                <a:latin typeface="Courier New" panose="02070309020205020404" pitchFamily="49" charset="0"/>
                <a:ea typeface="Times New Roman" panose="02020603050405020304" pitchFamily="18" charset="0"/>
                <a:cs typeface="Times New Roman" panose="02020603050405020304" pitchFamily="18" charset="0"/>
              </a:rPr>
              <a:t>1</a:t>
            </a:r>
            <a:r>
              <a:rPr lang="en-US">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en-US">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r</a:t>
            </a:r>
            <a:r>
              <a:rPr lang="en-US">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en-US">
                <a:solidFill>
                  <a:srgbClr val="F000F0"/>
                </a:solidFill>
                <a:latin typeface="Courier New" panose="02070309020205020404" pitchFamily="49" charset="0"/>
                <a:ea typeface="Times New Roman" panose="02020603050405020304" pitchFamily="18" charset="0"/>
                <a:cs typeface="Times New Roman" panose="02020603050405020304" pitchFamily="18" charset="0"/>
              </a:rPr>
              <a:t>1</a:t>
            </a:r>
            <a:r>
              <a:rPr lang="en-US">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en-US" b="1">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break</a:t>
            </a:r>
            <a:r>
              <a:rPr lang="en-US" smtClean="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p>
          <a:p>
            <a:pPr>
              <a:lnSpc>
                <a:spcPct val="107000"/>
              </a:lnSpc>
            </a:pPr>
            <a:r>
              <a:rPr lang="en-US" b="1">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b="1" smtClean="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b="1" smtClean="0">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else </a:t>
            </a:r>
            <a:r>
              <a:rPr lang="en-US">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en-US">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r</a:t>
            </a:r>
            <a:r>
              <a:rPr lang="en-US">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en-US">
                <a:solidFill>
                  <a:srgbClr val="F000F0"/>
                </a:solidFill>
                <a:latin typeface="Courier New" panose="02070309020205020404" pitchFamily="49" charset="0"/>
                <a:ea typeface="Times New Roman" panose="02020603050405020304" pitchFamily="18" charset="0"/>
                <a:cs typeface="Times New Roman" panose="02020603050405020304" pitchFamily="18" charset="0"/>
              </a:rPr>
              <a:t>0</a:t>
            </a:r>
            <a:r>
              <a:rPr lang="en-US">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en-US" b="1">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break</a:t>
            </a:r>
            <a:r>
              <a:rPr lang="en-US">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2400">
              <a:latin typeface="Calibri" panose="020F0502020204030204" pitchFamily="34" charset="0"/>
              <a:ea typeface="Times New Roman" panose="02020603050405020304" pitchFamily="18" charset="0"/>
              <a:cs typeface="Times New Roman" panose="02020603050405020304" pitchFamily="18" charset="0"/>
            </a:endParaRPr>
          </a:p>
          <a:p>
            <a:pPr>
              <a:lnSpc>
                <a:spcPct val="107000"/>
              </a:lnSpc>
            </a:pPr>
            <a:r>
              <a:rPr lang="en-US">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b="1" smtClean="0">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if</a:t>
            </a:r>
            <a:r>
              <a:rPr lang="en-US" smtClean="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en-US" smtClean="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s0</a:t>
            </a:r>
            <a:r>
              <a:rPr lang="en-US" smtClean="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en-US" smtClean="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s1</a:t>
            </a:r>
            <a:r>
              <a:rPr lang="en-US" smtClean="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en-US" smtClean="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s2</a:t>
            </a:r>
            <a:r>
              <a:rPr lang="en-US" smtClean="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en-US" smtClean="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s3</a:t>
            </a:r>
            <a:r>
              <a:rPr lang="en-US">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en-US">
                <a:solidFill>
                  <a:srgbClr val="F000F0"/>
                </a:solidFill>
                <a:latin typeface="Courier New" panose="02070309020205020404" pitchFamily="49" charset="0"/>
                <a:ea typeface="Times New Roman" panose="02020603050405020304" pitchFamily="18" charset="0"/>
                <a:cs typeface="Times New Roman" panose="02020603050405020304" pitchFamily="18" charset="0"/>
              </a:rPr>
              <a:t>0</a:t>
            </a:r>
            <a:r>
              <a:rPr lang="en-US">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en-US" b="1">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if</a:t>
            </a:r>
            <a:r>
              <a:rPr lang="en-US">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en-US">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p</a:t>
            </a:r>
            <a:r>
              <a:rPr lang="en-US">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en-US">
                <a:solidFill>
                  <a:srgbClr val="F000F0"/>
                </a:solidFill>
                <a:latin typeface="Courier New" panose="02070309020205020404" pitchFamily="49" charset="0"/>
                <a:ea typeface="Times New Roman" panose="02020603050405020304" pitchFamily="18" charset="0"/>
                <a:cs typeface="Times New Roman" panose="02020603050405020304" pitchFamily="18" charset="0"/>
              </a:rPr>
              <a:t>2</a:t>
            </a:r>
            <a:r>
              <a:rPr lang="en-US">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]&lt;=</a:t>
            </a:r>
            <a:r>
              <a:rPr lang="en-US">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p</a:t>
            </a:r>
            <a:r>
              <a:rPr lang="en-US">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en-US">
                <a:solidFill>
                  <a:srgbClr val="F000F0"/>
                </a:solidFill>
                <a:latin typeface="Courier New" panose="02070309020205020404" pitchFamily="49" charset="0"/>
                <a:ea typeface="Times New Roman" panose="02020603050405020304" pitchFamily="18" charset="0"/>
                <a:cs typeface="Times New Roman" panose="02020603050405020304" pitchFamily="18" charset="0"/>
              </a:rPr>
              <a:t>1</a:t>
            </a:r>
            <a:r>
              <a:rPr lang="en-US">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en-US">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r</a:t>
            </a:r>
            <a:r>
              <a:rPr lang="en-US">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en-US">
                <a:solidFill>
                  <a:srgbClr val="F000F0"/>
                </a:solidFill>
                <a:latin typeface="Courier New" panose="02070309020205020404" pitchFamily="49" charset="0"/>
                <a:ea typeface="Times New Roman" panose="02020603050405020304" pitchFamily="18" charset="0"/>
                <a:cs typeface="Times New Roman" panose="02020603050405020304" pitchFamily="18" charset="0"/>
              </a:rPr>
              <a:t>1</a:t>
            </a:r>
            <a:r>
              <a:rPr lang="en-US">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b="1">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break</a:t>
            </a:r>
            <a:r>
              <a:rPr lang="en-US">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b="1">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else </a:t>
            </a:r>
            <a:r>
              <a:rPr lang="en-US">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en-US">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r</a:t>
            </a:r>
            <a:r>
              <a:rPr lang="en-US">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en-US">
                <a:solidFill>
                  <a:srgbClr val="F000F0"/>
                </a:solidFill>
                <a:latin typeface="Courier New" panose="02070309020205020404" pitchFamily="49" charset="0"/>
                <a:ea typeface="Times New Roman" panose="02020603050405020304" pitchFamily="18" charset="0"/>
                <a:cs typeface="Times New Roman" panose="02020603050405020304" pitchFamily="18" charset="0"/>
              </a:rPr>
              <a:t>0</a:t>
            </a:r>
            <a:r>
              <a:rPr lang="en-US">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b="1">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break</a:t>
            </a:r>
            <a:r>
              <a:rPr lang="en-US">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2400">
              <a:latin typeface="Calibri" panose="020F0502020204030204" pitchFamily="34" charset="0"/>
              <a:ea typeface="Times New Roman" panose="02020603050405020304" pitchFamily="18" charset="0"/>
              <a:cs typeface="Times New Roman" panose="02020603050405020304" pitchFamily="18" charset="0"/>
            </a:endParaRPr>
          </a:p>
          <a:p>
            <a:pPr>
              <a:lnSpc>
                <a:spcPct val="107000"/>
              </a:lnSpc>
            </a:pPr>
            <a:r>
              <a:rPr lang="en-US">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b="1" smtClean="0">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if</a:t>
            </a:r>
            <a:r>
              <a:rPr lang="en-US" smtClean="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en-US" smtClean="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s0</a:t>
            </a:r>
            <a:r>
              <a:rPr lang="en-US" smtClean="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en-US" smtClean="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s1</a:t>
            </a:r>
            <a:r>
              <a:rPr lang="en-US" smtClean="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&lt;</a:t>
            </a:r>
            <a:r>
              <a:rPr lang="en-US" smtClean="0">
                <a:solidFill>
                  <a:srgbClr val="F000F0"/>
                </a:solidFill>
                <a:latin typeface="Courier New" panose="02070309020205020404" pitchFamily="49" charset="0"/>
                <a:ea typeface="Times New Roman" panose="02020603050405020304" pitchFamily="18" charset="0"/>
                <a:cs typeface="Times New Roman" panose="02020603050405020304" pitchFamily="18" charset="0"/>
              </a:rPr>
              <a:t>0 </a:t>
            </a:r>
            <a:r>
              <a:rPr lang="en-US">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&amp;&amp; </a:t>
            </a:r>
            <a:r>
              <a:rPr lang="en-US">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s2</a:t>
            </a:r>
            <a:r>
              <a:rPr lang="en-US">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en-US">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s3</a:t>
            </a:r>
            <a:r>
              <a:rPr lang="en-US">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&lt;</a:t>
            </a:r>
            <a:r>
              <a:rPr lang="en-US">
                <a:solidFill>
                  <a:srgbClr val="F000F0"/>
                </a:solidFill>
                <a:latin typeface="Courier New" panose="02070309020205020404" pitchFamily="49" charset="0"/>
                <a:ea typeface="Times New Roman" panose="02020603050405020304" pitchFamily="18" charset="0"/>
                <a:cs typeface="Times New Roman" panose="02020603050405020304" pitchFamily="18" charset="0"/>
              </a:rPr>
              <a:t>0</a:t>
            </a:r>
            <a:r>
              <a:rPr lang="en-US">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en-US">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r</a:t>
            </a:r>
            <a:r>
              <a:rPr lang="en-US">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en-US">
                <a:solidFill>
                  <a:srgbClr val="F000F0"/>
                </a:solidFill>
                <a:latin typeface="Courier New" panose="02070309020205020404" pitchFamily="49" charset="0"/>
                <a:ea typeface="Times New Roman" panose="02020603050405020304" pitchFamily="18" charset="0"/>
                <a:cs typeface="Times New Roman" panose="02020603050405020304" pitchFamily="18" charset="0"/>
              </a:rPr>
              <a:t>1</a:t>
            </a:r>
            <a:r>
              <a:rPr lang="en-US">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b="1">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break</a:t>
            </a:r>
            <a:r>
              <a:rPr lang="en-US">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b="1">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else </a:t>
            </a:r>
            <a:r>
              <a:rPr lang="en-US">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en-US">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r</a:t>
            </a:r>
            <a:r>
              <a:rPr lang="en-US">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en-US">
                <a:solidFill>
                  <a:srgbClr val="F000F0"/>
                </a:solidFill>
                <a:latin typeface="Courier New" panose="02070309020205020404" pitchFamily="49" charset="0"/>
                <a:ea typeface="Times New Roman" panose="02020603050405020304" pitchFamily="18" charset="0"/>
                <a:cs typeface="Times New Roman" panose="02020603050405020304" pitchFamily="18" charset="0"/>
              </a:rPr>
              <a:t>0</a:t>
            </a:r>
            <a:r>
              <a:rPr lang="en-US">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b="1">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break</a:t>
            </a:r>
            <a:r>
              <a:rPr lang="en-US" smtClean="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p>
          <a:p>
            <a:pPr>
              <a:lnSpc>
                <a:spcPct val="107000"/>
              </a:lnSpc>
            </a:pPr>
            <a:r>
              <a:rPr lang="en-US">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mtClean="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endParaRPr lang="en-US" sz="2400">
              <a:latin typeface="Calibri" panose="020F0502020204030204" pitchFamily="34" charset="0"/>
              <a:ea typeface="Times New Roman" panose="02020603050405020304" pitchFamily="18" charset="0"/>
              <a:cs typeface="Times New Roman" panose="02020603050405020304" pitchFamily="18" charset="0"/>
            </a:endParaRPr>
          </a:p>
          <a:p>
            <a:pPr>
              <a:lnSpc>
                <a:spcPct val="107000"/>
              </a:lnSpc>
            </a:pPr>
            <a:r>
              <a:rPr lang="en-US">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fo</a:t>
            </a:r>
            <a:r>
              <a:rPr lang="en-US">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&lt;&lt;</a:t>
            </a:r>
            <a:r>
              <a:rPr lang="en-US">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answer</a:t>
            </a:r>
            <a:r>
              <a:rPr lang="en-US">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en-US">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r</a:t>
            </a:r>
            <a:r>
              <a:rPr lang="en-US">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2400">
              <a:latin typeface="Calibri" panose="020F0502020204030204" pitchFamily="34" charset="0"/>
              <a:ea typeface="Times New Roman" panose="02020603050405020304" pitchFamily="18" charset="0"/>
              <a:cs typeface="Times New Roman" panose="02020603050405020304" pitchFamily="18" charset="0"/>
            </a:endParaRPr>
          </a:p>
          <a:p>
            <a:pPr>
              <a:lnSpc>
                <a:spcPct val="107000"/>
              </a:lnSpc>
            </a:pPr>
            <a:r>
              <a:rPr lang="en-US">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mtClean="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2400">
              <a:latin typeface="Calibri" panose="020F0502020204030204" pitchFamily="34" charset="0"/>
              <a:ea typeface="Times New Roman" panose="02020603050405020304" pitchFamily="18" charset="0"/>
              <a:cs typeface="Times New Roman" panose="02020603050405020304" pitchFamily="18" charset="0"/>
            </a:endParaRPr>
          </a:p>
          <a:p>
            <a:pPr>
              <a:lnSpc>
                <a:spcPct val="107000"/>
              </a:lnSpc>
            </a:pPr>
            <a:r>
              <a:rPr lang="en-US">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a:p>
        </p:txBody>
      </p:sp>
      <p:pic>
        <p:nvPicPr>
          <p:cNvPr id="6" name="Picture 5">
            <a:hlinkClick r:id="rId3" action="ppaction://hlinksldjump"/>
          </p:cNvPr>
          <p:cNvPicPr>
            <a:picLocks noChangeAspect="1"/>
          </p:cNvPicPr>
          <p:nvPr/>
        </p:nvPicPr>
        <p:blipFill>
          <a:blip r:embed="rId4"/>
          <a:stretch>
            <a:fillRect/>
          </a:stretch>
        </p:blipFill>
        <p:spPr>
          <a:xfrm>
            <a:off x="9463136" y="4937010"/>
            <a:ext cx="1518036" cy="1213209"/>
          </a:xfrm>
          <a:prstGeom prst="rect">
            <a:avLst/>
          </a:prstGeom>
          <a:ln>
            <a:noFill/>
          </a:ln>
          <a:effectLst>
            <a:outerShdw blurRad="292100" dist="139700" dir="2700000" algn="tl" rotWithShape="0">
              <a:srgbClr val="333333">
                <a:alpha val="65000"/>
              </a:srgbClr>
            </a:outerShdw>
          </a:effectLst>
        </p:spPr>
      </p:pic>
      <p:pic>
        <p:nvPicPr>
          <p:cNvPr id="7" name="Picture 6"/>
          <p:cNvPicPr>
            <a:picLocks noChangeAspect="1"/>
          </p:cNvPicPr>
          <p:nvPr/>
        </p:nvPicPr>
        <p:blipFill>
          <a:blip r:embed="rId5"/>
          <a:stretch>
            <a:fillRect/>
          </a:stretch>
        </p:blipFill>
        <p:spPr>
          <a:xfrm>
            <a:off x="154113" y="6376000"/>
            <a:ext cx="1975275" cy="371888"/>
          </a:xfrm>
          <a:prstGeom prst="rect">
            <a:avLst/>
          </a:prstGeom>
        </p:spPr>
      </p:pic>
      <p:pic>
        <p:nvPicPr>
          <p:cNvPr id="8" name="Picture 4" descr="Related image"/>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1267522" y="5729109"/>
            <a:ext cx="798582" cy="10719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483309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animEffect transition="in" filter="fade">
                                      <p:cBhvr>
                                        <p:cTn id="17" dur="1000"/>
                                        <p:tgtEl>
                                          <p:spTgt spid="3">
                                            <p:txEl>
                                              <p:pRg st="7" end="7"/>
                                            </p:txEl>
                                          </p:spTgt>
                                        </p:tgtEl>
                                      </p:cBhvr>
                                    </p:animEffect>
                                    <p:anim calcmode="lin" valueType="num">
                                      <p:cBhvr>
                                        <p:cTn id="18"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barn(inVertical)">
                                      <p:cBhvr>
                                        <p:cTn id="24" dur="500"/>
                                        <p:tgtEl>
                                          <p:spTgt spid="3">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nodeType="click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Effect transition="in" filter="barn(inVertical)">
                                      <p:cBhvr>
                                        <p:cTn id="29" dur="500"/>
                                        <p:tgtEl>
                                          <p:spTgt spid="3">
                                            <p:txEl>
                                              <p:pRg st="3" end="3"/>
                                            </p:txEl>
                                          </p:spTgt>
                                        </p:tgtEl>
                                      </p:cBhvr>
                                    </p:animEffect>
                                  </p:childTnLst>
                                </p:cTn>
                              </p:par>
                              <p:par>
                                <p:cTn id="30" presetID="16" presetClass="entr" presetSubtype="21" fill="hold" nodeType="with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barn(inVertical)">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barn(inVertical)">
                                      <p:cBhvr>
                                        <p:cTn id="37" dur="500"/>
                                        <p:tgtEl>
                                          <p:spTgt spid="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barn(inVertical)">
                                      <p:cBhvr>
                                        <p:cTn id="42" dur="500"/>
                                        <p:tgtEl>
                                          <p:spTgt spid="3">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6" presetClass="entr" presetSubtype="16"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circle(in)">
                                      <p:cBhvr>
                                        <p:cTn id="47" dur="20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21" fill="hold"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barn(inVertical)">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6" presetClass="entr" presetSubtype="21" fill="hold"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barn(inVertical)">
                                      <p:cBhvr>
                                        <p:cTn id="57" dur="500"/>
                                        <p:tgtEl>
                                          <p:spTgt spid="3">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 presetClass="entr" presetSubtype="4" fill="hold" nodeType="clickEffect">
                                  <p:stCondLst>
                                    <p:cond delay="0"/>
                                  </p:stCondLst>
                                  <p:childTnLst>
                                    <p:set>
                                      <p:cBhvr>
                                        <p:cTn id="61" dur="1" fill="hold">
                                          <p:stCondLst>
                                            <p:cond delay="0"/>
                                          </p:stCondLst>
                                        </p:cTn>
                                        <p:tgtEl>
                                          <p:spTgt spid="6"/>
                                        </p:tgtEl>
                                        <p:attrNameLst>
                                          <p:attrName>style.visibility</p:attrName>
                                        </p:attrNameLst>
                                      </p:cBhvr>
                                      <p:to>
                                        <p:strVal val="visible"/>
                                      </p:to>
                                    </p:set>
                                    <p:anim calcmode="lin" valueType="num">
                                      <p:cBhvr additive="base">
                                        <p:cTn id="62" dur="500" fill="hold"/>
                                        <p:tgtEl>
                                          <p:spTgt spid="6"/>
                                        </p:tgtEl>
                                        <p:attrNameLst>
                                          <p:attrName>ppt_x</p:attrName>
                                        </p:attrNameLst>
                                      </p:cBhvr>
                                      <p:tavLst>
                                        <p:tav tm="0">
                                          <p:val>
                                            <p:strVal val="#ppt_x"/>
                                          </p:val>
                                        </p:tav>
                                        <p:tav tm="100000">
                                          <p:val>
                                            <p:strVal val="#ppt_x"/>
                                          </p:val>
                                        </p:tav>
                                      </p:tavLst>
                                    </p:anim>
                                    <p:anim calcmode="lin" valueType="num">
                                      <p:cBhvr additive="base">
                                        <p:cTn id="63"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53" presetClass="entr" presetSubtype="16" fill="hold" nodeType="clickEffect">
                                  <p:stCondLst>
                                    <p:cond delay="0"/>
                                  </p:stCondLst>
                                  <p:childTnLst>
                                    <p:set>
                                      <p:cBhvr>
                                        <p:cTn id="67" dur="1" fill="hold">
                                          <p:stCondLst>
                                            <p:cond delay="0"/>
                                          </p:stCondLst>
                                        </p:cTn>
                                        <p:tgtEl>
                                          <p:spTgt spid="8"/>
                                        </p:tgtEl>
                                        <p:attrNameLst>
                                          <p:attrName>style.visibility</p:attrName>
                                        </p:attrNameLst>
                                      </p:cBhvr>
                                      <p:to>
                                        <p:strVal val="visible"/>
                                      </p:to>
                                    </p:set>
                                    <p:anim calcmode="lin" valueType="num">
                                      <p:cBhvr>
                                        <p:cTn id="68" dur="500" fill="hold"/>
                                        <p:tgtEl>
                                          <p:spTgt spid="8"/>
                                        </p:tgtEl>
                                        <p:attrNameLst>
                                          <p:attrName>ppt_w</p:attrName>
                                        </p:attrNameLst>
                                      </p:cBhvr>
                                      <p:tavLst>
                                        <p:tav tm="0">
                                          <p:val>
                                            <p:fltVal val="0"/>
                                          </p:val>
                                        </p:tav>
                                        <p:tav tm="100000">
                                          <p:val>
                                            <p:strVal val="#ppt_w"/>
                                          </p:val>
                                        </p:tav>
                                      </p:tavLst>
                                    </p:anim>
                                    <p:anim calcmode="lin" valueType="num">
                                      <p:cBhvr>
                                        <p:cTn id="69" dur="500" fill="hold"/>
                                        <p:tgtEl>
                                          <p:spTgt spid="8"/>
                                        </p:tgtEl>
                                        <p:attrNameLst>
                                          <p:attrName>ppt_h</p:attrName>
                                        </p:attrNameLst>
                                      </p:cBhvr>
                                      <p:tavLst>
                                        <p:tav tm="0">
                                          <p:val>
                                            <p:fltVal val="0"/>
                                          </p:val>
                                        </p:tav>
                                        <p:tav tm="100000">
                                          <p:val>
                                            <p:strVal val="#ppt_h"/>
                                          </p:val>
                                        </p:tav>
                                      </p:tavLst>
                                    </p:anim>
                                    <p:animEffect transition="in" filter="fade">
                                      <p:cBhvr>
                                        <p:cTn id="7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bg>
      <p:bgPr>
        <a:gradFill flip="none" rotWithShape="1">
          <a:gsLst>
            <a:gs pos="2000">
              <a:srgbClr val="BFFDDA"/>
            </a:gs>
            <a:gs pos="59000">
              <a:schemeClr val="accent3">
                <a:lumMod val="0"/>
                <a:lumOff val="100000"/>
              </a:schemeClr>
            </a:gs>
            <a:gs pos="100000">
              <a:schemeClr val="accent3">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31604" y="168575"/>
            <a:ext cx="3787662" cy="650292"/>
          </a:xfrm>
        </p:spPr>
        <p:txBody>
          <a:bodyPr>
            <a:normAutofit/>
            <a:scene3d>
              <a:camera prst="orthographicFront"/>
              <a:lightRig rig="harsh" dir="t"/>
            </a:scene3d>
            <a:sp3d extrusionH="57150" prstMaterial="matte">
              <a:bevelT w="63500" h="12700" prst="angle"/>
              <a:contourClr>
                <a:schemeClr val="bg1">
                  <a:lumMod val="65000"/>
                </a:schemeClr>
              </a:contourClr>
            </a:sp3d>
          </a:bodyPr>
          <a:lstStyle/>
          <a:p>
            <a:r>
              <a:rPr lang="en-US" sz="2400" b="1" cap="none" smtClean="0">
                <a:ln/>
                <a:solidFill>
                  <a:schemeClr val="accent4">
                    <a:lumMod val="75000"/>
                  </a:schemeClr>
                </a:solidFill>
                <a:effectLst>
                  <a:reflection blurRad="6350" stA="55000" endA="300" endPos="45500" dir="5400000" sy="-100000" algn="bl" rotWithShape="0"/>
                </a:effectLst>
                <a:latin typeface="Arial" panose="020B0604020202020204" pitchFamily="34" charset="0"/>
                <a:cs typeface="Arial" panose="020B0604020202020204" pitchFamily="34" charset="0"/>
              </a:rPr>
              <a:t>ĐƯỜNG THẲNG QUÉT</a:t>
            </a:r>
            <a:endParaRPr lang="en-US" sz="2400" b="1" i="1" cap="none">
              <a:ln/>
              <a:solidFill>
                <a:schemeClr val="accent4">
                  <a:lumMod val="75000"/>
                </a:schemeClr>
              </a:solidFill>
              <a:effectLst>
                <a:reflection blurRad="6350" stA="55000" endA="300" endPos="45500" dir="5400000" sy="-100000" algn="bl" rotWithShape="0"/>
              </a:effectLst>
              <a:latin typeface="Arial" panose="020B0604020202020204" pitchFamily="34" charset="0"/>
              <a:cs typeface="Arial" panose="020B0604020202020204" pitchFamily="34" charset="0"/>
            </a:endParaRPr>
          </a:p>
        </p:txBody>
      </p:sp>
      <p:sp>
        <p:nvSpPr>
          <p:cNvPr id="14" name="TextBox 13"/>
          <p:cNvSpPr txBox="1"/>
          <p:nvPr/>
        </p:nvSpPr>
        <p:spPr>
          <a:xfrm>
            <a:off x="10501346" y="6464188"/>
            <a:ext cx="1245854" cy="338554"/>
          </a:xfrm>
          <a:prstGeom prst="rect">
            <a:avLst/>
          </a:prstGeom>
          <a:noFill/>
        </p:spPr>
        <p:txBody>
          <a:bodyPr wrap="none" rtlCol="0">
            <a:spAutoFit/>
          </a:bodyPr>
          <a:lstStyle/>
          <a:p>
            <a:r>
              <a:rPr lang="en-US" sz="1600" b="1" smtClean="0">
                <a:ln/>
                <a:solidFill>
                  <a:schemeClr val="accent4">
                    <a:lumMod val="75000"/>
                  </a:schemeClr>
                </a:solidFill>
                <a:latin typeface="Arial" panose="020B0604020202020204" pitchFamily="34" charset="0"/>
                <a:cs typeface="Arial" panose="020B0604020202020204" pitchFamily="34" charset="0"/>
              </a:rPr>
              <a:t>Sweep </a:t>
            </a:r>
            <a:r>
              <a:rPr lang="en-US" sz="1600" b="1">
                <a:ln/>
                <a:solidFill>
                  <a:schemeClr val="accent4">
                    <a:lumMod val="75000"/>
                  </a:schemeClr>
                </a:solidFill>
                <a:latin typeface="Arial" panose="020B0604020202020204" pitchFamily="34" charset="0"/>
                <a:cs typeface="Arial" panose="020B0604020202020204" pitchFamily="34" charset="0"/>
              </a:rPr>
              <a:t>line</a:t>
            </a:r>
            <a:endParaRPr lang="en-US" sz="1600">
              <a:solidFill>
                <a:schemeClr val="accent4">
                  <a:lumMod val="75000"/>
                </a:schemeClr>
              </a:solidFill>
            </a:endParaRPr>
          </a:p>
        </p:txBody>
      </p:sp>
      <p:sp>
        <p:nvSpPr>
          <p:cNvPr id="3" name="Rectangle 2"/>
          <p:cNvSpPr/>
          <p:nvPr/>
        </p:nvSpPr>
        <p:spPr>
          <a:xfrm>
            <a:off x="982592" y="634201"/>
            <a:ext cx="1287532" cy="369332"/>
          </a:xfrm>
          <a:prstGeom prst="rect">
            <a:avLst/>
          </a:prstGeom>
        </p:spPr>
        <p:txBody>
          <a:bodyPr wrap="none">
            <a:spAutoFit/>
          </a:bodyPr>
          <a:lstStyle/>
          <a:p>
            <a:pPr algn="just">
              <a:spcBef>
                <a:spcPts val="200"/>
              </a:spcBef>
            </a:pPr>
            <a:r>
              <a:rPr lang="en-US" b="1">
                <a:solidFill>
                  <a:srgbClr val="00B0F0"/>
                </a:solidFill>
                <a:effectLst>
                  <a:reflection blurRad="6350" stA="55000" endA="300" endPos="45500" dir="5400000" sy="-100000" algn="bl"/>
                </a:effectLst>
                <a:latin typeface="Courier New" panose="02070309020205020404" pitchFamily="49" charset="0"/>
                <a:ea typeface="Times New Roman" panose="02020603050405020304" pitchFamily="18" charset="0"/>
                <a:cs typeface="Times New Roman" panose="02020603050405020304" pitchFamily="18" charset="0"/>
              </a:rPr>
              <a:t>Bài toán</a:t>
            </a:r>
            <a:endParaRPr lang="en-US" b="1">
              <a:solidFill>
                <a:srgbClr val="2E74B5"/>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sp>
        <p:nvSpPr>
          <p:cNvPr id="5" name="Rectangle 4"/>
          <p:cNvSpPr/>
          <p:nvPr/>
        </p:nvSpPr>
        <p:spPr>
          <a:xfrm>
            <a:off x="1235121" y="1003533"/>
            <a:ext cx="10338179" cy="646331"/>
          </a:xfrm>
          <a:prstGeom prst="rect">
            <a:avLst/>
          </a:prstGeom>
        </p:spPr>
        <p:txBody>
          <a:bodyPr wrap="square">
            <a:spAutoFit/>
          </a:bodyPr>
          <a:lstStyle/>
          <a:p>
            <a:pPr algn="just">
              <a:spcAft>
                <a:spcPts val="600"/>
              </a:spcAft>
            </a:pPr>
            <a:r>
              <a:rPr lang="en-US">
                <a:latin typeface="Times New Roman" panose="02020603050405020304" pitchFamily="18" charset="0"/>
                <a:ea typeface="Calibri" panose="020F0502020204030204" pitchFamily="34" charset="0"/>
                <a:cs typeface="Times New Roman" panose="02020603050405020304" pitchFamily="18" charset="0"/>
              </a:rPr>
              <a:t>Cho </a:t>
            </a:r>
            <a:r>
              <a:rPr lang="en-US" b="1">
                <a:latin typeface="Courier New" panose="02070309020205020404" pitchFamily="49" charset="0"/>
                <a:ea typeface="Calibri" panose="020F0502020204030204" pitchFamily="34" charset="0"/>
                <a:cs typeface="Times New Roman" panose="02020603050405020304" pitchFamily="18" charset="0"/>
              </a:rPr>
              <a:t>n</a:t>
            </a:r>
            <a:r>
              <a:rPr lang="en-US">
                <a:latin typeface="Times New Roman" panose="02020603050405020304" pitchFamily="18" charset="0"/>
                <a:ea typeface="Calibri" panose="020F0502020204030204" pitchFamily="34" charset="0"/>
                <a:cs typeface="Times New Roman" panose="02020603050405020304" pitchFamily="18" charset="0"/>
              </a:rPr>
              <a:t> đoạn thẳng trên mặt phẳng, đoạn thứ </a:t>
            </a:r>
            <a:r>
              <a:rPr lang="en-US" b="1">
                <a:latin typeface="Courier New" panose="02070309020205020404" pitchFamily="49" charset="0"/>
                <a:ea typeface="Calibri" panose="020F0502020204030204" pitchFamily="34" charset="0"/>
                <a:cs typeface="Times New Roman" panose="02020603050405020304" pitchFamily="18" charset="0"/>
              </a:rPr>
              <a:t>i</a:t>
            </a:r>
            <a:r>
              <a:rPr lang="en-US">
                <a:latin typeface="Times New Roman" panose="02020603050405020304" pitchFamily="18" charset="0"/>
                <a:ea typeface="Calibri" panose="020F0502020204030204" pitchFamily="34" charset="0"/>
                <a:cs typeface="Times New Roman" panose="02020603050405020304" pitchFamily="18" charset="0"/>
              </a:rPr>
              <a:t> được xác định bởi điểm đầu tọa độ (</a:t>
            </a:r>
            <a:r>
              <a:rPr lang="en-US" b="1">
                <a:latin typeface="Courier New" panose="02070309020205020404" pitchFamily="49" charset="0"/>
                <a:ea typeface="Calibri" panose="020F0502020204030204" pitchFamily="34" charset="0"/>
                <a:cs typeface="Times New Roman" panose="02020603050405020304" pitchFamily="18" charset="0"/>
              </a:rPr>
              <a:t>x</a:t>
            </a:r>
            <a:r>
              <a:rPr lang="en-US" b="1" baseline="-25000">
                <a:latin typeface="Courier New" panose="02070309020205020404" pitchFamily="49" charset="0"/>
                <a:ea typeface="Calibri" panose="020F0502020204030204" pitchFamily="34" charset="0"/>
                <a:cs typeface="Times New Roman" panose="02020603050405020304" pitchFamily="18" charset="0"/>
              </a:rPr>
              <a:t>i</a:t>
            </a:r>
            <a:r>
              <a:rPr lang="en-US">
                <a:latin typeface="Times New Roman" panose="02020603050405020304" pitchFamily="18" charset="0"/>
                <a:ea typeface="Calibri" panose="020F0502020204030204" pitchFamily="34" charset="0"/>
                <a:cs typeface="Times New Roman" panose="02020603050405020304" pitchFamily="18" charset="0"/>
              </a:rPr>
              <a:t>, </a:t>
            </a:r>
            <a:r>
              <a:rPr lang="en-US" b="1">
                <a:latin typeface="Courier New" panose="02070309020205020404" pitchFamily="49" charset="0"/>
                <a:ea typeface="Calibri" panose="020F0502020204030204" pitchFamily="34" charset="0"/>
                <a:cs typeface="Times New Roman" panose="02020603050405020304" pitchFamily="18" charset="0"/>
              </a:rPr>
              <a:t>y</a:t>
            </a:r>
            <a:r>
              <a:rPr lang="en-US" b="1" baseline="-25000">
                <a:latin typeface="Courier New" panose="02070309020205020404" pitchFamily="49" charset="0"/>
                <a:ea typeface="Calibri" panose="020F0502020204030204" pitchFamily="34" charset="0"/>
                <a:cs typeface="Times New Roman" panose="02020603050405020304" pitchFamily="18" charset="0"/>
              </a:rPr>
              <a:t>i</a:t>
            </a:r>
            <a:r>
              <a:rPr lang="en-US">
                <a:latin typeface="Times New Roman" panose="02020603050405020304" pitchFamily="18" charset="0"/>
                <a:ea typeface="Calibri" panose="020F0502020204030204" pitchFamily="34" charset="0"/>
                <a:cs typeface="Times New Roman" panose="02020603050405020304" pitchFamily="18" charset="0"/>
              </a:rPr>
              <a:t>) và điểm cuối tọa độ (</a:t>
            </a:r>
            <a:r>
              <a:rPr lang="en-US" b="1">
                <a:latin typeface="Courier New" panose="02070309020205020404" pitchFamily="49" charset="0"/>
                <a:ea typeface="Calibri" panose="020F0502020204030204" pitchFamily="34" charset="0"/>
                <a:cs typeface="Times New Roman" panose="02020603050405020304" pitchFamily="18" charset="0"/>
              </a:rPr>
              <a:t>u</a:t>
            </a:r>
            <a:r>
              <a:rPr lang="en-US" b="1" baseline="-25000">
                <a:latin typeface="Courier New" panose="02070309020205020404" pitchFamily="49" charset="0"/>
                <a:ea typeface="Calibri" panose="020F0502020204030204" pitchFamily="34" charset="0"/>
                <a:cs typeface="Times New Roman" panose="02020603050405020304" pitchFamily="18" charset="0"/>
              </a:rPr>
              <a:t>i</a:t>
            </a:r>
            <a:r>
              <a:rPr lang="en-US">
                <a:latin typeface="Times New Roman" panose="02020603050405020304" pitchFamily="18" charset="0"/>
                <a:ea typeface="Calibri" panose="020F0502020204030204" pitchFamily="34" charset="0"/>
                <a:cs typeface="Times New Roman" panose="02020603050405020304" pitchFamily="18" charset="0"/>
              </a:rPr>
              <a:t>, </a:t>
            </a:r>
            <a:r>
              <a:rPr lang="en-US" b="1">
                <a:latin typeface="Courier New" panose="02070309020205020404" pitchFamily="49" charset="0"/>
                <a:ea typeface="Calibri" panose="020F0502020204030204" pitchFamily="34" charset="0"/>
                <a:cs typeface="Times New Roman" panose="02020603050405020304" pitchFamily="18" charset="0"/>
              </a:rPr>
              <a:t>v</a:t>
            </a:r>
            <a:r>
              <a:rPr lang="en-US" b="1" baseline="-25000">
                <a:latin typeface="Courier New" panose="02070309020205020404" pitchFamily="49" charset="0"/>
                <a:ea typeface="Calibri" panose="020F0502020204030204" pitchFamily="34" charset="0"/>
                <a:cs typeface="Times New Roman" panose="02020603050405020304" pitchFamily="18" charset="0"/>
              </a:rPr>
              <a:t>i</a:t>
            </a:r>
            <a:r>
              <a:rPr lang="en-US">
                <a:latin typeface="Times New Roman" panose="02020603050405020304" pitchFamily="18" charset="0"/>
                <a:ea typeface="Calibri" panose="020F0502020204030204" pitchFamily="34" charset="0"/>
                <a:cs typeface="Times New Roman" panose="02020603050405020304" pitchFamily="18" charset="0"/>
              </a:rPr>
              <a:t>), </a:t>
            </a:r>
            <a:r>
              <a:rPr lang="en-US" b="1">
                <a:latin typeface="Courier New" panose="02070309020205020404" pitchFamily="49" charset="0"/>
                <a:ea typeface="Calibri" panose="020F0502020204030204" pitchFamily="34" charset="0"/>
                <a:cs typeface="Times New Roman" panose="02020603050405020304" pitchFamily="18" charset="0"/>
              </a:rPr>
              <a:t>i</a:t>
            </a:r>
            <a:r>
              <a:rPr lang="en-US">
                <a:latin typeface="Times New Roman" panose="02020603050405020304" pitchFamily="18" charset="0"/>
                <a:ea typeface="Calibri" panose="020F0502020204030204" pitchFamily="34" charset="0"/>
                <a:cs typeface="Times New Roman" panose="02020603050405020304" pitchFamily="18" charset="0"/>
              </a:rPr>
              <a:t> = 1 </a:t>
            </a:r>
            <a:r>
              <a:rPr lang="en-US">
                <a:latin typeface="Aharoni"/>
                <a:ea typeface="Calibri" panose="020F0502020204030204" pitchFamily="34" charset="0"/>
                <a:cs typeface="Times New Roman" panose="02020603050405020304" pitchFamily="18" charset="0"/>
              </a:rPr>
              <a:t>÷</a:t>
            </a:r>
            <a:r>
              <a:rPr lang="en-US">
                <a:latin typeface="Times New Roman" panose="02020603050405020304" pitchFamily="18" charset="0"/>
                <a:ea typeface="Calibri" panose="020F0502020204030204" pitchFamily="34" charset="0"/>
                <a:cs typeface="Times New Roman" panose="02020603050405020304" pitchFamily="18" charset="0"/>
              </a:rPr>
              <a:t> </a:t>
            </a:r>
            <a:r>
              <a:rPr lang="en-US" b="1">
                <a:latin typeface="Courier New" panose="02070309020205020404" pitchFamily="49" charset="0"/>
                <a:ea typeface="Calibri" panose="020F0502020204030204" pitchFamily="34" charset="0"/>
                <a:cs typeface="Times New Roman" panose="02020603050405020304" pitchFamily="18" charset="0"/>
              </a:rPr>
              <a:t>n</a:t>
            </a:r>
            <a:r>
              <a:rPr lang="en-US">
                <a:latin typeface="Times New Roman" panose="02020603050405020304" pitchFamily="18" charset="0"/>
                <a:ea typeface="Calibri" panose="020F0502020204030204" pitchFamily="34" charset="0"/>
                <a:cs typeface="Times New Roman" panose="02020603050405020304" pitchFamily="18" charset="0"/>
              </a:rPr>
              <a:t>.</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Rectangle 5"/>
          <p:cNvSpPr/>
          <p:nvPr/>
        </p:nvSpPr>
        <p:spPr>
          <a:xfrm>
            <a:off x="1235121" y="1773115"/>
            <a:ext cx="10228997" cy="923330"/>
          </a:xfrm>
          <a:prstGeom prst="rect">
            <a:avLst/>
          </a:prstGeom>
        </p:spPr>
        <p:txBody>
          <a:bodyPr wrap="square">
            <a:spAutoFit/>
          </a:bodyPr>
          <a:lstStyle/>
          <a:p>
            <a:pPr algn="just">
              <a:spcAft>
                <a:spcPts val="600"/>
              </a:spcAft>
            </a:pPr>
            <a:r>
              <a:rPr lang="en-US">
                <a:latin typeface="Times New Roman" panose="02020603050405020304" pitchFamily="18" charset="0"/>
                <a:ea typeface="Calibri" panose="020F0502020204030204" pitchFamily="34" charset="0"/>
                <a:cs typeface="Times New Roman" panose="02020603050405020304" pitchFamily="18" charset="0"/>
              </a:rPr>
              <a:t>Hãy xác định có tồn tại một cặp đoạn thẳng nào đó giao nhau hay không và đưa ra số thứ tự của các đoạn đó. Nếu không tồn tại cặp đoạn thẳng giao nhau thì đưa ra 2 số </a:t>
            </a:r>
            <a:r>
              <a:rPr lang="en-US" b="1">
                <a:latin typeface="Courier New" panose="02070309020205020404" pitchFamily="49" charset="0"/>
                <a:ea typeface="Calibri" panose="020F0502020204030204" pitchFamily="34" charset="0"/>
                <a:cs typeface="Times New Roman" panose="02020603050405020304" pitchFamily="18" charset="0"/>
              </a:rPr>
              <a:t>-1</a:t>
            </a:r>
            <a:r>
              <a:rPr lang="en-US">
                <a:latin typeface="Times New Roman" panose="02020603050405020304" pitchFamily="18" charset="0"/>
                <a:ea typeface="Calibri" panose="020F0502020204030204" pitchFamily="34" charset="0"/>
                <a:cs typeface="Times New Roman" panose="02020603050405020304" pitchFamily="18" charset="0"/>
              </a:rPr>
              <a:t> và </a:t>
            </a:r>
            <a:r>
              <a:rPr lang="en-US" b="1">
                <a:latin typeface="Courier New" panose="02070309020205020404" pitchFamily="49" charset="0"/>
                <a:ea typeface="Calibri" panose="020F0502020204030204" pitchFamily="34" charset="0"/>
                <a:cs typeface="Times New Roman" panose="02020603050405020304" pitchFamily="18" charset="0"/>
              </a:rPr>
              <a:t>-1</a:t>
            </a:r>
            <a:r>
              <a:rPr lang="en-US">
                <a:latin typeface="Times New Roman" panose="02020603050405020304" pitchFamily="18" charset="0"/>
                <a:ea typeface="Calibri" panose="020F0502020204030204" pitchFamily="34" charset="0"/>
                <a:cs typeface="Times New Roman" panose="02020603050405020304" pitchFamily="18" charset="0"/>
              </a:rPr>
              <a:t>. Hai đoạn thẳng được gọi là giao nhau nếu có ít nhất một điểm chung.</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Rectangle 6"/>
          <p:cNvSpPr/>
          <p:nvPr/>
        </p:nvSpPr>
        <p:spPr>
          <a:xfrm>
            <a:off x="1155560" y="2746191"/>
            <a:ext cx="4585551" cy="369332"/>
          </a:xfrm>
          <a:prstGeom prst="rect">
            <a:avLst/>
          </a:prstGeom>
        </p:spPr>
        <p:txBody>
          <a:bodyPr wrap="none">
            <a:spAutoFit/>
          </a:bodyPr>
          <a:lstStyle/>
          <a:p>
            <a:pPr algn="just"/>
            <a:r>
              <a:rPr lang="en-US" b="1" i="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Dữ liệu:</a:t>
            </a:r>
            <a:r>
              <a:rPr lang="en-US">
                <a:latin typeface="Times New Roman" panose="02020603050405020304" pitchFamily="18" charset="0"/>
                <a:ea typeface="Calibri" panose="020F0502020204030204" pitchFamily="34" charset="0"/>
                <a:cs typeface="Times New Roman" panose="02020603050405020304" pitchFamily="18" charset="0"/>
              </a:rPr>
              <a:t> Vào từ file văn bản </a:t>
            </a:r>
            <a:r>
              <a:rPr lang="en-US" smtClean="0">
                <a:latin typeface="Times New Roman" panose="02020603050405020304" pitchFamily="18" charset="0"/>
                <a:ea typeface="Calibri" panose="020F0502020204030204" pitchFamily="34" charset="0"/>
                <a:cs typeface="Times New Roman" panose="02020603050405020304" pitchFamily="18" charset="0"/>
              </a:rPr>
              <a:t>SEGMENTS.INP</a:t>
            </a:r>
            <a:r>
              <a:rPr lang="en-US">
                <a:latin typeface="Times New Roman" panose="02020603050405020304" pitchFamily="18" charset="0"/>
                <a:ea typeface="Calibri" panose="020F0502020204030204" pitchFamily="34" charset="0"/>
                <a:cs typeface="Times New Roman" panose="02020603050405020304" pitchFamily="18" charset="0"/>
              </a:rPr>
              <a:t>:</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Rectangle 7"/>
          <p:cNvSpPr/>
          <p:nvPr/>
        </p:nvSpPr>
        <p:spPr>
          <a:xfrm>
            <a:off x="1526274" y="3115523"/>
            <a:ext cx="9876430" cy="1176219"/>
          </a:xfrm>
          <a:prstGeom prst="rect">
            <a:avLst/>
          </a:prstGeom>
        </p:spPr>
        <p:txBody>
          <a:bodyPr wrap="square">
            <a:spAutoFit/>
          </a:bodyPr>
          <a:lstStyle/>
          <a:p>
            <a:pPr marL="342900" marR="0" lvl="0" indent="-342900" algn="just">
              <a:lnSpc>
                <a:spcPct val="115000"/>
              </a:lnSpc>
              <a:spcBef>
                <a:spcPts val="0"/>
              </a:spcBef>
              <a:spcAft>
                <a:spcPts val="1000"/>
              </a:spcAft>
              <a:buFont typeface="Symbol" panose="05050102010706020507" pitchFamily="18" charset="2"/>
              <a:buBlip>
                <a:blip r:embed="rId2"/>
              </a:buBlip>
            </a:pPr>
            <a:r>
              <a:rPr lang="en-US">
                <a:latin typeface="Times New Roman" panose="02020603050405020304" pitchFamily="18" charset="0"/>
                <a:ea typeface="Calibri" panose="020F0502020204030204" pitchFamily="34" charset="0"/>
                <a:cs typeface="Times New Roman" panose="02020603050405020304" pitchFamily="18" charset="0"/>
              </a:rPr>
              <a:t>Dòng đầu tiên chứa một số nguyên </a:t>
            </a:r>
            <a:r>
              <a:rPr lang="en-US" b="1">
                <a:latin typeface="Courier New" panose="02070309020205020404" pitchFamily="49" charset="0"/>
                <a:ea typeface="Calibri" panose="020F0502020204030204" pitchFamily="34" charset="0"/>
                <a:cs typeface="Times New Roman" panose="02020603050405020304" pitchFamily="18" charset="0"/>
              </a:rPr>
              <a:t>n</a:t>
            </a:r>
            <a:r>
              <a:rPr lang="en-US">
                <a:latin typeface="Times New Roman" panose="02020603050405020304" pitchFamily="18" charset="0"/>
                <a:ea typeface="Calibri" panose="020F0502020204030204" pitchFamily="34" charset="0"/>
                <a:cs typeface="Times New Roman" panose="02020603050405020304" pitchFamily="18" charset="0"/>
              </a:rPr>
              <a:t> (2 ≤ </a:t>
            </a:r>
            <a:r>
              <a:rPr lang="en-US" b="1">
                <a:latin typeface="Courier New" panose="02070309020205020404" pitchFamily="49" charset="0"/>
                <a:ea typeface="Calibri" panose="020F0502020204030204" pitchFamily="34" charset="0"/>
                <a:cs typeface="Times New Roman" panose="02020603050405020304" pitchFamily="18" charset="0"/>
              </a:rPr>
              <a:t>n</a:t>
            </a:r>
            <a:r>
              <a:rPr lang="en-US">
                <a:latin typeface="Times New Roman" panose="02020603050405020304" pitchFamily="18" charset="0"/>
                <a:ea typeface="Calibri" panose="020F0502020204030204" pitchFamily="34" charset="0"/>
                <a:cs typeface="Times New Roman" panose="02020603050405020304" pitchFamily="18" charset="0"/>
              </a:rPr>
              <a:t> ≤ 10</a:t>
            </a:r>
            <a:r>
              <a:rPr lang="en-US" baseline="30000">
                <a:latin typeface="Times New Roman" panose="02020603050405020304" pitchFamily="18" charset="0"/>
                <a:ea typeface="Calibri" panose="020F0502020204030204" pitchFamily="34" charset="0"/>
                <a:cs typeface="Times New Roman" panose="02020603050405020304" pitchFamily="18" charset="0"/>
              </a:rPr>
              <a:t>5</a:t>
            </a:r>
            <a:r>
              <a:rPr lang="en-US">
                <a:latin typeface="Times New Roman" panose="02020603050405020304" pitchFamily="18" charset="0"/>
                <a:ea typeface="Calibri" panose="020F0502020204030204" pitchFamily="34" charset="0"/>
                <a:cs typeface="Times New Roman" panose="02020603050405020304" pitchFamily="18" charset="0"/>
              </a:rPr>
              <a:t>),</a:t>
            </a:r>
            <a:endParaRPr lang="en-US" sz="140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15000"/>
              </a:lnSpc>
              <a:spcBef>
                <a:spcPts val="0"/>
              </a:spcBef>
              <a:spcAft>
                <a:spcPts val="1000"/>
              </a:spcAft>
              <a:buFont typeface="Symbol" panose="05050102010706020507" pitchFamily="18" charset="2"/>
              <a:buBlip>
                <a:blip r:embed="rId2"/>
              </a:buBlip>
            </a:pPr>
            <a:r>
              <a:rPr lang="en-US">
                <a:latin typeface="Times New Roman" panose="02020603050405020304" pitchFamily="18" charset="0"/>
                <a:ea typeface="Calibri" panose="020F0502020204030204" pitchFamily="34" charset="0"/>
                <a:cs typeface="Times New Roman" panose="02020603050405020304" pitchFamily="18" charset="0"/>
              </a:rPr>
              <a:t>Dòng thứ </a:t>
            </a:r>
            <a:r>
              <a:rPr lang="en-US" b="1">
                <a:latin typeface="Courier New" panose="02070309020205020404" pitchFamily="49" charset="0"/>
                <a:ea typeface="Calibri" panose="020F0502020204030204" pitchFamily="34" charset="0"/>
                <a:cs typeface="Times New Roman" panose="02020603050405020304" pitchFamily="18" charset="0"/>
              </a:rPr>
              <a:t>i</a:t>
            </a:r>
            <a:r>
              <a:rPr lang="en-US">
                <a:latin typeface="Times New Roman" panose="02020603050405020304" pitchFamily="18" charset="0"/>
                <a:ea typeface="Calibri" panose="020F0502020204030204" pitchFamily="34" charset="0"/>
                <a:cs typeface="Times New Roman" panose="02020603050405020304" pitchFamily="18" charset="0"/>
              </a:rPr>
              <a:t> trong </a:t>
            </a:r>
            <a:r>
              <a:rPr lang="en-US" b="1">
                <a:latin typeface="Courier New" panose="02070309020205020404" pitchFamily="49" charset="0"/>
                <a:ea typeface="Calibri" panose="020F0502020204030204" pitchFamily="34" charset="0"/>
                <a:cs typeface="Times New Roman" panose="02020603050405020304" pitchFamily="18" charset="0"/>
              </a:rPr>
              <a:t>n</a:t>
            </a:r>
            <a:r>
              <a:rPr lang="en-US">
                <a:latin typeface="Times New Roman" panose="02020603050405020304" pitchFamily="18" charset="0"/>
                <a:ea typeface="Calibri" panose="020F0502020204030204" pitchFamily="34" charset="0"/>
                <a:cs typeface="Times New Roman" panose="02020603050405020304" pitchFamily="18" charset="0"/>
              </a:rPr>
              <a:t> dòng sau chứa 4 số nguyên </a:t>
            </a:r>
            <a:r>
              <a:rPr lang="en-US" b="1">
                <a:latin typeface="Courier New" panose="02070309020205020404" pitchFamily="49" charset="0"/>
                <a:ea typeface="Calibri" panose="020F0502020204030204" pitchFamily="34" charset="0"/>
                <a:cs typeface="Times New Roman" panose="02020603050405020304" pitchFamily="18" charset="0"/>
              </a:rPr>
              <a:t>x</a:t>
            </a:r>
            <a:r>
              <a:rPr lang="en-US" b="1" baseline="-25000">
                <a:latin typeface="Courier New" panose="02070309020205020404" pitchFamily="49" charset="0"/>
                <a:ea typeface="Calibri" panose="020F0502020204030204" pitchFamily="34" charset="0"/>
                <a:cs typeface="Times New Roman" panose="02020603050405020304" pitchFamily="18" charset="0"/>
              </a:rPr>
              <a:t>i</a:t>
            </a:r>
            <a:r>
              <a:rPr lang="en-US">
                <a:latin typeface="Times New Roman" panose="02020603050405020304" pitchFamily="18" charset="0"/>
                <a:ea typeface="Calibri" panose="020F0502020204030204" pitchFamily="34" charset="0"/>
                <a:cs typeface="Times New Roman" panose="02020603050405020304" pitchFamily="18" charset="0"/>
              </a:rPr>
              <a:t>, </a:t>
            </a:r>
            <a:r>
              <a:rPr lang="en-US" b="1">
                <a:latin typeface="Courier New" panose="02070309020205020404" pitchFamily="49" charset="0"/>
                <a:ea typeface="Calibri" panose="020F0502020204030204" pitchFamily="34" charset="0"/>
                <a:cs typeface="Times New Roman" panose="02020603050405020304" pitchFamily="18" charset="0"/>
              </a:rPr>
              <a:t>y</a:t>
            </a:r>
            <a:r>
              <a:rPr lang="en-US" b="1" baseline="-25000">
                <a:latin typeface="Courier New" panose="02070309020205020404" pitchFamily="49" charset="0"/>
                <a:ea typeface="Calibri" panose="020F0502020204030204" pitchFamily="34" charset="0"/>
                <a:cs typeface="Times New Roman" panose="02020603050405020304" pitchFamily="18" charset="0"/>
              </a:rPr>
              <a:t>i</a:t>
            </a:r>
            <a:r>
              <a:rPr lang="en-US">
                <a:latin typeface="Times New Roman" panose="02020603050405020304" pitchFamily="18" charset="0"/>
                <a:ea typeface="Calibri" panose="020F0502020204030204" pitchFamily="34" charset="0"/>
                <a:cs typeface="Times New Roman" panose="02020603050405020304" pitchFamily="18" charset="0"/>
              </a:rPr>
              <a:t>, </a:t>
            </a:r>
            <a:r>
              <a:rPr lang="en-US" b="1">
                <a:latin typeface="Courier New" panose="02070309020205020404" pitchFamily="49" charset="0"/>
                <a:ea typeface="Calibri" panose="020F0502020204030204" pitchFamily="34" charset="0"/>
                <a:cs typeface="Times New Roman" panose="02020603050405020304" pitchFamily="18" charset="0"/>
              </a:rPr>
              <a:t>u</a:t>
            </a:r>
            <a:r>
              <a:rPr lang="en-US" b="1" baseline="-25000">
                <a:latin typeface="Courier New" panose="02070309020205020404" pitchFamily="49" charset="0"/>
                <a:ea typeface="Calibri" panose="020F0502020204030204" pitchFamily="34" charset="0"/>
                <a:cs typeface="Times New Roman" panose="02020603050405020304" pitchFamily="18" charset="0"/>
              </a:rPr>
              <a:t>i</a:t>
            </a:r>
            <a:r>
              <a:rPr lang="en-US">
                <a:latin typeface="Times New Roman" panose="02020603050405020304" pitchFamily="18" charset="0"/>
                <a:ea typeface="Calibri" panose="020F0502020204030204" pitchFamily="34" charset="0"/>
                <a:cs typeface="Times New Roman" panose="02020603050405020304" pitchFamily="18" charset="0"/>
              </a:rPr>
              <a:t>, </a:t>
            </a:r>
            <a:r>
              <a:rPr lang="en-US" b="1">
                <a:latin typeface="Courier New" panose="02070309020205020404" pitchFamily="49" charset="0"/>
                <a:ea typeface="Calibri" panose="020F0502020204030204" pitchFamily="34" charset="0"/>
                <a:cs typeface="Times New Roman" panose="02020603050405020304" pitchFamily="18" charset="0"/>
              </a:rPr>
              <a:t>v</a:t>
            </a:r>
            <a:r>
              <a:rPr lang="en-US" b="1" baseline="-25000">
                <a:latin typeface="Courier New" panose="02070309020205020404" pitchFamily="49" charset="0"/>
                <a:ea typeface="Calibri" panose="020F0502020204030204" pitchFamily="34" charset="0"/>
                <a:cs typeface="Times New Roman" panose="02020603050405020304" pitchFamily="18" charset="0"/>
              </a:rPr>
              <a:t>i</a:t>
            </a:r>
            <a:r>
              <a:rPr lang="en-US">
                <a:latin typeface="Times New Roman" panose="02020603050405020304" pitchFamily="18" charset="0"/>
                <a:ea typeface="Calibri" panose="020F0502020204030204" pitchFamily="34" charset="0"/>
                <a:cs typeface="Times New Roman" panose="02020603050405020304" pitchFamily="18" charset="0"/>
              </a:rPr>
              <a:t>, các tọa độ có giá trị tuyệt đối không vượt quá 10</a:t>
            </a:r>
            <a:r>
              <a:rPr lang="en-US" baseline="30000">
                <a:latin typeface="Times New Roman" panose="02020603050405020304" pitchFamily="18" charset="0"/>
                <a:ea typeface="Calibri" panose="020F0502020204030204" pitchFamily="34" charset="0"/>
                <a:cs typeface="Times New Roman" panose="02020603050405020304" pitchFamily="18" charset="0"/>
              </a:rPr>
              <a:t>9</a:t>
            </a:r>
            <a:r>
              <a:rPr lang="en-US">
                <a:latin typeface="Times New Roman" panose="02020603050405020304" pitchFamily="18" charset="0"/>
                <a:ea typeface="Calibri" panose="020F0502020204030204" pitchFamily="34" charset="0"/>
                <a:cs typeface="Times New Roman" panose="02020603050405020304" pitchFamily="18" charset="0"/>
              </a:rPr>
              <a:t>.</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 name="Rectangle 8"/>
          <p:cNvSpPr/>
          <p:nvPr/>
        </p:nvSpPr>
        <p:spPr>
          <a:xfrm>
            <a:off x="1155559" y="4500687"/>
            <a:ext cx="10356327" cy="923330"/>
          </a:xfrm>
          <a:prstGeom prst="rect">
            <a:avLst/>
          </a:prstGeom>
        </p:spPr>
        <p:txBody>
          <a:bodyPr wrap="square">
            <a:spAutoFit/>
          </a:bodyPr>
          <a:lstStyle/>
          <a:p>
            <a:pPr algn="just">
              <a:spcAft>
                <a:spcPts val="600"/>
              </a:spcAft>
            </a:pPr>
            <a:r>
              <a:rPr lang="en-US" b="1" i="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Kết quả:</a:t>
            </a:r>
            <a:r>
              <a:rPr lang="en-US">
                <a:latin typeface="Times New Roman" panose="02020603050405020304" pitchFamily="18" charset="0"/>
                <a:ea typeface="Calibri" panose="020F0502020204030204" pitchFamily="34" charset="0"/>
                <a:cs typeface="Times New Roman" panose="02020603050405020304" pitchFamily="18" charset="0"/>
              </a:rPr>
              <a:t> Đưa ra file văn bản </a:t>
            </a:r>
            <a:r>
              <a:rPr lang="en-US" smtClean="0">
                <a:latin typeface="Times New Roman" panose="02020603050405020304" pitchFamily="18" charset="0"/>
                <a:ea typeface="Calibri" panose="020F0502020204030204" pitchFamily="34" charset="0"/>
                <a:cs typeface="Times New Roman" panose="02020603050405020304" pitchFamily="18" charset="0"/>
              </a:rPr>
              <a:t>SEGMENTS.OUT </a:t>
            </a:r>
            <a:r>
              <a:rPr lang="en-US">
                <a:latin typeface="Times New Roman" panose="02020603050405020304" pitchFamily="18" charset="0"/>
                <a:ea typeface="Calibri" panose="020F0502020204030204" pitchFamily="34" charset="0"/>
                <a:cs typeface="Times New Roman" panose="02020603050405020304" pitchFamily="18" charset="0"/>
              </a:rPr>
              <a:t>2 số nguyên – số thứ tự của 2 đoạn thẳng giao nhau. Nếu tồn tại nhiều cặp đoạn thẳng giao nhau thì đưa ra một kết quả tùy chọn. Nếu không tồn tại cặp đoạn thẳng giao nhau thì đưa ra -1 và -1.</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0" name="Picture 9"/>
          <p:cNvPicPr>
            <a:picLocks noChangeAspect="1"/>
          </p:cNvPicPr>
          <p:nvPr/>
        </p:nvPicPr>
        <p:blipFill>
          <a:blip r:embed="rId3"/>
          <a:stretch>
            <a:fillRect/>
          </a:stretch>
        </p:blipFill>
        <p:spPr>
          <a:xfrm>
            <a:off x="154113" y="6376000"/>
            <a:ext cx="1975275" cy="371888"/>
          </a:xfrm>
          <a:prstGeom prst="rect">
            <a:avLst/>
          </a:prstGeom>
        </p:spPr>
      </p:pic>
      <p:pic>
        <p:nvPicPr>
          <p:cNvPr id="11" name="Picture 4" descr="Related imag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267522" y="5729109"/>
            <a:ext cx="798582" cy="10719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35927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Effect transition="in" filter="fade">
                                      <p:cBhvr>
                                        <p:cTn id="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bg>
      <p:bgPr>
        <a:gradFill flip="none" rotWithShape="1">
          <a:gsLst>
            <a:gs pos="2000">
              <a:srgbClr val="BFFDDA"/>
            </a:gs>
            <a:gs pos="59000">
              <a:schemeClr val="accent3">
                <a:lumMod val="0"/>
                <a:lumOff val="100000"/>
              </a:schemeClr>
            </a:gs>
            <a:gs pos="100000">
              <a:schemeClr val="accent3">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31604" y="168575"/>
            <a:ext cx="5726986" cy="650292"/>
          </a:xfrm>
        </p:spPr>
        <p:txBody>
          <a:bodyPr>
            <a:normAutofit/>
            <a:scene3d>
              <a:camera prst="orthographicFront"/>
              <a:lightRig rig="harsh" dir="t"/>
            </a:scene3d>
            <a:sp3d extrusionH="57150" prstMaterial="matte">
              <a:bevelT w="63500" h="12700" prst="angle"/>
              <a:contourClr>
                <a:schemeClr val="bg1">
                  <a:lumMod val="65000"/>
                </a:schemeClr>
              </a:contourClr>
            </a:sp3d>
          </a:bodyPr>
          <a:lstStyle/>
          <a:p>
            <a:r>
              <a:rPr lang="en-US" sz="2400" b="1" cap="none" smtClean="0">
                <a:ln/>
                <a:solidFill>
                  <a:schemeClr val="accent3"/>
                </a:solidFill>
                <a:latin typeface="Arial" panose="020B0604020202020204" pitchFamily="34" charset="0"/>
                <a:cs typeface="Arial" panose="020B0604020202020204" pitchFamily="34" charset="0"/>
              </a:rPr>
              <a:t>ĐƯỜNG THẲNG QUÉT </a:t>
            </a:r>
            <a:r>
              <a:rPr lang="en-US" sz="2400" b="1" i="1" cap="none" smtClean="0">
                <a:ln/>
                <a:solidFill>
                  <a:schemeClr val="bg1">
                    <a:lumMod val="65000"/>
                  </a:schemeClr>
                </a:solidFill>
                <a:latin typeface="Arial" panose="020B0604020202020204" pitchFamily="34" charset="0"/>
                <a:cs typeface="Arial" panose="020B0604020202020204" pitchFamily="34" charset="0"/>
              </a:rPr>
              <a:t>(tiếp)</a:t>
            </a:r>
            <a:endParaRPr lang="en-US" sz="2400" b="1" i="1" cap="none">
              <a:ln/>
              <a:solidFill>
                <a:schemeClr val="bg1">
                  <a:lumMod val="65000"/>
                </a:schemeClr>
              </a:solidFill>
              <a:effectLst>
                <a:reflection blurRad="6350" stA="55000" endA="300" endPos="45500" dir="5400000" sy="-100000" algn="bl" rotWithShape="0"/>
              </a:effectLst>
              <a:latin typeface="Arial" panose="020B0604020202020204" pitchFamily="34" charset="0"/>
              <a:cs typeface="Arial" panose="020B0604020202020204" pitchFamily="34" charset="0"/>
            </a:endParaRPr>
          </a:p>
        </p:txBody>
      </p:sp>
      <p:sp>
        <p:nvSpPr>
          <p:cNvPr id="14" name="TextBox 13"/>
          <p:cNvSpPr txBox="1"/>
          <p:nvPr/>
        </p:nvSpPr>
        <p:spPr>
          <a:xfrm>
            <a:off x="10501346" y="6464188"/>
            <a:ext cx="1245854" cy="338554"/>
          </a:xfrm>
          <a:prstGeom prst="rect">
            <a:avLst/>
          </a:prstGeom>
          <a:noFill/>
        </p:spPr>
        <p:txBody>
          <a:bodyPr wrap="none" rtlCol="0">
            <a:spAutoFit/>
          </a:bodyPr>
          <a:lstStyle/>
          <a:p>
            <a:r>
              <a:rPr lang="en-US" sz="1600" b="1" smtClean="0">
                <a:ln/>
                <a:solidFill>
                  <a:schemeClr val="accent4">
                    <a:lumMod val="75000"/>
                  </a:schemeClr>
                </a:solidFill>
                <a:latin typeface="Arial" panose="020B0604020202020204" pitchFamily="34" charset="0"/>
                <a:cs typeface="Arial" panose="020B0604020202020204" pitchFamily="34" charset="0"/>
              </a:rPr>
              <a:t>Sweep </a:t>
            </a:r>
            <a:r>
              <a:rPr lang="en-US" sz="1600" b="1">
                <a:ln/>
                <a:solidFill>
                  <a:schemeClr val="accent4">
                    <a:lumMod val="75000"/>
                  </a:schemeClr>
                </a:solidFill>
                <a:latin typeface="Arial" panose="020B0604020202020204" pitchFamily="34" charset="0"/>
                <a:cs typeface="Arial" panose="020B0604020202020204" pitchFamily="34" charset="0"/>
              </a:rPr>
              <a:t>line</a:t>
            </a:r>
            <a:endParaRPr lang="en-US" sz="1600">
              <a:solidFill>
                <a:schemeClr val="accent4">
                  <a:lumMod val="75000"/>
                </a:schemeClr>
              </a:solidFill>
            </a:endParaRPr>
          </a:p>
        </p:txBody>
      </p:sp>
      <p:sp>
        <p:nvSpPr>
          <p:cNvPr id="3" name="Rectangle 2"/>
          <p:cNvSpPr/>
          <p:nvPr/>
        </p:nvSpPr>
        <p:spPr>
          <a:xfrm>
            <a:off x="1031150" y="910566"/>
            <a:ext cx="780983" cy="369332"/>
          </a:xfrm>
          <a:prstGeom prst="rect">
            <a:avLst/>
          </a:prstGeom>
        </p:spPr>
        <p:txBody>
          <a:bodyPr wrap="none">
            <a:spAutoFit/>
          </a:bodyPr>
          <a:lstStyle/>
          <a:p>
            <a:r>
              <a:rPr lang="en-US" b="1" i="1">
                <a:solidFill>
                  <a:srgbClr val="000000"/>
                </a:solidFill>
                <a:latin typeface="Times New Roman" panose="02020603050405020304" pitchFamily="18" charset="0"/>
                <a:ea typeface="Times New Roman" panose="02020603050405020304" pitchFamily="18" charset="0"/>
              </a:rPr>
              <a:t>Ví dụ:</a:t>
            </a:r>
            <a:endParaRPr lang="en-US"/>
          </a:p>
        </p:txBody>
      </p:sp>
      <p:graphicFrame>
        <p:nvGraphicFramePr>
          <p:cNvPr id="4" name="Table 3"/>
          <p:cNvGraphicFramePr>
            <a:graphicFrameLocks noGrp="1"/>
          </p:cNvGraphicFramePr>
          <p:nvPr>
            <p:extLst>
              <p:ext uri="{D42A27DB-BD31-4B8C-83A1-F6EECF244321}">
                <p14:modId xmlns:p14="http://schemas.microsoft.com/office/powerpoint/2010/main" val="1316349378"/>
              </p:ext>
            </p:extLst>
          </p:nvPr>
        </p:nvGraphicFramePr>
        <p:xfrm>
          <a:off x="1812133" y="1371597"/>
          <a:ext cx="5206622" cy="1733264"/>
        </p:xfrm>
        <a:graphic>
          <a:graphicData uri="http://schemas.openxmlformats.org/drawingml/2006/table">
            <a:tbl>
              <a:tblPr firstRow="1" firstCol="1" bandRow="1"/>
              <a:tblGrid>
                <a:gridCol w="2057125"/>
                <a:gridCol w="1092372"/>
                <a:gridCol w="2057125"/>
              </a:tblGrid>
              <a:tr h="356690">
                <a:tc>
                  <a:txBody>
                    <a:bodyPr/>
                    <a:lstStyle/>
                    <a:p>
                      <a:pPr marL="0" marR="0" algn="ctr">
                        <a:spcBef>
                          <a:spcPts val="0"/>
                        </a:spcBef>
                        <a:spcAft>
                          <a:spcPts val="0"/>
                        </a:spcAft>
                      </a:pPr>
                      <a:r>
                        <a:rPr lang="en-US" sz="1800" smtClean="0">
                          <a:latin typeface="Times New Roman" panose="02020603050405020304" pitchFamily="18" charset="0"/>
                          <a:ea typeface="Calibri" panose="020F0502020204030204" pitchFamily="34" charset="0"/>
                          <a:cs typeface="Times New Roman" panose="02020603050405020304" pitchFamily="18" charset="0"/>
                        </a:rPr>
                        <a:t>SEGMENTS</a:t>
                      </a:r>
                      <a:r>
                        <a:rPr lang="en-US" sz="1800" smtClean="0">
                          <a:effectLst/>
                          <a:latin typeface="Times New Roman" panose="02020603050405020304" pitchFamily="18" charset="0"/>
                          <a:ea typeface="Times New Roman" panose="02020603050405020304" pitchFamily="18" charset="0"/>
                          <a:cs typeface="Times New Roman" panose="02020603050405020304" pitchFamily="18" charset="0"/>
                        </a:rPr>
                        <a:t>.INP</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marL="0" marR="0" algn="ctr">
                        <a:spcBef>
                          <a:spcPts val="0"/>
                        </a:spcBef>
                        <a:spcAft>
                          <a:spcPts val="0"/>
                        </a:spcAft>
                      </a:pP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spcBef>
                          <a:spcPts val="0"/>
                        </a:spcBef>
                        <a:spcAft>
                          <a:spcPts val="0"/>
                        </a:spcAft>
                      </a:pPr>
                      <a:r>
                        <a:rPr lang="en-US" sz="1800" smtClean="0">
                          <a:latin typeface="Times New Roman" panose="02020603050405020304" pitchFamily="18" charset="0"/>
                          <a:ea typeface="Calibri" panose="020F0502020204030204" pitchFamily="34" charset="0"/>
                          <a:cs typeface="Times New Roman" panose="02020603050405020304" pitchFamily="18" charset="0"/>
                        </a:rPr>
                        <a:t>SEGMENTS</a:t>
                      </a:r>
                      <a:r>
                        <a:rPr lang="en-US" sz="1800" smtClean="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.OUT</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r>
              <a:tr h="418616">
                <a:tc rowSpan="2">
                  <a:txBody>
                    <a:bodyPr/>
                    <a:lstStyle/>
                    <a:p>
                      <a:pPr marL="0" marR="0">
                        <a:spcBef>
                          <a:spcPts val="0"/>
                        </a:spcBef>
                        <a:spcAft>
                          <a:spcPts val="0"/>
                        </a:spcAft>
                      </a:pPr>
                      <a:r>
                        <a:rPr lang="en-US" sz="1800" b="1">
                          <a:effectLst/>
                          <a:latin typeface="Courier New" panose="02070309020205020404" pitchFamily="49" charset="0"/>
                          <a:ea typeface="Times New Roman" panose="02020603050405020304" pitchFamily="18" charset="0"/>
                          <a:cs typeface="Times New Roman" panose="02020603050405020304" pitchFamily="18" charset="0"/>
                        </a:rPr>
                        <a:t>4</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1800" b="1">
                          <a:effectLst/>
                          <a:latin typeface="Courier New" panose="02070309020205020404" pitchFamily="49" charset="0"/>
                          <a:ea typeface="Times New Roman" panose="02020603050405020304" pitchFamily="18" charset="0"/>
                          <a:cs typeface="Times New Roman" panose="02020603050405020304" pitchFamily="18" charset="0"/>
                        </a:rPr>
                        <a:t>0 3 2 2</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1800" b="1">
                          <a:effectLst/>
                          <a:latin typeface="Courier New" panose="02070309020205020404" pitchFamily="49" charset="0"/>
                          <a:ea typeface="Times New Roman" panose="02020603050405020304" pitchFamily="18" charset="0"/>
                          <a:cs typeface="Times New Roman" panose="02020603050405020304" pitchFamily="18" charset="0"/>
                        </a:rPr>
                        <a:t>3 5 6 0</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1800" b="1">
                          <a:effectLst/>
                          <a:latin typeface="Courier New" panose="02070309020205020404" pitchFamily="49" charset="0"/>
                          <a:ea typeface="Times New Roman" panose="02020603050405020304" pitchFamily="18" charset="0"/>
                          <a:cs typeface="Times New Roman" panose="02020603050405020304" pitchFamily="18" charset="0"/>
                        </a:rPr>
                        <a:t>1 1 4 0</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tabLst>
                          <a:tab pos="1177290" algn="r"/>
                        </a:tabLst>
                      </a:pPr>
                      <a:r>
                        <a:rPr lang="en-US" sz="1800" b="1">
                          <a:effectLst/>
                          <a:latin typeface="Courier New" panose="02070309020205020404" pitchFamily="49" charset="0"/>
                          <a:ea typeface="Times New Roman" panose="02020603050405020304" pitchFamily="18" charset="0"/>
                          <a:cs typeface="Times New Roman" panose="02020603050405020304" pitchFamily="18" charset="0"/>
                        </a:rPr>
                        <a:t>1 3 6 5</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rowSpan="2">
                  <a:txBody>
                    <a:bodyPr/>
                    <a:lstStyle/>
                    <a:p>
                      <a:pPr marL="0" marR="0">
                        <a:spcBef>
                          <a:spcPts val="0"/>
                        </a:spcBef>
                        <a:spcAft>
                          <a:spcPts val="0"/>
                        </a:spcAft>
                      </a:pPr>
                      <a:r>
                        <a:rPr lang="en-US" sz="1800" b="1">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spcBef>
                          <a:spcPts val="0"/>
                        </a:spcBef>
                        <a:spcAft>
                          <a:spcPts val="0"/>
                        </a:spcAft>
                      </a:pPr>
                      <a:r>
                        <a:rPr lang="en-US" sz="1800" b="1">
                          <a:effectLst/>
                          <a:latin typeface="Courier New" panose="02070309020205020404" pitchFamily="49" charset="0"/>
                          <a:ea typeface="Times New Roman" panose="02020603050405020304" pitchFamily="18" charset="0"/>
                          <a:cs typeface="Times New Roman" panose="02020603050405020304" pitchFamily="18" charset="0"/>
                        </a:rPr>
                        <a:t>4 2</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r>
              <a:tr h="957958">
                <a:tc vMerge="1">
                  <a:txBody>
                    <a:bodyPr/>
                    <a:lstStyle/>
                    <a:p>
                      <a:endParaRPr lang="en-US"/>
                    </a:p>
                  </a:txBody>
                  <a:tcPr/>
                </a:tc>
                <a:tc vMerge="1">
                  <a:txBody>
                    <a:bodyPr/>
                    <a:lstStyle/>
                    <a:p>
                      <a:endParaRPr lang="en-US"/>
                    </a:p>
                  </a:txBody>
                  <a:tcPr/>
                </a:tc>
                <a:tc>
                  <a:txBody>
                    <a:bodyPr/>
                    <a:lstStyle/>
                    <a:p>
                      <a:pPr marL="0" marR="0" algn="ctr">
                        <a:spcBef>
                          <a:spcPts val="0"/>
                        </a:spcBef>
                        <a:spcAft>
                          <a:spcPts val="0"/>
                        </a:spcAft>
                      </a:pPr>
                      <a:r>
                        <a:rPr lang="en-US" sz="1800" b="1">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no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r>
            </a:tbl>
          </a:graphicData>
        </a:graphic>
      </p:graphicFrame>
      <p:pic>
        <p:nvPicPr>
          <p:cNvPr id="5" name="Picture 4"/>
          <p:cNvPicPr>
            <a:picLocks noChangeAspect="1"/>
          </p:cNvPicPr>
          <p:nvPr/>
        </p:nvPicPr>
        <p:blipFill>
          <a:blip r:embed="rId3"/>
          <a:stretch>
            <a:fillRect/>
          </a:stretch>
        </p:blipFill>
        <p:spPr>
          <a:xfrm>
            <a:off x="4829302" y="2273997"/>
            <a:ext cx="4642245" cy="4359468"/>
          </a:xfrm>
          <a:prstGeom prst="rect">
            <a:avLst/>
          </a:prstGeom>
        </p:spPr>
      </p:pic>
      <p:pic>
        <p:nvPicPr>
          <p:cNvPr id="7" name="Picture 6"/>
          <p:cNvPicPr>
            <a:picLocks noChangeAspect="1"/>
          </p:cNvPicPr>
          <p:nvPr/>
        </p:nvPicPr>
        <p:blipFill>
          <a:blip r:embed="rId4"/>
          <a:stretch>
            <a:fillRect/>
          </a:stretch>
        </p:blipFill>
        <p:spPr>
          <a:xfrm>
            <a:off x="154113" y="6376000"/>
            <a:ext cx="1975275" cy="371888"/>
          </a:xfrm>
          <a:prstGeom prst="rect">
            <a:avLst/>
          </a:prstGeom>
        </p:spPr>
      </p:pic>
      <p:pic>
        <p:nvPicPr>
          <p:cNvPr id="8" name="Picture 4" descr="Related image"/>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1267522" y="5729109"/>
            <a:ext cx="798582" cy="10719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256825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bg>
      <p:bgPr>
        <a:gradFill flip="none" rotWithShape="1">
          <a:gsLst>
            <a:gs pos="2000">
              <a:srgbClr val="BFFDDA"/>
            </a:gs>
            <a:gs pos="59000">
              <a:schemeClr val="accent3">
                <a:lumMod val="0"/>
                <a:lumOff val="100000"/>
              </a:schemeClr>
            </a:gs>
            <a:gs pos="100000">
              <a:schemeClr val="accent3">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64431" y="175398"/>
            <a:ext cx="5726986" cy="650292"/>
          </a:xfrm>
        </p:spPr>
        <p:txBody>
          <a:bodyPr>
            <a:normAutofit/>
            <a:scene3d>
              <a:camera prst="orthographicFront"/>
              <a:lightRig rig="harsh" dir="t"/>
            </a:scene3d>
            <a:sp3d extrusionH="57150" prstMaterial="matte">
              <a:bevelT w="63500" h="12700" prst="angle"/>
              <a:contourClr>
                <a:schemeClr val="bg1">
                  <a:lumMod val="65000"/>
                </a:schemeClr>
              </a:contourClr>
            </a:sp3d>
          </a:bodyPr>
          <a:lstStyle/>
          <a:p>
            <a:r>
              <a:rPr lang="en-US" sz="2400" b="1" cap="none" smtClean="0">
                <a:ln/>
                <a:solidFill>
                  <a:schemeClr val="accent3"/>
                </a:solidFill>
                <a:latin typeface="Arial" panose="020B0604020202020204" pitchFamily="34" charset="0"/>
                <a:cs typeface="Arial" panose="020B0604020202020204" pitchFamily="34" charset="0"/>
              </a:rPr>
              <a:t>ĐƯỜNG THẲNG QUÉT </a:t>
            </a:r>
            <a:r>
              <a:rPr lang="en-US" sz="2400" b="1" i="1" cap="none" smtClean="0">
                <a:ln/>
                <a:solidFill>
                  <a:schemeClr val="bg1">
                    <a:lumMod val="65000"/>
                  </a:schemeClr>
                </a:solidFill>
                <a:latin typeface="Arial" panose="020B0604020202020204" pitchFamily="34" charset="0"/>
                <a:cs typeface="Arial" panose="020B0604020202020204" pitchFamily="34" charset="0"/>
              </a:rPr>
              <a:t>(tiếp)</a:t>
            </a:r>
            <a:endParaRPr lang="en-US" sz="2400" b="1" i="1" cap="none">
              <a:ln/>
              <a:solidFill>
                <a:schemeClr val="bg1">
                  <a:lumMod val="65000"/>
                </a:schemeClr>
              </a:solidFill>
              <a:effectLst>
                <a:reflection blurRad="6350" stA="55000" endA="300" endPos="45500" dir="5400000" sy="-100000" algn="bl" rotWithShape="0"/>
              </a:effectLst>
              <a:latin typeface="Arial" panose="020B0604020202020204" pitchFamily="34" charset="0"/>
              <a:cs typeface="Arial" panose="020B0604020202020204" pitchFamily="34" charset="0"/>
            </a:endParaRPr>
          </a:p>
        </p:txBody>
      </p:sp>
      <p:sp>
        <p:nvSpPr>
          <p:cNvPr id="14" name="TextBox 13"/>
          <p:cNvSpPr txBox="1"/>
          <p:nvPr/>
        </p:nvSpPr>
        <p:spPr>
          <a:xfrm>
            <a:off x="10501346" y="6464188"/>
            <a:ext cx="1245854" cy="338554"/>
          </a:xfrm>
          <a:prstGeom prst="rect">
            <a:avLst/>
          </a:prstGeom>
          <a:noFill/>
        </p:spPr>
        <p:txBody>
          <a:bodyPr wrap="none" rtlCol="0">
            <a:spAutoFit/>
          </a:bodyPr>
          <a:lstStyle/>
          <a:p>
            <a:r>
              <a:rPr lang="en-US" sz="1600" b="1" smtClean="0">
                <a:ln/>
                <a:solidFill>
                  <a:schemeClr val="accent4">
                    <a:lumMod val="75000"/>
                  </a:schemeClr>
                </a:solidFill>
                <a:latin typeface="Arial" panose="020B0604020202020204" pitchFamily="34" charset="0"/>
                <a:cs typeface="Arial" panose="020B0604020202020204" pitchFamily="34" charset="0"/>
              </a:rPr>
              <a:t>Sweep </a:t>
            </a:r>
            <a:r>
              <a:rPr lang="en-US" sz="1600" b="1">
                <a:ln/>
                <a:solidFill>
                  <a:schemeClr val="accent4">
                    <a:lumMod val="75000"/>
                  </a:schemeClr>
                </a:solidFill>
                <a:latin typeface="Arial" panose="020B0604020202020204" pitchFamily="34" charset="0"/>
                <a:cs typeface="Arial" panose="020B0604020202020204" pitchFamily="34" charset="0"/>
              </a:rPr>
              <a:t>line</a:t>
            </a:r>
            <a:endParaRPr lang="en-US" sz="1600">
              <a:solidFill>
                <a:schemeClr val="accent4">
                  <a:lumMod val="75000"/>
                </a:schemeClr>
              </a:solidFill>
            </a:endParaRPr>
          </a:p>
        </p:txBody>
      </p:sp>
      <p:sp>
        <p:nvSpPr>
          <p:cNvPr id="3" name="Rectangle 2"/>
          <p:cNvSpPr/>
          <p:nvPr/>
        </p:nvSpPr>
        <p:spPr>
          <a:xfrm>
            <a:off x="702977" y="910567"/>
            <a:ext cx="4875053" cy="400110"/>
          </a:xfrm>
          <a:prstGeom prst="rect">
            <a:avLst/>
          </a:prstGeom>
          <a:solidFill>
            <a:srgbClr val="FDFBB7"/>
          </a:solidFill>
          <a:scene3d>
            <a:camera prst="orthographicFront"/>
            <a:lightRig rig="threePt" dir="t"/>
          </a:scene3d>
          <a:sp3d>
            <a:bevelT/>
          </a:sp3d>
        </p:spPr>
        <p:txBody>
          <a:bodyPr wrap="none">
            <a:spAutoFit/>
          </a:bodyPr>
          <a:lstStyle/>
          <a:p>
            <a:r>
              <a:rPr lang="en-US" sz="2000" smtClean="0">
                <a:latin typeface="Arial" panose="020B0604020202020204" pitchFamily="34" charset="0"/>
                <a:ea typeface="Calibri" panose="020F0502020204030204" pitchFamily="34" charset="0"/>
                <a:cs typeface="Arial" panose="020B0604020202020204" pitchFamily="34" charset="0"/>
              </a:rPr>
              <a:t>Giải </a:t>
            </a:r>
            <a:r>
              <a:rPr lang="en-US" sz="2000">
                <a:latin typeface="Arial" panose="020B0604020202020204" pitchFamily="34" charset="0"/>
                <a:ea typeface="Calibri" panose="020F0502020204030204" pitchFamily="34" charset="0"/>
                <a:cs typeface="Arial" panose="020B0604020202020204" pitchFamily="34" charset="0"/>
              </a:rPr>
              <a:t>thuật </a:t>
            </a:r>
            <a:r>
              <a:rPr lang="en-US" sz="2000" i="1">
                <a:solidFill>
                  <a:srgbClr val="00B0F0"/>
                </a:solidFill>
                <a:effectLst>
                  <a:outerShdw blurRad="38100" dist="38100" dir="2700000" algn="tl">
                    <a:srgbClr val="000000">
                      <a:alpha val="43137"/>
                    </a:srgbClr>
                  </a:outerShdw>
                </a:effectLst>
                <a:latin typeface="Arial" panose="020B0604020202020204" pitchFamily="34" charset="0"/>
                <a:ea typeface="Calibri" panose="020F0502020204030204" pitchFamily="34" charset="0"/>
                <a:cs typeface="Arial" panose="020B0604020202020204" pitchFamily="34" charset="0"/>
              </a:rPr>
              <a:t>đường thẳng quét</a:t>
            </a:r>
            <a:r>
              <a:rPr lang="en-US" sz="2000">
                <a:solidFill>
                  <a:srgbClr val="00B0F0"/>
                </a:solidFill>
                <a:effectLst>
                  <a:outerShdw blurRad="38100" dist="38100" dir="2700000" algn="tl">
                    <a:srgbClr val="000000">
                      <a:alpha val="43137"/>
                    </a:srgbClr>
                  </a:outerShdw>
                </a:effectLst>
                <a:latin typeface="Arial" panose="020B0604020202020204" pitchFamily="34" charset="0"/>
                <a:ea typeface="Calibri" panose="020F0502020204030204" pitchFamily="34" charset="0"/>
                <a:cs typeface="Arial" panose="020B0604020202020204" pitchFamily="34" charset="0"/>
              </a:rPr>
              <a:t> </a:t>
            </a:r>
            <a:r>
              <a:rPr lang="en-US" sz="2000">
                <a:latin typeface="Arial" panose="020B0604020202020204" pitchFamily="34" charset="0"/>
                <a:ea typeface="Calibri" panose="020F0502020204030204" pitchFamily="34" charset="0"/>
                <a:cs typeface="Arial" panose="020B0604020202020204" pitchFamily="34" charset="0"/>
              </a:rPr>
              <a:t>(</a:t>
            </a:r>
            <a:r>
              <a:rPr lang="en-US" sz="2000" i="1">
                <a:solidFill>
                  <a:srgbClr val="0070C0"/>
                </a:solidFill>
                <a:latin typeface="Arial" panose="020B0604020202020204" pitchFamily="34" charset="0"/>
                <a:ea typeface="Calibri" panose="020F0502020204030204" pitchFamily="34" charset="0"/>
                <a:cs typeface="Arial" panose="020B0604020202020204" pitchFamily="34" charset="0"/>
              </a:rPr>
              <a:t>Sweep line</a:t>
            </a:r>
            <a:r>
              <a:rPr lang="en-US" sz="2000">
                <a:latin typeface="Arial" panose="020B0604020202020204" pitchFamily="34" charset="0"/>
                <a:ea typeface="Calibri" panose="020F0502020204030204" pitchFamily="34" charset="0"/>
                <a:cs typeface="Arial" panose="020B0604020202020204" pitchFamily="34" charset="0"/>
              </a:rPr>
              <a:t>)</a:t>
            </a:r>
            <a:endParaRPr lang="en-US" sz="2000">
              <a:latin typeface="Arial" panose="020B0604020202020204" pitchFamily="34" charset="0"/>
              <a:cs typeface="Arial" panose="020B0604020202020204" pitchFamily="34" charset="0"/>
            </a:endParaRPr>
          </a:p>
        </p:txBody>
      </p:sp>
      <p:sp>
        <p:nvSpPr>
          <p:cNvPr id="4" name="Rectangle 3"/>
          <p:cNvSpPr/>
          <p:nvPr/>
        </p:nvSpPr>
        <p:spPr>
          <a:xfrm>
            <a:off x="839455" y="1395554"/>
            <a:ext cx="7829266" cy="369332"/>
          </a:xfrm>
          <a:prstGeom prst="rect">
            <a:avLst/>
          </a:prstGeom>
        </p:spPr>
        <p:txBody>
          <a:bodyPr wrap="square">
            <a:spAutoFit/>
          </a:bodyPr>
          <a:lstStyle/>
          <a:p>
            <a:r>
              <a:rPr lang="en-US">
                <a:latin typeface="Arial" panose="020B0604020202020204" pitchFamily="34" charset="0"/>
                <a:ea typeface="Calibri" panose="020F0502020204030204" pitchFamily="34" charset="0"/>
                <a:cs typeface="Arial" panose="020B0604020202020204" pitchFamily="34" charset="0"/>
              </a:rPr>
              <a:t>Đầu tiên xét trường hợp không có đoạn thẳng nào song song với trục Oy. </a:t>
            </a:r>
            <a:endParaRPr lang="en-US">
              <a:latin typeface="Arial" panose="020B0604020202020204" pitchFamily="34" charset="0"/>
              <a:cs typeface="Arial" panose="020B0604020202020204" pitchFamily="34" charset="0"/>
            </a:endParaRPr>
          </a:p>
        </p:txBody>
      </p:sp>
      <p:sp>
        <p:nvSpPr>
          <p:cNvPr id="5" name="Rectangle 4"/>
          <p:cNvSpPr/>
          <p:nvPr/>
        </p:nvSpPr>
        <p:spPr>
          <a:xfrm>
            <a:off x="839455" y="1764886"/>
            <a:ext cx="5288627" cy="369332"/>
          </a:xfrm>
          <a:prstGeom prst="rect">
            <a:avLst/>
          </a:prstGeom>
        </p:spPr>
        <p:txBody>
          <a:bodyPr wrap="none">
            <a:spAutoFit/>
          </a:bodyPr>
          <a:lstStyle/>
          <a:p>
            <a:r>
              <a:rPr lang="en-US" smtClean="0">
                <a:latin typeface="Arial" panose="020B0604020202020204" pitchFamily="34" charset="0"/>
                <a:ea typeface="Calibri" panose="020F0502020204030204" pitchFamily="34" charset="0"/>
                <a:cs typeface="Arial" panose="020B0604020202020204" pitchFamily="34" charset="0"/>
              </a:rPr>
              <a:t>Xét </a:t>
            </a:r>
            <a:r>
              <a:rPr lang="en-US">
                <a:latin typeface="Arial" panose="020B0604020202020204" pitchFamily="34" charset="0"/>
                <a:ea typeface="Calibri" panose="020F0502020204030204" pitchFamily="34" charset="0"/>
                <a:cs typeface="Arial" panose="020B0604020202020204" pitchFamily="34" charset="0"/>
              </a:rPr>
              <a:t>đường thẳng </a:t>
            </a:r>
            <a:r>
              <a:rPr lang="en-US" b="1">
                <a:latin typeface="Courier New" panose="02070309020205020404" pitchFamily="49" charset="0"/>
                <a:ea typeface="Calibri" panose="020F0502020204030204" pitchFamily="34" charset="0"/>
                <a:cs typeface="Courier New" panose="02070309020205020404" pitchFamily="49" charset="0"/>
              </a:rPr>
              <a:t>x = -∞</a:t>
            </a:r>
            <a:r>
              <a:rPr lang="en-US" smtClean="0">
                <a:latin typeface="Arial" panose="020B0604020202020204" pitchFamily="34" charset="0"/>
                <a:ea typeface="Calibri" panose="020F0502020204030204" pitchFamily="34" charset="0"/>
                <a:cs typeface="Arial" panose="020B0604020202020204" pitchFamily="34" charset="0"/>
              </a:rPr>
              <a:t>(vuông </a:t>
            </a:r>
            <a:r>
              <a:rPr lang="en-US">
                <a:latin typeface="Arial" panose="020B0604020202020204" pitchFamily="34" charset="0"/>
                <a:ea typeface="Calibri" panose="020F0502020204030204" pitchFamily="34" charset="0"/>
                <a:cs typeface="Arial" panose="020B0604020202020204" pitchFamily="34" charset="0"/>
              </a:rPr>
              <a:t>góc với trục Ox</a:t>
            </a:r>
            <a:r>
              <a:rPr lang="en-US" smtClean="0">
                <a:latin typeface="Arial" panose="020B0604020202020204" pitchFamily="34" charset="0"/>
                <a:ea typeface="Calibri" panose="020F0502020204030204" pitchFamily="34" charset="0"/>
                <a:cs typeface="Arial" panose="020B0604020202020204" pitchFamily="34" charset="0"/>
              </a:rPr>
              <a:t>),</a:t>
            </a:r>
            <a:endParaRPr lang="en-US">
              <a:latin typeface="Arial" panose="020B0604020202020204" pitchFamily="34" charset="0"/>
              <a:cs typeface="Arial" panose="020B0604020202020204" pitchFamily="34" charset="0"/>
            </a:endParaRPr>
          </a:p>
        </p:txBody>
      </p:sp>
      <p:sp>
        <p:nvSpPr>
          <p:cNvPr id="6" name="Rectangle 5"/>
          <p:cNvSpPr/>
          <p:nvPr/>
        </p:nvSpPr>
        <p:spPr>
          <a:xfrm>
            <a:off x="839455" y="2134218"/>
            <a:ext cx="4028667" cy="369332"/>
          </a:xfrm>
          <a:prstGeom prst="rect">
            <a:avLst/>
          </a:prstGeom>
        </p:spPr>
        <p:txBody>
          <a:bodyPr wrap="none">
            <a:spAutoFit/>
          </a:bodyPr>
          <a:lstStyle/>
          <a:p>
            <a:r>
              <a:rPr lang="en-US">
                <a:latin typeface="Arial" panose="020B0604020202020204" pitchFamily="34" charset="0"/>
                <a:ea typeface="Calibri" panose="020F0502020204030204" pitchFamily="34" charset="0"/>
                <a:cs typeface="Arial" panose="020B0604020202020204" pitchFamily="34" charset="0"/>
              </a:rPr>
              <a:t>Tịnh tiến đường thẳng này sang </a:t>
            </a:r>
            <a:r>
              <a:rPr lang="en-US" smtClean="0">
                <a:latin typeface="Arial" panose="020B0604020202020204" pitchFamily="34" charset="0"/>
                <a:ea typeface="Calibri" panose="020F0502020204030204" pitchFamily="34" charset="0"/>
                <a:cs typeface="Arial" panose="020B0604020202020204" pitchFamily="34" charset="0"/>
              </a:rPr>
              <a:t>phải,</a:t>
            </a:r>
            <a:endParaRPr lang="en-US">
              <a:latin typeface="Arial" panose="020B0604020202020204" pitchFamily="34" charset="0"/>
              <a:cs typeface="Arial" panose="020B0604020202020204" pitchFamily="34" charset="0"/>
            </a:endParaRPr>
          </a:p>
        </p:txBody>
      </p:sp>
      <p:sp>
        <p:nvSpPr>
          <p:cNvPr id="7" name="Rectangle 6"/>
          <p:cNvSpPr/>
          <p:nvPr/>
        </p:nvSpPr>
        <p:spPr>
          <a:xfrm>
            <a:off x="839455" y="2503550"/>
            <a:ext cx="5514651" cy="369332"/>
          </a:xfrm>
          <a:prstGeom prst="rect">
            <a:avLst/>
          </a:prstGeom>
        </p:spPr>
        <p:txBody>
          <a:bodyPr wrap="none">
            <a:spAutoFit/>
          </a:bodyPr>
          <a:lstStyle/>
          <a:p>
            <a:r>
              <a:rPr lang="en-US" smtClean="0">
                <a:latin typeface="Arial" panose="020B0604020202020204" pitchFamily="34" charset="0"/>
                <a:ea typeface="Calibri" panose="020F0502020204030204" pitchFamily="34" charset="0"/>
                <a:cs typeface="Arial" panose="020B0604020202020204" pitchFamily="34" charset="0"/>
                <a:sym typeface="Symbol" panose="05050102010706020507" pitchFamily="18" charset="2"/>
              </a:rPr>
              <a:t> thời điểm </a:t>
            </a:r>
            <a:r>
              <a:rPr lang="en-US" smtClean="0">
                <a:latin typeface="Arial" panose="020B0604020202020204" pitchFamily="34" charset="0"/>
                <a:ea typeface="Calibri" panose="020F0502020204030204" pitchFamily="34" charset="0"/>
                <a:cs typeface="Arial" panose="020B0604020202020204" pitchFamily="34" charset="0"/>
              </a:rPr>
              <a:t>cắt </a:t>
            </a:r>
            <a:r>
              <a:rPr lang="en-US">
                <a:latin typeface="Arial" panose="020B0604020202020204" pitchFamily="34" charset="0"/>
                <a:ea typeface="Calibri" panose="020F0502020204030204" pitchFamily="34" charset="0"/>
                <a:cs typeface="Arial" panose="020B0604020202020204" pitchFamily="34" charset="0"/>
              </a:rPr>
              <a:t>một hoặc một số đoạn thẳng đã </a:t>
            </a:r>
            <a:r>
              <a:rPr lang="en-US" smtClean="0">
                <a:latin typeface="Arial" panose="020B0604020202020204" pitchFamily="34" charset="0"/>
                <a:ea typeface="Calibri" panose="020F0502020204030204" pitchFamily="34" charset="0"/>
                <a:cs typeface="Arial" panose="020B0604020202020204" pitchFamily="34" charset="0"/>
              </a:rPr>
              <a:t>cho,</a:t>
            </a:r>
            <a:endParaRPr lang="en-US">
              <a:latin typeface="Arial" panose="020B0604020202020204" pitchFamily="34" charset="0"/>
              <a:cs typeface="Arial" panose="020B0604020202020204" pitchFamily="34" charset="0"/>
            </a:endParaRPr>
          </a:p>
        </p:txBody>
      </p:sp>
      <p:sp>
        <p:nvSpPr>
          <p:cNvPr id="9" name="Rectangle 8"/>
          <p:cNvSpPr/>
          <p:nvPr/>
        </p:nvSpPr>
        <p:spPr>
          <a:xfrm>
            <a:off x="839455" y="2872882"/>
            <a:ext cx="5514651" cy="646331"/>
          </a:xfrm>
          <a:prstGeom prst="rect">
            <a:avLst/>
          </a:prstGeom>
        </p:spPr>
        <p:txBody>
          <a:bodyPr wrap="square">
            <a:spAutoFit/>
          </a:bodyPr>
          <a:lstStyle/>
          <a:p>
            <a:r>
              <a:rPr lang="en-US" smtClean="0">
                <a:latin typeface="Arial" panose="020B0604020202020204" pitchFamily="34" charset="0"/>
                <a:ea typeface="Calibri" panose="020F0502020204030204" pitchFamily="34" charset="0"/>
                <a:cs typeface="Arial" panose="020B0604020202020204" pitchFamily="34" charset="0"/>
                <a:sym typeface="Symbol" panose="05050102010706020507" pitchFamily="18" charset="2"/>
              </a:rPr>
              <a:t> thời điểm từ đó trở đi – không </a:t>
            </a:r>
            <a:r>
              <a:rPr lang="en-US" smtClean="0">
                <a:latin typeface="Arial" panose="020B0604020202020204" pitchFamily="34" charset="0"/>
                <a:ea typeface="Calibri" panose="020F0502020204030204" pitchFamily="34" charset="0"/>
                <a:cs typeface="Arial" panose="020B0604020202020204" pitchFamily="34" charset="0"/>
              </a:rPr>
              <a:t>cắt đoạn thẳng nào đã cho.</a:t>
            </a:r>
            <a:endParaRPr lang="en-US">
              <a:latin typeface="Arial" panose="020B0604020202020204" pitchFamily="34" charset="0"/>
              <a:cs typeface="Arial" panose="020B0604020202020204" pitchFamily="34" charset="0"/>
            </a:endParaRPr>
          </a:p>
        </p:txBody>
      </p:sp>
      <p:pic>
        <p:nvPicPr>
          <p:cNvPr id="8" name="Picture 7"/>
          <p:cNvPicPr>
            <a:picLocks noChangeAspect="1"/>
          </p:cNvPicPr>
          <p:nvPr/>
        </p:nvPicPr>
        <p:blipFill>
          <a:blip r:embed="rId3"/>
          <a:stretch>
            <a:fillRect/>
          </a:stretch>
        </p:blipFill>
        <p:spPr>
          <a:xfrm>
            <a:off x="6451351" y="1949552"/>
            <a:ext cx="5740649" cy="3929428"/>
          </a:xfrm>
          <a:prstGeom prst="rect">
            <a:avLst/>
          </a:prstGeom>
        </p:spPr>
      </p:pic>
      <p:sp>
        <p:nvSpPr>
          <p:cNvPr id="10" name="Rectangle 9"/>
          <p:cNvSpPr/>
          <p:nvPr/>
        </p:nvSpPr>
        <p:spPr>
          <a:xfrm>
            <a:off x="578247" y="3888545"/>
            <a:ext cx="5711470" cy="923330"/>
          </a:xfrm>
          <a:prstGeom prst="rect">
            <a:avLst/>
          </a:prstGeom>
        </p:spPr>
        <p:txBody>
          <a:bodyPr wrap="square">
            <a:spAutoFit/>
          </a:bodyPr>
          <a:lstStyle/>
          <a:p>
            <a:pPr algn="just"/>
            <a:r>
              <a:rPr lang="en-US">
                <a:latin typeface="Arial" panose="020B0604020202020204" pitchFamily="34" charset="0"/>
                <a:ea typeface="Calibri" panose="020F0502020204030204" pitchFamily="34" charset="0"/>
                <a:cs typeface="Arial" panose="020B0604020202020204" pitchFamily="34" charset="0"/>
              </a:rPr>
              <a:t>Điều </a:t>
            </a:r>
            <a:r>
              <a:rPr lang="en-US" smtClean="0">
                <a:latin typeface="Arial" panose="020B0604020202020204" pitchFamily="34" charset="0"/>
                <a:ea typeface="Calibri" panose="020F0502020204030204" pitchFamily="34" charset="0"/>
                <a:cs typeface="Arial" panose="020B0604020202020204" pitchFamily="34" charset="0"/>
              </a:rPr>
              <a:t>quan tâm: </a:t>
            </a:r>
            <a:r>
              <a:rPr lang="en-US">
                <a:latin typeface="Arial" panose="020B0604020202020204" pitchFamily="34" charset="0"/>
                <a:ea typeface="Calibri" panose="020F0502020204030204" pitchFamily="34" charset="0"/>
                <a:cs typeface="Arial" panose="020B0604020202020204" pitchFamily="34" charset="0"/>
              </a:rPr>
              <a:t>vị trí tương đối của các đoạn thẳng bị đường quét cắt, tức là </a:t>
            </a:r>
            <a:r>
              <a:rPr lang="en-US" i="1">
                <a:solidFill>
                  <a:srgbClr val="0070C0"/>
                </a:solidFill>
                <a:latin typeface="Arial" panose="020B0604020202020204" pitchFamily="34" charset="0"/>
                <a:ea typeface="Calibri" panose="020F0502020204030204" pitchFamily="34" charset="0"/>
                <a:cs typeface="Arial" panose="020B0604020202020204" pitchFamily="34" charset="0"/>
              </a:rPr>
              <a:t>tọa độ </a:t>
            </a:r>
            <a:r>
              <a:rPr lang="en-US" b="1" i="1">
                <a:solidFill>
                  <a:srgbClr val="0070C0"/>
                </a:solidFill>
                <a:latin typeface="Arial" panose="020B0604020202020204" pitchFamily="34" charset="0"/>
                <a:ea typeface="Calibri" panose="020F0502020204030204" pitchFamily="34" charset="0"/>
                <a:cs typeface="Arial" panose="020B0604020202020204" pitchFamily="34" charset="0"/>
              </a:rPr>
              <a:t>y</a:t>
            </a:r>
            <a:r>
              <a:rPr lang="en-US" i="1">
                <a:solidFill>
                  <a:srgbClr val="0070C0"/>
                </a:solidFill>
                <a:latin typeface="Arial" panose="020B0604020202020204" pitchFamily="34" charset="0"/>
                <a:ea typeface="Calibri" panose="020F0502020204030204" pitchFamily="34" charset="0"/>
                <a:cs typeface="Arial" panose="020B0604020202020204" pitchFamily="34" charset="0"/>
              </a:rPr>
              <a:t> của giao điểm </a:t>
            </a:r>
            <a:r>
              <a:rPr lang="en-US">
                <a:latin typeface="Arial" panose="020B0604020202020204" pitchFamily="34" charset="0"/>
                <a:ea typeface="Calibri" panose="020F0502020204030204" pitchFamily="34" charset="0"/>
                <a:cs typeface="Arial" panose="020B0604020202020204" pitchFamily="34" charset="0"/>
              </a:rPr>
              <a:t>với đường quét. </a:t>
            </a:r>
            <a:endParaRPr lang="en-US">
              <a:latin typeface="Arial" panose="020B0604020202020204" pitchFamily="34" charset="0"/>
              <a:cs typeface="Arial" panose="020B0604020202020204" pitchFamily="34" charset="0"/>
            </a:endParaRPr>
          </a:p>
        </p:txBody>
      </p:sp>
      <p:pic>
        <p:nvPicPr>
          <p:cNvPr id="12" name="Picture 11"/>
          <p:cNvPicPr>
            <a:picLocks noChangeAspect="1"/>
          </p:cNvPicPr>
          <p:nvPr/>
        </p:nvPicPr>
        <p:blipFill>
          <a:blip r:embed="rId4"/>
          <a:stretch>
            <a:fillRect/>
          </a:stretch>
        </p:blipFill>
        <p:spPr>
          <a:xfrm>
            <a:off x="154113" y="6376000"/>
            <a:ext cx="1975275" cy="371888"/>
          </a:xfrm>
          <a:prstGeom prst="rect">
            <a:avLst/>
          </a:prstGeom>
        </p:spPr>
      </p:pic>
      <p:pic>
        <p:nvPicPr>
          <p:cNvPr id="13" name="Picture 4" descr="Related image"/>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1267522" y="5729109"/>
            <a:ext cx="798582" cy="10719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6922537"/>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in)">
                                      <p:cBhvr>
                                        <p:cTn id="7" dur="2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arn(inVertic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arn(inVertical)">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barn(inVertical)">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21" presetClass="entr" presetSubtype="1"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heel(1)">
                                      <p:cBhvr>
                                        <p:cTn id="27" dur="20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21" presetClass="entr" presetSubtype="1"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wheel(1)">
                                      <p:cBhvr>
                                        <p:cTn id="32" dur="2000"/>
                                        <p:tgtEl>
                                          <p:spTgt spid="9"/>
                                        </p:tgtEl>
                                      </p:cBhvr>
                                    </p:animEffect>
                                  </p:childTnLst>
                                </p:cTn>
                              </p:par>
                            </p:childTnLst>
                          </p:cTn>
                        </p:par>
                      </p:childTnLst>
                    </p:cTn>
                  </p:par>
                  <p:par>
                    <p:cTn id="33" fill="hold">
                      <p:stCondLst>
                        <p:cond delay="indefinite"/>
                      </p:stCondLst>
                      <p:childTnLst>
                        <p:par>
                          <p:cTn id="34" fill="hold">
                            <p:stCondLst>
                              <p:cond delay="0"/>
                            </p:stCondLst>
                            <p:childTnLst>
                              <p:par>
                                <p:cTn id="35" presetID="53" presetClass="entr" presetSubtype="16" fill="hold" nodeType="clickEffect">
                                  <p:stCondLst>
                                    <p:cond delay="0"/>
                                  </p:stCondLst>
                                  <p:childTnLst>
                                    <p:set>
                                      <p:cBhvr>
                                        <p:cTn id="36" dur="1" fill="hold">
                                          <p:stCondLst>
                                            <p:cond delay="0"/>
                                          </p:stCondLst>
                                        </p:cTn>
                                        <p:tgtEl>
                                          <p:spTgt spid="8"/>
                                        </p:tgtEl>
                                        <p:attrNameLst>
                                          <p:attrName>style.visibility</p:attrName>
                                        </p:attrNameLst>
                                      </p:cBhvr>
                                      <p:to>
                                        <p:strVal val="visible"/>
                                      </p:to>
                                    </p:set>
                                    <p:anim calcmode="lin" valueType="num">
                                      <p:cBhvr>
                                        <p:cTn id="37" dur="500" fill="hold"/>
                                        <p:tgtEl>
                                          <p:spTgt spid="8"/>
                                        </p:tgtEl>
                                        <p:attrNameLst>
                                          <p:attrName>ppt_w</p:attrName>
                                        </p:attrNameLst>
                                      </p:cBhvr>
                                      <p:tavLst>
                                        <p:tav tm="0">
                                          <p:val>
                                            <p:fltVal val="0"/>
                                          </p:val>
                                        </p:tav>
                                        <p:tav tm="100000">
                                          <p:val>
                                            <p:strVal val="#ppt_w"/>
                                          </p:val>
                                        </p:tav>
                                      </p:tavLst>
                                    </p:anim>
                                    <p:anim calcmode="lin" valueType="num">
                                      <p:cBhvr>
                                        <p:cTn id="38" dur="500" fill="hold"/>
                                        <p:tgtEl>
                                          <p:spTgt spid="8"/>
                                        </p:tgtEl>
                                        <p:attrNameLst>
                                          <p:attrName>ppt_h</p:attrName>
                                        </p:attrNameLst>
                                      </p:cBhvr>
                                      <p:tavLst>
                                        <p:tav tm="0">
                                          <p:val>
                                            <p:fltVal val="0"/>
                                          </p:val>
                                        </p:tav>
                                        <p:tav tm="100000">
                                          <p:val>
                                            <p:strVal val="#ppt_h"/>
                                          </p:val>
                                        </p:tav>
                                      </p:tavLst>
                                    </p:anim>
                                    <p:animEffect transition="in" filter="fade">
                                      <p:cBhvr>
                                        <p:cTn id="39" dur="500"/>
                                        <p:tgtEl>
                                          <p:spTgt spid="8"/>
                                        </p:tgtEl>
                                      </p:cBhvr>
                                    </p:animEffect>
                                  </p:childTnLst>
                                </p:cTn>
                              </p:par>
                            </p:childTnLst>
                          </p:cTn>
                        </p:par>
                      </p:childTnLst>
                    </p:cTn>
                  </p:par>
                  <p:par>
                    <p:cTn id="40" fill="hold">
                      <p:stCondLst>
                        <p:cond delay="indefinite"/>
                      </p:stCondLst>
                      <p:childTnLst>
                        <p:par>
                          <p:cTn id="41" fill="hold">
                            <p:stCondLst>
                              <p:cond delay="0"/>
                            </p:stCondLst>
                            <p:childTnLst>
                              <p:par>
                                <p:cTn id="42" presetID="6" presetClass="entr" presetSubtype="16" fill="hold" grpId="0" nodeType="clickEffect">
                                  <p:stCondLst>
                                    <p:cond delay="0"/>
                                  </p:stCondLst>
                                  <p:childTnLst>
                                    <p:set>
                                      <p:cBhvr>
                                        <p:cTn id="43" dur="1" fill="hold">
                                          <p:stCondLst>
                                            <p:cond delay="0"/>
                                          </p:stCondLst>
                                        </p:cTn>
                                        <p:tgtEl>
                                          <p:spTgt spid="10"/>
                                        </p:tgtEl>
                                        <p:attrNameLst>
                                          <p:attrName>style.visibility</p:attrName>
                                        </p:attrNameLst>
                                      </p:cBhvr>
                                      <p:to>
                                        <p:strVal val="visible"/>
                                      </p:to>
                                    </p:set>
                                    <p:animEffect transition="in" filter="circle(in)">
                                      <p:cBhvr>
                                        <p:cTn id="44" dur="2000"/>
                                        <p:tgtEl>
                                          <p:spTgt spid="10"/>
                                        </p:tgtEl>
                                      </p:cBhvr>
                                    </p:animEffect>
                                  </p:childTnLst>
                                </p:cTn>
                              </p:par>
                            </p:childTnLst>
                          </p:cTn>
                        </p:par>
                      </p:childTnLst>
                    </p:cTn>
                  </p:par>
                  <p:par>
                    <p:cTn id="45" fill="hold">
                      <p:stCondLst>
                        <p:cond delay="indefinite"/>
                      </p:stCondLst>
                      <p:childTnLst>
                        <p:par>
                          <p:cTn id="46" fill="hold">
                            <p:stCondLst>
                              <p:cond delay="0"/>
                            </p:stCondLst>
                            <p:childTnLst>
                              <p:par>
                                <p:cTn id="47" presetID="53" presetClass="entr" presetSubtype="16" fill="hold" nodeType="clickEffect">
                                  <p:stCondLst>
                                    <p:cond delay="0"/>
                                  </p:stCondLst>
                                  <p:childTnLst>
                                    <p:set>
                                      <p:cBhvr>
                                        <p:cTn id="48" dur="1" fill="hold">
                                          <p:stCondLst>
                                            <p:cond delay="0"/>
                                          </p:stCondLst>
                                        </p:cTn>
                                        <p:tgtEl>
                                          <p:spTgt spid="13"/>
                                        </p:tgtEl>
                                        <p:attrNameLst>
                                          <p:attrName>style.visibility</p:attrName>
                                        </p:attrNameLst>
                                      </p:cBhvr>
                                      <p:to>
                                        <p:strVal val="visible"/>
                                      </p:to>
                                    </p:set>
                                    <p:anim calcmode="lin" valueType="num">
                                      <p:cBhvr>
                                        <p:cTn id="49" dur="500" fill="hold"/>
                                        <p:tgtEl>
                                          <p:spTgt spid="13"/>
                                        </p:tgtEl>
                                        <p:attrNameLst>
                                          <p:attrName>ppt_w</p:attrName>
                                        </p:attrNameLst>
                                      </p:cBhvr>
                                      <p:tavLst>
                                        <p:tav tm="0">
                                          <p:val>
                                            <p:fltVal val="0"/>
                                          </p:val>
                                        </p:tav>
                                        <p:tav tm="100000">
                                          <p:val>
                                            <p:strVal val="#ppt_w"/>
                                          </p:val>
                                        </p:tav>
                                      </p:tavLst>
                                    </p:anim>
                                    <p:anim calcmode="lin" valueType="num">
                                      <p:cBhvr>
                                        <p:cTn id="50" dur="500" fill="hold"/>
                                        <p:tgtEl>
                                          <p:spTgt spid="13"/>
                                        </p:tgtEl>
                                        <p:attrNameLst>
                                          <p:attrName>ppt_h</p:attrName>
                                        </p:attrNameLst>
                                      </p:cBhvr>
                                      <p:tavLst>
                                        <p:tav tm="0">
                                          <p:val>
                                            <p:fltVal val="0"/>
                                          </p:val>
                                        </p:tav>
                                        <p:tav tm="100000">
                                          <p:val>
                                            <p:strVal val="#ppt_h"/>
                                          </p:val>
                                        </p:tav>
                                      </p:tavLst>
                                    </p:anim>
                                    <p:animEffect transition="in" filter="fade">
                                      <p:cBhvr>
                                        <p:cTn id="51"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5" grpId="0"/>
      <p:bldP spid="6" grpId="0"/>
      <p:bldP spid="7" grpId="0"/>
      <p:bldP spid="9" grpId="0"/>
      <p:bldP spid="10" grpId="0"/>
    </p:bldLst>
  </p:timing>
</p:sld>
</file>

<file path=ppt/slides/slide56.xml><?xml version="1.0" encoding="utf-8"?>
<p:sld xmlns:a="http://schemas.openxmlformats.org/drawingml/2006/main" xmlns:r="http://schemas.openxmlformats.org/officeDocument/2006/relationships" xmlns:p="http://schemas.openxmlformats.org/presentationml/2006/main">
  <p:cSld>
    <p:bg>
      <p:bgPr>
        <a:gradFill flip="none" rotWithShape="1">
          <a:gsLst>
            <a:gs pos="2000">
              <a:srgbClr val="BFFDDA"/>
            </a:gs>
            <a:gs pos="59000">
              <a:schemeClr val="accent3">
                <a:lumMod val="0"/>
                <a:lumOff val="100000"/>
              </a:schemeClr>
            </a:gs>
            <a:gs pos="100000">
              <a:schemeClr val="accent3">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12" name="Cloud 11"/>
          <p:cNvSpPr/>
          <p:nvPr/>
        </p:nvSpPr>
        <p:spPr>
          <a:xfrm>
            <a:off x="5486720" y="4013266"/>
            <a:ext cx="2770176" cy="592853"/>
          </a:xfrm>
          <a:prstGeom prst="cloud">
            <a:avLst/>
          </a:prstGeom>
          <a:gradFill>
            <a:gsLst>
              <a:gs pos="0">
                <a:srgbClr val="002060"/>
              </a:gs>
              <a:gs pos="11000">
                <a:srgbClr val="0070C0"/>
              </a:gs>
              <a:gs pos="19000">
                <a:srgbClr val="00B0F0"/>
              </a:gs>
              <a:gs pos="95000">
                <a:srgbClr val="ED7D31">
                  <a:lumMod val="50000"/>
                </a:srgbClr>
              </a:gs>
              <a:gs pos="81000">
                <a:srgbClr val="ED7D31">
                  <a:lumMod val="20000"/>
                  <a:lumOff val="80000"/>
                </a:srgbClr>
              </a:gs>
              <a:gs pos="67000">
                <a:srgbClr val="FFC000">
                  <a:lumMod val="20000"/>
                  <a:lumOff val="80000"/>
                </a:srgbClr>
              </a:gs>
              <a:gs pos="46000">
                <a:srgbClr val="FFC000">
                  <a:lumMod val="60000"/>
                  <a:lumOff val="40000"/>
                </a:srgbClr>
              </a:gs>
            </a:gsLst>
            <a:lin ang="5400000" scaled="1"/>
          </a:gradFill>
          <a:ln w="12700" cap="flat" cmpd="sng" algn="ctr">
            <a:solidFill>
              <a:srgbClr val="5B9BD5">
                <a:shade val="50000"/>
              </a:srgbClr>
            </a:solidFill>
            <a:prstDash val="solid"/>
            <a:miter lim="800000"/>
          </a:ln>
          <a:effectLst/>
          <a:scene3d>
            <a:camera prst="orthographicFront"/>
            <a:lightRig rig="threePt" dir="t"/>
          </a:scene3d>
          <a:sp3d>
            <a:bevelT/>
          </a:sp3d>
        </p:spPr>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600"/>
              </a:spcAft>
            </a:pPr>
            <a:endParaRPr lang="en-US" i="1">
              <a:solidFill>
                <a:srgbClr val="002060"/>
              </a:solidFill>
              <a:latin typeface="Times New Roman" panose="02020603050405020304" pitchFamily="18" charset="0"/>
              <a:ea typeface="Calibri" panose="020F0502020204030204" pitchFamily="34" charset="0"/>
              <a:cs typeface="Times New Roman" panose="02020603050405020304" pitchFamily="18" charset="0"/>
            </a:endParaRPr>
          </a:p>
        </p:txBody>
      </p:sp>
      <p:sp>
        <p:nvSpPr>
          <p:cNvPr id="2" name="Title 1"/>
          <p:cNvSpPr>
            <a:spLocks noGrp="1"/>
          </p:cNvSpPr>
          <p:nvPr>
            <p:ph type="title"/>
          </p:nvPr>
        </p:nvSpPr>
        <p:spPr>
          <a:xfrm>
            <a:off x="231604" y="168575"/>
            <a:ext cx="5726986" cy="650292"/>
          </a:xfrm>
        </p:spPr>
        <p:txBody>
          <a:bodyPr>
            <a:normAutofit/>
            <a:scene3d>
              <a:camera prst="orthographicFront"/>
              <a:lightRig rig="harsh" dir="t"/>
            </a:scene3d>
            <a:sp3d extrusionH="57150" prstMaterial="matte">
              <a:bevelT w="63500" h="12700" prst="angle"/>
              <a:contourClr>
                <a:schemeClr val="bg1">
                  <a:lumMod val="65000"/>
                </a:schemeClr>
              </a:contourClr>
            </a:sp3d>
          </a:bodyPr>
          <a:lstStyle/>
          <a:p>
            <a:r>
              <a:rPr lang="en-US" sz="2400" b="1" cap="none" smtClean="0">
                <a:ln/>
                <a:solidFill>
                  <a:schemeClr val="accent3"/>
                </a:solidFill>
                <a:latin typeface="Arial" panose="020B0604020202020204" pitchFamily="34" charset="0"/>
                <a:cs typeface="Arial" panose="020B0604020202020204" pitchFamily="34" charset="0"/>
              </a:rPr>
              <a:t>ĐƯỜNG THẲNG QUÉT </a:t>
            </a:r>
            <a:r>
              <a:rPr lang="en-US" sz="2400" b="1" i="1" cap="none" smtClean="0">
                <a:ln/>
                <a:solidFill>
                  <a:schemeClr val="bg1">
                    <a:lumMod val="65000"/>
                  </a:schemeClr>
                </a:solidFill>
                <a:latin typeface="Arial" panose="020B0604020202020204" pitchFamily="34" charset="0"/>
                <a:cs typeface="Arial" panose="020B0604020202020204" pitchFamily="34" charset="0"/>
              </a:rPr>
              <a:t>(tiếp)</a:t>
            </a:r>
            <a:endParaRPr lang="en-US" sz="2400" b="1" i="1" cap="none">
              <a:ln/>
              <a:solidFill>
                <a:schemeClr val="bg1">
                  <a:lumMod val="65000"/>
                </a:schemeClr>
              </a:solidFill>
              <a:effectLst>
                <a:reflection blurRad="6350" stA="55000" endA="300" endPos="45500" dir="5400000" sy="-100000" algn="bl" rotWithShape="0"/>
              </a:effectLst>
              <a:latin typeface="Arial" panose="020B0604020202020204" pitchFamily="34" charset="0"/>
              <a:cs typeface="Arial" panose="020B0604020202020204" pitchFamily="34" charset="0"/>
            </a:endParaRPr>
          </a:p>
        </p:txBody>
      </p:sp>
      <p:sp>
        <p:nvSpPr>
          <p:cNvPr id="14" name="TextBox 13"/>
          <p:cNvSpPr txBox="1"/>
          <p:nvPr/>
        </p:nvSpPr>
        <p:spPr>
          <a:xfrm>
            <a:off x="10501346" y="6464188"/>
            <a:ext cx="1245854" cy="338554"/>
          </a:xfrm>
          <a:prstGeom prst="rect">
            <a:avLst/>
          </a:prstGeom>
          <a:noFill/>
        </p:spPr>
        <p:txBody>
          <a:bodyPr wrap="none" rtlCol="0">
            <a:spAutoFit/>
          </a:bodyPr>
          <a:lstStyle/>
          <a:p>
            <a:r>
              <a:rPr lang="en-US" sz="1600" b="1" smtClean="0">
                <a:ln/>
                <a:solidFill>
                  <a:schemeClr val="accent4">
                    <a:lumMod val="75000"/>
                  </a:schemeClr>
                </a:solidFill>
                <a:latin typeface="Arial" panose="020B0604020202020204" pitchFamily="34" charset="0"/>
                <a:cs typeface="Arial" panose="020B0604020202020204" pitchFamily="34" charset="0"/>
              </a:rPr>
              <a:t>Sweep </a:t>
            </a:r>
            <a:r>
              <a:rPr lang="en-US" sz="1600" b="1">
                <a:ln/>
                <a:solidFill>
                  <a:schemeClr val="accent4">
                    <a:lumMod val="75000"/>
                  </a:schemeClr>
                </a:solidFill>
                <a:latin typeface="Arial" panose="020B0604020202020204" pitchFamily="34" charset="0"/>
                <a:cs typeface="Arial" panose="020B0604020202020204" pitchFamily="34" charset="0"/>
              </a:rPr>
              <a:t>line</a:t>
            </a:r>
            <a:endParaRPr lang="en-US" sz="1600">
              <a:solidFill>
                <a:schemeClr val="accent4">
                  <a:lumMod val="75000"/>
                </a:schemeClr>
              </a:solidFill>
            </a:endParaRPr>
          </a:p>
        </p:txBody>
      </p:sp>
      <p:sp>
        <p:nvSpPr>
          <p:cNvPr id="3" name="Rectangle 2"/>
          <p:cNvSpPr/>
          <p:nvPr/>
        </p:nvSpPr>
        <p:spPr>
          <a:xfrm>
            <a:off x="857534" y="929017"/>
            <a:ext cx="10367750" cy="369332"/>
          </a:xfrm>
          <a:prstGeom prst="rect">
            <a:avLst/>
          </a:prstGeom>
        </p:spPr>
        <p:txBody>
          <a:bodyPr wrap="square">
            <a:spAutoFit/>
          </a:bodyPr>
          <a:lstStyle/>
          <a:p>
            <a:r>
              <a:rPr lang="en-US">
                <a:latin typeface="Arial" panose="020B0604020202020204" pitchFamily="34" charset="0"/>
                <a:ea typeface="Calibri" panose="020F0502020204030204" pitchFamily="34" charset="0"/>
                <a:cs typeface="Arial" panose="020B0604020202020204" pitchFamily="34" charset="0"/>
              </a:rPr>
              <a:t>Nếu 2 đoạn thẳng giao nhau thì sớm hay muộn </a:t>
            </a:r>
            <a:r>
              <a:rPr lang="en-US" i="1">
                <a:solidFill>
                  <a:srgbClr val="0070C0"/>
                </a:solidFill>
                <a:latin typeface="Arial" panose="020B0604020202020204" pitchFamily="34" charset="0"/>
                <a:ea typeface="Calibri" panose="020F0502020204030204" pitchFamily="34" charset="0"/>
                <a:cs typeface="Arial" panose="020B0604020202020204" pitchFamily="34" charset="0"/>
              </a:rPr>
              <a:t>giao điểm </a:t>
            </a:r>
            <a:r>
              <a:rPr lang="en-US">
                <a:latin typeface="Arial" panose="020B0604020202020204" pitchFamily="34" charset="0"/>
                <a:ea typeface="Calibri" panose="020F0502020204030204" pitchFamily="34" charset="0"/>
                <a:cs typeface="Arial" panose="020B0604020202020204" pitchFamily="34" charset="0"/>
              </a:rPr>
              <a:t>đó sẽ </a:t>
            </a:r>
            <a:r>
              <a:rPr lang="en-US" i="1">
                <a:solidFill>
                  <a:srgbClr val="0070C0"/>
                </a:solidFill>
                <a:latin typeface="Arial" panose="020B0604020202020204" pitchFamily="34" charset="0"/>
                <a:ea typeface="Calibri" panose="020F0502020204030204" pitchFamily="34" charset="0"/>
                <a:cs typeface="Arial" panose="020B0604020202020204" pitchFamily="34" charset="0"/>
              </a:rPr>
              <a:t>nằm trên đường quét</a:t>
            </a:r>
            <a:r>
              <a:rPr lang="en-US">
                <a:latin typeface="Arial" panose="020B0604020202020204" pitchFamily="34" charset="0"/>
                <a:ea typeface="Calibri" panose="020F0502020204030204" pitchFamily="34" charset="0"/>
                <a:cs typeface="Arial" panose="020B0604020202020204" pitchFamily="34" charset="0"/>
              </a:rPr>
              <a:t>.</a:t>
            </a:r>
            <a:endParaRPr lang="en-US">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3"/>
          <a:stretch>
            <a:fillRect/>
          </a:stretch>
        </p:blipFill>
        <p:spPr>
          <a:xfrm>
            <a:off x="8718289" y="1903782"/>
            <a:ext cx="3399289" cy="2987048"/>
          </a:xfrm>
          <a:prstGeom prst="rect">
            <a:avLst/>
          </a:prstGeom>
        </p:spPr>
      </p:pic>
      <p:sp>
        <p:nvSpPr>
          <p:cNvPr id="5" name="Rectangle 4"/>
          <p:cNvSpPr/>
          <p:nvPr/>
        </p:nvSpPr>
        <p:spPr>
          <a:xfrm>
            <a:off x="552734" y="1508490"/>
            <a:ext cx="8059003" cy="4591513"/>
          </a:xfrm>
          <a:prstGeom prst="rect">
            <a:avLst/>
          </a:prstGeom>
          <a:ln>
            <a:noFill/>
          </a:ln>
        </p:spPr>
        <p:txBody>
          <a:bodyPr wrap="square">
            <a:spAutoFit/>
          </a:bodyPr>
          <a:lstStyle/>
          <a:p>
            <a:pPr algn="just">
              <a:spcAft>
                <a:spcPts val="600"/>
              </a:spcAft>
            </a:pPr>
            <a:r>
              <a:rPr lang="en-US" i="1" smtClean="0">
                <a:solidFill>
                  <a:schemeClr val="accent4">
                    <a:lumMod val="50000"/>
                  </a:schemeClr>
                </a:solidFill>
                <a:effectLst>
                  <a:outerShdw blurRad="38100" dist="38100" dir="2700000" algn="tl">
                    <a:srgbClr val="000000">
                      <a:alpha val="43137"/>
                    </a:srgbClr>
                  </a:outerShdw>
                </a:effectLst>
                <a:latin typeface="Arial" panose="020B0604020202020204" pitchFamily="34" charset="0"/>
                <a:ea typeface="Calibri" panose="020F0502020204030204" pitchFamily="34" charset="0"/>
                <a:cs typeface="Arial" panose="020B0604020202020204" pitchFamily="34" charset="0"/>
              </a:rPr>
              <a:t>Nhận xét:</a:t>
            </a:r>
            <a:endParaRPr lang="en-US" i="1">
              <a:solidFill>
                <a:schemeClr val="accent4">
                  <a:lumMod val="50000"/>
                </a:schemeClr>
              </a:solidFill>
              <a:effectLst>
                <a:outerShdw blurRad="38100" dist="38100" dir="2700000" algn="tl">
                  <a:srgbClr val="000000">
                    <a:alpha val="43137"/>
                  </a:srgbClr>
                </a:outerShdw>
              </a:effectLst>
              <a:latin typeface="Arial" panose="020B0604020202020204" pitchFamily="34" charset="0"/>
              <a:ea typeface="Calibri" panose="020F0502020204030204" pitchFamily="34" charset="0"/>
              <a:cs typeface="Arial" panose="020B0604020202020204" pitchFamily="34" charset="0"/>
            </a:endParaRPr>
          </a:p>
          <a:p>
            <a:pPr marL="342900" marR="0" lvl="0" indent="-342900" algn="just">
              <a:lnSpc>
                <a:spcPct val="115000"/>
              </a:lnSpc>
              <a:spcBef>
                <a:spcPts val="0"/>
              </a:spcBef>
              <a:spcAft>
                <a:spcPts val="1000"/>
              </a:spcAft>
              <a:buFont typeface="Symbol" panose="05050102010706020507" pitchFamily="18" charset="2"/>
              <a:buBlip>
                <a:blip r:embed="rId4"/>
              </a:buBlip>
            </a:pPr>
            <a:r>
              <a:rPr lang="en-US" smtClean="0">
                <a:latin typeface="Arial" panose="020B0604020202020204" pitchFamily="34" charset="0"/>
                <a:ea typeface="Calibri" panose="020F0502020204030204" pitchFamily="34" charset="0"/>
                <a:cs typeface="Arial" panose="020B0604020202020204" pitchFamily="34" charset="0"/>
              </a:rPr>
              <a:t>Chỉ </a:t>
            </a:r>
            <a:r>
              <a:rPr lang="en-US">
                <a:latin typeface="Arial" panose="020B0604020202020204" pitchFamily="34" charset="0"/>
                <a:ea typeface="Calibri" panose="020F0502020204030204" pitchFamily="34" charset="0"/>
                <a:cs typeface="Arial" panose="020B0604020202020204" pitchFamily="34" charset="0"/>
              </a:rPr>
              <a:t>cần </a:t>
            </a:r>
            <a:r>
              <a:rPr lang="en-US" i="1">
                <a:solidFill>
                  <a:srgbClr val="00B0F0"/>
                </a:solidFill>
                <a:latin typeface="Arial" panose="020B0604020202020204" pitchFamily="34" charset="0"/>
                <a:ea typeface="Calibri" panose="020F0502020204030204" pitchFamily="34" charset="0"/>
                <a:cs typeface="Arial" panose="020B0604020202020204" pitchFamily="34" charset="0"/>
              </a:rPr>
              <a:t>kiểm tra cặp đoạn thẳng liên tiếp nhau</a:t>
            </a:r>
            <a:r>
              <a:rPr lang="en-US">
                <a:latin typeface="Arial" panose="020B0604020202020204" pitchFamily="34" charset="0"/>
                <a:ea typeface="Calibri" panose="020F0502020204030204" pitchFamily="34" charset="0"/>
                <a:cs typeface="Arial" panose="020B0604020202020204" pitchFamily="34" charset="0"/>
              </a:rPr>
              <a:t> theo vị trí cắt trên đường quét,</a:t>
            </a:r>
          </a:p>
          <a:p>
            <a:pPr marL="342900" marR="0" lvl="0" indent="-342900" algn="just">
              <a:lnSpc>
                <a:spcPct val="115000"/>
              </a:lnSpc>
              <a:spcBef>
                <a:spcPts val="0"/>
              </a:spcBef>
              <a:spcAft>
                <a:spcPts val="1000"/>
              </a:spcAft>
              <a:buFont typeface="Symbol" panose="05050102010706020507" pitchFamily="18" charset="2"/>
              <a:buBlip>
                <a:blip r:embed="rId4"/>
              </a:buBlip>
            </a:pPr>
            <a:r>
              <a:rPr lang="en-US" smtClean="0">
                <a:latin typeface="Arial" panose="020B0604020202020204" pitchFamily="34" charset="0"/>
                <a:ea typeface="Calibri" panose="020F0502020204030204" pitchFamily="34" charset="0"/>
                <a:cs typeface="Arial" panose="020B0604020202020204" pitchFamily="34" charset="0"/>
              </a:rPr>
              <a:t>Chỉ </a:t>
            </a:r>
            <a:r>
              <a:rPr lang="en-US">
                <a:latin typeface="Arial" panose="020B0604020202020204" pitchFamily="34" charset="0"/>
                <a:ea typeface="Calibri" panose="020F0502020204030204" pitchFamily="34" charset="0"/>
                <a:cs typeface="Arial" panose="020B0604020202020204" pitchFamily="34" charset="0"/>
              </a:rPr>
              <a:t>cần quan tâm tới các vị trí của đường quét, </a:t>
            </a:r>
            <a:r>
              <a:rPr lang="en-US" smtClean="0">
                <a:latin typeface="Arial" panose="020B0604020202020204" pitchFamily="34" charset="0"/>
                <a:ea typeface="Calibri" panose="020F0502020204030204" pitchFamily="34" charset="0"/>
                <a:cs typeface="Arial" panose="020B0604020202020204" pitchFamily="34" charset="0"/>
              </a:rPr>
              <a:t>khi </a:t>
            </a:r>
            <a:r>
              <a:rPr lang="en-US">
                <a:latin typeface="Arial" panose="020B0604020202020204" pitchFamily="34" charset="0"/>
                <a:ea typeface="Calibri" panose="020F0502020204030204" pitchFamily="34" charset="0"/>
                <a:cs typeface="Arial" panose="020B0604020202020204" pitchFamily="34" charset="0"/>
              </a:rPr>
              <a:t>nó </a:t>
            </a:r>
            <a:r>
              <a:rPr lang="en-US" i="1">
                <a:solidFill>
                  <a:srgbClr val="00B0F0"/>
                </a:solidFill>
                <a:latin typeface="Arial" panose="020B0604020202020204" pitchFamily="34" charset="0"/>
                <a:ea typeface="Calibri" panose="020F0502020204030204" pitchFamily="34" charset="0"/>
                <a:cs typeface="Arial" panose="020B0604020202020204" pitchFamily="34" charset="0"/>
              </a:rPr>
              <a:t>bắt đầu có điểm chung với đoạn mới</a:t>
            </a:r>
            <a:r>
              <a:rPr lang="en-US">
                <a:solidFill>
                  <a:srgbClr val="00B0F0"/>
                </a:solidFill>
                <a:latin typeface="Arial" panose="020B0604020202020204" pitchFamily="34" charset="0"/>
                <a:ea typeface="Calibri" panose="020F0502020204030204" pitchFamily="34" charset="0"/>
                <a:cs typeface="Arial" panose="020B0604020202020204" pitchFamily="34" charset="0"/>
              </a:rPr>
              <a:t> </a:t>
            </a:r>
            <a:r>
              <a:rPr lang="en-US">
                <a:latin typeface="Arial" panose="020B0604020202020204" pitchFamily="34" charset="0"/>
                <a:ea typeface="Calibri" panose="020F0502020204030204" pitchFamily="34" charset="0"/>
                <a:cs typeface="Arial" panose="020B0604020202020204" pitchFamily="34" charset="0"/>
              </a:rPr>
              <a:t>hoặc khi </a:t>
            </a:r>
            <a:r>
              <a:rPr lang="en-US" i="1">
                <a:solidFill>
                  <a:srgbClr val="00B0F0"/>
                </a:solidFill>
                <a:latin typeface="Arial" panose="020B0604020202020204" pitchFamily="34" charset="0"/>
                <a:ea typeface="Calibri" panose="020F0502020204030204" pitchFamily="34" charset="0"/>
                <a:cs typeface="Arial" panose="020B0604020202020204" pitchFamily="34" charset="0"/>
              </a:rPr>
              <a:t>một điểm chung bị mất</a:t>
            </a:r>
            <a:r>
              <a:rPr lang="en-US">
                <a:latin typeface="Arial" panose="020B0604020202020204" pitchFamily="34" charset="0"/>
                <a:ea typeface="Calibri" panose="020F0502020204030204" pitchFamily="34" charset="0"/>
                <a:cs typeface="Arial" panose="020B0604020202020204" pitchFamily="34" charset="0"/>
              </a:rPr>
              <a:t>,</a:t>
            </a:r>
          </a:p>
          <a:p>
            <a:pPr marL="342900" marR="0" lvl="0" indent="-342900" algn="just">
              <a:lnSpc>
                <a:spcPct val="115000"/>
              </a:lnSpc>
              <a:spcBef>
                <a:spcPts val="0"/>
              </a:spcBef>
              <a:spcAft>
                <a:spcPts val="1000"/>
              </a:spcAft>
              <a:buFont typeface="Symbol" panose="05050102010706020507" pitchFamily="18" charset="2"/>
              <a:buBlip>
                <a:blip r:embed="rId4"/>
              </a:buBlip>
            </a:pPr>
            <a:r>
              <a:rPr lang="en-US">
                <a:latin typeface="Arial" panose="020B0604020202020204" pitchFamily="34" charset="0"/>
                <a:ea typeface="Calibri" panose="020F0502020204030204" pitchFamily="34" charset="0"/>
                <a:cs typeface="Arial" panose="020B0604020202020204" pitchFamily="34" charset="0"/>
              </a:rPr>
              <a:t>Khi có đoạn mới cắt đường quét, cần nạp nó vào </a:t>
            </a:r>
            <a:r>
              <a:rPr lang="en-US" i="1">
                <a:solidFill>
                  <a:srgbClr val="7030A0"/>
                </a:solidFill>
                <a:latin typeface="Arial" panose="020B0604020202020204" pitchFamily="34" charset="0"/>
                <a:ea typeface="Calibri" panose="020F0502020204030204" pitchFamily="34" charset="0"/>
                <a:cs typeface="Arial" panose="020B0604020202020204" pitchFamily="34" charset="0"/>
              </a:rPr>
              <a:t>danh sách quản lý các đoạn bị cắt</a:t>
            </a:r>
            <a:r>
              <a:rPr lang="en-US">
                <a:solidFill>
                  <a:srgbClr val="7030A0"/>
                </a:solidFill>
                <a:latin typeface="Arial" panose="020B0604020202020204" pitchFamily="34" charset="0"/>
                <a:ea typeface="Calibri" panose="020F0502020204030204" pitchFamily="34" charset="0"/>
                <a:cs typeface="Arial" panose="020B0604020202020204" pitchFamily="34" charset="0"/>
              </a:rPr>
              <a:t> </a:t>
            </a:r>
            <a:r>
              <a:rPr lang="en-US">
                <a:latin typeface="Arial" panose="020B0604020202020204" pitchFamily="34" charset="0"/>
                <a:ea typeface="Calibri" panose="020F0502020204030204" pitchFamily="34" charset="0"/>
                <a:cs typeface="Arial" panose="020B0604020202020204" pitchFamily="34" charset="0"/>
              </a:rPr>
              <a:t>theo </a:t>
            </a:r>
            <a:r>
              <a:rPr lang="en-US" i="1">
                <a:solidFill>
                  <a:srgbClr val="00B0F0"/>
                </a:solidFill>
                <a:latin typeface="Arial" panose="020B0604020202020204" pitchFamily="34" charset="0"/>
                <a:ea typeface="Calibri" panose="020F0502020204030204" pitchFamily="34" charset="0"/>
                <a:cs typeface="Arial" panose="020B0604020202020204" pitchFamily="34" charset="0"/>
              </a:rPr>
              <a:t>trình tự từ dưới lên trên</a:t>
            </a:r>
            <a:r>
              <a:rPr lang="en-US">
                <a:latin typeface="Arial" panose="020B0604020202020204" pitchFamily="34" charset="0"/>
                <a:ea typeface="Calibri" panose="020F0502020204030204" pitchFamily="34" charset="0"/>
                <a:cs typeface="Arial" panose="020B0604020202020204" pitchFamily="34" charset="0"/>
              </a:rPr>
              <a:t>,</a:t>
            </a:r>
          </a:p>
          <a:p>
            <a:pPr marL="342900" marR="0" lvl="0" indent="-342900" algn="just">
              <a:lnSpc>
                <a:spcPct val="115000"/>
              </a:lnSpc>
              <a:spcBef>
                <a:spcPts val="0"/>
              </a:spcBef>
              <a:spcAft>
                <a:spcPts val="1000"/>
              </a:spcAft>
              <a:buFont typeface="Symbol" panose="05050102010706020507" pitchFamily="18" charset="2"/>
              <a:buBlip>
                <a:blip r:embed="rId4"/>
              </a:buBlip>
            </a:pPr>
            <a:r>
              <a:rPr lang="en-US">
                <a:latin typeface="Arial" panose="020B0604020202020204" pitchFamily="34" charset="0"/>
                <a:ea typeface="Calibri" panose="020F0502020204030204" pitchFamily="34" charset="0"/>
                <a:cs typeface="Arial" panose="020B0604020202020204" pitchFamily="34" charset="0"/>
              </a:rPr>
              <a:t>Chỉ cần kiểm tra cắt nhau giữa đoạn mới với </a:t>
            </a:r>
            <a:r>
              <a:rPr lang="en-US" i="1">
                <a:solidFill>
                  <a:srgbClr val="0070C0"/>
                </a:solidFill>
                <a:latin typeface="Arial" panose="020B0604020202020204" pitchFamily="34" charset="0"/>
                <a:ea typeface="Calibri" panose="020F0502020204030204" pitchFamily="34" charset="0"/>
                <a:cs typeface="Arial" panose="020B0604020202020204" pitchFamily="34" charset="0"/>
              </a:rPr>
              <a:t>hai đoạn trên </a:t>
            </a:r>
            <a:r>
              <a:rPr lang="en-US">
                <a:solidFill>
                  <a:srgbClr val="000000"/>
                </a:solidFill>
                <a:latin typeface="Arial" panose="020B0604020202020204" pitchFamily="34" charset="0"/>
                <a:ea typeface="Calibri" panose="020F0502020204030204" pitchFamily="34" charset="0"/>
                <a:cs typeface="Arial" panose="020B0604020202020204" pitchFamily="34" charset="0"/>
              </a:rPr>
              <a:t>và</a:t>
            </a:r>
            <a:r>
              <a:rPr lang="en-US" i="1">
                <a:solidFill>
                  <a:srgbClr val="00B0F0"/>
                </a:solidFill>
                <a:latin typeface="Arial" panose="020B0604020202020204" pitchFamily="34" charset="0"/>
                <a:ea typeface="Calibri" panose="020F0502020204030204" pitchFamily="34" charset="0"/>
                <a:cs typeface="Arial" panose="020B0604020202020204" pitchFamily="34" charset="0"/>
              </a:rPr>
              <a:t> </a:t>
            </a:r>
            <a:r>
              <a:rPr lang="en-US" i="1">
                <a:solidFill>
                  <a:srgbClr val="0070C0"/>
                </a:solidFill>
                <a:latin typeface="Arial" panose="020B0604020202020204" pitchFamily="34" charset="0"/>
                <a:ea typeface="Calibri" panose="020F0502020204030204" pitchFamily="34" charset="0"/>
                <a:cs typeface="Arial" panose="020B0604020202020204" pitchFamily="34" charset="0"/>
              </a:rPr>
              <a:t>dưới</a:t>
            </a:r>
            <a:r>
              <a:rPr lang="en-US">
                <a:solidFill>
                  <a:srgbClr val="0070C0"/>
                </a:solidFill>
                <a:latin typeface="Arial" panose="020B0604020202020204" pitchFamily="34" charset="0"/>
                <a:ea typeface="Calibri" panose="020F0502020204030204" pitchFamily="34" charset="0"/>
                <a:cs typeface="Arial" panose="020B0604020202020204" pitchFamily="34" charset="0"/>
              </a:rPr>
              <a:t> </a:t>
            </a:r>
            <a:r>
              <a:rPr lang="en-US">
                <a:latin typeface="Arial" panose="020B0604020202020204" pitchFamily="34" charset="0"/>
                <a:ea typeface="Calibri" panose="020F0502020204030204" pitchFamily="34" charset="0"/>
                <a:cs typeface="Arial" panose="020B0604020202020204" pitchFamily="34" charset="0"/>
              </a:rPr>
              <a:t>nó,</a:t>
            </a:r>
          </a:p>
          <a:p>
            <a:pPr marL="342900" marR="0" lvl="0" indent="-342900" algn="just">
              <a:lnSpc>
                <a:spcPct val="115000"/>
              </a:lnSpc>
              <a:spcBef>
                <a:spcPts val="0"/>
              </a:spcBef>
              <a:spcAft>
                <a:spcPts val="1000"/>
              </a:spcAft>
              <a:buFont typeface="Symbol" panose="05050102010706020507" pitchFamily="18" charset="2"/>
              <a:buBlip>
                <a:blip r:embed="rId4"/>
              </a:buBlip>
            </a:pPr>
            <a:r>
              <a:rPr lang="en-US">
                <a:latin typeface="Arial" panose="020B0604020202020204" pitchFamily="34" charset="0"/>
                <a:ea typeface="Calibri" panose="020F0502020204030204" pitchFamily="34" charset="0"/>
                <a:cs typeface="Arial" panose="020B0604020202020204" pitchFamily="34" charset="0"/>
              </a:rPr>
              <a:t>Khi loại một đoạn thẳng khỏi danh sách quản lý, cần </a:t>
            </a:r>
            <a:r>
              <a:rPr lang="en-US" i="1">
                <a:solidFill>
                  <a:srgbClr val="00B0F0"/>
                </a:solidFill>
                <a:latin typeface="Arial" panose="020B0604020202020204" pitchFamily="34" charset="0"/>
                <a:ea typeface="Calibri" panose="020F0502020204030204" pitchFamily="34" charset="0"/>
                <a:cs typeface="Arial" panose="020B0604020202020204" pitchFamily="34" charset="0"/>
              </a:rPr>
              <a:t>kiểm tra</a:t>
            </a:r>
            <a:r>
              <a:rPr lang="en-US">
                <a:solidFill>
                  <a:srgbClr val="00B0F0"/>
                </a:solidFill>
                <a:latin typeface="Arial" panose="020B0604020202020204" pitchFamily="34" charset="0"/>
                <a:ea typeface="Calibri" panose="020F0502020204030204" pitchFamily="34" charset="0"/>
                <a:cs typeface="Arial" panose="020B0604020202020204" pitchFamily="34" charset="0"/>
              </a:rPr>
              <a:t> </a:t>
            </a:r>
            <a:r>
              <a:rPr lang="en-US">
                <a:latin typeface="Arial" panose="020B0604020202020204" pitchFamily="34" charset="0"/>
                <a:ea typeface="Calibri" panose="020F0502020204030204" pitchFamily="34" charset="0"/>
                <a:cs typeface="Arial" panose="020B0604020202020204" pitchFamily="34" charset="0"/>
              </a:rPr>
              <a:t>khả năng cắt nhau của 2 đoạn </a:t>
            </a:r>
            <a:r>
              <a:rPr lang="en-US" i="1">
                <a:solidFill>
                  <a:srgbClr val="00B0F0"/>
                </a:solidFill>
                <a:latin typeface="Arial" panose="020B0604020202020204" pitchFamily="34" charset="0"/>
                <a:ea typeface="Calibri" panose="020F0502020204030204" pitchFamily="34" charset="0"/>
                <a:cs typeface="Arial" panose="020B0604020202020204" pitchFamily="34" charset="0"/>
              </a:rPr>
              <a:t>trên</a:t>
            </a:r>
            <a:r>
              <a:rPr lang="en-US">
                <a:latin typeface="Arial" panose="020B0604020202020204" pitchFamily="34" charset="0"/>
                <a:ea typeface="Calibri" panose="020F0502020204030204" pitchFamily="34" charset="0"/>
                <a:cs typeface="Arial" panose="020B0604020202020204" pitchFamily="34" charset="0"/>
              </a:rPr>
              <a:t> và </a:t>
            </a:r>
            <a:r>
              <a:rPr lang="en-US" i="1">
                <a:solidFill>
                  <a:srgbClr val="00B0F0"/>
                </a:solidFill>
                <a:latin typeface="Arial" panose="020B0604020202020204" pitchFamily="34" charset="0"/>
                <a:ea typeface="Calibri" panose="020F0502020204030204" pitchFamily="34" charset="0"/>
                <a:cs typeface="Arial" panose="020B0604020202020204" pitchFamily="34" charset="0"/>
              </a:rPr>
              <a:t>dưới</a:t>
            </a:r>
            <a:r>
              <a:rPr lang="en-US">
                <a:latin typeface="Arial" panose="020B0604020202020204" pitchFamily="34" charset="0"/>
                <a:ea typeface="Calibri" panose="020F0502020204030204" pitchFamily="34" charset="0"/>
                <a:cs typeface="Arial" panose="020B0604020202020204" pitchFamily="34" charset="0"/>
              </a:rPr>
              <a:t> đoạn bị loại,</a:t>
            </a:r>
          </a:p>
          <a:p>
            <a:pPr marL="342900" marR="0" lvl="0" indent="-342900" algn="just">
              <a:lnSpc>
                <a:spcPct val="115000"/>
              </a:lnSpc>
              <a:spcBef>
                <a:spcPts val="0"/>
              </a:spcBef>
              <a:spcAft>
                <a:spcPts val="1000"/>
              </a:spcAft>
              <a:buFont typeface="Symbol" panose="05050102010706020507" pitchFamily="18" charset="2"/>
              <a:buBlip>
                <a:blip r:embed="rId4"/>
              </a:buBlip>
            </a:pPr>
            <a:r>
              <a:rPr lang="en-US">
                <a:solidFill>
                  <a:srgbClr val="7030A0"/>
                </a:solidFill>
                <a:latin typeface="Arial" panose="020B0604020202020204" pitchFamily="34" charset="0"/>
                <a:ea typeface="Calibri" panose="020F0502020204030204" pitchFamily="34" charset="0"/>
                <a:cs typeface="Arial" panose="020B0604020202020204" pitchFamily="34" charset="0"/>
              </a:rPr>
              <a:t>Không cần lưu tọa độ điểm cắt </a:t>
            </a:r>
            <a:r>
              <a:rPr lang="en-US">
                <a:latin typeface="Arial" panose="020B0604020202020204" pitchFamily="34" charset="0"/>
                <a:ea typeface="Calibri" panose="020F0502020204030204" pitchFamily="34" charset="0"/>
                <a:cs typeface="Arial" panose="020B0604020202020204" pitchFamily="34" charset="0"/>
              </a:rPr>
              <a:t>với đường quét cũng như thực hiện các loại kiểm tra nào khác.</a:t>
            </a:r>
            <a:endParaRPr lang="en-US">
              <a:effectLst/>
              <a:latin typeface="Arial" panose="020B0604020202020204" pitchFamily="34" charset="0"/>
              <a:ea typeface="Calibri" panose="020F0502020204030204" pitchFamily="34" charset="0"/>
              <a:cs typeface="Arial" panose="020B0604020202020204" pitchFamily="34" charset="0"/>
            </a:endParaRPr>
          </a:p>
        </p:txBody>
      </p:sp>
      <p:sp>
        <p:nvSpPr>
          <p:cNvPr id="6" name="Rectangle 5"/>
          <p:cNvSpPr/>
          <p:nvPr/>
        </p:nvSpPr>
        <p:spPr>
          <a:xfrm>
            <a:off x="1821976" y="1808328"/>
            <a:ext cx="4080681" cy="504968"/>
          </a:xfrm>
          <a:prstGeom prst="rect">
            <a:avLst/>
          </a:prstGeom>
          <a:noFill/>
          <a:ln w="1905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6767655" y="2570096"/>
            <a:ext cx="928047" cy="443553"/>
          </a:xfrm>
          <a:prstGeom prst="ellipse">
            <a:avLst/>
          </a:prstGeom>
          <a:no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354276" y="2935093"/>
            <a:ext cx="2264888" cy="422256"/>
          </a:xfrm>
          <a:prstGeom prst="ellipse">
            <a:avLst/>
          </a:prstGeom>
          <a:no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6163739" y="3397306"/>
            <a:ext cx="2013045" cy="341194"/>
          </a:xfrm>
          <a:prstGeom prst="round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2651078" y="3715537"/>
            <a:ext cx="2432713" cy="341194"/>
          </a:xfrm>
          <a:prstGeom prst="round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Wave 9"/>
          <p:cNvSpPr/>
          <p:nvPr/>
        </p:nvSpPr>
        <p:spPr>
          <a:xfrm>
            <a:off x="2515708" y="4885899"/>
            <a:ext cx="1852216" cy="477672"/>
          </a:xfrm>
          <a:prstGeom prst="wave">
            <a:avLst/>
          </a:prstGeom>
          <a:no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p:cNvSpPr/>
          <p:nvPr/>
        </p:nvSpPr>
        <p:spPr>
          <a:xfrm>
            <a:off x="928048" y="5363571"/>
            <a:ext cx="3350525" cy="334369"/>
          </a:xfrm>
          <a:prstGeom prst="roundRect">
            <a:avLst/>
          </a:prstGeom>
          <a:no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p:cNvPicPr>
            <a:picLocks noChangeAspect="1"/>
          </p:cNvPicPr>
          <p:nvPr/>
        </p:nvPicPr>
        <p:blipFill>
          <a:blip r:embed="rId5"/>
          <a:stretch>
            <a:fillRect/>
          </a:stretch>
        </p:blipFill>
        <p:spPr>
          <a:xfrm>
            <a:off x="154113" y="6376000"/>
            <a:ext cx="1975275" cy="371888"/>
          </a:xfrm>
          <a:prstGeom prst="rect">
            <a:avLst/>
          </a:prstGeom>
        </p:spPr>
      </p:pic>
      <p:pic>
        <p:nvPicPr>
          <p:cNvPr id="16" name="Picture 4" descr="Related image"/>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1267522" y="5729109"/>
            <a:ext cx="798582" cy="10719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008241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1"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1000" fill="hold"/>
                                        <p:tgtEl>
                                          <p:spTgt spid="4"/>
                                        </p:tgtEl>
                                        <p:attrNameLst>
                                          <p:attrName>ppt_w</p:attrName>
                                        </p:attrNameLst>
                                      </p:cBhvr>
                                      <p:tavLst>
                                        <p:tav tm="0">
                                          <p:val>
                                            <p:fltVal val="0"/>
                                          </p:val>
                                        </p:tav>
                                        <p:tav tm="100000">
                                          <p:val>
                                            <p:strVal val="#ppt_w"/>
                                          </p:val>
                                        </p:tav>
                                      </p:tavLst>
                                    </p:anim>
                                    <p:anim calcmode="lin" valueType="num">
                                      <p:cBhvr>
                                        <p:cTn id="13" dur="1000" fill="hold"/>
                                        <p:tgtEl>
                                          <p:spTgt spid="4"/>
                                        </p:tgtEl>
                                        <p:attrNameLst>
                                          <p:attrName>ppt_h</p:attrName>
                                        </p:attrNameLst>
                                      </p:cBhvr>
                                      <p:tavLst>
                                        <p:tav tm="0">
                                          <p:val>
                                            <p:fltVal val="0"/>
                                          </p:val>
                                        </p:tav>
                                        <p:tav tm="100000">
                                          <p:val>
                                            <p:strVal val="#ppt_h"/>
                                          </p:val>
                                        </p:tav>
                                      </p:tavLst>
                                    </p:anim>
                                    <p:anim calcmode="lin" valueType="num">
                                      <p:cBhvr>
                                        <p:cTn id="14" dur="1000" fill="hold"/>
                                        <p:tgtEl>
                                          <p:spTgt spid="4"/>
                                        </p:tgtEl>
                                        <p:attrNameLst>
                                          <p:attrName>style.rotation</p:attrName>
                                        </p:attrNameLst>
                                      </p:cBhvr>
                                      <p:tavLst>
                                        <p:tav tm="0">
                                          <p:val>
                                            <p:fltVal val="90"/>
                                          </p:val>
                                        </p:tav>
                                        <p:tav tm="100000">
                                          <p:val>
                                            <p:fltVal val="0"/>
                                          </p:val>
                                        </p:tav>
                                      </p:tavLst>
                                    </p:anim>
                                    <p:animEffect transition="in" filter="fade">
                                      <p:cBhvr>
                                        <p:cTn id="15" dur="10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6" presetClass="entr" presetSubtype="16" fill="hold" nodeType="clickEffect">
                                  <p:stCondLst>
                                    <p:cond delay="0"/>
                                  </p:stCondLst>
                                  <p:childTnLst>
                                    <p:set>
                                      <p:cBhvr>
                                        <p:cTn id="19" dur="1" fill="hold">
                                          <p:stCondLst>
                                            <p:cond delay="0"/>
                                          </p:stCondLst>
                                        </p:cTn>
                                        <p:tgtEl>
                                          <p:spTgt spid="5">
                                            <p:txEl>
                                              <p:pRg st="0" end="0"/>
                                            </p:txEl>
                                          </p:spTgt>
                                        </p:tgtEl>
                                        <p:attrNameLst>
                                          <p:attrName>style.visibility</p:attrName>
                                        </p:attrNameLst>
                                      </p:cBhvr>
                                      <p:to>
                                        <p:strVal val="visible"/>
                                      </p:to>
                                    </p:set>
                                    <p:animEffect transition="in" filter="circle(in)">
                                      <p:cBhvr>
                                        <p:cTn id="20" dur="2000"/>
                                        <p:tgtEl>
                                          <p:spTgt spid="5">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nodeType="clickEffect">
                                  <p:stCondLst>
                                    <p:cond delay="0"/>
                                  </p:stCondLst>
                                  <p:childTnLst>
                                    <p:set>
                                      <p:cBhvr>
                                        <p:cTn id="24" dur="1" fill="hold">
                                          <p:stCondLst>
                                            <p:cond delay="0"/>
                                          </p:stCondLst>
                                        </p:cTn>
                                        <p:tgtEl>
                                          <p:spTgt spid="5">
                                            <p:txEl>
                                              <p:pRg st="1" end="1"/>
                                            </p:txEl>
                                          </p:spTgt>
                                        </p:tgtEl>
                                        <p:attrNameLst>
                                          <p:attrName>style.visibility</p:attrName>
                                        </p:attrNameLst>
                                      </p:cBhvr>
                                      <p:to>
                                        <p:strVal val="visible"/>
                                      </p:to>
                                    </p:set>
                                    <p:animEffect transition="in" filter="barn(inVertical)">
                                      <p:cBhvr>
                                        <p:cTn id="25" dur="500"/>
                                        <p:tgtEl>
                                          <p:spTgt spid="5">
                                            <p:txEl>
                                              <p:pRg st="1" end="1"/>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1" presetClass="entr" presetSubtype="1" fill="hold" grpId="0" nodeType="click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wheel(1)">
                                      <p:cBhvr>
                                        <p:cTn id="30" dur="2000"/>
                                        <p:tgtEl>
                                          <p:spTgt spid="6"/>
                                        </p:tgtEl>
                                      </p:cBhvr>
                                    </p:animEffect>
                                  </p:childTnLst>
                                </p:cTn>
                              </p:par>
                            </p:childTnLst>
                          </p:cTn>
                        </p:par>
                      </p:childTnLst>
                    </p:cTn>
                  </p:par>
                  <p:par>
                    <p:cTn id="31" fill="hold">
                      <p:stCondLst>
                        <p:cond delay="indefinite"/>
                      </p:stCondLst>
                      <p:childTnLst>
                        <p:par>
                          <p:cTn id="32" fill="hold">
                            <p:stCondLst>
                              <p:cond delay="0"/>
                            </p:stCondLst>
                            <p:childTnLst>
                              <p:par>
                                <p:cTn id="33" presetID="45" presetClass="entr" presetSubtype="0" fill="hold" grpId="1" nodeType="click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fade">
                                      <p:cBhvr>
                                        <p:cTn id="35" dur="2000"/>
                                        <p:tgtEl>
                                          <p:spTgt spid="6"/>
                                        </p:tgtEl>
                                      </p:cBhvr>
                                    </p:animEffect>
                                    <p:anim calcmode="lin" valueType="num">
                                      <p:cBhvr>
                                        <p:cTn id="36" dur="2000" fill="hold"/>
                                        <p:tgtEl>
                                          <p:spTgt spid="6"/>
                                        </p:tgtEl>
                                        <p:attrNameLst>
                                          <p:attrName>ppt_w</p:attrName>
                                        </p:attrNameLst>
                                      </p:cBhvr>
                                      <p:tavLst>
                                        <p:tav tm="0" fmla="#ppt_w*sin(2.5*pi*$)">
                                          <p:val>
                                            <p:fltVal val="0"/>
                                          </p:val>
                                        </p:tav>
                                        <p:tav tm="100000">
                                          <p:val>
                                            <p:fltVal val="1"/>
                                          </p:val>
                                        </p:tav>
                                      </p:tavLst>
                                    </p:anim>
                                    <p:anim calcmode="lin" valueType="num">
                                      <p:cBhvr>
                                        <p:cTn id="37" dur="2000" fill="hold"/>
                                        <p:tgtEl>
                                          <p:spTgt spid="6"/>
                                        </p:tgtEl>
                                        <p:attrNameLst>
                                          <p:attrName>ppt_h</p:attrName>
                                        </p:attrNameLst>
                                      </p:cBhvr>
                                      <p:tavLst>
                                        <p:tav tm="0">
                                          <p:val>
                                            <p:strVal val="#ppt_h"/>
                                          </p:val>
                                        </p:tav>
                                        <p:tav tm="100000">
                                          <p:val>
                                            <p:strVal val="#ppt_h"/>
                                          </p:val>
                                        </p:tav>
                                      </p:tavLst>
                                    </p:anim>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5">
                                            <p:txEl>
                                              <p:pRg st="2" end="2"/>
                                            </p:txEl>
                                          </p:spTgt>
                                        </p:tgtEl>
                                        <p:attrNameLst>
                                          <p:attrName>style.visibility</p:attrName>
                                        </p:attrNameLst>
                                      </p:cBhvr>
                                      <p:to>
                                        <p:strVal val="visible"/>
                                      </p:to>
                                    </p:set>
                                    <p:animEffect transition="in" filter="barn(inVertical)">
                                      <p:cBhvr>
                                        <p:cTn id="42" dur="500"/>
                                        <p:tgtEl>
                                          <p:spTgt spid="5">
                                            <p:txEl>
                                              <p:pRg st="2" end="2"/>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45" presetClass="entr" presetSubtype="0" fill="hold" grpId="1" nodeType="clickEffect">
                                  <p:stCondLst>
                                    <p:cond delay="0"/>
                                  </p:stCondLst>
                                  <p:childTnLst>
                                    <p:set>
                                      <p:cBhvr>
                                        <p:cTn id="46" dur="1" fill="hold">
                                          <p:stCondLst>
                                            <p:cond delay="0"/>
                                          </p:stCondLst>
                                        </p:cTn>
                                        <p:tgtEl>
                                          <p:spTgt spid="9"/>
                                        </p:tgtEl>
                                        <p:attrNameLst>
                                          <p:attrName>style.visibility</p:attrName>
                                        </p:attrNameLst>
                                      </p:cBhvr>
                                      <p:to>
                                        <p:strVal val="visible"/>
                                      </p:to>
                                    </p:set>
                                    <p:animEffect transition="in" filter="fade">
                                      <p:cBhvr>
                                        <p:cTn id="47" dur="2000"/>
                                        <p:tgtEl>
                                          <p:spTgt spid="9"/>
                                        </p:tgtEl>
                                      </p:cBhvr>
                                    </p:animEffect>
                                    <p:anim calcmode="lin" valueType="num">
                                      <p:cBhvr>
                                        <p:cTn id="48" dur="2000" fill="hold"/>
                                        <p:tgtEl>
                                          <p:spTgt spid="9"/>
                                        </p:tgtEl>
                                        <p:attrNameLst>
                                          <p:attrName>ppt_w</p:attrName>
                                        </p:attrNameLst>
                                      </p:cBhvr>
                                      <p:tavLst>
                                        <p:tav tm="0" fmla="#ppt_w*sin(2.5*pi*$)">
                                          <p:val>
                                            <p:fltVal val="0"/>
                                          </p:val>
                                        </p:tav>
                                        <p:tav tm="100000">
                                          <p:val>
                                            <p:fltVal val="1"/>
                                          </p:val>
                                        </p:tav>
                                      </p:tavLst>
                                    </p:anim>
                                    <p:anim calcmode="lin" valueType="num">
                                      <p:cBhvr>
                                        <p:cTn id="49" dur="2000" fill="hold"/>
                                        <p:tgtEl>
                                          <p:spTgt spid="9"/>
                                        </p:tgtEl>
                                        <p:attrNameLst>
                                          <p:attrName>ppt_h</p:attrName>
                                        </p:attrNameLst>
                                      </p:cBhvr>
                                      <p:tavLst>
                                        <p:tav tm="0">
                                          <p:val>
                                            <p:strVal val="#ppt_h"/>
                                          </p:val>
                                        </p:tav>
                                        <p:tav tm="100000">
                                          <p:val>
                                            <p:strVal val="#ppt_h"/>
                                          </p:val>
                                        </p:tav>
                                      </p:tavLst>
                                    </p:anim>
                                  </p:childTnLst>
                                </p:cTn>
                              </p:par>
                              <p:par>
                                <p:cTn id="50" presetID="45" presetClass="entr" presetSubtype="0" fill="hold" grpId="1" nodeType="withEffect">
                                  <p:stCondLst>
                                    <p:cond delay="0"/>
                                  </p:stCondLst>
                                  <p:childTnLst>
                                    <p:set>
                                      <p:cBhvr>
                                        <p:cTn id="51" dur="1" fill="hold">
                                          <p:stCondLst>
                                            <p:cond delay="0"/>
                                          </p:stCondLst>
                                        </p:cTn>
                                        <p:tgtEl>
                                          <p:spTgt spid="7"/>
                                        </p:tgtEl>
                                        <p:attrNameLst>
                                          <p:attrName>style.visibility</p:attrName>
                                        </p:attrNameLst>
                                      </p:cBhvr>
                                      <p:to>
                                        <p:strVal val="visible"/>
                                      </p:to>
                                    </p:set>
                                    <p:animEffect transition="in" filter="fade">
                                      <p:cBhvr>
                                        <p:cTn id="52" dur="2000"/>
                                        <p:tgtEl>
                                          <p:spTgt spid="7"/>
                                        </p:tgtEl>
                                      </p:cBhvr>
                                    </p:animEffect>
                                    <p:anim calcmode="lin" valueType="num">
                                      <p:cBhvr>
                                        <p:cTn id="53" dur="2000" fill="hold"/>
                                        <p:tgtEl>
                                          <p:spTgt spid="7"/>
                                        </p:tgtEl>
                                        <p:attrNameLst>
                                          <p:attrName>ppt_w</p:attrName>
                                        </p:attrNameLst>
                                      </p:cBhvr>
                                      <p:tavLst>
                                        <p:tav tm="0" fmla="#ppt_w*sin(2.5*pi*$)">
                                          <p:val>
                                            <p:fltVal val="0"/>
                                          </p:val>
                                        </p:tav>
                                        <p:tav tm="100000">
                                          <p:val>
                                            <p:fltVal val="1"/>
                                          </p:val>
                                        </p:tav>
                                      </p:tavLst>
                                    </p:anim>
                                    <p:anim calcmode="lin" valueType="num">
                                      <p:cBhvr>
                                        <p:cTn id="54" dur="2000" fill="hold"/>
                                        <p:tgtEl>
                                          <p:spTgt spid="7"/>
                                        </p:tgtEl>
                                        <p:attrNameLst>
                                          <p:attrName>ppt_h</p:attrName>
                                        </p:attrNameLst>
                                      </p:cBhvr>
                                      <p:tavLst>
                                        <p:tav tm="0">
                                          <p:val>
                                            <p:strVal val="#ppt_h"/>
                                          </p:val>
                                        </p:tav>
                                        <p:tav tm="100000">
                                          <p:val>
                                            <p:strVal val="#ppt_h"/>
                                          </p:val>
                                        </p:tav>
                                      </p:tavLst>
                                    </p:anim>
                                  </p:childTnLst>
                                </p:cTn>
                              </p:par>
                            </p:childTnLst>
                          </p:cTn>
                        </p:par>
                      </p:childTnLst>
                    </p:cTn>
                  </p:par>
                  <p:par>
                    <p:cTn id="55" fill="hold">
                      <p:stCondLst>
                        <p:cond delay="indefinite"/>
                      </p:stCondLst>
                      <p:childTnLst>
                        <p:par>
                          <p:cTn id="56" fill="hold">
                            <p:stCondLst>
                              <p:cond delay="0"/>
                            </p:stCondLst>
                            <p:childTnLst>
                              <p:par>
                                <p:cTn id="57" presetID="16" presetClass="entr" presetSubtype="21" fill="hold" nodeType="clickEffect">
                                  <p:stCondLst>
                                    <p:cond delay="0"/>
                                  </p:stCondLst>
                                  <p:childTnLst>
                                    <p:set>
                                      <p:cBhvr>
                                        <p:cTn id="58" dur="1" fill="hold">
                                          <p:stCondLst>
                                            <p:cond delay="0"/>
                                          </p:stCondLst>
                                        </p:cTn>
                                        <p:tgtEl>
                                          <p:spTgt spid="5">
                                            <p:txEl>
                                              <p:pRg st="3" end="3"/>
                                            </p:txEl>
                                          </p:spTgt>
                                        </p:tgtEl>
                                        <p:attrNameLst>
                                          <p:attrName>style.visibility</p:attrName>
                                        </p:attrNameLst>
                                      </p:cBhvr>
                                      <p:to>
                                        <p:strVal val="visible"/>
                                      </p:to>
                                    </p:set>
                                    <p:animEffect transition="in" filter="barn(inVertical)">
                                      <p:cBhvr>
                                        <p:cTn id="59" dur="500"/>
                                        <p:tgtEl>
                                          <p:spTgt spid="5">
                                            <p:txEl>
                                              <p:pRg st="3" end="3"/>
                                            </p:txEl>
                                          </p:spTgt>
                                        </p:tgtEl>
                                      </p:cBhvr>
                                    </p:animEffect>
                                  </p:childTnLst>
                                </p:cTn>
                              </p:par>
                            </p:childTnLst>
                          </p:cTn>
                        </p:par>
                      </p:childTnLst>
                    </p:cTn>
                  </p:par>
                  <p:par>
                    <p:cTn id="60" fill="hold">
                      <p:stCondLst>
                        <p:cond delay="indefinite"/>
                      </p:stCondLst>
                      <p:childTnLst>
                        <p:par>
                          <p:cTn id="61" fill="hold">
                            <p:stCondLst>
                              <p:cond delay="0"/>
                            </p:stCondLst>
                            <p:childTnLst>
                              <p:par>
                                <p:cTn id="62" presetID="21" presetClass="entr" presetSubtype="1" fill="hold" grpId="0" nodeType="clickEffect">
                                  <p:stCondLst>
                                    <p:cond delay="0"/>
                                  </p:stCondLst>
                                  <p:childTnLst>
                                    <p:set>
                                      <p:cBhvr>
                                        <p:cTn id="63" dur="1" fill="hold">
                                          <p:stCondLst>
                                            <p:cond delay="0"/>
                                          </p:stCondLst>
                                        </p:cTn>
                                        <p:tgtEl>
                                          <p:spTgt spid="11"/>
                                        </p:tgtEl>
                                        <p:attrNameLst>
                                          <p:attrName>style.visibility</p:attrName>
                                        </p:attrNameLst>
                                      </p:cBhvr>
                                      <p:to>
                                        <p:strVal val="visible"/>
                                      </p:to>
                                    </p:set>
                                    <p:animEffect transition="in" filter="wheel(1)">
                                      <p:cBhvr>
                                        <p:cTn id="64" dur="2000"/>
                                        <p:tgtEl>
                                          <p:spTgt spid="11"/>
                                        </p:tgtEl>
                                      </p:cBhvr>
                                    </p:animEffect>
                                  </p:childTnLst>
                                </p:cTn>
                              </p:par>
                              <p:par>
                                <p:cTn id="65" presetID="21" presetClass="entr" presetSubtype="1" fill="hold" grpId="0" nodeType="withEffect">
                                  <p:stCondLst>
                                    <p:cond delay="0"/>
                                  </p:stCondLst>
                                  <p:childTnLst>
                                    <p:set>
                                      <p:cBhvr>
                                        <p:cTn id="66" dur="1" fill="hold">
                                          <p:stCondLst>
                                            <p:cond delay="0"/>
                                          </p:stCondLst>
                                        </p:cTn>
                                        <p:tgtEl>
                                          <p:spTgt spid="8"/>
                                        </p:tgtEl>
                                        <p:attrNameLst>
                                          <p:attrName>style.visibility</p:attrName>
                                        </p:attrNameLst>
                                      </p:cBhvr>
                                      <p:to>
                                        <p:strVal val="visible"/>
                                      </p:to>
                                    </p:set>
                                    <p:animEffect transition="in" filter="wheel(1)">
                                      <p:cBhvr>
                                        <p:cTn id="67" dur="2000"/>
                                        <p:tgtEl>
                                          <p:spTgt spid="8"/>
                                        </p:tgtEl>
                                      </p:cBhvr>
                                    </p:animEffect>
                                  </p:childTnLst>
                                </p:cTn>
                              </p:par>
                            </p:childTnLst>
                          </p:cTn>
                        </p:par>
                      </p:childTnLst>
                    </p:cTn>
                  </p:par>
                  <p:par>
                    <p:cTn id="68" fill="hold">
                      <p:stCondLst>
                        <p:cond delay="indefinite"/>
                      </p:stCondLst>
                      <p:childTnLst>
                        <p:par>
                          <p:cTn id="69" fill="hold">
                            <p:stCondLst>
                              <p:cond delay="0"/>
                            </p:stCondLst>
                            <p:childTnLst>
                              <p:par>
                                <p:cTn id="70" presetID="16" presetClass="entr" presetSubtype="21" fill="hold" nodeType="clickEffect">
                                  <p:stCondLst>
                                    <p:cond delay="0"/>
                                  </p:stCondLst>
                                  <p:childTnLst>
                                    <p:set>
                                      <p:cBhvr>
                                        <p:cTn id="71" dur="1" fill="hold">
                                          <p:stCondLst>
                                            <p:cond delay="0"/>
                                          </p:stCondLst>
                                        </p:cTn>
                                        <p:tgtEl>
                                          <p:spTgt spid="5">
                                            <p:txEl>
                                              <p:pRg st="4" end="4"/>
                                            </p:txEl>
                                          </p:spTgt>
                                        </p:tgtEl>
                                        <p:attrNameLst>
                                          <p:attrName>style.visibility</p:attrName>
                                        </p:attrNameLst>
                                      </p:cBhvr>
                                      <p:to>
                                        <p:strVal val="visible"/>
                                      </p:to>
                                    </p:set>
                                    <p:animEffect transition="in" filter="barn(inVertical)">
                                      <p:cBhvr>
                                        <p:cTn id="72" dur="500"/>
                                        <p:tgtEl>
                                          <p:spTgt spid="5">
                                            <p:txEl>
                                              <p:pRg st="4" end="4"/>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14" presetClass="entr" presetSubtype="10" fill="hold" grpId="0" nodeType="clickEffect">
                                  <p:stCondLst>
                                    <p:cond delay="0"/>
                                  </p:stCondLst>
                                  <p:childTnLst>
                                    <p:set>
                                      <p:cBhvr>
                                        <p:cTn id="76" dur="1" fill="hold">
                                          <p:stCondLst>
                                            <p:cond delay="0"/>
                                          </p:stCondLst>
                                        </p:cTn>
                                        <p:tgtEl>
                                          <p:spTgt spid="12"/>
                                        </p:tgtEl>
                                        <p:attrNameLst>
                                          <p:attrName>style.visibility</p:attrName>
                                        </p:attrNameLst>
                                      </p:cBhvr>
                                      <p:to>
                                        <p:strVal val="visible"/>
                                      </p:to>
                                    </p:set>
                                    <p:animEffect transition="in" filter="randombar(horizontal)">
                                      <p:cBhvr>
                                        <p:cTn id="77" dur="500"/>
                                        <p:tgtEl>
                                          <p:spTgt spid="12"/>
                                        </p:tgtEl>
                                      </p:cBhvr>
                                    </p:animEffect>
                                  </p:childTnLst>
                                </p:cTn>
                              </p:par>
                            </p:childTnLst>
                          </p:cTn>
                        </p:par>
                      </p:childTnLst>
                    </p:cTn>
                  </p:par>
                  <p:par>
                    <p:cTn id="78" fill="hold">
                      <p:stCondLst>
                        <p:cond delay="indefinite"/>
                      </p:stCondLst>
                      <p:childTnLst>
                        <p:par>
                          <p:cTn id="79" fill="hold">
                            <p:stCondLst>
                              <p:cond delay="0"/>
                            </p:stCondLst>
                            <p:childTnLst>
                              <p:par>
                                <p:cTn id="80" presetID="16" presetClass="entr" presetSubtype="21" fill="hold" nodeType="clickEffect">
                                  <p:stCondLst>
                                    <p:cond delay="0"/>
                                  </p:stCondLst>
                                  <p:childTnLst>
                                    <p:set>
                                      <p:cBhvr>
                                        <p:cTn id="81" dur="1" fill="hold">
                                          <p:stCondLst>
                                            <p:cond delay="0"/>
                                          </p:stCondLst>
                                        </p:cTn>
                                        <p:tgtEl>
                                          <p:spTgt spid="5">
                                            <p:txEl>
                                              <p:pRg st="5" end="5"/>
                                            </p:txEl>
                                          </p:spTgt>
                                        </p:tgtEl>
                                        <p:attrNameLst>
                                          <p:attrName>style.visibility</p:attrName>
                                        </p:attrNameLst>
                                      </p:cBhvr>
                                      <p:to>
                                        <p:strVal val="visible"/>
                                      </p:to>
                                    </p:set>
                                    <p:animEffect transition="in" filter="barn(inVertical)">
                                      <p:cBhvr>
                                        <p:cTn id="82" dur="500"/>
                                        <p:tgtEl>
                                          <p:spTgt spid="5">
                                            <p:txEl>
                                              <p:pRg st="5" end="5"/>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16" presetClass="entr" presetSubtype="21" fill="hold" nodeType="clickEffect">
                                  <p:stCondLst>
                                    <p:cond delay="0"/>
                                  </p:stCondLst>
                                  <p:childTnLst>
                                    <p:set>
                                      <p:cBhvr>
                                        <p:cTn id="86" dur="1" fill="hold">
                                          <p:stCondLst>
                                            <p:cond delay="0"/>
                                          </p:stCondLst>
                                        </p:cTn>
                                        <p:tgtEl>
                                          <p:spTgt spid="5">
                                            <p:txEl>
                                              <p:pRg st="6" end="6"/>
                                            </p:txEl>
                                          </p:spTgt>
                                        </p:tgtEl>
                                        <p:attrNameLst>
                                          <p:attrName>style.visibility</p:attrName>
                                        </p:attrNameLst>
                                      </p:cBhvr>
                                      <p:to>
                                        <p:strVal val="visible"/>
                                      </p:to>
                                    </p:set>
                                    <p:animEffect transition="in" filter="barn(inVertical)">
                                      <p:cBhvr>
                                        <p:cTn id="87" dur="500"/>
                                        <p:tgtEl>
                                          <p:spTgt spid="5">
                                            <p:txEl>
                                              <p:pRg st="6" end="6"/>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21" presetClass="entr" presetSubtype="1" fill="hold" grpId="0" nodeType="clickEffect">
                                  <p:stCondLst>
                                    <p:cond delay="0"/>
                                  </p:stCondLst>
                                  <p:childTnLst>
                                    <p:set>
                                      <p:cBhvr>
                                        <p:cTn id="91" dur="1" fill="hold">
                                          <p:stCondLst>
                                            <p:cond delay="0"/>
                                          </p:stCondLst>
                                        </p:cTn>
                                        <p:tgtEl>
                                          <p:spTgt spid="10"/>
                                        </p:tgtEl>
                                        <p:attrNameLst>
                                          <p:attrName>style.visibility</p:attrName>
                                        </p:attrNameLst>
                                      </p:cBhvr>
                                      <p:to>
                                        <p:strVal val="visible"/>
                                      </p:to>
                                    </p:set>
                                    <p:animEffect transition="in" filter="wheel(1)">
                                      <p:cBhvr>
                                        <p:cTn id="92" dur="2000"/>
                                        <p:tgtEl>
                                          <p:spTgt spid="10"/>
                                        </p:tgtEl>
                                      </p:cBhvr>
                                    </p:animEffect>
                                  </p:childTnLst>
                                </p:cTn>
                              </p:par>
                            </p:childTnLst>
                          </p:cTn>
                        </p:par>
                      </p:childTnLst>
                    </p:cTn>
                  </p:par>
                  <p:par>
                    <p:cTn id="93" fill="hold">
                      <p:stCondLst>
                        <p:cond delay="indefinite"/>
                      </p:stCondLst>
                      <p:childTnLst>
                        <p:par>
                          <p:cTn id="94" fill="hold">
                            <p:stCondLst>
                              <p:cond delay="0"/>
                            </p:stCondLst>
                            <p:childTnLst>
                              <p:par>
                                <p:cTn id="95" presetID="45" presetClass="entr" presetSubtype="0" fill="hold" grpId="1" nodeType="clickEffect">
                                  <p:stCondLst>
                                    <p:cond delay="0"/>
                                  </p:stCondLst>
                                  <p:childTnLst>
                                    <p:set>
                                      <p:cBhvr>
                                        <p:cTn id="96" dur="1" fill="hold">
                                          <p:stCondLst>
                                            <p:cond delay="0"/>
                                          </p:stCondLst>
                                        </p:cTn>
                                        <p:tgtEl>
                                          <p:spTgt spid="10"/>
                                        </p:tgtEl>
                                        <p:attrNameLst>
                                          <p:attrName>style.visibility</p:attrName>
                                        </p:attrNameLst>
                                      </p:cBhvr>
                                      <p:to>
                                        <p:strVal val="visible"/>
                                      </p:to>
                                    </p:set>
                                    <p:animEffect transition="in" filter="fade">
                                      <p:cBhvr>
                                        <p:cTn id="97" dur="2000"/>
                                        <p:tgtEl>
                                          <p:spTgt spid="10"/>
                                        </p:tgtEl>
                                      </p:cBhvr>
                                    </p:animEffect>
                                    <p:anim calcmode="lin" valueType="num">
                                      <p:cBhvr>
                                        <p:cTn id="98" dur="2000" fill="hold"/>
                                        <p:tgtEl>
                                          <p:spTgt spid="10"/>
                                        </p:tgtEl>
                                        <p:attrNameLst>
                                          <p:attrName>ppt_w</p:attrName>
                                        </p:attrNameLst>
                                      </p:cBhvr>
                                      <p:tavLst>
                                        <p:tav tm="0" fmla="#ppt_w*sin(2.5*pi*$)">
                                          <p:val>
                                            <p:fltVal val="0"/>
                                          </p:val>
                                        </p:tav>
                                        <p:tav tm="100000">
                                          <p:val>
                                            <p:fltVal val="1"/>
                                          </p:val>
                                        </p:tav>
                                      </p:tavLst>
                                    </p:anim>
                                    <p:anim calcmode="lin" valueType="num">
                                      <p:cBhvr>
                                        <p:cTn id="99" dur="2000" fill="hold"/>
                                        <p:tgtEl>
                                          <p:spTgt spid="10"/>
                                        </p:tgtEl>
                                        <p:attrNameLst>
                                          <p:attrName>ppt_h</p:attrName>
                                        </p:attrNameLst>
                                      </p:cBhvr>
                                      <p:tavLst>
                                        <p:tav tm="0">
                                          <p:val>
                                            <p:strVal val="#ppt_h"/>
                                          </p:val>
                                        </p:tav>
                                        <p:tav tm="100000">
                                          <p:val>
                                            <p:strVal val="#ppt_h"/>
                                          </p:val>
                                        </p:tav>
                                      </p:tavLst>
                                    </p:anim>
                                  </p:childTnLst>
                                </p:cTn>
                              </p:par>
                            </p:childTnLst>
                          </p:cTn>
                        </p:par>
                      </p:childTnLst>
                    </p:cTn>
                  </p:par>
                  <p:par>
                    <p:cTn id="100" fill="hold">
                      <p:stCondLst>
                        <p:cond delay="indefinite"/>
                      </p:stCondLst>
                      <p:childTnLst>
                        <p:par>
                          <p:cTn id="101" fill="hold">
                            <p:stCondLst>
                              <p:cond delay="0"/>
                            </p:stCondLst>
                            <p:childTnLst>
                              <p:par>
                                <p:cTn id="102" presetID="21" presetClass="entr" presetSubtype="1" fill="hold" grpId="0" nodeType="clickEffect">
                                  <p:stCondLst>
                                    <p:cond delay="0"/>
                                  </p:stCondLst>
                                  <p:childTnLst>
                                    <p:set>
                                      <p:cBhvr>
                                        <p:cTn id="103" dur="1" fill="hold">
                                          <p:stCondLst>
                                            <p:cond delay="0"/>
                                          </p:stCondLst>
                                        </p:cTn>
                                        <p:tgtEl>
                                          <p:spTgt spid="9"/>
                                        </p:tgtEl>
                                        <p:attrNameLst>
                                          <p:attrName>style.visibility</p:attrName>
                                        </p:attrNameLst>
                                      </p:cBhvr>
                                      <p:to>
                                        <p:strVal val="visible"/>
                                      </p:to>
                                    </p:set>
                                    <p:animEffect transition="in" filter="wheel(1)">
                                      <p:cBhvr>
                                        <p:cTn id="104" dur="2000"/>
                                        <p:tgtEl>
                                          <p:spTgt spid="9"/>
                                        </p:tgtEl>
                                      </p:cBhvr>
                                    </p:animEffect>
                                  </p:childTnLst>
                                </p:cTn>
                              </p:par>
                              <p:par>
                                <p:cTn id="105" presetID="21" presetClass="entr" presetSubtype="1" fill="hold" grpId="0" nodeType="withEffect">
                                  <p:stCondLst>
                                    <p:cond delay="0"/>
                                  </p:stCondLst>
                                  <p:childTnLst>
                                    <p:set>
                                      <p:cBhvr>
                                        <p:cTn id="106" dur="1" fill="hold">
                                          <p:stCondLst>
                                            <p:cond delay="0"/>
                                          </p:stCondLst>
                                        </p:cTn>
                                        <p:tgtEl>
                                          <p:spTgt spid="7"/>
                                        </p:tgtEl>
                                        <p:attrNameLst>
                                          <p:attrName>style.visibility</p:attrName>
                                        </p:attrNameLst>
                                      </p:cBhvr>
                                      <p:to>
                                        <p:strVal val="visible"/>
                                      </p:to>
                                    </p:set>
                                    <p:animEffect transition="in" filter="wheel(1)">
                                      <p:cBhvr>
                                        <p:cTn id="107" dur="2000"/>
                                        <p:tgtEl>
                                          <p:spTgt spid="7"/>
                                        </p:tgtEl>
                                      </p:cBhvr>
                                    </p:animEffect>
                                  </p:childTnLst>
                                </p:cTn>
                              </p:par>
                            </p:childTnLst>
                          </p:cTn>
                        </p:par>
                      </p:childTnLst>
                    </p:cTn>
                  </p:par>
                  <p:par>
                    <p:cTn id="108" fill="hold">
                      <p:stCondLst>
                        <p:cond delay="indefinite"/>
                      </p:stCondLst>
                      <p:childTnLst>
                        <p:par>
                          <p:cTn id="109" fill="hold">
                            <p:stCondLst>
                              <p:cond delay="0"/>
                            </p:stCondLst>
                            <p:childTnLst>
                              <p:par>
                                <p:cTn id="110" presetID="21" presetClass="entr" presetSubtype="1" fill="hold" grpId="0" nodeType="clickEffect">
                                  <p:stCondLst>
                                    <p:cond delay="0"/>
                                  </p:stCondLst>
                                  <p:childTnLst>
                                    <p:set>
                                      <p:cBhvr>
                                        <p:cTn id="111" dur="1" fill="hold">
                                          <p:stCondLst>
                                            <p:cond delay="0"/>
                                          </p:stCondLst>
                                        </p:cTn>
                                        <p:tgtEl>
                                          <p:spTgt spid="13"/>
                                        </p:tgtEl>
                                        <p:attrNameLst>
                                          <p:attrName>style.visibility</p:attrName>
                                        </p:attrNameLst>
                                      </p:cBhvr>
                                      <p:to>
                                        <p:strVal val="visible"/>
                                      </p:to>
                                    </p:set>
                                    <p:animEffect transition="in" filter="wheel(1)">
                                      <p:cBhvr>
                                        <p:cTn id="112" dur="2000"/>
                                        <p:tgtEl>
                                          <p:spTgt spid="13"/>
                                        </p:tgtEl>
                                      </p:cBhvr>
                                    </p:animEffect>
                                  </p:childTnLst>
                                </p:cTn>
                              </p:par>
                            </p:childTnLst>
                          </p:cTn>
                        </p:par>
                      </p:childTnLst>
                    </p:cTn>
                  </p:par>
                  <p:par>
                    <p:cTn id="113" fill="hold">
                      <p:stCondLst>
                        <p:cond delay="indefinite"/>
                      </p:stCondLst>
                      <p:childTnLst>
                        <p:par>
                          <p:cTn id="114" fill="hold">
                            <p:stCondLst>
                              <p:cond delay="0"/>
                            </p:stCondLst>
                            <p:childTnLst>
                              <p:par>
                                <p:cTn id="115" presetID="45" presetClass="entr" presetSubtype="0" fill="hold" grpId="1" nodeType="clickEffect">
                                  <p:stCondLst>
                                    <p:cond delay="0"/>
                                  </p:stCondLst>
                                  <p:childTnLst>
                                    <p:set>
                                      <p:cBhvr>
                                        <p:cTn id="116" dur="1" fill="hold">
                                          <p:stCondLst>
                                            <p:cond delay="0"/>
                                          </p:stCondLst>
                                        </p:cTn>
                                        <p:tgtEl>
                                          <p:spTgt spid="13"/>
                                        </p:tgtEl>
                                        <p:attrNameLst>
                                          <p:attrName>style.visibility</p:attrName>
                                        </p:attrNameLst>
                                      </p:cBhvr>
                                      <p:to>
                                        <p:strVal val="visible"/>
                                      </p:to>
                                    </p:set>
                                    <p:animEffect transition="in" filter="fade">
                                      <p:cBhvr>
                                        <p:cTn id="117" dur="2000"/>
                                        <p:tgtEl>
                                          <p:spTgt spid="13"/>
                                        </p:tgtEl>
                                      </p:cBhvr>
                                    </p:animEffect>
                                    <p:anim calcmode="lin" valueType="num">
                                      <p:cBhvr>
                                        <p:cTn id="118" dur="2000" fill="hold"/>
                                        <p:tgtEl>
                                          <p:spTgt spid="13"/>
                                        </p:tgtEl>
                                        <p:attrNameLst>
                                          <p:attrName>ppt_w</p:attrName>
                                        </p:attrNameLst>
                                      </p:cBhvr>
                                      <p:tavLst>
                                        <p:tav tm="0" fmla="#ppt_w*sin(2.5*pi*$)">
                                          <p:val>
                                            <p:fltVal val="0"/>
                                          </p:val>
                                        </p:tav>
                                        <p:tav tm="100000">
                                          <p:val>
                                            <p:fltVal val="1"/>
                                          </p:val>
                                        </p:tav>
                                      </p:tavLst>
                                    </p:anim>
                                    <p:anim calcmode="lin" valueType="num">
                                      <p:cBhvr>
                                        <p:cTn id="119" dur="2000" fill="hold"/>
                                        <p:tgtEl>
                                          <p:spTgt spid="13"/>
                                        </p:tgtEl>
                                        <p:attrNameLst>
                                          <p:attrName>ppt_h</p:attrName>
                                        </p:attrNameLst>
                                      </p:cBhvr>
                                      <p:tavLst>
                                        <p:tav tm="0">
                                          <p:val>
                                            <p:strVal val="#ppt_h"/>
                                          </p:val>
                                        </p:tav>
                                        <p:tav tm="100000">
                                          <p:val>
                                            <p:strVal val="#ppt_h"/>
                                          </p:val>
                                        </p:tav>
                                      </p:tavLst>
                                    </p:anim>
                                  </p:childTnLst>
                                </p:cTn>
                              </p:par>
                            </p:childTnLst>
                          </p:cTn>
                        </p:par>
                      </p:childTnLst>
                    </p:cTn>
                  </p:par>
                  <p:par>
                    <p:cTn id="120" fill="hold">
                      <p:stCondLst>
                        <p:cond delay="indefinite"/>
                      </p:stCondLst>
                      <p:childTnLst>
                        <p:par>
                          <p:cTn id="121" fill="hold">
                            <p:stCondLst>
                              <p:cond delay="0"/>
                            </p:stCondLst>
                            <p:childTnLst>
                              <p:par>
                                <p:cTn id="122" presetID="53" presetClass="entr" presetSubtype="16" fill="hold" nodeType="clickEffect">
                                  <p:stCondLst>
                                    <p:cond delay="0"/>
                                  </p:stCondLst>
                                  <p:childTnLst>
                                    <p:set>
                                      <p:cBhvr>
                                        <p:cTn id="123" dur="1" fill="hold">
                                          <p:stCondLst>
                                            <p:cond delay="0"/>
                                          </p:stCondLst>
                                        </p:cTn>
                                        <p:tgtEl>
                                          <p:spTgt spid="16"/>
                                        </p:tgtEl>
                                        <p:attrNameLst>
                                          <p:attrName>style.visibility</p:attrName>
                                        </p:attrNameLst>
                                      </p:cBhvr>
                                      <p:to>
                                        <p:strVal val="visible"/>
                                      </p:to>
                                    </p:set>
                                    <p:anim calcmode="lin" valueType="num">
                                      <p:cBhvr>
                                        <p:cTn id="124" dur="500" fill="hold"/>
                                        <p:tgtEl>
                                          <p:spTgt spid="16"/>
                                        </p:tgtEl>
                                        <p:attrNameLst>
                                          <p:attrName>ppt_w</p:attrName>
                                        </p:attrNameLst>
                                      </p:cBhvr>
                                      <p:tavLst>
                                        <p:tav tm="0">
                                          <p:val>
                                            <p:fltVal val="0"/>
                                          </p:val>
                                        </p:tav>
                                        <p:tav tm="100000">
                                          <p:val>
                                            <p:strVal val="#ppt_w"/>
                                          </p:val>
                                        </p:tav>
                                      </p:tavLst>
                                    </p:anim>
                                    <p:anim calcmode="lin" valueType="num">
                                      <p:cBhvr>
                                        <p:cTn id="125" dur="500" fill="hold"/>
                                        <p:tgtEl>
                                          <p:spTgt spid="16"/>
                                        </p:tgtEl>
                                        <p:attrNameLst>
                                          <p:attrName>ppt_h</p:attrName>
                                        </p:attrNameLst>
                                      </p:cBhvr>
                                      <p:tavLst>
                                        <p:tav tm="0">
                                          <p:val>
                                            <p:fltVal val="0"/>
                                          </p:val>
                                        </p:tav>
                                        <p:tav tm="100000">
                                          <p:val>
                                            <p:strVal val="#ppt_h"/>
                                          </p:val>
                                        </p:tav>
                                      </p:tavLst>
                                    </p:anim>
                                    <p:animEffect transition="in" filter="fade">
                                      <p:cBhvr>
                                        <p:cTn id="126"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6" grpId="0" animBg="1"/>
      <p:bldP spid="6" grpId="1" animBg="1"/>
      <p:bldP spid="7" grpId="0" animBg="1"/>
      <p:bldP spid="7" grpId="1" animBg="1"/>
      <p:bldP spid="9" grpId="0" animBg="1"/>
      <p:bldP spid="9" grpId="1" animBg="1"/>
      <p:bldP spid="8" grpId="0" animBg="1"/>
      <p:bldP spid="11" grpId="0" animBg="1"/>
      <p:bldP spid="10" grpId="0" animBg="1"/>
      <p:bldP spid="10" grpId="1" animBg="1"/>
      <p:bldP spid="13" grpId="0" animBg="1"/>
      <p:bldP spid="13" grpId="1" animBg="1"/>
    </p:bldLst>
  </p:timing>
</p:sld>
</file>

<file path=ppt/slides/slide57.xml><?xml version="1.0" encoding="utf-8"?>
<p:sld xmlns:a="http://schemas.openxmlformats.org/drawingml/2006/main" xmlns:r="http://schemas.openxmlformats.org/officeDocument/2006/relationships" xmlns:p="http://schemas.openxmlformats.org/presentationml/2006/main">
  <p:cSld>
    <p:bg>
      <p:bgPr>
        <a:gradFill flip="none" rotWithShape="1">
          <a:gsLst>
            <a:gs pos="2000">
              <a:srgbClr val="BFFDDA"/>
            </a:gs>
            <a:gs pos="59000">
              <a:schemeClr val="accent3">
                <a:lumMod val="0"/>
                <a:lumOff val="100000"/>
              </a:schemeClr>
            </a:gs>
            <a:gs pos="100000">
              <a:schemeClr val="accent3">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31604" y="168575"/>
            <a:ext cx="5726986" cy="650292"/>
          </a:xfrm>
        </p:spPr>
        <p:txBody>
          <a:bodyPr>
            <a:normAutofit/>
            <a:scene3d>
              <a:camera prst="orthographicFront"/>
              <a:lightRig rig="harsh" dir="t"/>
            </a:scene3d>
            <a:sp3d extrusionH="57150" prstMaterial="matte">
              <a:bevelT w="63500" h="12700" prst="angle"/>
              <a:contourClr>
                <a:schemeClr val="bg1">
                  <a:lumMod val="65000"/>
                </a:schemeClr>
              </a:contourClr>
            </a:sp3d>
          </a:bodyPr>
          <a:lstStyle/>
          <a:p>
            <a:r>
              <a:rPr lang="en-US" sz="2400" b="1" cap="none" smtClean="0">
                <a:ln/>
                <a:solidFill>
                  <a:schemeClr val="accent3"/>
                </a:solidFill>
                <a:latin typeface="Arial" panose="020B0604020202020204" pitchFamily="34" charset="0"/>
                <a:cs typeface="Arial" panose="020B0604020202020204" pitchFamily="34" charset="0"/>
              </a:rPr>
              <a:t>ĐƯỜNG THẲNG QUÉT </a:t>
            </a:r>
            <a:r>
              <a:rPr lang="en-US" sz="2400" b="1" i="1" cap="none" smtClean="0">
                <a:ln/>
                <a:solidFill>
                  <a:schemeClr val="bg1">
                    <a:lumMod val="65000"/>
                  </a:schemeClr>
                </a:solidFill>
                <a:latin typeface="Arial" panose="020B0604020202020204" pitchFamily="34" charset="0"/>
                <a:cs typeface="Arial" panose="020B0604020202020204" pitchFamily="34" charset="0"/>
              </a:rPr>
              <a:t>(tiếp)</a:t>
            </a:r>
            <a:endParaRPr lang="en-US" sz="2400" b="1" i="1" cap="none">
              <a:ln/>
              <a:solidFill>
                <a:schemeClr val="bg1">
                  <a:lumMod val="65000"/>
                </a:schemeClr>
              </a:solidFill>
              <a:effectLst>
                <a:reflection blurRad="6350" stA="55000" endA="300" endPos="45500" dir="5400000" sy="-100000" algn="bl" rotWithShape="0"/>
              </a:effectLst>
              <a:latin typeface="Arial" panose="020B0604020202020204" pitchFamily="34" charset="0"/>
              <a:cs typeface="Arial" panose="020B0604020202020204" pitchFamily="34" charset="0"/>
            </a:endParaRPr>
          </a:p>
        </p:txBody>
      </p:sp>
      <p:sp>
        <p:nvSpPr>
          <p:cNvPr id="14" name="TextBox 13"/>
          <p:cNvSpPr txBox="1"/>
          <p:nvPr/>
        </p:nvSpPr>
        <p:spPr>
          <a:xfrm>
            <a:off x="10501346" y="6464188"/>
            <a:ext cx="1245854" cy="338554"/>
          </a:xfrm>
          <a:prstGeom prst="rect">
            <a:avLst/>
          </a:prstGeom>
          <a:noFill/>
        </p:spPr>
        <p:txBody>
          <a:bodyPr wrap="none" rtlCol="0">
            <a:spAutoFit/>
          </a:bodyPr>
          <a:lstStyle/>
          <a:p>
            <a:r>
              <a:rPr lang="en-US" sz="1600" b="1" smtClean="0">
                <a:ln/>
                <a:solidFill>
                  <a:schemeClr val="accent4">
                    <a:lumMod val="75000"/>
                  </a:schemeClr>
                </a:solidFill>
                <a:latin typeface="Arial" panose="020B0604020202020204" pitchFamily="34" charset="0"/>
                <a:cs typeface="Arial" panose="020B0604020202020204" pitchFamily="34" charset="0"/>
              </a:rPr>
              <a:t>Sweep </a:t>
            </a:r>
            <a:r>
              <a:rPr lang="en-US" sz="1600" b="1">
                <a:ln/>
                <a:solidFill>
                  <a:schemeClr val="accent4">
                    <a:lumMod val="75000"/>
                  </a:schemeClr>
                </a:solidFill>
                <a:latin typeface="Arial" panose="020B0604020202020204" pitchFamily="34" charset="0"/>
                <a:cs typeface="Arial" panose="020B0604020202020204" pitchFamily="34" charset="0"/>
              </a:rPr>
              <a:t>line</a:t>
            </a:r>
            <a:endParaRPr lang="en-US" sz="1600">
              <a:solidFill>
                <a:schemeClr val="accent4">
                  <a:lumMod val="75000"/>
                </a:schemeClr>
              </a:solidFill>
            </a:endParaRPr>
          </a:p>
        </p:txBody>
      </p:sp>
      <p:sp>
        <p:nvSpPr>
          <p:cNvPr id="5" name="TextBox 4"/>
          <p:cNvSpPr txBox="1"/>
          <p:nvPr/>
        </p:nvSpPr>
        <p:spPr>
          <a:xfrm>
            <a:off x="743803" y="727656"/>
            <a:ext cx="1555845" cy="400110"/>
          </a:xfrm>
          <a:prstGeom prst="rect">
            <a:avLst/>
          </a:prstGeom>
          <a:noFill/>
        </p:spPr>
        <p:txBody>
          <a:bodyPr wrap="square" rtlCol="0">
            <a:spAutoFit/>
          </a:bodyPr>
          <a:lstStyle/>
          <a:p>
            <a:r>
              <a:rPr lang="en-US" sz="2000" smtClean="0">
                <a:solidFill>
                  <a:srgbClr val="0070C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Hệ quả:</a:t>
            </a:r>
            <a:endParaRPr lang="en-US" sz="2000">
              <a:solidFill>
                <a:srgbClr val="0070C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6" name="Rectangle 5"/>
          <p:cNvSpPr/>
          <p:nvPr/>
        </p:nvSpPr>
        <p:spPr>
          <a:xfrm>
            <a:off x="791570" y="1127766"/>
            <a:ext cx="11511886" cy="369332"/>
          </a:xfrm>
          <a:prstGeom prst="rect">
            <a:avLst/>
          </a:prstGeom>
        </p:spPr>
        <p:txBody>
          <a:bodyPr wrap="square">
            <a:spAutoFit/>
          </a:bodyPr>
          <a:lstStyle/>
          <a:p>
            <a:r>
              <a:rPr lang="en-US" smtClean="0">
                <a:latin typeface="Arial" panose="020B0604020202020204" pitchFamily="34" charset="0"/>
                <a:ea typeface="Calibri" panose="020F0502020204030204" pitchFamily="34" charset="0"/>
                <a:cs typeface="Arial" panose="020B0604020202020204" pitchFamily="34" charset="0"/>
              </a:rPr>
              <a:t>Hai </a:t>
            </a:r>
            <a:r>
              <a:rPr lang="en-US">
                <a:latin typeface="Arial" panose="020B0604020202020204" pitchFamily="34" charset="0"/>
                <a:ea typeface="Calibri" panose="020F0502020204030204" pitchFamily="34" charset="0"/>
                <a:cs typeface="Arial" panose="020B0604020202020204" pitchFamily="34" charset="0"/>
              </a:rPr>
              <a:t>đoạn không cắt </a:t>
            </a:r>
            <a:r>
              <a:rPr lang="en-US" smtClean="0">
                <a:latin typeface="Arial" panose="020B0604020202020204" pitchFamily="34" charset="0"/>
                <a:ea typeface="Calibri" panose="020F0502020204030204" pitchFamily="34" charset="0"/>
                <a:cs typeface="Arial" panose="020B0604020202020204" pitchFamily="34" charset="0"/>
              </a:rPr>
              <a:t>nhau: </a:t>
            </a:r>
            <a:r>
              <a:rPr lang="en-US" i="1" smtClean="0">
                <a:solidFill>
                  <a:srgbClr val="00B0F0"/>
                </a:solidFill>
                <a:latin typeface="Arial" panose="020B0604020202020204" pitchFamily="34" charset="0"/>
                <a:ea typeface="Calibri" panose="020F0502020204030204" pitchFamily="34" charset="0"/>
                <a:cs typeface="Arial" panose="020B0604020202020204" pitchFamily="34" charset="0"/>
              </a:rPr>
              <a:t>Vị </a:t>
            </a:r>
            <a:r>
              <a:rPr lang="en-US" i="1">
                <a:solidFill>
                  <a:srgbClr val="00B0F0"/>
                </a:solidFill>
                <a:latin typeface="Arial" panose="020B0604020202020204" pitchFamily="34" charset="0"/>
                <a:ea typeface="Calibri" panose="020F0502020204030204" pitchFamily="34" charset="0"/>
                <a:cs typeface="Arial" panose="020B0604020202020204" pitchFamily="34" charset="0"/>
              </a:rPr>
              <a:t>trí tương đối</a:t>
            </a:r>
            <a:r>
              <a:rPr lang="en-US">
                <a:solidFill>
                  <a:srgbClr val="00B0F0"/>
                </a:solidFill>
                <a:latin typeface="Arial" panose="020B0604020202020204" pitchFamily="34" charset="0"/>
                <a:ea typeface="Calibri" panose="020F0502020204030204" pitchFamily="34" charset="0"/>
                <a:cs typeface="Arial" panose="020B0604020202020204" pitchFamily="34" charset="0"/>
              </a:rPr>
              <a:t> </a:t>
            </a:r>
            <a:r>
              <a:rPr lang="en-US">
                <a:latin typeface="Arial" panose="020B0604020202020204" pitchFamily="34" charset="0"/>
                <a:ea typeface="Calibri" panose="020F0502020204030204" pitchFamily="34" charset="0"/>
                <a:cs typeface="Arial" panose="020B0604020202020204" pitchFamily="34" charset="0"/>
              </a:rPr>
              <a:t>của chúng trong tập quản lý </a:t>
            </a:r>
            <a:r>
              <a:rPr lang="en-US" i="1">
                <a:solidFill>
                  <a:srgbClr val="0070C0"/>
                </a:solidFill>
                <a:latin typeface="Arial" panose="020B0604020202020204" pitchFamily="34" charset="0"/>
                <a:ea typeface="Calibri" panose="020F0502020204030204" pitchFamily="34" charset="0"/>
                <a:cs typeface="Arial" panose="020B0604020202020204" pitchFamily="34" charset="0"/>
              </a:rPr>
              <a:t>không thay </a:t>
            </a:r>
            <a:r>
              <a:rPr lang="en-US" i="1" smtClean="0">
                <a:solidFill>
                  <a:srgbClr val="0070C0"/>
                </a:solidFill>
                <a:latin typeface="Arial" panose="020B0604020202020204" pitchFamily="34" charset="0"/>
                <a:ea typeface="Calibri" panose="020F0502020204030204" pitchFamily="34" charset="0"/>
                <a:cs typeface="Arial" panose="020B0604020202020204" pitchFamily="34" charset="0"/>
              </a:rPr>
              <a:t>đổi</a:t>
            </a:r>
            <a:r>
              <a:rPr lang="en-US" smtClean="0">
                <a:latin typeface="Arial" panose="020B0604020202020204" pitchFamily="34" charset="0"/>
                <a:ea typeface="Calibri" panose="020F0502020204030204" pitchFamily="34" charset="0"/>
                <a:cs typeface="Arial" panose="020B0604020202020204" pitchFamily="34" charset="0"/>
              </a:rPr>
              <a:t> (</a:t>
            </a:r>
            <a:r>
              <a:rPr lang="en-US" i="1" smtClean="0">
                <a:solidFill>
                  <a:schemeClr val="accent4">
                    <a:lumMod val="50000"/>
                  </a:schemeClr>
                </a:solidFill>
                <a:latin typeface="Times New Roman" panose="02020603050405020304" pitchFamily="18" charset="0"/>
                <a:ea typeface="Calibri" panose="020F0502020204030204" pitchFamily="34" charset="0"/>
                <a:cs typeface="Times New Roman" panose="02020603050405020304" pitchFamily="18" charset="0"/>
              </a:rPr>
              <a:t>Chứng minh: Phản chứng</a:t>
            </a:r>
            <a:r>
              <a:rPr lang="en-US" smtClean="0">
                <a:latin typeface="Arial" panose="020B0604020202020204" pitchFamily="34" charset="0"/>
                <a:ea typeface="Calibri" panose="020F0502020204030204" pitchFamily="34" charset="0"/>
                <a:cs typeface="Arial" panose="020B0604020202020204" pitchFamily="34" charset="0"/>
              </a:rPr>
              <a:t>),</a:t>
            </a:r>
            <a:endParaRPr lang="en-US">
              <a:latin typeface="Arial" panose="020B0604020202020204" pitchFamily="34" charset="0"/>
              <a:cs typeface="Arial" panose="020B0604020202020204" pitchFamily="34" charset="0"/>
            </a:endParaRPr>
          </a:p>
        </p:txBody>
      </p:sp>
      <p:sp>
        <p:nvSpPr>
          <p:cNvPr id="7" name="Rectangle 6"/>
          <p:cNvSpPr/>
          <p:nvPr/>
        </p:nvSpPr>
        <p:spPr>
          <a:xfrm>
            <a:off x="3682621" y="1805997"/>
            <a:ext cx="6096000" cy="646331"/>
          </a:xfrm>
          <a:prstGeom prst="rect">
            <a:avLst/>
          </a:prstGeom>
        </p:spPr>
        <p:txBody>
          <a:bodyPr>
            <a:spAutoFit/>
          </a:bodyPr>
          <a:lstStyle/>
          <a:p>
            <a:pPr algn="ctr"/>
            <a:r>
              <a:rPr lang="en-US" smtClean="0">
                <a:latin typeface="Arial" panose="020B0604020202020204" pitchFamily="34" charset="0"/>
                <a:ea typeface="Calibri" panose="020F0502020204030204" pitchFamily="34" charset="0"/>
                <a:cs typeface="Arial" panose="020B0604020202020204" pitchFamily="34" charset="0"/>
              </a:rPr>
              <a:t>Không </a:t>
            </a:r>
            <a:r>
              <a:rPr lang="en-US">
                <a:latin typeface="Arial" panose="020B0604020202020204" pitchFamily="34" charset="0"/>
                <a:ea typeface="Calibri" panose="020F0502020204030204" pitchFamily="34" charset="0"/>
                <a:cs typeface="Arial" panose="020B0604020202020204" pitchFamily="34" charset="0"/>
              </a:rPr>
              <a:t>tồn tại đồng thời 2 điểm giao cùng độ cao </a:t>
            </a:r>
            <a:r>
              <a:rPr lang="en-US" b="1">
                <a:latin typeface="Arial" panose="020B0604020202020204" pitchFamily="34" charset="0"/>
                <a:ea typeface="Calibri" panose="020F0502020204030204" pitchFamily="34" charset="0"/>
                <a:cs typeface="Arial" panose="020B0604020202020204" pitchFamily="34" charset="0"/>
              </a:rPr>
              <a:t>y</a:t>
            </a:r>
            <a:r>
              <a:rPr lang="en-US">
                <a:latin typeface="Arial" panose="020B0604020202020204" pitchFamily="34" charset="0"/>
                <a:ea typeface="Calibri" panose="020F0502020204030204" pitchFamily="34" charset="0"/>
                <a:cs typeface="Arial" panose="020B0604020202020204" pitchFamily="34" charset="0"/>
              </a:rPr>
              <a:t> trên đường quét với 2 đoạn không giao nhau</a:t>
            </a:r>
            <a:endParaRPr lang="en-US">
              <a:latin typeface="Arial" panose="020B0604020202020204" pitchFamily="34" charset="0"/>
              <a:cs typeface="Arial" panose="020B0604020202020204" pitchFamily="34" charset="0"/>
            </a:endParaRPr>
          </a:p>
        </p:txBody>
      </p:sp>
      <p:cxnSp>
        <p:nvCxnSpPr>
          <p:cNvPr id="9" name="Straight Arrow Connector 8"/>
          <p:cNvCxnSpPr/>
          <p:nvPr/>
        </p:nvCxnSpPr>
        <p:spPr>
          <a:xfrm>
            <a:off x="6353033" y="1497098"/>
            <a:ext cx="0" cy="308899"/>
          </a:xfrm>
          <a:prstGeom prst="straightConnector1">
            <a:avLst/>
          </a:prstGeom>
          <a:ln w="28575">
            <a:solidFill>
              <a:schemeClr val="accent4">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791570" y="2452328"/>
            <a:ext cx="9580728" cy="369332"/>
          </a:xfrm>
          <a:prstGeom prst="rect">
            <a:avLst/>
          </a:prstGeom>
        </p:spPr>
        <p:txBody>
          <a:bodyPr wrap="square">
            <a:spAutoFit/>
          </a:bodyPr>
          <a:lstStyle/>
          <a:p>
            <a:r>
              <a:rPr lang="en-US" smtClean="0">
                <a:latin typeface="Arial" panose="020B0604020202020204" pitchFamily="34" charset="0"/>
                <a:ea typeface="Calibri" panose="020F0502020204030204" pitchFamily="34" charset="0"/>
                <a:cs typeface="Arial" panose="020B0604020202020204" pitchFamily="34" charset="0"/>
              </a:rPr>
              <a:t>Các </a:t>
            </a:r>
            <a:r>
              <a:rPr lang="en-US">
                <a:latin typeface="Arial" panose="020B0604020202020204" pitchFamily="34" charset="0"/>
                <a:ea typeface="Calibri" panose="020F0502020204030204" pitchFamily="34" charset="0"/>
                <a:cs typeface="Arial" panose="020B0604020202020204" pitchFamily="34" charset="0"/>
              </a:rPr>
              <a:t>đoạn giao nhau: ở thời điểm giao nhau </a:t>
            </a:r>
            <a:r>
              <a:rPr lang="en-US" smtClean="0">
                <a:latin typeface="Arial" panose="020B0604020202020204" pitchFamily="34" charset="0"/>
                <a:ea typeface="Calibri" panose="020F0502020204030204" pitchFamily="34" charset="0"/>
                <a:cs typeface="Arial" panose="020B0604020202020204" pitchFamily="34" charset="0"/>
              </a:rPr>
              <a:t>–  </a:t>
            </a:r>
            <a:r>
              <a:rPr lang="en-US" i="1">
                <a:solidFill>
                  <a:srgbClr val="C00000"/>
                </a:solidFill>
                <a:latin typeface="Arial" panose="020B0604020202020204" pitchFamily="34" charset="0"/>
                <a:ea typeface="Calibri" panose="020F0502020204030204" pitchFamily="34" charset="0"/>
                <a:cs typeface="Arial" panose="020B0604020202020204" pitchFamily="34" charset="0"/>
              </a:rPr>
              <a:t>đứng cạnh nhau trong dòng xếp hàng quản </a:t>
            </a:r>
            <a:r>
              <a:rPr lang="en-US" i="1" smtClean="0">
                <a:solidFill>
                  <a:srgbClr val="C00000"/>
                </a:solidFill>
                <a:latin typeface="Arial" panose="020B0604020202020204" pitchFamily="34" charset="0"/>
                <a:ea typeface="Calibri" panose="020F0502020204030204" pitchFamily="34" charset="0"/>
                <a:cs typeface="Arial" panose="020B0604020202020204" pitchFamily="34" charset="0"/>
              </a:rPr>
              <a:t>lý.</a:t>
            </a:r>
            <a:r>
              <a:rPr lang="en-US" smtClean="0">
                <a:latin typeface="Arial" panose="020B0604020202020204" pitchFamily="34" charset="0"/>
                <a:ea typeface="Calibri" panose="020F0502020204030204" pitchFamily="34" charset="0"/>
                <a:cs typeface="Arial" panose="020B0604020202020204" pitchFamily="34" charset="0"/>
              </a:rPr>
              <a:t> </a:t>
            </a:r>
            <a:endParaRPr lang="en-US">
              <a:latin typeface="Arial" panose="020B0604020202020204" pitchFamily="34" charset="0"/>
              <a:cs typeface="Arial" panose="020B0604020202020204" pitchFamily="34" charset="0"/>
            </a:endParaRPr>
          </a:p>
        </p:txBody>
      </p:sp>
      <p:sp>
        <p:nvSpPr>
          <p:cNvPr id="11" name="Rectangle 10"/>
          <p:cNvSpPr/>
          <p:nvPr/>
        </p:nvSpPr>
        <p:spPr>
          <a:xfrm>
            <a:off x="791570" y="3811627"/>
            <a:ext cx="6186309" cy="369332"/>
          </a:xfrm>
          <a:prstGeom prst="rect">
            <a:avLst/>
          </a:prstGeom>
        </p:spPr>
        <p:txBody>
          <a:bodyPr wrap="none">
            <a:spAutoFit/>
          </a:bodyPr>
          <a:lstStyle/>
          <a:p>
            <a:r>
              <a:rPr lang="en-US" smtClean="0">
                <a:latin typeface="Arial" panose="020B0604020202020204" pitchFamily="34" charset="0"/>
                <a:ea typeface="Calibri" panose="020F0502020204030204" pitchFamily="34" charset="0"/>
                <a:cs typeface="Arial" panose="020B0604020202020204" pitchFamily="34" charset="0"/>
              </a:rPr>
              <a:t>Chỉ </a:t>
            </a:r>
            <a:r>
              <a:rPr lang="en-US">
                <a:latin typeface="Arial" panose="020B0604020202020204" pitchFamily="34" charset="0"/>
                <a:ea typeface="Calibri" panose="020F0502020204030204" pitchFamily="34" charset="0"/>
                <a:cs typeface="Arial" panose="020B0604020202020204" pitchFamily="34" charset="0"/>
              </a:rPr>
              <a:t>cần </a:t>
            </a:r>
            <a:r>
              <a:rPr lang="en-US" i="1">
                <a:solidFill>
                  <a:srgbClr val="00B0F0"/>
                </a:solidFill>
                <a:latin typeface="Arial" panose="020B0604020202020204" pitchFamily="34" charset="0"/>
                <a:ea typeface="Calibri" panose="020F0502020204030204" pitchFamily="34" charset="0"/>
                <a:cs typeface="Arial" panose="020B0604020202020204" pitchFamily="34" charset="0"/>
              </a:rPr>
              <a:t>kiểm tra 2 đoạn liên tiếp</a:t>
            </a:r>
            <a:r>
              <a:rPr lang="en-US">
                <a:solidFill>
                  <a:srgbClr val="00B0F0"/>
                </a:solidFill>
                <a:latin typeface="Arial" panose="020B0604020202020204" pitchFamily="34" charset="0"/>
                <a:ea typeface="Calibri" panose="020F0502020204030204" pitchFamily="34" charset="0"/>
                <a:cs typeface="Arial" panose="020B0604020202020204" pitchFamily="34" charset="0"/>
              </a:rPr>
              <a:t> </a:t>
            </a:r>
            <a:r>
              <a:rPr lang="en-US">
                <a:latin typeface="Arial" panose="020B0604020202020204" pitchFamily="34" charset="0"/>
                <a:ea typeface="Calibri" panose="020F0502020204030204" pitchFamily="34" charset="0"/>
                <a:cs typeface="Arial" panose="020B0604020202020204" pitchFamily="34" charset="0"/>
              </a:rPr>
              <a:t>nhau trong dòng xếp hàng</a:t>
            </a:r>
            <a:endParaRPr lang="en-US">
              <a:latin typeface="Arial" panose="020B0604020202020204" pitchFamily="34" charset="0"/>
              <a:cs typeface="Arial" panose="020B0604020202020204" pitchFamily="34" charset="0"/>
            </a:endParaRPr>
          </a:p>
        </p:txBody>
      </p:sp>
      <p:sp>
        <p:nvSpPr>
          <p:cNvPr id="12" name="Rectangle 11"/>
          <p:cNvSpPr/>
          <p:nvPr/>
        </p:nvSpPr>
        <p:spPr>
          <a:xfrm>
            <a:off x="791570" y="4379273"/>
            <a:ext cx="9863808" cy="369332"/>
          </a:xfrm>
          <a:prstGeom prst="rect">
            <a:avLst/>
          </a:prstGeom>
          <a:noFill/>
        </p:spPr>
        <p:txBody>
          <a:bodyPr wrap="square">
            <a:spAutoFit/>
          </a:bodyPr>
          <a:lstStyle/>
          <a:p>
            <a:r>
              <a:rPr lang="en-US" smtClean="0">
                <a:latin typeface="Arial" panose="020B0604020202020204" pitchFamily="34" charset="0"/>
                <a:ea typeface="Calibri" panose="020F0502020204030204" pitchFamily="34" charset="0"/>
                <a:cs typeface="Arial" panose="020B0604020202020204" pitchFamily="34" charset="0"/>
              </a:rPr>
              <a:t>Thực </a:t>
            </a:r>
            <a:r>
              <a:rPr lang="en-US">
                <a:latin typeface="Arial" panose="020B0604020202020204" pitchFamily="34" charset="0"/>
                <a:ea typeface="Calibri" panose="020F0502020204030204" pitchFamily="34" charset="0"/>
                <a:cs typeface="Arial" panose="020B0604020202020204" pitchFamily="34" charset="0"/>
              </a:rPr>
              <a:t>hiện </a:t>
            </a:r>
            <a:r>
              <a:rPr lang="en-US" i="1">
                <a:solidFill>
                  <a:srgbClr val="7030A0"/>
                </a:solidFill>
                <a:latin typeface="Arial" panose="020B0604020202020204" pitchFamily="34" charset="0"/>
                <a:ea typeface="Calibri" panose="020F0502020204030204" pitchFamily="34" charset="0"/>
                <a:cs typeface="Arial" panose="020B0604020202020204" pitchFamily="34" charset="0"/>
              </a:rPr>
              <a:t>khi xuất hiện đoạn mới</a:t>
            </a:r>
            <a:r>
              <a:rPr lang="en-US">
                <a:solidFill>
                  <a:srgbClr val="7030A0"/>
                </a:solidFill>
                <a:latin typeface="Arial" panose="020B0604020202020204" pitchFamily="34" charset="0"/>
                <a:ea typeface="Calibri" panose="020F0502020204030204" pitchFamily="34" charset="0"/>
                <a:cs typeface="Arial" panose="020B0604020202020204" pitchFamily="34" charset="0"/>
              </a:rPr>
              <a:t> </a:t>
            </a:r>
            <a:r>
              <a:rPr lang="en-US">
                <a:latin typeface="Arial" panose="020B0604020202020204" pitchFamily="34" charset="0"/>
                <a:ea typeface="Calibri" panose="020F0502020204030204" pitchFamily="34" charset="0"/>
                <a:cs typeface="Arial" panose="020B0604020202020204" pitchFamily="34" charset="0"/>
              </a:rPr>
              <a:t>hay </a:t>
            </a:r>
            <a:r>
              <a:rPr lang="en-US" i="1">
                <a:solidFill>
                  <a:srgbClr val="7030A0"/>
                </a:solidFill>
                <a:latin typeface="Arial" panose="020B0604020202020204" pitchFamily="34" charset="0"/>
                <a:ea typeface="Calibri" panose="020F0502020204030204" pitchFamily="34" charset="0"/>
                <a:cs typeface="Arial" panose="020B0604020202020204" pitchFamily="34" charset="0"/>
              </a:rPr>
              <a:t>một đoạn rời khỏi dòng xếp hàng</a:t>
            </a:r>
            <a:r>
              <a:rPr lang="en-US">
                <a:latin typeface="Arial" panose="020B0604020202020204" pitchFamily="34" charset="0"/>
                <a:ea typeface="Calibri" panose="020F0502020204030204" pitchFamily="34" charset="0"/>
                <a:cs typeface="Arial" panose="020B0604020202020204" pitchFamily="34" charset="0"/>
              </a:rPr>
              <a:t> (thay đổi láng giềng).</a:t>
            </a:r>
            <a:endParaRPr lang="en-US">
              <a:latin typeface="Arial" panose="020B0604020202020204" pitchFamily="34" charset="0"/>
              <a:cs typeface="Arial" panose="020B0604020202020204" pitchFamily="34" charset="0"/>
            </a:endParaRPr>
          </a:p>
        </p:txBody>
      </p:sp>
      <p:sp>
        <p:nvSpPr>
          <p:cNvPr id="13" name="Down Arrow 12"/>
          <p:cNvSpPr/>
          <p:nvPr/>
        </p:nvSpPr>
        <p:spPr>
          <a:xfrm>
            <a:off x="5725236" y="2893325"/>
            <a:ext cx="525439" cy="883565"/>
          </a:xfrm>
          <a:prstGeom prst="downArrow">
            <a:avLst/>
          </a:prstGeom>
          <a:gradFill>
            <a:gsLst>
              <a:gs pos="0">
                <a:srgbClr val="002060"/>
              </a:gs>
              <a:gs pos="11000">
                <a:srgbClr val="0070C0"/>
              </a:gs>
              <a:gs pos="19000">
                <a:srgbClr val="00B0F0"/>
              </a:gs>
              <a:gs pos="95000">
                <a:srgbClr val="ED7D31">
                  <a:lumMod val="50000"/>
                </a:srgbClr>
              </a:gs>
              <a:gs pos="81000">
                <a:srgbClr val="ED7D31">
                  <a:lumMod val="20000"/>
                  <a:lumOff val="80000"/>
                </a:srgbClr>
              </a:gs>
              <a:gs pos="67000">
                <a:srgbClr val="FFC000">
                  <a:lumMod val="20000"/>
                  <a:lumOff val="80000"/>
                </a:srgbClr>
              </a:gs>
              <a:gs pos="46000">
                <a:srgbClr val="FFC000">
                  <a:lumMod val="60000"/>
                  <a:lumOff val="40000"/>
                </a:srgbClr>
              </a:gs>
            </a:gsLst>
            <a:lin ang="5400000" scaled="1"/>
          </a:gradFill>
          <a:ln w="12700" cap="flat" cmpd="sng" algn="ctr">
            <a:solidFill>
              <a:srgbClr val="5B9BD5">
                <a:shade val="50000"/>
              </a:srgbClr>
            </a:solidFill>
            <a:prstDash val="solid"/>
            <a:miter lim="800000"/>
          </a:ln>
          <a:effectLst/>
          <a:scene3d>
            <a:camera prst="orthographicFront"/>
            <a:lightRig rig="threePt" dir="t"/>
          </a:scene3d>
          <a:sp3d>
            <a:bevelT/>
          </a:sp3d>
        </p:spPr>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600"/>
              </a:spcAft>
            </a:pPr>
            <a:endParaRPr lang="en-US" i="1">
              <a:solidFill>
                <a:srgbClr val="002060"/>
              </a:solidFill>
              <a:latin typeface="Times New Roman" panose="02020603050405020304" pitchFamily="18" charset="0"/>
              <a:ea typeface="Calibri" panose="020F0502020204030204" pitchFamily="34" charset="0"/>
              <a:cs typeface="Times New Roman" panose="02020603050405020304" pitchFamily="18" charset="0"/>
            </a:endParaRPr>
          </a:p>
        </p:txBody>
      </p:sp>
      <p:sp>
        <p:nvSpPr>
          <p:cNvPr id="15" name="Oval 14"/>
          <p:cNvSpPr/>
          <p:nvPr/>
        </p:nvSpPr>
        <p:spPr>
          <a:xfrm>
            <a:off x="7936174" y="1066492"/>
            <a:ext cx="1603612" cy="523781"/>
          </a:xfrm>
          <a:prstGeom prst="ellipse">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p:cNvSpPr/>
          <p:nvPr/>
        </p:nvSpPr>
        <p:spPr>
          <a:xfrm>
            <a:off x="1699146" y="3811627"/>
            <a:ext cx="2490717" cy="369332"/>
          </a:xfrm>
          <a:prstGeom prst="roundRect">
            <a:avLst/>
          </a:prstGeom>
          <a:noFill/>
          <a:ln w="1905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2306471" y="4347159"/>
            <a:ext cx="2019869" cy="406265"/>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Wave 17"/>
          <p:cNvSpPr/>
          <p:nvPr/>
        </p:nvSpPr>
        <p:spPr>
          <a:xfrm>
            <a:off x="5192974" y="4365625"/>
            <a:ext cx="1388659" cy="431563"/>
          </a:xfrm>
          <a:prstGeom prst="wave">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p:cNvPicPr>
            <a:picLocks noChangeAspect="1"/>
          </p:cNvPicPr>
          <p:nvPr/>
        </p:nvPicPr>
        <p:blipFill>
          <a:blip r:embed="rId3"/>
          <a:stretch>
            <a:fillRect/>
          </a:stretch>
        </p:blipFill>
        <p:spPr>
          <a:xfrm>
            <a:off x="154113" y="6376000"/>
            <a:ext cx="1975275" cy="371888"/>
          </a:xfrm>
          <a:prstGeom prst="rect">
            <a:avLst/>
          </a:prstGeom>
        </p:spPr>
      </p:pic>
      <p:pic>
        <p:nvPicPr>
          <p:cNvPr id="20" name="Picture 4" descr="Related imag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267522" y="5729109"/>
            <a:ext cx="798582" cy="10719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8921289"/>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arn(inVertic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45"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2000"/>
                                        <p:tgtEl>
                                          <p:spTgt spid="15"/>
                                        </p:tgtEl>
                                      </p:cBhvr>
                                    </p:animEffect>
                                    <p:anim calcmode="lin" valueType="num">
                                      <p:cBhvr>
                                        <p:cTn id="18" dur="2000" fill="hold"/>
                                        <p:tgtEl>
                                          <p:spTgt spid="15"/>
                                        </p:tgtEl>
                                        <p:attrNameLst>
                                          <p:attrName>ppt_w</p:attrName>
                                        </p:attrNameLst>
                                      </p:cBhvr>
                                      <p:tavLst>
                                        <p:tav tm="0" fmla="#ppt_w*sin(2.5*pi*$)">
                                          <p:val>
                                            <p:fltVal val="0"/>
                                          </p:val>
                                        </p:tav>
                                        <p:tav tm="100000">
                                          <p:val>
                                            <p:fltVal val="1"/>
                                          </p:val>
                                        </p:tav>
                                      </p:tavLst>
                                    </p:anim>
                                    <p:anim calcmode="lin" valueType="num">
                                      <p:cBhvr>
                                        <p:cTn id="19" dur="2000" fill="hold"/>
                                        <p:tgtEl>
                                          <p:spTgt spid="15"/>
                                        </p:tgtEl>
                                        <p:attrNameLst>
                                          <p:attrName>ppt_h</p:attrName>
                                        </p:attrNameLst>
                                      </p:cBhvr>
                                      <p:tavLst>
                                        <p:tav tm="0">
                                          <p:val>
                                            <p:strVal val="#ppt_h"/>
                                          </p:val>
                                        </p:tav>
                                        <p:tav tm="100000">
                                          <p:val>
                                            <p:strVal val="#ppt_h"/>
                                          </p:val>
                                        </p:tav>
                                      </p:tavLst>
                                    </p:anim>
                                  </p:childTnLst>
                                </p:cTn>
                              </p:par>
                            </p:childTnLst>
                          </p:cTn>
                        </p:par>
                      </p:childTnLst>
                    </p:cTn>
                  </p:par>
                  <p:par>
                    <p:cTn id="20" fill="hold">
                      <p:stCondLst>
                        <p:cond delay="indefinite"/>
                      </p:stCondLst>
                      <p:childTnLst>
                        <p:par>
                          <p:cTn id="21" fill="hold">
                            <p:stCondLst>
                              <p:cond delay="0"/>
                            </p:stCondLst>
                            <p:childTnLst>
                              <p:par>
                                <p:cTn id="22" presetID="21" presetClass="entr" presetSubtype="1" fill="hold" nodeType="click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wheel(1)">
                                      <p:cBhvr>
                                        <p:cTn id="24" dur="2000"/>
                                        <p:tgtEl>
                                          <p:spTgt spid="9"/>
                                        </p:tgtEl>
                                      </p:cBhvr>
                                    </p:animEffect>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grpId="0" nodeType="click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barn(inVertical)">
                                      <p:cBhvr>
                                        <p:cTn id="29" dur="500"/>
                                        <p:tgtEl>
                                          <p:spTgt spid="7"/>
                                        </p:tgtEl>
                                      </p:cBhvr>
                                    </p:animEffect>
                                  </p:childTnLst>
                                </p:cTn>
                              </p:par>
                            </p:childTnLst>
                          </p:cTn>
                        </p:par>
                      </p:childTnLst>
                    </p:cTn>
                  </p:par>
                  <p:par>
                    <p:cTn id="30" fill="hold">
                      <p:stCondLst>
                        <p:cond delay="indefinite"/>
                      </p:stCondLst>
                      <p:childTnLst>
                        <p:par>
                          <p:cTn id="31" fill="hold">
                            <p:stCondLst>
                              <p:cond delay="0"/>
                            </p:stCondLst>
                            <p:childTnLst>
                              <p:par>
                                <p:cTn id="32" presetID="16" presetClass="entr" presetSubtype="21" fill="hold" grpId="0" nodeType="click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barn(inVertical)">
                                      <p:cBhvr>
                                        <p:cTn id="34" dur="500"/>
                                        <p:tgtEl>
                                          <p:spTgt spid="10"/>
                                        </p:tgtEl>
                                      </p:cBhvr>
                                    </p:animEffect>
                                  </p:childTnLst>
                                </p:cTn>
                              </p:par>
                            </p:childTnLst>
                          </p:cTn>
                        </p:par>
                      </p:childTnLst>
                    </p:cTn>
                  </p:par>
                  <p:par>
                    <p:cTn id="35" fill="hold">
                      <p:stCondLst>
                        <p:cond delay="indefinite"/>
                      </p:stCondLst>
                      <p:childTnLst>
                        <p:par>
                          <p:cTn id="36" fill="hold">
                            <p:stCondLst>
                              <p:cond delay="0"/>
                            </p:stCondLst>
                            <p:childTnLst>
                              <p:par>
                                <p:cTn id="37" presetID="16" presetClass="entr" presetSubtype="21" fill="hold" grpId="0" nodeType="click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barn(inVertical)">
                                      <p:cBhvr>
                                        <p:cTn id="39" dur="500"/>
                                        <p:tgtEl>
                                          <p:spTgt spid="13"/>
                                        </p:tgtEl>
                                      </p:cBhvr>
                                    </p:animEffect>
                                  </p:childTnLst>
                                </p:cTn>
                              </p:par>
                            </p:childTnLst>
                          </p:cTn>
                        </p:par>
                      </p:childTnLst>
                    </p:cTn>
                  </p:par>
                  <p:par>
                    <p:cTn id="40" fill="hold">
                      <p:stCondLst>
                        <p:cond delay="indefinite"/>
                      </p:stCondLst>
                      <p:childTnLst>
                        <p:par>
                          <p:cTn id="41" fill="hold">
                            <p:stCondLst>
                              <p:cond delay="0"/>
                            </p:stCondLst>
                            <p:childTnLst>
                              <p:par>
                                <p:cTn id="42" presetID="21" presetClass="entr" presetSubtype="1" fill="hold" grpId="0" nodeType="clickEffect">
                                  <p:stCondLst>
                                    <p:cond delay="0"/>
                                  </p:stCondLst>
                                  <p:childTnLst>
                                    <p:set>
                                      <p:cBhvr>
                                        <p:cTn id="43" dur="1" fill="hold">
                                          <p:stCondLst>
                                            <p:cond delay="0"/>
                                          </p:stCondLst>
                                        </p:cTn>
                                        <p:tgtEl>
                                          <p:spTgt spid="11"/>
                                        </p:tgtEl>
                                        <p:attrNameLst>
                                          <p:attrName>style.visibility</p:attrName>
                                        </p:attrNameLst>
                                      </p:cBhvr>
                                      <p:to>
                                        <p:strVal val="visible"/>
                                      </p:to>
                                    </p:set>
                                    <p:animEffect transition="in" filter="wheel(1)">
                                      <p:cBhvr>
                                        <p:cTn id="44" dur="2000"/>
                                        <p:tgtEl>
                                          <p:spTgt spid="11"/>
                                        </p:tgtEl>
                                      </p:cBhvr>
                                    </p:animEffect>
                                  </p:childTnLst>
                                </p:cTn>
                              </p:par>
                            </p:childTnLst>
                          </p:cTn>
                        </p:par>
                      </p:childTnLst>
                    </p:cTn>
                  </p:par>
                  <p:par>
                    <p:cTn id="45" fill="hold">
                      <p:stCondLst>
                        <p:cond delay="indefinite"/>
                      </p:stCondLst>
                      <p:childTnLst>
                        <p:par>
                          <p:cTn id="46" fill="hold">
                            <p:stCondLst>
                              <p:cond delay="0"/>
                            </p:stCondLst>
                            <p:childTnLst>
                              <p:par>
                                <p:cTn id="47" presetID="45" presetClass="entr" presetSubtype="0" fill="hold" grpId="0" nodeType="clickEffect">
                                  <p:stCondLst>
                                    <p:cond delay="0"/>
                                  </p:stCondLst>
                                  <p:childTnLst>
                                    <p:set>
                                      <p:cBhvr>
                                        <p:cTn id="48" dur="1" fill="hold">
                                          <p:stCondLst>
                                            <p:cond delay="0"/>
                                          </p:stCondLst>
                                        </p:cTn>
                                        <p:tgtEl>
                                          <p:spTgt spid="16"/>
                                        </p:tgtEl>
                                        <p:attrNameLst>
                                          <p:attrName>style.visibility</p:attrName>
                                        </p:attrNameLst>
                                      </p:cBhvr>
                                      <p:to>
                                        <p:strVal val="visible"/>
                                      </p:to>
                                    </p:set>
                                    <p:animEffect transition="in" filter="fade">
                                      <p:cBhvr>
                                        <p:cTn id="49" dur="2000"/>
                                        <p:tgtEl>
                                          <p:spTgt spid="16"/>
                                        </p:tgtEl>
                                      </p:cBhvr>
                                    </p:animEffect>
                                    <p:anim calcmode="lin" valueType="num">
                                      <p:cBhvr>
                                        <p:cTn id="50" dur="2000" fill="hold"/>
                                        <p:tgtEl>
                                          <p:spTgt spid="16"/>
                                        </p:tgtEl>
                                        <p:attrNameLst>
                                          <p:attrName>ppt_w</p:attrName>
                                        </p:attrNameLst>
                                      </p:cBhvr>
                                      <p:tavLst>
                                        <p:tav tm="0" fmla="#ppt_w*sin(2.5*pi*$)">
                                          <p:val>
                                            <p:fltVal val="0"/>
                                          </p:val>
                                        </p:tav>
                                        <p:tav tm="100000">
                                          <p:val>
                                            <p:fltVal val="1"/>
                                          </p:val>
                                        </p:tav>
                                      </p:tavLst>
                                    </p:anim>
                                    <p:anim calcmode="lin" valueType="num">
                                      <p:cBhvr>
                                        <p:cTn id="51" dur="2000" fill="hold"/>
                                        <p:tgtEl>
                                          <p:spTgt spid="16"/>
                                        </p:tgtEl>
                                        <p:attrNameLst>
                                          <p:attrName>ppt_h</p:attrName>
                                        </p:attrNameLst>
                                      </p:cBhvr>
                                      <p:tavLst>
                                        <p:tav tm="0">
                                          <p:val>
                                            <p:strVal val="#ppt_h"/>
                                          </p:val>
                                        </p:tav>
                                        <p:tav tm="100000">
                                          <p:val>
                                            <p:strVal val="#ppt_h"/>
                                          </p:val>
                                        </p:tav>
                                      </p:tavLst>
                                    </p:anim>
                                  </p:childTnLst>
                                </p:cTn>
                              </p:par>
                            </p:childTnLst>
                          </p:cTn>
                        </p:par>
                      </p:childTnLst>
                    </p:cTn>
                  </p:par>
                  <p:par>
                    <p:cTn id="52" fill="hold">
                      <p:stCondLst>
                        <p:cond delay="indefinite"/>
                      </p:stCondLst>
                      <p:childTnLst>
                        <p:par>
                          <p:cTn id="53" fill="hold">
                            <p:stCondLst>
                              <p:cond delay="0"/>
                            </p:stCondLst>
                            <p:childTnLst>
                              <p:par>
                                <p:cTn id="54" presetID="16" presetClass="entr" presetSubtype="21" fill="hold" grpId="0" nodeType="clickEffect">
                                  <p:stCondLst>
                                    <p:cond delay="0"/>
                                  </p:stCondLst>
                                  <p:childTnLst>
                                    <p:set>
                                      <p:cBhvr>
                                        <p:cTn id="55" dur="1" fill="hold">
                                          <p:stCondLst>
                                            <p:cond delay="0"/>
                                          </p:stCondLst>
                                        </p:cTn>
                                        <p:tgtEl>
                                          <p:spTgt spid="12"/>
                                        </p:tgtEl>
                                        <p:attrNameLst>
                                          <p:attrName>style.visibility</p:attrName>
                                        </p:attrNameLst>
                                      </p:cBhvr>
                                      <p:to>
                                        <p:strVal val="visible"/>
                                      </p:to>
                                    </p:set>
                                    <p:animEffect transition="in" filter="barn(inVertical)">
                                      <p:cBhvr>
                                        <p:cTn id="56" dur="500"/>
                                        <p:tgtEl>
                                          <p:spTgt spid="12"/>
                                        </p:tgtEl>
                                      </p:cBhvr>
                                    </p:animEffect>
                                  </p:childTnLst>
                                </p:cTn>
                              </p:par>
                            </p:childTnLst>
                          </p:cTn>
                        </p:par>
                      </p:childTnLst>
                    </p:cTn>
                  </p:par>
                  <p:par>
                    <p:cTn id="57" fill="hold">
                      <p:stCondLst>
                        <p:cond delay="indefinite"/>
                      </p:stCondLst>
                      <p:childTnLst>
                        <p:par>
                          <p:cTn id="58" fill="hold">
                            <p:stCondLst>
                              <p:cond delay="0"/>
                            </p:stCondLst>
                            <p:childTnLst>
                              <p:par>
                                <p:cTn id="59" presetID="45" presetClass="entr" presetSubtype="0" fill="hold" grpId="0" nodeType="clickEffect">
                                  <p:stCondLst>
                                    <p:cond delay="0"/>
                                  </p:stCondLst>
                                  <p:childTnLst>
                                    <p:set>
                                      <p:cBhvr>
                                        <p:cTn id="60" dur="1" fill="hold">
                                          <p:stCondLst>
                                            <p:cond delay="0"/>
                                          </p:stCondLst>
                                        </p:cTn>
                                        <p:tgtEl>
                                          <p:spTgt spid="17"/>
                                        </p:tgtEl>
                                        <p:attrNameLst>
                                          <p:attrName>style.visibility</p:attrName>
                                        </p:attrNameLst>
                                      </p:cBhvr>
                                      <p:to>
                                        <p:strVal val="visible"/>
                                      </p:to>
                                    </p:set>
                                    <p:animEffect transition="in" filter="fade">
                                      <p:cBhvr>
                                        <p:cTn id="61" dur="2000"/>
                                        <p:tgtEl>
                                          <p:spTgt spid="17"/>
                                        </p:tgtEl>
                                      </p:cBhvr>
                                    </p:animEffect>
                                    <p:anim calcmode="lin" valueType="num">
                                      <p:cBhvr>
                                        <p:cTn id="62" dur="2000" fill="hold"/>
                                        <p:tgtEl>
                                          <p:spTgt spid="17"/>
                                        </p:tgtEl>
                                        <p:attrNameLst>
                                          <p:attrName>ppt_w</p:attrName>
                                        </p:attrNameLst>
                                      </p:cBhvr>
                                      <p:tavLst>
                                        <p:tav tm="0" fmla="#ppt_w*sin(2.5*pi*$)">
                                          <p:val>
                                            <p:fltVal val="0"/>
                                          </p:val>
                                        </p:tav>
                                        <p:tav tm="100000">
                                          <p:val>
                                            <p:fltVal val="1"/>
                                          </p:val>
                                        </p:tav>
                                      </p:tavLst>
                                    </p:anim>
                                    <p:anim calcmode="lin" valueType="num">
                                      <p:cBhvr>
                                        <p:cTn id="63" dur="2000" fill="hold"/>
                                        <p:tgtEl>
                                          <p:spTgt spid="17"/>
                                        </p:tgtEl>
                                        <p:attrNameLst>
                                          <p:attrName>ppt_h</p:attrName>
                                        </p:attrNameLst>
                                      </p:cBhvr>
                                      <p:tavLst>
                                        <p:tav tm="0">
                                          <p:val>
                                            <p:strVal val="#ppt_h"/>
                                          </p:val>
                                        </p:tav>
                                        <p:tav tm="100000">
                                          <p:val>
                                            <p:strVal val="#ppt_h"/>
                                          </p:val>
                                        </p:tav>
                                      </p:tavLst>
                                    </p:anim>
                                  </p:childTnLst>
                                </p:cTn>
                              </p:par>
                              <p:par>
                                <p:cTn id="64" presetID="45" presetClass="entr" presetSubtype="0" fill="hold" grpId="0" nodeType="withEffect">
                                  <p:stCondLst>
                                    <p:cond delay="0"/>
                                  </p:stCondLst>
                                  <p:childTnLst>
                                    <p:set>
                                      <p:cBhvr>
                                        <p:cTn id="65" dur="1" fill="hold">
                                          <p:stCondLst>
                                            <p:cond delay="0"/>
                                          </p:stCondLst>
                                        </p:cTn>
                                        <p:tgtEl>
                                          <p:spTgt spid="18"/>
                                        </p:tgtEl>
                                        <p:attrNameLst>
                                          <p:attrName>style.visibility</p:attrName>
                                        </p:attrNameLst>
                                      </p:cBhvr>
                                      <p:to>
                                        <p:strVal val="visible"/>
                                      </p:to>
                                    </p:set>
                                    <p:animEffect transition="in" filter="fade">
                                      <p:cBhvr>
                                        <p:cTn id="66" dur="2000"/>
                                        <p:tgtEl>
                                          <p:spTgt spid="18"/>
                                        </p:tgtEl>
                                      </p:cBhvr>
                                    </p:animEffect>
                                    <p:anim calcmode="lin" valueType="num">
                                      <p:cBhvr>
                                        <p:cTn id="67" dur="2000" fill="hold"/>
                                        <p:tgtEl>
                                          <p:spTgt spid="18"/>
                                        </p:tgtEl>
                                        <p:attrNameLst>
                                          <p:attrName>ppt_w</p:attrName>
                                        </p:attrNameLst>
                                      </p:cBhvr>
                                      <p:tavLst>
                                        <p:tav tm="0" fmla="#ppt_w*sin(2.5*pi*$)">
                                          <p:val>
                                            <p:fltVal val="0"/>
                                          </p:val>
                                        </p:tav>
                                        <p:tav tm="100000">
                                          <p:val>
                                            <p:fltVal val="1"/>
                                          </p:val>
                                        </p:tav>
                                      </p:tavLst>
                                    </p:anim>
                                    <p:anim calcmode="lin" valueType="num">
                                      <p:cBhvr>
                                        <p:cTn id="68" dur="2000" fill="hold"/>
                                        <p:tgtEl>
                                          <p:spTgt spid="18"/>
                                        </p:tgtEl>
                                        <p:attrNameLst>
                                          <p:attrName>ppt_h</p:attrName>
                                        </p:attrNameLst>
                                      </p:cBhvr>
                                      <p:tavLst>
                                        <p:tav tm="0">
                                          <p:val>
                                            <p:strVal val="#ppt_h"/>
                                          </p:val>
                                        </p:tav>
                                        <p:tav tm="100000">
                                          <p:val>
                                            <p:strVal val="#ppt_h"/>
                                          </p:val>
                                        </p:tav>
                                      </p:tavLst>
                                    </p:anim>
                                  </p:childTnLst>
                                </p:cTn>
                              </p:par>
                            </p:childTnLst>
                          </p:cTn>
                        </p:par>
                      </p:childTnLst>
                    </p:cTn>
                  </p:par>
                  <p:par>
                    <p:cTn id="69" fill="hold">
                      <p:stCondLst>
                        <p:cond delay="indefinite"/>
                      </p:stCondLst>
                      <p:childTnLst>
                        <p:par>
                          <p:cTn id="70" fill="hold">
                            <p:stCondLst>
                              <p:cond delay="0"/>
                            </p:stCondLst>
                            <p:childTnLst>
                              <p:par>
                                <p:cTn id="71" presetID="53" presetClass="entr" presetSubtype="16" fill="hold" nodeType="clickEffect">
                                  <p:stCondLst>
                                    <p:cond delay="0"/>
                                  </p:stCondLst>
                                  <p:childTnLst>
                                    <p:set>
                                      <p:cBhvr>
                                        <p:cTn id="72" dur="1" fill="hold">
                                          <p:stCondLst>
                                            <p:cond delay="0"/>
                                          </p:stCondLst>
                                        </p:cTn>
                                        <p:tgtEl>
                                          <p:spTgt spid="20"/>
                                        </p:tgtEl>
                                        <p:attrNameLst>
                                          <p:attrName>style.visibility</p:attrName>
                                        </p:attrNameLst>
                                      </p:cBhvr>
                                      <p:to>
                                        <p:strVal val="visible"/>
                                      </p:to>
                                    </p:set>
                                    <p:anim calcmode="lin" valueType="num">
                                      <p:cBhvr>
                                        <p:cTn id="73" dur="500" fill="hold"/>
                                        <p:tgtEl>
                                          <p:spTgt spid="20"/>
                                        </p:tgtEl>
                                        <p:attrNameLst>
                                          <p:attrName>ppt_w</p:attrName>
                                        </p:attrNameLst>
                                      </p:cBhvr>
                                      <p:tavLst>
                                        <p:tav tm="0">
                                          <p:val>
                                            <p:fltVal val="0"/>
                                          </p:val>
                                        </p:tav>
                                        <p:tav tm="100000">
                                          <p:val>
                                            <p:strVal val="#ppt_w"/>
                                          </p:val>
                                        </p:tav>
                                      </p:tavLst>
                                    </p:anim>
                                    <p:anim calcmode="lin" valueType="num">
                                      <p:cBhvr>
                                        <p:cTn id="74" dur="500" fill="hold"/>
                                        <p:tgtEl>
                                          <p:spTgt spid="20"/>
                                        </p:tgtEl>
                                        <p:attrNameLst>
                                          <p:attrName>ppt_h</p:attrName>
                                        </p:attrNameLst>
                                      </p:cBhvr>
                                      <p:tavLst>
                                        <p:tav tm="0">
                                          <p:val>
                                            <p:fltVal val="0"/>
                                          </p:val>
                                        </p:tav>
                                        <p:tav tm="100000">
                                          <p:val>
                                            <p:strVal val="#ppt_h"/>
                                          </p:val>
                                        </p:tav>
                                      </p:tavLst>
                                    </p:anim>
                                    <p:animEffect transition="in" filter="fade">
                                      <p:cBhvr>
                                        <p:cTn id="75"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10" grpId="0"/>
      <p:bldP spid="11" grpId="0"/>
      <p:bldP spid="12" grpId="0"/>
      <p:bldP spid="13" grpId="0" animBg="1"/>
      <p:bldP spid="15" grpId="0" animBg="1"/>
      <p:bldP spid="16" grpId="0" animBg="1"/>
      <p:bldP spid="17" grpId="0" animBg="1"/>
      <p:bldP spid="18"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bg>
      <p:bgPr>
        <a:gradFill flip="none" rotWithShape="1">
          <a:gsLst>
            <a:gs pos="2000">
              <a:srgbClr val="BFFDDA"/>
            </a:gs>
            <a:gs pos="59000">
              <a:schemeClr val="accent3">
                <a:lumMod val="0"/>
                <a:lumOff val="100000"/>
              </a:schemeClr>
            </a:gs>
            <a:gs pos="100000">
              <a:schemeClr val="accent3">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31604" y="168575"/>
            <a:ext cx="5726986" cy="650292"/>
          </a:xfrm>
        </p:spPr>
        <p:txBody>
          <a:bodyPr>
            <a:normAutofit/>
            <a:scene3d>
              <a:camera prst="orthographicFront"/>
              <a:lightRig rig="harsh" dir="t"/>
            </a:scene3d>
            <a:sp3d extrusionH="57150" prstMaterial="matte">
              <a:bevelT w="63500" h="12700" prst="angle"/>
              <a:contourClr>
                <a:schemeClr val="bg1">
                  <a:lumMod val="65000"/>
                </a:schemeClr>
              </a:contourClr>
            </a:sp3d>
          </a:bodyPr>
          <a:lstStyle/>
          <a:p>
            <a:r>
              <a:rPr lang="en-US" sz="2400" b="1" cap="none" smtClean="0">
                <a:ln/>
                <a:solidFill>
                  <a:schemeClr val="accent3"/>
                </a:solidFill>
                <a:latin typeface="Arial" panose="020B0604020202020204" pitchFamily="34" charset="0"/>
                <a:cs typeface="Arial" panose="020B0604020202020204" pitchFamily="34" charset="0"/>
              </a:rPr>
              <a:t>ĐƯỜNG THẲNG QUÉT </a:t>
            </a:r>
            <a:r>
              <a:rPr lang="en-US" sz="2400" b="1" i="1" cap="none" smtClean="0">
                <a:ln/>
                <a:solidFill>
                  <a:schemeClr val="bg1">
                    <a:lumMod val="65000"/>
                  </a:schemeClr>
                </a:solidFill>
                <a:latin typeface="Arial" panose="020B0604020202020204" pitchFamily="34" charset="0"/>
                <a:cs typeface="Arial" panose="020B0604020202020204" pitchFamily="34" charset="0"/>
              </a:rPr>
              <a:t>(tiếp)</a:t>
            </a:r>
            <a:endParaRPr lang="en-US" sz="2400" b="1" i="1" cap="none">
              <a:ln/>
              <a:solidFill>
                <a:schemeClr val="bg1">
                  <a:lumMod val="65000"/>
                </a:schemeClr>
              </a:solidFill>
              <a:effectLst>
                <a:reflection blurRad="6350" stA="55000" endA="300" endPos="45500" dir="5400000" sy="-100000" algn="bl" rotWithShape="0"/>
              </a:effectLst>
              <a:latin typeface="Arial" panose="020B0604020202020204" pitchFamily="34" charset="0"/>
              <a:cs typeface="Arial" panose="020B0604020202020204" pitchFamily="34" charset="0"/>
            </a:endParaRPr>
          </a:p>
        </p:txBody>
      </p:sp>
      <p:sp>
        <p:nvSpPr>
          <p:cNvPr id="14" name="TextBox 13"/>
          <p:cNvSpPr txBox="1"/>
          <p:nvPr/>
        </p:nvSpPr>
        <p:spPr>
          <a:xfrm>
            <a:off x="10501346" y="6464188"/>
            <a:ext cx="1245854" cy="338554"/>
          </a:xfrm>
          <a:prstGeom prst="rect">
            <a:avLst/>
          </a:prstGeom>
          <a:noFill/>
        </p:spPr>
        <p:txBody>
          <a:bodyPr wrap="none" rtlCol="0">
            <a:spAutoFit/>
          </a:bodyPr>
          <a:lstStyle/>
          <a:p>
            <a:r>
              <a:rPr lang="en-US" sz="1600" b="1" smtClean="0">
                <a:ln/>
                <a:solidFill>
                  <a:schemeClr val="accent4">
                    <a:lumMod val="75000"/>
                  </a:schemeClr>
                </a:solidFill>
                <a:latin typeface="Arial" panose="020B0604020202020204" pitchFamily="34" charset="0"/>
                <a:cs typeface="Arial" panose="020B0604020202020204" pitchFamily="34" charset="0"/>
              </a:rPr>
              <a:t>Sweep </a:t>
            </a:r>
            <a:r>
              <a:rPr lang="en-US" sz="1600" b="1">
                <a:ln/>
                <a:solidFill>
                  <a:schemeClr val="accent4">
                    <a:lumMod val="75000"/>
                  </a:schemeClr>
                </a:solidFill>
                <a:latin typeface="Arial" panose="020B0604020202020204" pitchFamily="34" charset="0"/>
                <a:cs typeface="Arial" panose="020B0604020202020204" pitchFamily="34" charset="0"/>
              </a:rPr>
              <a:t>line</a:t>
            </a:r>
            <a:endParaRPr lang="en-US" sz="1600">
              <a:solidFill>
                <a:schemeClr val="accent4">
                  <a:lumMod val="75000"/>
                </a:schemeClr>
              </a:solidFill>
            </a:endParaRPr>
          </a:p>
        </p:txBody>
      </p:sp>
      <p:sp>
        <p:nvSpPr>
          <p:cNvPr id="3" name="Rectangle 2"/>
          <p:cNvSpPr/>
          <p:nvPr/>
        </p:nvSpPr>
        <p:spPr>
          <a:xfrm>
            <a:off x="913373" y="733146"/>
            <a:ext cx="1071127" cy="461665"/>
          </a:xfrm>
          <a:prstGeom prst="rect">
            <a:avLst/>
          </a:prstGeom>
        </p:spPr>
        <p:txBody>
          <a:bodyPr wrap="none">
            <a:spAutoFit/>
          </a:bodyPr>
          <a:lstStyle/>
          <a:p>
            <a:pPr algn="just">
              <a:spcAft>
                <a:spcPts val="600"/>
              </a:spcAft>
            </a:pPr>
            <a:r>
              <a:rPr lang="en-US" sz="2400" i="1">
                <a:latin typeface="Times New Roman" panose="02020603050405020304" pitchFamily="18" charset="0"/>
                <a:ea typeface="Calibri" panose="020F0502020204030204" pitchFamily="34" charset="0"/>
                <a:cs typeface="Times New Roman" panose="02020603050405020304" pitchFamily="18" charset="0"/>
              </a:rPr>
              <a:t>Lưu ý:</a:t>
            </a:r>
            <a:r>
              <a:rPr lang="en-US" sz="2400">
                <a:latin typeface="Times New Roman" panose="02020603050405020304" pitchFamily="18" charset="0"/>
                <a:ea typeface="Calibri" panose="020F0502020204030204" pitchFamily="34" charset="0"/>
                <a:cs typeface="Times New Roman" panose="02020603050405020304" pitchFamily="18" charset="0"/>
              </a:rPr>
              <a:t> </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p:cNvSpPr/>
          <p:nvPr/>
        </p:nvSpPr>
        <p:spPr>
          <a:xfrm>
            <a:off x="913373" y="1194811"/>
            <a:ext cx="11117128" cy="646331"/>
          </a:xfrm>
          <a:prstGeom prst="rect">
            <a:avLst/>
          </a:prstGeom>
        </p:spPr>
        <p:txBody>
          <a:bodyPr wrap="square">
            <a:spAutoFit/>
          </a:bodyPr>
          <a:lstStyle/>
          <a:p>
            <a:r>
              <a:rPr lang="en-US">
                <a:latin typeface="Arial" panose="020B0604020202020204" pitchFamily="34" charset="0"/>
                <a:ea typeface="Calibri" panose="020F0502020204030204" pitchFamily="34" charset="0"/>
                <a:cs typeface="Arial" panose="020B0604020202020204" pitchFamily="34" charset="0"/>
              </a:rPr>
              <a:t>Nếu đồng thời xuất hiện đoạn mới và loại bỏ đoạn </a:t>
            </a:r>
            <a:r>
              <a:rPr lang="en-US" smtClean="0">
                <a:latin typeface="Arial" panose="020B0604020202020204" pitchFamily="34" charset="0"/>
                <a:ea typeface="Calibri" panose="020F0502020204030204" pitchFamily="34" charset="0"/>
                <a:cs typeface="Arial" panose="020B0604020202020204" pitchFamily="34" charset="0"/>
              </a:rPr>
              <a:t>cũ: </a:t>
            </a:r>
            <a:r>
              <a:rPr lang="en-US" i="1" smtClean="0">
                <a:solidFill>
                  <a:srgbClr val="FF0000"/>
                </a:solidFill>
                <a:latin typeface="Arial" panose="020B0604020202020204" pitchFamily="34" charset="0"/>
                <a:ea typeface="Calibri" panose="020F0502020204030204" pitchFamily="34" charset="0"/>
                <a:cs typeface="Arial" panose="020B0604020202020204" pitchFamily="34" charset="0"/>
              </a:rPr>
              <a:t>thực </a:t>
            </a:r>
            <a:r>
              <a:rPr lang="en-US" i="1">
                <a:solidFill>
                  <a:srgbClr val="FF0000"/>
                </a:solidFill>
                <a:latin typeface="Arial" panose="020B0604020202020204" pitchFamily="34" charset="0"/>
                <a:ea typeface="Calibri" panose="020F0502020204030204" pitchFamily="34" charset="0"/>
                <a:cs typeface="Arial" panose="020B0604020202020204" pitchFamily="34" charset="0"/>
              </a:rPr>
              <a:t>hiện các phép xử lý liên quan tới bổ sung trước</a:t>
            </a:r>
            <a:r>
              <a:rPr lang="en-US">
                <a:latin typeface="Arial" panose="020B0604020202020204" pitchFamily="34" charset="0"/>
                <a:ea typeface="Calibri" panose="020F0502020204030204" pitchFamily="34" charset="0"/>
                <a:cs typeface="Arial" panose="020B0604020202020204" pitchFamily="34" charset="0"/>
              </a:rPr>
              <a:t>, </a:t>
            </a:r>
            <a:r>
              <a:rPr lang="en-US" smtClean="0">
                <a:latin typeface="Arial" panose="020B0604020202020204" pitchFamily="34" charset="0"/>
                <a:ea typeface="Calibri" panose="020F0502020204030204" pitchFamily="34" charset="0"/>
                <a:cs typeface="Arial" panose="020B0604020202020204" pitchFamily="34" charset="0"/>
              </a:rPr>
              <a:t>xử </a:t>
            </a:r>
            <a:r>
              <a:rPr lang="en-US">
                <a:latin typeface="Arial" panose="020B0604020202020204" pitchFamily="34" charset="0"/>
                <a:ea typeface="Calibri" panose="020F0502020204030204" pitchFamily="34" charset="0"/>
                <a:cs typeface="Arial" panose="020B0604020202020204" pitchFamily="34" charset="0"/>
              </a:rPr>
              <a:t>lý sự kiện loại </a:t>
            </a:r>
            <a:r>
              <a:rPr lang="en-US" smtClean="0">
                <a:latin typeface="Arial" panose="020B0604020202020204" pitchFamily="34" charset="0"/>
                <a:ea typeface="Calibri" panose="020F0502020204030204" pitchFamily="34" charset="0"/>
                <a:cs typeface="Arial" panose="020B0604020202020204" pitchFamily="34" charset="0"/>
              </a:rPr>
              <a:t>bỏ sau. </a:t>
            </a:r>
            <a:endParaRPr lang="en-US">
              <a:latin typeface="Arial" panose="020B0604020202020204" pitchFamily="34" charset="0"/>
              <a:cs typeface="Arial" panose="020B0604020202020204" pitchFamily="34" charset="0"/>
            </a:endParaRPr>
          </a:p>
        </p:txBody>
      </p:sp>
      <p:sp>
        <p:nvSpPr>
          <p:cNvPr id="5" name="Rectangle 4"/>
          <p:cNvSpPr/>
          <p:nvPr/>
        </p:nvSpPr>
        <p:spPr>
          <a:xfrm>
            <a:off x="3681695" y="2217086"/>
            <a:ext cx="5355953" cy="369332"/>
          </a:xfrm>
          <a:prstGeom prst="rect">
            <a:avLst/>
          </a:prstGeom>
        </p:spPr>
        <p:txBody>
          <a:bodyPr wrap="none">
            <a:spAutoFit/>
          </a:bodyPr>
          <a:lstStyle/>
          <a:p>
            <a:r>
              <a:rPr lang="en-US" smtClean="0">
                <a:latin typeface="Arial" panose="020B0604020202020204" pitchFamily="34" charset="0"/>
                <a:ea typeface="Calibri" panose="020F0502020204030204" pitchFamily="34" charset="0"/>
                <a:cs typeface="Arial" panose="020B0604020202020204" pitchFamily="34" charset="0"/>
              </a:rPr>
              <a:t>Cho </a:t>
            </a:r>
            <a:r>
              <a:rPr lang="en-US">
                <a:latin typeface="Arial" panose="020B0604020202020204" pitchFamily="34" charset="0"/>
                <a:ea typeface="Calibri" panose="020F0502020204030204" pitchFamily="34" charset="0"/>
                <a:cs typeface="Arial" panose="020B0604020202020204" pitchFamily="34" charset="0"/>
              </a:rPr>
              <a:t>phép </a:t>
            </a:r>
            <a:r>
              <a:rPr lang="en-US" i="1">
                <a:solidFill>
                  <a:srgbClr val="00B0F0"/>
                </a:solidFill>
                <a:latin typeface="Arial" panose="020B0604020202020204" pitchFamily="34" charset="0"/>
                <a:ea typeface="Calibri" panose="020F0502020204030204" pitchFamily="34" charset="0"/>
                <a:cs typeface="Arial" panose="020B0604020202020204" pitchFamily="34" charset="0"/>
              </a:rPr>
              <a:t>xử lý cả các đoạn song song với trục Oy</a:t>
            </a:r>
            <a:endParaRPr lang="en-US">
              <a:latin typeface="Arial" panose="020B0604020202020204" pitchFamily="34" charset="0"/>
              <a:cs typeface="Arial" panose="020B0604020202020204" pitchFamily="34" charset="0"/>
            </a:endParaRPr>
          </a:p>
        </p:txBody>
      </p:sp>
      <p:cxnSp>
        <p:nvCxnSpPr>
          <p:cNvPr id="7" name="Straight Arrow Connector 6"/>
          <p:cNvCxnSpPr/>
          <p:nvPr/>
        </p:nvCxnSpPr>
        <p:spPr>
          <a:xfrm>
            <a:off x="6216555" y="1593040"/>
            <a:ext cx="0" cy="597427"/>
          </a:xfrm>
          <a:prstGeom prst="straightConnector1">
            <a:avLst/>
          </a:prstGeom>
          <a:ln w="28575">
            <a:solidFill>
              <a:schemeClr val="accent4">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1044054" y="2722728"/>
            <a:ext cx="10986447" cy="677108"/>
          </a:xfrm>
          <a:prstGeom prst="rect">
            <a:avLst/>
          </a:prstGeom>
          <a:noFill/>
        </p:spPr>
        <p:txBody>
          <a:bodyPr wrap="square" rtlCol="0">
            <a:spAutoFit/>
          </a:bodyPr>
          <a:lstStyle/>
          <a:p>
            <a:r>
              <a:rPr lang="en-US" smtClean="0">
                <a:latin typeface="Arial" panose="020B0604020202020204" pitchFamily="34" charset="0"/>
                <a:cs typeface="Arial" panose="020B0604020202020204" pitchFamily="34" charset="0"/>
              </a:rPr>
              <a:t>Các đại lượng ẩn (tọa độ giao điểm với đường quét) có giá trị thực và được phân biệt với </a:t>
            </a:r>
            <a:r>
              <a:rPr lang="en-US" i="1" smtClean="0">
                <a:solidFill>
                  <a:srgbClr val="FF0000"/>
                </a:solidFill>
                <a:latin typeface="Arial" panose="020B0604020202020204" pitchFamily="34" charset="0"/>
                <a:cs typeface="Arial" panose="020B0604020202020204" pitchFamily="34" charset="0"/>
              </a:rPr>
              <a:t>độ chính xác </a:t>
            </a:r>
            <a:r>
              <a:rPr lang="en-US" sz="2000" b="1" i="1" smtClean="0">
                <a:solidFill>
                  <a:srgbClr val="FF0000"/>
                </a:solidFill>
                <a:latin typeface="Courier New" panose="02070309020205020404" pitchFamily="49" charset="0"/>
                <a:cs typeface="Courier New" panose="02070309020205020404" pitchFamily="49" charset="0"/>
                <a:sym typeface="Symbol" panose="05050102010706020507" pitchFamily="18" charset="2"/>
              </a:rPr>
              <a:t></a:t>
            </a:r>
            <a:r>
              <a:rPr lang="en-US" i="1" smtClean="0">
                <a:solidFill>
                  <a:srgbClr val="FF0000"/>
                </a:solidFill>
                <a:latin typeface="Arial" panose="020B0604020202020204" pitchFamily="34" charset="0"/>
                <a:cs typeface="Arial" panose="020B0604020202020204" pitchFamily="34" charset="0"/>
                <a:sym typeface="Symbol" panose="05050102010706020507" pitchFamily="18" charset="2"/>
              </a:rPr>
              <a:t> </a:t>
            </a:r>
            <a:r>
              <a:rPr lang="en-US" smtClean="0">
                <a:latin typeface="Arial" panose="020B0604020202020204" pitchFamily="34" charset="0"/>
                <a:cs typeface="Arial" panose="020B0604020202020204" pitchFamily="34" charset="0"/>
                <a:sym typeface="Symbol" panose="05050102010706020507" pitchFamily="18" charset="2"/>
              </a:rPr>
              <a:t>đủ bé.</a:t>
            </a:r>
            <a:endParaRPr lang="en-US">
              <a:latin typeface="Arial" panose="020B0604020202020204" pitchFamily="34" charset="0"/>
              <a:cs typeface="Arial" panose="020B0604020202020204" pitchFamily="34" charset="0"/>
            </a:endParaRPr>
          </a:p>
        </p:txBody>
      </p:sp>
      <p:sp>
        <p:nvSpPr>
          <p:cNvPr id="9" name="Rectangle 8"/>
          <p:cNvSpPr/>
          <p:nvPr/>
        </p:nvSpPr>
        <p:spPr>
          <a:xfrm>
            <a:off x="963288" y="3536146"/>
            <a:ext cx="2720617" cy="400110"/>
          </a:xfrm>
          <a:prstGeom prst="rect">
            <a:avLst/>
          </a:prstGeom>
        </p:spPr>
        <p:txBody>
          <a:bodyPr wrap="none">
            <a:spAutoFit/>
          </a:bodyPr>
          <a:lstStyle/>
          <a:p>
            <a:r>
              <a:rPr lang="en-US" sz="2000" i="1">
                <a:solidFill>
                  <a:srgbClr val="0070C0"/>
                </a:solidFill>
                <a:latin typeface="Arial" panose="020B0604020202020204" pitchFamily="34" charset="0"/>
                <a:ea typeface="Calibri" panose="020F0502020204030204" pitchFamily="34" charset="0"/>
                <a:cs typeface="Arial" panose="020B0604020202020204" pitchFamily="34" charset="0"/>
              </a:rPr>
              <a:t>Đánh giá độ phức tạp </a:t>
            </a:r>
            <a:endParaRPr lang="en-US" sz="2000" i="1">
              <a:solidFill>
                <a:srgbClr val="0070C0"/>
              </a:solidFill>
              <a:latin typeface="Arial" panose="020B0604020202020204" pitchFamily="34" charset="0"/>
              <a:cs typeface="Arial" panose="020B0604020202020204" pitchFamily="34" charset="0"/>
            </a:endParaRPr>
          </a:p>
        </p:txBody>
      </p:sp>
      <p:sp>
        <p:nvSpPr>
          <p:cNvPr id="10" name="Rectangle 9"/>
          <p:cNvSpPr/>
          <p:nvPr/>
        </p:nvSpPr>
        <p:spPr>
          <a:xfrm>
            <a:off x="1984499" y="3885471"/>
            <a:ext cx="8804055" cy="1751249"/>
          </a:xfrm>
          <a:prstGeom prst="rect">
            <a:avLst/>
          </a:prstGeom>
        </p:spPr>
        <p:txBody>
          <a:bodyPr wrap="square">
            <a:spAutoFit/>
          </a:bodyPr>
          <a:lstStyle/>
          <a:p>
            <a:pPr marL="342900" marR="0" lvl="0" indent="-342900" algn="just">
              <a:lnSpc>
                <a:spcPct val="115000"/>
              </a:lnSpc>
              <a:spcBef>
                <a:spcPts val="0"/>
              </a:spcBef>
              <a:spcAft>
                <a:spcPts val="1000"/>
              </a:spcAft>
              <a:buFont typeface="Symbol" panose="05050102010706020507" pitchFamily="18" charset="2"/>
              <a:buBlip>
                <a:blip r:embed="rId3"/>
              </a:buBlip>
            </a:pPr>
            <a:r>
              <a:rPr lang="en-US">
                <a:latin typeface="Arial" panose="020B0604020202020204" pitchFamily="34" charset="0"/>
                <a:ea typeface="Calibri" panose="020F0502020204030204" pitchFamily="34" charset="0"/>
                <a:cs typeface="Arial" panose="020B0604020202020204" pitchFamily="34" charset="0"/>
              </a:rPr>
              <a:t>Độ phức tạp O(1) để ghi nhận hoặc loại bỏ một đoạn vào dòng quản lý,</a:t>
            </a:r>
          </a:p>
          <a:p>
            <a:pPr marL="342900" marR="0" lvl="0" indent="-342900" algn="just">
              <a:lnSpc>
                <a:spcPct val="115000"/>
              </a:lnSpc>
              <a:spcBef>
                <a:spcPts val="0"/>
              </a:spcBef>
              <a:spcAft>
                <a:spcPts val="1000"/>
              </a:spcAft>
              <a:buFont typeface="Symbol" panose="05050102010706020507" pitchFamily="18" charset="2"/>
              <a:buBlip>
                <a:blip r:embed="rId3"/>
              </a:buBlip>
            </a:pPr>
            <a:r>
              <a:rPr lang="en-US">
                <a:latin typeface="Arial" panose="020B0604020202020204" pitchFamily="34" charset="0"/>
                <a:ea typeface="Calibri" panose="020F0502020204030204" pitchFamily="34" charset="0"/>
                <a:cs typeface="Arial" panose="020B0604020202020204" pitchFamily="34" charset="0"/>
              </a:rPr>
              <a:t>Tối đa phải thực hiện </a:t>
            </a:r>
            <a:r>
              <a:rPr lang="en-US" b="1">
                <a:latin typeface="Courier New" panose="02070309020205020404" pitchFamily="49" charset="0"/>
                <a:ea typeface="Calibri" panose="020F0502020204030204" pitchFamily="34" charset="0"/>
                <a:cs typeface="Courier New" panose="02070309020205020404" pitchFamily="49" charset="0"/>
              </a:rPr>
              <a:t>n</a:t>
            </a:r>
            <a:r>
              <a:rPr lang="en-US">
                <a:latin typeface="Arial" panose="020B0604020202020204" pitchFamily="34" charset="0"/>
                <a:ea typeface="Calibri" panose="020F0502020204030204" pitchFamily="34" charset="0"/>
                <a:cs typeface="Arial" panose="020B0604020202020204" pitchFamily="34" charset="0"/>
              </a:rPr>
              <a:t> lần ghi nhận/loại bỏ,</a:t>
            </a:r>
          </a:p>
          <a:p>
            <a:pPr marL="342900" marR="0" lvl="0" indent="-342900" algn="just">
              <a:lnSpc>
                <a:spcPct val="115000"/>
              </a:lnSpc>
              <a:spcBef>
                <a:spcPts val="0"/>
              </a:spcBef>
              <a:spcAft>
                <a:spcPts val="1000"/>
              </a:spcAft>
              <a:buFont typeface="Symbol" panose="05050102010706020507" pitchFamily="18" charset="2"/>
              <a:buBlip>
                <a:blip r:embed="rId3"/>
              </a:buBlip>
            </a:pPr>
            <a:r>
              <a:rPr lang="en-US">
                <a:latin typeface="Arial" panose="020B0604020202020204" pitchFamily="34" charset="0"/>
                <a:ea typeface="Calibri" panose="020F0502020204030204" pitchFamily="34" charset="0"/>
                <a:cs typeface="Arial" panose="020B0604020202020204" pitchFamily="34" charset="0"/>
              </a:rPr>
              <a:t>Thực hiện kiểm tra giao nhau không quá </a:t>
            </a:r>
            <a:r>
              <a:rPr lang="en-US">
                <a:latin typeface="Courier New" panose="02070309020205020404" pitchFamily="49" charset="0"/>
                <a:ea typeface="Calibri" panose="020F0502020204030204" pitchFamily="34" charset="0"/>
                <a:cs typeface="Courier New" panose="02070309020205020404" pitchFamily="49" charset="0"/>
              </a:rPr>
              <a:t>2</a:t>
            </a:r>
            <a:r>
              <a:rPr lang="en-US" b="1">
                <a:latin typeface="Courier New" panose="02070309020205020404" pitchFamily="49" charset="0"/>
                <a:ea typeface="Calibri" panose="020F0502020204030204" pitchFamily="34" charset="0"/>
                <a:cs typeface="Courier New" panose="02070309020205020404" pitchFamily="49" charset="0"/>
              </a:rPr>
              <a:t>n</a:t>
            </a:r>
            <a:r>
              <a:rPr lang="en-US">
                <a:latin typeface="Arial" panose="020B0604020202020204" pitchFamily="34" charset="0"/>
                <a:ea typeface="Calibri" panose="020F0502020204030204" pitchFamily="34" charset="0"/>
                <a:cs typeface="Arial" panose="020B0604020202020204" pitchFamily="34" charset="0"/>
              </a:rPr>
              <a:t> lần, mỗi lần – O(log</a:t>
            </a:r>
            <a:r>
              <a:rPr lang="en-US" i="1">
                <a:latin typeface="Arial" panose="020B0604020202020204" pitchFamily="34" charset="0"/>
                <a:ea typeface="Calibri" panose="020F0502020204030204" pitchFamily="34" charset="0"/>
                <a:cs typeface="Arial" panose="020B0604020202020204" pitchFamily="34" charset="0"/>
              </a:rPr>
              <a:t>n</a:t>
            </a:r>
            <a:r>
              <a:rPr lang="en-US">
                <a:latin typeface="Arial" panose="020B0604020202020204" pitchFamily="34" charset="0"/>
                <a:ea typeface="Calibri" panose="020F0502020204030204" pitchFamily="34" charset="0"/>
                <a:cs typeface="Arial" panose="020B0604020202020204" pitchFamily="34" charset="0"/>
              </a:rPr>
              <a:t>),</a:t>
            </a:r>
          </a:p>
          <a:p>
            <a:pPr marL="342900" marR="0" lvl="0" indent="-342900" algn="just">
              <a:lnSpc>
                <a:spcPct val="115000"/>
              </a:lnSpc>
              <a:spcBef>
                <a:spcPts val="0"/>
              </a:spcBef>
              <a:spcAft>
                <a:spcPts val="1000"/>
              </a:spcAft>
              <a:buFont typeface="Symbol" panose="05050102010706020507" pitchFamily="18" charset="2"/>
              <a:buBlip>
                <a:blip r:embed="rId3"/>
              </a:buBlip>
            </a:pPr>
            <a:r>
              <a:rPr lang="en-US">
                <a:latin typeface="Arial" panose="020B0604020202020204" pitchFamily="34" charset="0"/>
                <a:ea typeface="Calibri" panose="020F0502020204030204" pitchFamily="34" charset="0"/>
                <a:cs typeface="Arial" panose="020B0604020202020204" pitchFamily="34" charset="0"/>
              </a:rPr>
              <a:t>Tổng hợp: Độ phức tạp của giải thuật: O(</a:t>
            </a:r>
            <a:r>
              <a:rPr lang="en-US" i="1">
                <a:latin typeface="Arial" panose="020B0604020202020204" pitchFamily="34" charset="0"/>
                <a:ea typeface="Calibri" panose="020F0502020204030204" pitchFamily="34" charset="0"/>
                <a:cs typeface="Arial" panose="020B0604020202020204" pitchFamily="34" charset="0"/>
              </a:rPr>
              <a:t>n</a:t>
            </a:r>
            <a:r>
              <a:rPr lang="en-US">
                <a:latin typeface="Arial" panose="020B0604020202020204" pitchFamily="34" charset="0"/>
                <a:ea typeface="Calibri" panose="020F0502020204030204" pitchFamily="34" charset="0"/>
                <a:cs typeface="Arial" panose="020B0604020202020204" pitchFamily="34" charset="0"/>
              </a:rPr>
              <a:t>log</a:t>
            </a:r>
            <a:r>
              <a:rPr lang="en-US" i="1">
                <a:latin typeface="Arial" panose="020B0604020202020204" pitchFamily="34" charset="0"/>
                <a:ea typeface="Calibri" panose="020F0502020204030204" pitchFamily="34" charset="0"/>
                <a:cs typeface="Arial" panose="020B0604020202020204" pitchFamily="34" charset="0"/>
              </a:rPr>
              <a:t>n</a:t>
            </a:r>
            <a:r>
              <a:rPr lang="en-US">
                <a:latin typeface="Arial" panose="020B0604020202020204" pitchFamily="34" charset="0"/>
                <a:ea typeface="Calibri" panose="020F0502020204030204" pitchFamily="34" charset="0"/>
                <a:cs typeface="Arial" panose="020B0604020202020204" pitchFamily="34" charset="0"/>
              </a:rPr>
              <a:t>).</a:t>
            </a:r>
            <a:endParaRPr lang="en-US">
              <a:effectLst/>
              <a:latin typeface="Arial" panose="020B0604020202020204" pitchFamily="34" charset="0"/>
              <a:ea typeface="Calibri" panose="020F0502020204030204" pitchFamily="34" charset="0"/>
              <a:cs typeface="Arial" panose="020B0604020202020204" pitchFamily="34" charset="0"/>
            </a:endParaRPr>
          </a:p>
        </p:txBody>
      </p:sp>
      <p:sp>
        <p:nvSpPr>
          <p:cNvPr id="11" name="Rounded Rectangle 10"/>
          <p:cNvSpPr/>
          <p:nvPr/>
        </p:nvSpPr>
        <p:spPr>
          <a:xfrm>
            <a:off x="10339526" y="1186578"/>
            <a:ext cx="1528550" cy="456568"/>
          </a:xfrm>
          <a:prstGeom prst="round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p:cNvPicPr>
            <a:picLocks noChangeAspect="1"/>
          </p:cNvPicPr>
          <p:nvPr/>
        </p:nvPicPr>
        <p:blipFill>
          <a:blip r:embed="rId4"/>
          <a:stretch>
            <a:fillRect/>
          </a:stretch>
        </p:blipFill>
        <p:spPr>
          <a:xfrm>
            <a:off x="154113" y="6376000"/>
            <a:ext cx="1975275" cy="371888"/>
          </a:xfrm>
          <a:prstGeom prst="rect">
            <a:avLst/>
          </a:prstGeom>
        </p:spPr>
      </p:pic>
      <p:pic>
        <p:nvPicPr>
          <p:cNvPr id="13" name="Picture 4" descr="Related image"/>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1267522" y="5729109"/>
            <a:ext cx="798582" cy="10719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5250067"/>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in)">
                                      <p:cBhvr>
                                        <p:cTn id="7" dur="2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arn(inVertic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heel(1)">
                                      <p:cBhvr>
                                        <p:cTn id="17" dur="20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45" presetClass="entr" presetSubtype="0" fill="hold" grpId="1"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2000"/>
                                        <p:tgtEl>
                                          <p:spTgt spid="11"/>
                                        </p:tgtEl>
                                      </p:cBhvr>
                                    </p:animEffect>
                                    <p:anim calcmode="lin" valueType="num">
                                      <p:cBhvr>
                                        <p:cTn id="23" dur="2000" fill="hold"/>
                                        <p:tgtEl>
                                          <p:spTgt spid="11"/>
                                        </p:tgtEl>
                                        <p:attrNameLst>
                                          <p:attrName>ppt_w</p:attrName>
                                        </p:attrNameLst>
                                      </p:cBhvr>
                                      <p:tavLst>
                                        <p:tav tm="0" fmla="#ppt_w*sin(2.5*pi*$)">
                                          <p:val>
                                            <p:fltVal val="0"/>
                                          </p:val>
                                        </p:tav>
                                        <p:tav tm="100000">
                                          <p:val>
                                            <p:fltVal val="1"/>
                                          </p:val>
                                        </p:tav>
                                      </p:tavLst>
                                    </p:anim>
                                    <p:anim calcmode="lin" valueType="num">
                                      <p:cBhvr>
                                        <p:cTn id="24" dur="2000" fill="hold"/>
                                        <p:tgtEl>
                                          <p:spTgt spid="11"/>
                                        </p:tgtEl>
                                        <p:attrNameLst>
                                          <p:attrName>ppt_h</p:attrName>
                                        </p:attrNameLst>
                                      </p:cBhvr>
                                      <p:tavLst>
                                        <p:tav tm="0">
                                          <p:val>
                                            <p:strVal val="#ppt_h"/>
                                          </p:val>
                                        </p:tav>
                                        <p:tav tm="100000">
                                          <p:val>
                                            <p:strVal val="#ppt_h"/>
                                          </p:val>
                                        </p:tav>
                                      </p:tavLst>
                                    </p:anim>
                                  </p:childTnLst>
                                </p:cTn>
                              </p:par>
                            </p:childTnLst>
                          </p:cTn>
                        </p:par>
                      </p:childTnLst>
                    </p:cTn>
                  </p:par>
                  <p:par>
                    <p:cTn id="25" fill="hold">
                      <p:stCondLst>
                        <p:cond delay="indefinite"/>
                      </p:stCondLst>
                      <p:childTnLst>
                        <p:par>
                          <p:cTn id="26" fill="hold">
                            <p:stCondLst>
                              <p:cond delay="0"/>
                            </p:stCondLst>
                            <p:childTnLst>
                              <p:par>
                                <p:cTn id="27" presetID="21" presetClass="entr" presetSubtype="1" fill="hold" nodeType="click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wheel(1)">
                                      <p:cBhvr>
                                        <p:cTn id="29" dur="2000"/>
                                        <p:tgtEl>
                                          <p:spTgt spid="7"/>
                                        </p:tgtEl>
                                      </p:cBhvr>
                                    </p:animEffect>
                                  </p:childTnLst>
                                </p:cTn>
                              </p:par>
                            </p:childTnLst>
                          </p:cTn>
                        </p:par>
                      </p:childTnLst>
                    </p:cTn>
                  </p:par>
                  <p:par>
                    <p:cTn id="30" fill="hold">
                      <p:stCondLst>
                        <p:cond delay="indefinite"/>
                      </p:stCondLst>
                      <p:childTnLst>
                        <p:par>
                          <p:cTn id="31" fill="hold">
                            <p:stCondLst>
                              <p:cond delay="0"/>
                            </p:stCondLst>
                            <p:childTnLst>
                              <p:par>
                                <p:cTn id="32" presetID="16" presetClass="entr" presetSubtype="21" fill="hold" grpId="0" nodeType="clickEffect">
                                  <p:stCondLst>
                                    <p:cond delay="0"/>
                                  </p:stCondLst>
                                  <p:childTnLst>
                                    <p:set>
                                      <p:cBhvr>
                                        <p:cTn id="33" dur="1" fill="hold">
                                          <p:stCondLst>
                                            <p:cond delay="0"/>
                                          </p:stCondLst>
                                        </p:cTn>
                                        <p:tgtEl>
                                          <p:spTgt spid="5"/>
                                        </p:tgtEl>
                                        <p:attrNameLst>
                                          <p:attrName>style.visibility</p:attrName>
                                        </p:attrNameLst>
                                      </p:cBhvr>
                                      <p:to>
                                        <p:strVal val="visible"/>
                                      </p:to>
                                    </p:set>
                                    <p:animEffect transition="in" filter="barn(inVertical)">
                                      <p:cBhvr>
                                        <p:cTn id="34" dur="500"/>
                                        <p:tgtEl>
                                          <p:spTgt spid="5"/>
                                        </p:tgtEl>
                                      </p:cBhvr>
                                    </p:animEffect>
                                  </p:childTnLst>
                                </p:cTn>
                              </p:par>
                            </p:childTnLst>
                          </p:cTn>
                        </p:par>
                      </p:childTnLst>
                    </p:cTn>
                  </p:par>
                  <p:par>
                    <p:cTn id="35" fill="hold">
                      <p:stCondLst>
                        <p:cond delay="indefinite"/>
                      </p:stCondLst>
                      <p:childTnLst>
                        <p:par>
                          <p:cTn id="36" fill="hold">
                            <p:stCondLst>
                              <p:cond delay="0"/>
                            </p:stCondLst>
                            <p:childTnLst>
                              <p:par>
                                <p:cTn id="37" presetID="16" presetClass="entr" presetSubtype="21" fill="hold" grpId="0" nodeType="clickEffect">
                                  <p:stCondLst>
                                    <p:cond delay="0"/>
                                  </p:stCondLst>
                                  <p:childTnLst>
                                    <p:set>
                                      <p:cBhvr>
                                        <p:cTn id="38" dur="1" fill="hold">
                                          <p:stCondLst>
                                            <p:cond delay="0"/>
                                          </p:stCondLst>
                                        </p:cTn>
                                        <p:tgtEl>
                                          <p:spTgt spid="8"/>
                                        </p:tgtEl>
                                        <p:attrNameLst>
                                          <p:attrName>style.visibility</p:attrName>
                                        </p:attrNameLst>
                                      </p:cBhvr>
                                      <p:to>
                                        <p:strVal val="visible"/>
                                      </p:to>
                                    </p:set>
                                    <p:animEffect transition="in" filter="barn(inVertical)">
                                      <p:cBhvr>
                                        <p:cTn id="39" dur="500"/>
                                        <p:tgtEl>
                                          <p:spTgt spid="8"/>
                                        </p:tgtEl>
                                      </p:cBhvr>
                                    </p:animEffect>
                                  </p:childTnLst>
                                </p:cTn>
                              </p:par>
                            </p:childTnLst>
                          </p:cTn>
                        </p:par>
                      </p:childTnLst>
                    </p:cTn>
                  </p:par>
                  <p:par>
                    <p:cTn id="40" fill="hold">
                      <p:stCondLst>
                        <p:cond delay="indefinite"/>
                      </p:stCondLst>
                      <p:childTnLst>
                        <p:par>
                          <p:cTn id="41" fill="hold">
                            <p:stCondLst>
                              <p:cond delay="0"/>
                            </p:stCondLst>
                            <p:childTnLst>
                              <p:par>
                                <p:cTn id="42" presetID="6" presetClass="entr" presetSubtype="16" fill="hold" grpId="0" nodeType="clickEffect">
                                  <p:stCondLst>
                                    <p:cond delay="0"/>
                                  </p:stCondLst>
                                  <p:childTnLst>
                                    <p:set>
                                      <p:cBhvr>
                                        <p:cTn id="43" dur="1" fill="hold">
                                          <p:stCondLst>
                                            <p:cond delay="0"/>
                                          </p:stCondLst>
                                        </p:cTn>
                                        <p:tgtEl>
                                          <p:spTgt spid="9"/>
                                        </p:tgtEl>
                                        <p:attrNameLst>
                                          <p:attrName>style.visibility</p:attrName>
                                        </p:attrNameLst>
                                      </p:cBhvr>
                                      <p:to>
                                        <p:strVal val="visible"/>
                                      </p:to>
                                    </p:set>
                                    <p:animEffect transition="in" filter="circle(in)">
                                      <p:cBhvr>
                                        <p:cTn id="44" dur="2000"/>
                                        <p:tgtEl>
                                          <p:spTgt spid="9"/>
                                        </p:tgtEl>
                                      </p:cBhvr>
                                    </p:animEffect>
                                  </p:childTnLst>
                                </p:cTn>
                              </p:par>
                            </p:childTnLst>
                          </p:cTn>
                        </p:par>
                      </p:childTnLst>
                    </p:cTn>
                  </p:par>
                  <p:par>
                    <p:cTn id="45" fill="hold">
                      <p:stCondLst>
                        <p:cond delay="indefinite"/>
                      </p:stCondLst>
                      <p:childTnLst>
                        <p:par>
                          <p:cTn id="46" fill="hold">
                            <p:stCondLst>
                              <p:cond delay="0"/>
                            </p:stCondLst>
                            <p:childTnLst>
                              <p:par>
                                <p:cTn id="47" presetID="16" presetClass="entr" presetSubtype="21" fill="hold" nodeType="clickEffect">
                                  <p:stCondLst>
                                    <p:cond delay="0"/>
                                  </p:stCondLst>
                                  <p:childTnLst>
                                    <p:set>
                                      <p:cBhvr>
                                        <p:cTn id="48" dur="1" fill="hold">
                                          <p:stCondLst>
                                            <p:cond delay="0"/>
                                          </p:stCondLst>
                                        </p:cTn>
                                        <p:tgtEl>
                                          <p:spTgt spid="10">
                                            <p:txEl>
                                              <p:pRg st="0" end="0"/>
                                            </p:txEl>
                                          </p:spTgt>
                                        </p:tgtEl>
                                        <p:attrNameLst>
                                          <p:attrName>style.visibility</p:attrName>
                                        </p:attrNameLst>
                                      </p:cBhvr>
                                      <p:to>
                                        <p:strVal val="visible"/>
                                      </p:to>
                                    </p:set>
                                    <p:animEffect transition="in" filter="barn(inVertical)">
                                      <p:cBhvr>
                                        <p:cTn id="49" dur="500"/>
                                        <p:tgtEl>
                                          <p:spTgt spid="10">
                                            <p:txEl>
                                              <p:pRg st="0" end="0"/>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16" presetClass="entr" presetSubtype="21" fill="hold" nodeType="clickEffect">
                                  <p:stCondLst>
                                    <p:cond delay="0"/>
                                  </p:stCondLst>
                                  <p:childTnLst>
                                    <p:set>
                                      <p:cBhvr>
                                        <p:cTn id="53" dur="1" fill="hold">
                                          <p:stCondLst>
                                            <p:cond delay="0"/>
                                          </p:stCondLst>
                                        </p:cTn>
                                        <p:tgtEl>
                                          <p:spTgt spid="10">
                                            <p:txEl>
                                              <p:pRg st="1" end="1"/>
                                            </p:txEl>
                                          </p:spTgt>
                                        </p:tgtEl>
                                        <p:attrNameLst>
                                          <p:attrName>style.visibility</p:attrName>
                                        </p:attrNameLst>
                                      </p:cBhvr>
                                      <p:to>
                                        <p:strVal val="visible"/>
                                      </p:to>
                                    </p:set>
                                    <p:animEffect transition="in" filter="barn(inVertical)">
                                      <p:cBhvr>
                                        <p:cTn id="54" dur="500"/>
                                        <p:tgtEl>
                                          <p:spTgt spid="10">
                                            <p:txEl>
                                              <p:pRg st="1" end="1"/>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16" presetClass="entr" presetSubtype="21" fill="hold" nodeType="clickEffect">
                                  <p:stCondLst>
                                    <p:cond delay="0"/>
                                  </p:stCondLst>
                                  <p:childTnLst>
                                    <p:set>
                                      <p:cBhvr>
                                        <p:cTn id="58" dur="1" fill="hold">
                                          <p:stCondLst>
                                            <p:cond delay="0"/>
                                          </p:stCondLst>
                                        </p:cTn>
                                        <p:tgtEl>
                                          <p:spTgt spid="10">
                                            <p:txEl>
                                              <p:pRg st="2" end="2"/>
                                            </p:txEl>
                                          </p:spTgt>
                                        </p:tgtEl>
                                        <p:attrNameLst>
                                          <p:attrName>style.visibility</p:attrName>
                                        </p:attrNameLst>
                                      </p:cBhvr>
                                      <p:to>
                                        <p:strVal val="visible"/>
                                      </p:to>
                                    </p:set>
                                    <p:animEffect transition="in" filter="barn(inVertical)">
                                      <p:cBhvr>
                                        <p:cTn id="59" dur="500"/>
                                        <p:tgtEl>
                                          <p:spTgt spid="10">
                                            <p:txEl>
                                              <p:pRg st="2" end="2"/>
                                            </p:txEl>
                                          </p:spTgt>
                                        </p:tgtEl>
                                      </p:cBhvr>
                                    </p:animEffect>
                                  </p:childTnLst>
                                </p:cTn>
                              </p:par>
                            </p:childTnLst>
                          </p:cTn>
                        </p:par>
                      </p:childTnLst>
                    </p:cTn>
                  </p:par>
                  <p:par>
                    <p:cTn id="60" fill="hold">
                      <p:stCondLst>
                        <p:cond delay="indefinite"/>
                      </p:stCondLst>
                      <p:childTnLst>
                        <p:par>
                          <p:cTn id="61" fill="hold">
                            <p:stCondLst>
                              <p:cond delay="0"/>
                            </p:stCondLst>
                            <p:childTnLst>
                              <p:par>
                                <p:cTn id="62" presetID="16" presetClass="entr" presetSubtype="21" fill="hold" nodeType="clickEffect">
                                  <p:stCondLst>
                                    <p:cond delay="0"/>
                                  </p:stCondLst>
                                  <p:childTnLst>
                                    <p:set>
                                      <p:cBhvr>
                                        <p:cTn id="63" dur="1" fill="hold">
                                          <p:stCondLst>
                                            <p:cond delay="0"/>
                                          </p:stCondLst>
                                        </p:cTn>
                                        <p:tgtEl>
                                          <p:spTgt spid="10">
                                            <p:txEl>
                                              <p:pRg st="3" end="3"/>
                                            </p:txEl>
                                          </p:spTgt>
                                        </p:tgtEl>
                                        <p:attrNameLst>
                                          <p:attrName>style.visibility</p:attrName>
                                        </p:attrNameLst>
                                      </p:cBhvr>
                                      <p:to>
                                        <p:strVal val="visible"/>
                                      </p:to>
                                    </p:set>
                                    <p:animEffect transition="in" filter="barn(inVertical)">
                                      <p:cBhvr>
                                        <p:cTn id="64" dur="500"/>
                                        <p:tgtEl>
                                          <p:spTgt spid="10">
                                            <p:txEl>
                                              <p:pRg st="3" end="3"/>
                                            </p:txEl>
                                          </p:spTgt>
                                        </p:tgtEl>
                                      </p:cBhvr>
                                    </p:animEffect>
                                  </p:childTnLst>
                                </p:cTn>
                              </p:par>
                            </p:childTnLst>
                          </p:cTn>
                        </p:par>
                      </p:childTnLst>
                    </p:cTn>
                  </p:par>
                  <p:par>
                    <p:cTn id="65" fill="hold">
                      <p:stCondLst>
                        <p:cond delay="indefinite"/>
                      </p:stCondLst>
                      <p:childTnLst>
                        <p:par>
                          <p:cTn id="66" fill="hold">
                            <p:stCondLst>
                              <p:cond delay="0"/>
                            </p:stCondLst>
                            <p:childTnLst>
                              <p:par>
                                <p:cTn id="67" presetID="53" presetClass="entr" presetSubtype="16" fill="hold" nodeType="clickEffect">
                                  <p:stCondLst>
                                    <p:cond delay="0"/>
                                  </p:stCondLst>
                                  <p:childTnLst>
                                    <p:set>
                                      <p:cBhvr>
                                        <p:cTn id="68" dur="1" fill="hold">
                                          <p:stCondLst>
                                            <p:cond delay="0"/>
                                          </p:stCondLst>
                                        </p:cTn>
                                        <p:tgtEl>
                                          <p:spTgt spid="13"/>
                                        </p:tgtEl>
                                        <p:attrNameLst>
                                          <p:attrName>style.visibility</p:attrName>
                                        </p:attrNameLst>
                                      </p:cBhvr>
                                      <p:to>
                                        <p:strVal val="visible"/>
                                      </p:to>
                                    </p:set>
                                    <p:anim calcmode="lin" valueType="num">
                                      <p:cBhvr>
                                        <p:cTn id="69" dur="500" fill="hold"/>
                                        <p:tgtEl>
                                          <p:spTgt spid="13"/>
                                        </p:tgtEl>
                                        <p:attrNameLst>
                                          <p:attrName>ppt_w</p:attrName>
                                        </p:attrNameLst>
                                      </p:cBhvr>
                                      <p:tavLst>
                                        <p:tav tm="0">
                                          <p:val>
                                            <p:fltVal val="0"/>
                                          </p:val>
                                        </p:tav>
                                        <p:tav tm="100000">
                                          <p:val>
                                            <p:strVal val="#ppt_w"/>
                                          </p:val>
                                        </p:tav>
                                      </p:tavLst>
                                    </p:anim>
                                    <p:anim calcmode="lin" valueType="num">
                                      <p:cBhvr>
                                        <p:cTn id="70" dur="500" fill="hold"/>
                                        <p:tgtEl>
                                          <p:spTgt spid="13"/>
                                        </p:tgtEl>
                                        <p:attrNameLst>
                                          <p:attrName>ppt_h</p:attrName>
                                        </p:attrNameLst>
                                      </p:cBhvr>
                                      <p:tavLst>
                                        <p:tav tm="0">
                                          <p:val>
                                            <p:fltVal val="0"/>
                                          </p:val>
                                        </p:tav>
                                        <p:tav tm="100000">
                                          <p:val>
                                            <p:strVal val="#ppt_h"/>
                                          </p:val>
                                        </p:tav>
                                      </p:tavLst>
                                    </p:anim>
                                    <p:animEffect transition="in" filter="fade">
                                      <p:cBhvr>
                                        <p:cTn id="71"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8" grpId="0"/>
      <p:bldP spid="9" grpId="0"/>
      <p:bldP spid="11" grpId="0" animBg="1"/>
      <p:bldP spid="11" grpId="1" animBg="1"/>
    </p:bldLst>
  </p:timing>
</p:sld>
</file>

<file path=ppt/slides/slide59.xml><?xml version="1.0" encoding="utf-8"?>
<p:sld xmlns:a="http://schemas.openxmlformats.org/drawingml/2006/main" xmlns:r="http://schemas.openxmlformats.org/officeDocument/2006/relationships" xmlns:p="http://schemas.openxmlformats.org/presentationml/2006/main">
  <p:cSld>
    <p:bg>
      <p:bgPr>
        <a:gradFill flip="none" rotWithShape="1">
          <a:gsLst>
            <a:gs pos="2000">
              <a:srgbClr val="BFFDDA"/>
            </a:gs>
            <a:gs pos="59000">
              <a:schemeClr val="accent3">
                <a:lumMod val="0"/>
                <a:lumOff val="100000"/>
              </a:schemeClr>
            </a:gs>
            <a:gs pos="100000">
              <a:schemeClr val="accent3">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31604" y="168575"/>
            <a:ext cx="5726986" cy="650292"/>
          </a:xfrm>
        </p:spPr>
        <p:txBody>
          <a:bodyPr>
            <a:normAutofit/>
            <a:scene3d>
              <a:camera prst="orthographicFront"/>
              <a:lightRig rig="harsh" dir="t"/>
            </a:scene3d>
            <a:sp3d extrusionH="57150" prstMaterial="matte">
              <a:bevelT w="63500" h="12700" prst="angle"/>
              <a:contourClr>
                <a:schemeClr val="bg1">
                  <a:lumMod val="65000"/>
                </a:schemeClr>
              </a:contourClr>
            </a:sp3d>
          </a:bodyPr>
          <a:lstStyle/>
          <a:p>
            <a:r>
              <a:rPr lang="en-US" sz="2400" b="1" cap="none" smtClean="0">
                <a:ln/>
                <a:solidFill>
                  <a:schemeClr val="accent3"/>
                </a:solidFill>
                <a:latin typeface="Arial" panose="020B0604020202020204" pitchFamily="34" charset="0"/>
                <a:cs typeface="Arial" panose="020B0604020202020204" pitchFamily="34" charset="0"/>
              </a:rPr>
              <a:t>ĐƯỜNG THẲNG QUÉT </a:t>
            </a:r>
            <a:r>
              <a:rPr lang="en-US" sz="2400" b="1" i="1" cap="none" smtClean="0">
                <a:ln/>
                <a:solidFill>
                  <a:schemeClr val="bg1">
                    <a:lumMod val="65000"/>
                  </a:schemeClr>
                </a:solidFill>
                <a:latin typeface="Arial" panose="020B0604020202020204" pitchFamily="34" charset="0"/>
                <a:cs typeface="Arial" panose="020B0604020202020204" pitchFamily="34" charset="0"/>
              </a:rPr>
              <a:t>(tiếp)</a:t>
            </a:r>
            <a:endParaRPr lang="en-US" sz="2400" b="1" i="1" cap="none">
              <a:ln/>
              <a:solidFill>
                <a:schemeClr val="bg1">
                  <a:lumMod val="65000"/>
                </a:schemeClr>
              </a:solidFill>
              <a:effectLst>
                <a:reflection blurRad="6350" stA="55000" endA="300" endPos="45500" dir="5400000" sy="-100000" algn="bl" rotWithShape="0"/>
              </a:effectLst>
              <a:latin typeface="Arial" panose="020B0604020202020204" pitchFamily="34" charset="0"/>
              <a:cs typeface="Arial" panose="020B0604020202020204" pitchFamily="34" charset="0"/>
            </a:endParaRPr>
          </a:p>
        </p:txBody>
      </p:sp>
      <p:sp>
        <p:nvSpPr>
          <p:cNvPr id="14" name="TextBox 13"/>
          <p:cNvSpPr txBox="1"/>
          <p:nvPr/>
        </p:nvSpPr>
        <p:spPr>
          <a:xfrm>
            <a:off x="10501346" y="6464188"/>
            <a:ext cx="1245854" cy="338554"/>
          </a:xfrm>
          <a:prstGeom prst="rect">
            <a:avLst/>
          </a:prstGeom>
          <a:noFill/>
        </p:spPr>
        <p:txBody>
          <a:bodyPr wrap="none" rtlCol="0">
            <a:spAutoFit/>
          </a:bodyPr>
          <a:lstStyle/>
          <a:p>
            <a:r>
              <a:rPr lang="en-US" sz="1600" b="1" smtClean="0">
                <a:ln/>
                <a:solidFill>
                  <a:schemeClr val="accent4">
                    <a:lumMod val="75000"/>
                  </a:schemeClr>
                </a:solidFill>
                <a:latin typeface="Arial" panose="020B0604020202020204" pitchFamily="34" charset="0"/>
                <a:cs typeface="Arial" panose="020B0604020202020204" pitchFamily="34" charset="0"/>
              </a:rPr>
              <a:t>Sweep </a:t>
            </a:r>
            <a:r>
              <a:rPr lang="en-US" sz="1600" b="1">
                <a:ln/>
                <a:solidFill>
                  <a:schemeClr val="accent4">
                    <a:lumMod val="75000"/>
                  </a:schemeClr>
                </a:solidFill>
                <a:latin typeface="Arial" panose="020B0604020202020204" pitchFamily="34" charset="0"/>
                <a:cs typeface="Arial" panose="020B0604020202020204" pitchFamily="34" charset="0"/>
              </a:rPr>
              <a:t>line</a:t>
            </a:r>
            <a:endParaRPr lang="en-US" sz="1600">
              <a:solidFill>
                <a:schemeClr val="accent4">
                  <a:lumMod val="75000"/>
                </a:schemeClr>
              </a:solidFill>
            </a:endParaRPr>
          </a:p>
        </p:txBody>
      </p:sp>
      <p:sp>
        <p:nvSpPr>
          <p:cNvPr id="3" name="Rectangle 2"/>
          <p:cNvSpPr/>
          <p:nvPr/>
        </p:nvSpPr>
        <p:spPr>
          <a:xfrm>
            <a:off x="823760" y="818867"/>
            <a:ext cx="2920992" cy="400110"/>
          </a:xfrm>
          <a:prstGeom prst="rect">
            <a:avLst/>
          </a:prstGeom>
        </p:spPr>
        <p:txBody>
          <a:bodyPr wrap="none">
            <a:spAutoFit/>
          </a:bodyPr>
          <a:lstStyle/>
          <a:p>
            <a:r>
              <a:rPr lang="en-US" sz="2000" i="1">
                <a:solidFill>
                  <a:srgbClr val="7030A0"/>
                </a:solidFill>
                <a:latin typeface="Arial" panose="020B0604020202020204" pitchFamily="34" charset="0"/>
                <a:ea typeface="Calibri" panose="020F0502020204030204" pitchFamily="34" charset="0"/>
                <a:cs typeface="Arial" panose="020B0604020202020204" pitchFamily="34" charset="0"/>
              </a:rPr>
              <a:t>Tổ chức dữ liệu và xử lý</a:t>
            </a:r>
            <a:endParaRPr lang="en-US" sz="2000">
              <a:latin typeface="Arial" panose="020B0604020202020204" pitchFamily="34" charset="0"/>
              <a:cs typeface="Arial" panose="020B0604020202020204" pitchFamily="34" charset="0"/>
            </a:endParaRPr>
          </a:p>
        </p:txBody>
      </p:sp>
      <p:sp>
        <p:nvSpPr>
          <p:cNvPr id="4" name="Rectangle 3"/>
          <p:cNvSpPr/>
          <p:nvPr/>
        </p:nvSpPr>
        <p:spPr>
          <a:xfrm>
            <a:off x="1053724" y="1218977"/>
            <a:ext cx="3159839" cy="369332"/>
          </a:xfrm>
          <a:prstGeom prst="rect">
            <a:avLst/>
          </a:prstGeom>
        </p:spPr>
        <p:txBody>
          <a:bodyPr wrap="none">
            <a:spAutoFit/>
          </a:bodyPr>
          <a:lstStyle/>
          <a:p>
            <a:r>
              <a:rPr lang="en-US">
                <a:latin typeface="Arial" panose="020B0604020202020204" pitchFamily="34" charset="0"/>
                <a:ea typeface="Calibri" panose="020F0502020204030204" pitchFamily="34" charset="0"/>
                <a:cs typeface="Arial" panose="020B0604020202020204" pitchFamily="34" charset="0"/>
              </a:rPr>
              <a:t>Thông tin về các đoạn thẳng </a:t>
            </a:r>
            <a:endParaRPr lang="en-US">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3"/>
          <a:stretch>
            <a:fillRect/>
          </a:stretch>
        </p:blipFill>
        <p:spPr>
          <a:xfrm>
            <a:off x="4549172" y="736981"/>
            <a:ext cx="4311078" cy="1441832"/>
          </a:xfrm>
          <a:prstGeom prst="rect">
            <a:avLst/>
          </a:prstGeom>
        </p:spPr>
      </p:pic>
      <p:sp>
        <p:nvSpPr>
          <p:cNvPr id="6" name="TextBox 5"/>
          <p:cNvSpPr txBox="1"/>
          <p:nvPr/>
        </p:nvSpPr>
        <p:spPr>
          <a:xfrm>
            <a:off x="1053724" y="2094931"/>
            <a:ext cx="2013045" cy="369332"/>
          </a:xfrm>
          <a:prstGeom prst="rect">
            <a:avLst/>
          </a:prstGeom>
          <a:noFill/>
        </p:spPr>
        <p:txBody>
          <a:bodyPr wrap="square" rtlCol="0">
            <a:spAutoFit/>
          </a:bodyPr>
          <a:lstStyle/>
          <a:p>
            <a:r>
              <a:rPr lang="en-US" smtClean="0">
                <a:latin typeface="Arial" panose="020B0604020202020204" pitchFamily="34" charset="0"/>
                <a:cs typeface="Arial" panose="020B0604020202020204" pitchFamily="34" charset="0"/>
              </a:rPr>
              <a:t>Cấu trúc bản ghi:</a:t>
            </a:r>
            <a:endParaRPr lang="en-US">
              <a:latin typeface="Arial" panose="020B0604020202020204" pitchFamily="34" charset="0"/>
              <a:cs typeface="Arial" panose="020B0604020202020204" pitchFamily="34" charset="0"/>
            </a:endParaRPr>
          </a:p>
        </p:txBody>
      </p:sp>
      <p:pic>
        <p:nvPicPr>
          <p:cNvPr id="7" name="Picture 6"/>
          <p:cNvPicPr>
            <a:picLocks noChangeAspect="1"/>
          </p:cNvPicPr>
          <p:nvPr/>
        </p:nvPicPr>
        <p:blipFill>
          <a:blip r:embed="rId4"/>
          <a:stretch>
            <a:fillRect/>
          </a:stretch>
        </p:blipFill>
        <p:spPr>
          <a:xfrm>
            <a:off x="889081" y="2685435"/>
            <a:ext cx="7006149" cy="3444255"/>
          </a:xfrm>
          <a:prstGeom prst="rect">
            <a:avLst/>
          </a:prstGeom>
        </p:spPr>
      </p:pic>
      <p:sp>
        <p:nvSpPr>
          <p:cNvPr id="8" name="TextBox 7"/>
          <p:cNvSpPr txBox="1"/>
          <p:nvPr/>
        </p:nvSpPr>
        <p:spPr>
          <a:xfrm>
            <a:off x="9369188" y="1139588"/>
            <a:ext cx="2463421" cy="646331"/>
          </a:xfrm>
          <a:prstGeom prst="rect">
            <a:avLst/>
          </a:prstGeom>
          <a:noFill/>
        </p:spPr>
        <p:txBody>
          <a:bodyPr wrap="square" rtlCol="0">
            <a:spAutoFit/>
          </a:bodyPr>
          <a:lstStyle/>
          <a:p>
            <a:pPr algn="ctr"/>
            <a:r>
              <a:rPr lang="en-US" smtClean="0">
                <a:latin typeface="Arial" panose="020B0604020202020204" pitchFamily="34" charset="0"/>
                <a:cs typeface="Arial" panose="020B0604020202020204" pitchFamily="34" charset="0"/>
              </a:rPr>
              <a:t>Đường quét xác định bởi điểm (x,0)</a:t>
            </a:r>
            <a:endParaRPr lang="en-US">
              <a:latin typeface="Arial" panose="020B0604020202020204" pitchFamily="34" charset="0"/>
              <a:cs typeface="Arial" panose="020B0604020202020204" pitchFamily="34" charset="0"/>
            </a:endParaRPr>
          </a:p>
        </p:txBody>
      </p:sp>
      <p:cxnSp>
        <p:nvCxnSpPr>
          <p:cNvPr id="18" name="Straight Connector 17"/>
          <p:cNvCxnSpPr>
            <a:stCxn id="5" idx="3"/>
          </p:cNvCxnSpPr>
          <p:nvPr/>
        </p:nvCxnSpPr>
        <p:spPr>
          <a:xfrm>
            <a:off x="8860250" y="1457897"/>
            <a:ext cx="679535" cy="0"/>
          </a:xfrm>
          <a:prstGeom prst="line">
            <a:avLst/>
          </a:prstGeom>
          <a:ln w="19050">
            <a:solidFill>
              <a:srgbClr val="0070C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20" name="Group 19"/>
          <p:cNvGrpSpPr/>
          <p:nvPr/>
        </p:nvGrpSpPr>
        <p:grpSpPr>
          <a:xfrm>
            <a:off x="7581331" y="1785919"/>
            <a:ext cx="3022979" cy="3093156"/>
            <a:chOff x="7581331" y="1785919"/>
            <a:chExt cx="3022979" cy="3093156"/>
          </a:xfrm>
        </p:grpSpPr>
        <p:cxnSp>
          <p:nvCxnSpPr>
            <p:cNvPr id="10" name="Straight Arrow Connector 9"/>
            <p:cNvCxnSpPr>
              <a:stCxn id="8" idx="2"/>
            </p:cNvCxnSpPr>
            <p:nvPr/>
          </p:nvCxnSpPr>
          <p:spPr>
            <a:xfrm>
              <a:off x="10600899" y="1785919"/>
              <a:ext cx="3411" cy="3093156"/>
            </a:xfrm>
            <a:prstGeom prst="straightConnector1">
              <a:avLst/>
            </a:prstGeom>
            <a:ln w="19050">
              <a:solidFill>
                <a:srgbClr val="0070C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a:off x="7581331" y="4865427"/>
              <a:ext cx="3016156" cy="0"/>
            </a:xfrm>
            <a:prstGeom prst="straightConnector1">
              <a:avLst/>
            </a:prstGeom>
            <a:ln w="19050">
              <a:solidFill>
                <a:srgbClr val="0070C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8106770" y="4196687"/>
              <a:ext cx="1937982" cy="646331"/>
            </a:xfrm>
            <a:prstGeom prst="rect">
              <a:avLst/>
            </a:prstGeom>
            <a:noFill/>
          </p:spPr>
          <p:txBody>
            <a:bodyPr wrap="square" rtlCol="0">
              <a:spAutoFit/>
            </a:bodyPr>
            <a:lstStyle/>
            <a:p>
              <a:pPr algn="ctr"/>
              <a:r>
                <a:rPr lang="en-US" smtClean="0">
                  <a:latin typeface="Arial" panose="020B0604020202020204" pitchFamily="34" charset="0"/>
                  <a:cs typeface="Arial" panose="020B0604020202020204" pitchFamily="34" charset="0"/>
                </a:rPr>
                <a:t>Tọa độ </a:t>
              </a:r>
              <a:r>
                <a:rPr lang="en-US" b="1" smtClean="0">
                  <a:latin typeface="Courier New" panose="02070309020205020404" pitchFamily="49" charset="0"/>
                  <a:cs typeface="Courier New" panose="02070309020205020404" pitchFamily="49" charset="0"/>
                </a:rPr>
                <a:t>y</a:t>
              </a:r>
              <a:r>
                <a:rPr lang="en-US" smtClean="0">
                  <a:latin typeface="Arial" panose="020B0604020202020204" pitchFamily="34" charset="0"/>
                  <a:cs typeface="Arial" panose="020B0604020202020204" pitchFamily="34" charset="0"/>
                </a:rPr>
                <a:t> của giao điểm</a:t>
              </a:r>
              <a:endParaRPr lang="en-US">
                <a:latin typeface="Arial" panose="020B0604020202020204" pitchFamily="34" charset="0"/>
                <a:cs typeface="Arial" panose="020B0604020202020204" pitchFamily="34" charset="0"/>
              </a:endParaRPr>
            </a:p>
          </p:txBody>
        </p:sp>
      </p:grpSp>
      <p:sp>
        <p:nvSpPr>
          <p:cNvPr id="21" name="Cloud 20"/>
          <p:cNvSpPr/>
          <p:nvPr/>
        </p:nvSpPr>
        <p:spPr>
          <a:xfrm>
            <a:off x="2661130" y="5861713"/>
            <a:ext cx="3104866" cy="832514"/>
          </a:xfrm>
          <a:prstGeom prst="cloud">
            <a:avLst/>
          </a:prstGeom>
          <a:gradFill>
            <a:gsLst>
              <a:gs pos="0">
                <a:srgbClr val="002060"/>
              </a:gs>
              <a:gs pos="15000">
                <a:srgbClr val="00B0F0"/>
              </a:gs>
              <a:gs pos="95000">
                <a:srgbClr val="ED7D31">
                  <a:lumMod val="50000"/>
                </a:srgbClr>
              </a:gs>
              <a:gs pos="81000">
                <a:srgbClr val="ED7D31">
                  <a:lumMod val="20000"/>
                  <a:lumOff val="80000"/>
                </a:srgbClr>
              </a:gs>
              <a:gs pos="67000">
                <a:srgbClr val="FFC000">
                  <a:lumMod val="20000"/>
                  <a:lumOff val="80000"/>
                </a:srgbClr>
              </a:gs>
              <a:gs pos="29000">
                <a:srgbClr val="FFC000">
                  <a:lumMod val="60000"/>
                  <a:lumOff val="40000"/>
                </a:srgbClr>
              </a:gs>
            </a:gsLst>
            <a:lin ang="5400000" scaled="1"/>
          </a:gradFill>
          <a:ln w="12700" cap="flat" cmpd="sng" algn="ctr">
            <a:solidFill>
              <a:srgbClr val="5B9BD5">
                <a:shade val="50000"/>
              </a:srgbClr>
            </a:solidFill>
            <a:prstDash val="solid"/>
            <a:miter lim="800000"/>
          </a:ln>
          <a:effectLst/>
          <a:scene3d>
            <a:camera prst="orthographicFront"/>
            <a:lightRig rig="threePt" dir="t"/>
          </a:scene3d>
          <a:sp3d>
            <a:bevelT/>
          </a:sp3d>
        </p:spPr>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600"/>
              </a:spcAft>
            </a:pPr>
            <a:r>
              <a:rPr lang="en-US" i="1" kern="0" smtClean="0">
                <a:solidFill>
                  <a:srgbClr val="0070C0"/>
                </a:solidFill>
                <a:latin typeface="Times New Roman" panose="02020603050405020304" pitchFamily="18" charset="0"/>
                <a:ea typeface="Calibri" panose="020F0502020204030204" pitchFamily="34" charset="0"/>
                <a:cs typeface="Times New Roman" panose="02020603050405020304" pitchFamily="18" charset="0"/>
              </a:rPr>
              <a:t>Thông tin nội bộ trong một cấu trúc</a:t>
            </a:r>
            <a:endParaRPr lang="en-US" i="1" kern="0">
              <a:solidFill>
                <a:srgbClr val="0070C0"/>
              </a:solidFill>
              <a:latin typeface="Times New Roman" panose="02020603050405020304" pitchFamily="18" charset="0"/>
              <a:ea typeface="Calibri" panose="020F0502020204030204" pitchFamily="34" charset="0"/>
              <a:cs typeface="Times New Roman" panose="02020603050405020304" pitchFamily="18" charset="0"/>
            </a:endParaRPr>
          </a:p>
        </p:txBody>
      </p:sp>
      <p:grpSp>
        <p:nvGrpSpPr>
          <p:cNvPr id="31" name="Group 30"/>
          <p:cNvGrpSpPr/>
          <p:nvPr/>
        </p:nvGrpSpPr>
        <p:grpSpPr>
          <a:xfrm>
            <a:off x="4101152" y="5404513"/>
            <a:ext cx="1951630" cy="498144"/>
            <a:chOff x="4101152" y="5404513"/>
            <a:chExt cx="1951630" cy="498144"/>
          </a:xfrm>
        </p:grpSpPr>
        <p:cxnSp>
          <p:nvCxnSpPr>
            <p:cNvPr id="25" name="Straight Arrow Connector 24"/>
            <p:cNvCxnSpPr/>
            <p:nvPr/>
          </p:nvCxnSpPr>
          <p:spPr>
            <a:xfrm flipH="1" flipV="1">
              <a:off x="4101152" y="5404513"/>
              <a:ext cx="291003" cy="498144"/>
            </a:xfrm>
            <a:prstGeom prst="straightConnector1">
              <a:avLst/>
            </a:prstGeom>
            <a:ln w="19050">
              <a:solidFill>
                <a:srgbClr val="00B0F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V="1">
              <a:off x="4914182" y="5411337"/>
              <a:ext cx="415269" cy="491320"/>
            </a:xfrm>
            <a:prstGeom prst="straightConnector1">
              <a:avLst/>
            </a:prstGeom>
            <a:ln w="19050">
              <a:solidFill>
                <a:srgbClr val="00B0F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flipV="1">
              <a:off x="5180405" y="5404513"/>
              <a:ext cx="872377" cy="498144"/>
            </a:xfrm>
            <a:prstGeom prst="straightConnector1">
              <a:avLst/>
            </a:prstGeom>
            <a:ln w="19050">
              <a:solidFill>
                <a:srgbClr val="00B0F0"/>
              </a:solidFill>
              <a:prstDash val="sysDash"/>
              <a:tailEnd type="triangle"/>
            </a:ln>
          </p:spPr>
          <p:style>
            <a:lnRef idx="1">
              <a:schemeClr val="accent1"/>
            </a:lnRef>
            <a:fillRef idx="0">
              <a:schemeClr val="accent1"/>
            </a:fillRef>
            <a:effectRef idx="0">
              <a:schemeClr val="accent1"/>
            </a:effectRef>
            <a:fontRef idx="minor">
              <a:schemeClr val="tx1"/>
            </a:fontRef>
          </p:style>
        </p:cxnSp>
      </p:grpSp>
      <p:pic>
        <p:nvPicPr>
          <p:cNvPr id="22" name="Picture 21"/>
          <p:cNvPicPr>
            <a:picLocks noChangeAspect="1"/>
          </p:cNvPicPr>
          <p:nvPr/>
        </p:nvPicPr>
        <p:blipFill>
          <a:blip r:embed="rId5"/>
          <a:stretch>
            <a:fillRect/>
          </a:stretch>
        </p:blipFill>
        <p:spPr>
          <a:xfrm>
            <a:off x="154113" y="6376000"/>
            <a:ext cx="1975275" cy="371888"/>
          </a:xfrm>
          <a:prstGeom prst="rect">
            <a:avLst/>
          </a:prstGeom>
        </p:spPr>
      </p:pic>
      <p:pic>
        <p:nvPicPr>
          <p:cNvPr id="23" name="Picture 4" descr="Related image"/>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1267522" y="5729109"/>
            <a:ext cx="798582" cy="10719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492048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in)">
                                      <p:cBhvr>
                                        <p:cTn id="7" dur="2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arn(inVertic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31"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p:cTn id="17" dur="1000" fill="hold"/>
                                        <p:tgtEl>
                                          <p:spTgt spid="5"/>
                                        </p:tgtEl>
                                        <p:attrNameLst>
                                          <p:attrName>ppt_w</p:attrName>
                                        </p:attrNameLst>
                                      </p:cBhvr>
                                      <p:tavLst>
                                        <p:tav tm="0">
                                          <p:val>
                                            <p:fltVal val="0"/>
                                          </p:val>
                                        </p:tav>
                                        <p:tav tm="100000">
                                          <p:val>
                                            <p:strVal val="#ppt_w"/>
                                          </p:val>
                                        </p:tav>
                                      </p:tavLst>
                                    </p:anim>
                                    <p:anim calcmode="lin" valueType="num">
                                      <p:cBhvr>
                                        <p:cTn id="18" dur="1000" fill="hold"/>
                                        <p:tgtEl>
                                          <p:spTgt spid="5"/>
                                        </p:tgtEl>
                                        <p:attrNameLst>
                                          <p:attrName>ppt_h</p:attrName>
                                        </p:attrNameLst>
                                      </p:cBhvr>
                                      <p:tavLst>
                                        <p:tav tm="0">
                                          <p:val>
                                            <p:fltVal val="0"/>
                                          </p:val>
                                        </p:tav>
                                        <p:tav tm="100000">
                                          <p:val>
                                            <p:strVal val="#ppt_h"/>
                                          </p:val>
                                        </p:tav>
                                      </p:tavLst>
                                    </p:anim>
                                    <p:anim calcmode="lin" valueType="num">
                                      <p:cBhvr>
                                        <p:cTn id="19" dur="1000" fill="hold"/>
                                        <p:tgtEl>
                                          <p:spTgt spid="5"/>
                                        </p:tgtEl>
                                        <p:attrNameLst>
                                          <p:attrName>style.rotation</p:attrName>
                                        </p:attrNameLst>
                                      </p:cBhvr>
                                      <p:tavLst>
                                        <p:tav tm="0">
                                          <p:val>
                                            <p:fltVal val="90"/>
                                          </p:val>
                                        </p:tav>
                                        <p:tav tm="100000">
                                          <p:val>
                                            <p:fltVal val="0"/>
                                          </p:val>
                                        </p:tav>
                                      </p:tavLst>
                                    </p:anim>
                                    <p:animEffect transition="in" filter="fade">
                                      <p:cBhvr>
                                        <p:cTn id="20" dur="1000"/>
                                        <p:tgtEl>
                                          <p:spTgt spid="5"/>
                                        </p:tgtEl>
                                      </p:cBhvr>
                                    </p:animEffect>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nodeType="clickEffect">
                                  <p:stCondLst>
                                    <p:cond delay="0"/>
                                  </p:stCondLst>
                                  <p:childTnLst>
                                    <p:set>
                                      <p:cBhvr>
                                        <p:cTn id="24" dur="1" fill="hold">
                                          <p:stCondLst>
                                            <p:cond delay="0"/>
                                          </p:stCondLst>
                                        </p:cTn>
                                        <p:tgtEl>
                                          <p:spTgt spid="6">
                                            <p:txEl>
                                              <p:pRg st="0" end="0"/>
                                            </p:txEl>
                                          </p:spTgt>
                                        </p:tgtEl>
                                        <p:attrNameLst>
                                          <p:attrName>style.visibility</p:attrName>
                                        </p:attrNameLst>
                                      </p:cBhvr>
                                      <p:to>
                                        <p:strVal val="visible"/>
                                      </p:to>
                                    </p:set>
                                    <p:animEffect transition="in" filter="barn(inVertical)">
                                      <p:cBhvr>
                                        <p:cTn id="25" dur="500"/>
                                        <p:tgtEl>
                                          <p:spTgt spid="6">
                                            <p:txEl>
                                              <p:pRg st="0" end="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53" presetClass="entr" presetSubtype="16" fill="hold" nodeType="clickEffect">
                                  <p:stCondLst>
                                    <p:cond delay="0"/>
                                  </p:stCondLst>
                                  <p:childTnLst>
                                    <p:set>
                                      <p:cBhvr>
                                        <p:cTn id="29" dur="1" fill="hold">
                                          <p:stCondLst>
                                            <p:cond delay="0"/>
                                          </p:stCondLst>
                                        </p:cTn>
                                        <p:tgtEl>
                                          <p:spTgt spid="7"/>
                                        </p:tgtEl>
                                        <p:attrNameLst>
                                          <p:attrName>style.visibility</p:attrName>
                                        </p:attrNameLst>
                                      </p:cBhvr>
                                      <p:to>
                                        <p:strVal val="visible"/>
                                      </p:to>
                                    </p:set>
                                    <p:anim calcmode="lin" valueType="num">
                                      <p:cBhvr>
                                        <p:cTn id="30" dur="500" fill="hold"/>
                                        <p:tgtEl>
                                          <p:spTgt spid="7"/>
                                        </p:tgtEl>
                                        <p:attrNameLst>
                                          <p:attrName>ppt_w</p:attrName>
                                        </p:attrNameLst>
                                      </p:cBhvr>
                                      <p:tavLst>
                                        <p:tav tm="0">
                                          <p:val>
                                            <p:fltVal val="0"/>
                                          </p:val>
                                        </p:tav>
                                        <p:tav tm="100000">
                                          <p:val>
                                            <p:strVal val="#ppt_w"/>
                                          </p:val>
                                        </p:tav>
                                      </p:tavLst>
                                    </p:anim>
                                    <p:anim calcmode="lin" valueType="num">
                                      <p:cBhvr>
                                        <p:cTn id="31" dur="500" fill="hold"/>
                                        <p:tgtEl>
                                          <p:spTgt spid="7"/>
                                        </p:tgtEl>
                                        <p:attrNameLst>
                                          <p:attrName>ppt_h</p:attrName>
                                        </p:attrNameLst>
                                      </p:cBhvr>
                                      <p:tavLst>
                                        <p:tav tm="0">
                                          <p:val>
                                            <p:fltVal val="0"/>
                                          </p:val>
                                        </p:tav>
                                        <p:tav tm="100000">
                                          <p:val>
                                            <p:strVal val="#ppt_h"/>
                                          </p:val>
                                        </p:tav>
                                      </p:tavLst>
                                    </p:anim>
                                    <p:animEffect transition="in" filter="fade">
                                      <p:cBhvr>
                                        <p:cTn id="32" dur="500"/>
                                        <p:tgtEl>
                                          <p:spTgt spid="7"/>
                                        </p:tgtEl>
                                      </p:cBhvr>
                                    </p:animEffect>
                                  </p:childTnLst>
                                </p:cTn>
                              </p:par>
                            </p:childTnLst>
                          </p:cTn>
                        </p:par>
                      </p:childTnLst>
                    </p:cTn>
                  </p:par>
                  <p:par>
                    <p:cTn id="33" fill="hold">
                      <p:stCondLst>
                        <p:cond delay="indefinite"/>
                      </p:stCondLst>
                      <p:childTnLst>
                        <p:par>
                          <p:cTn id="34" fill="hold">
                            <p:stCondLst>
                              <p:cond delay="0"/>
                            </p:stCondLst>
                            <p:childTnLst>
                              <p:par>
                                <p:cTn id="35" presetID="21" presetClass="entr" presetSubtype="1" fill="hold" nodeType="click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wheel(1)">
                                      <p:cBhvr>
                                        <p:cTn id="37" dur="2000"/>
                                        <p:tgtEl>
                                          <p:spTgt spid="18"/>
                                        </p:tgtEl>
                                      </p:cBhvr>
                                    </p:animEffect>
                                  </p:childTnLst>
                                </p:cTn>
                              </p:par>
                            </p:childTnLst>
                          </p:cTn>
                        </p:par>
                      </p:childTnLst>
                    </p:cTn>
                  </p:par>
                  <p:par>
                    <p:cTn id="38" fill="hold">
                      <p:stCondLst>
                        <p:cond delay="indefinite"/>
                      </p:stCondLst>
                      <p:childTnLst>
                        <p:par>
                          <p:cTn id="39" fill="hold">
                            <p:stCondLst>
                              <p:cond delay="0"/>
                            </p:stCondLst>
                            <p:childTnLst>
                              <p:par>
                                <p:cTn id="40" presetID="6" presetClass="entr" presetSubtype="16" fill="hold" grpId="0" nodeType="clickEffect">
                                  <p:stCondLst>
                                    <p:cond delay="0"/>
                                  </p:stCondLst>
                                  <p:childTnLst>
                                    <p:set>
                                      <p:cBhvr>
                                        <p:cTn id="41" dur="1" fill="hold">
                                          <p:stCondLst>
                                            <p:cond delay="0"/>
                                          </p:stCondLst>
                                        </p:cTn>
                                        <p:tgtEl>
                                          <p:spTgt spid="8"/>
                                        </p:tgtEl>
                                        <p:attrNameLst>
                                          <p:attrName>style.visibility</p:attrName>
                                        </p:attrNameLst>
                                      </p:cBhvr>
                                      <p:to>
                                        <p:strVal val="visible"/>
                                      </p:to>
                                    </p:set>
                                    <p:animEffect transition="in" filter="circle(in)">
                                      <p:cBhvr>
                                        <p:cTn id="42" dur="2000"/>
                                        <p:tgtEl>
                                          <p:spTgt spid="8"/>
                                        </p:tgtEl>
                                      </p:cBhvr>
                                    </p:animEffect>
                                  </p:childTnLst>
                                </p:cTn>
                              </p:par>
                            </p:childTnLst>
                          </p:cTn>
                        </p:par>
                      </p:childTnLst>
                    </p:cTn>
                  </p:par>
                  <p:par>
                    <p:cTn id="43" fill="hold">
                      <p:stCondLst>
                        <p:cond delay="indefinite"/>
                      </p:stCondLst>
                      <p:childTnLst>
                        <p:par>
                          <p:cTn id="44" fill="hold">
                            <p:stCondLst>
                              <p:cond delay="0"/>
                            </p:stCondLst>
                            <p:childTnLst>
                              <p:par>
                                <p:cTn id="45" presetID="21" presetClass="entr" presetSubtype="1" fill="hold" nodeType="clickEffect">
                                  <p:stCondLst>
                                    <p:cond delay="0"/>
                                  </p:stCondLst>
                                  <p:childTnLst>
                                    <p:set>
                                      <p:cBhvr>
                                        <p:cTn id="46" dur="1" fill="hold">
                                          <p:stCondLst>
                                            <p:cond delay="0"/>
                                          </p:stCondLst>
                                        </p:cTn>
                                        <p:tgtEl>
                                          <p:spTgt spid="20"/>
                                        </p:tgtEl>
                                        <p:attrNameLst>
                                          <p:attrName>style.visibility</p:attrName>
                                        </p:attrNameLst>
                                      </p:cBhvr>
                                      <p:to>
                                        <p:strVal val="visible"/>
                                      </p:to>
                                    </p:set>
                                    <p:animEffect transition="in" filter="wheel(1)">
                                      <p:cBhvr>
                                        <p:cTn id="47" dur="2000"/>
                                        <p:tgtEl>
                                          <p:spTgt spid="20"/>
                                        </p:tgtEl>
                                      </p:cBhvr>
                                    </p:animEffect>
                                  </p:childTnLst>
                                </p:cTn>
                              </p:par>
                            </p:childTnLst>
                          </p:cTn>
                        </p:par>
                      </p:childTnLst>
                    </p:cTn>
                  </p:par>
                  <p:par>
                    <p:cTn id="48" fill="hold">
                      <p:stCondLst>
                        <p:cond delay="indefinite"/>
                      </p:stCondLst>
                      <p:childTnLst>
                        <p:par>
                          <p:cTn id="49" fill="hold">
                            <p:stCondLst>
                              <p:cond delay="0"/>
                            </p:stCondLst>
                            <p:childTnLst>
                              <p:par>
                                <p:cTn id="50" presetID="6" presetClass="entr" presetSubtype="16" fill="hold" grpId="0" nodeType="clickEffect">
                                  <p:stCondLst>
                                    <p:cond delay="0"/>
                                  </p:stCondLst>
                                  <p:childTnLst>
                                    <p:set>
                                      <p:cBhvr>
                                        <p:cTn id="51" dur="1" fill="hold">
                                          <p:stCondLst>
                                            <p:cond delay="0"/>
                                          </p:stCondLst>
                                        </p:cTn>
                                        <p:tgtEl>
                                          <p:spTgt spid="21"/>
                                        </p:tgtEl>
                                        <p:attrNameLst>
                                          <p:attrName>style.visibility</p:attrName>
                                        </p:attrNameLst>
                                      </p:cBhvr>
                                      <p:to>
                                        <p:strVal val="visible"/>
                                      </p:to>
                                    </p:set>
                                    <p:animEffect transition="in" filter="circle(in)">
                                      <p:cBhvr>
                                        <p:cTn id="52" dur="2000"/>
                                        <p:tgtEl>
                                          <p:spTgt spid="21"/>
                                        </p:tgtEl>
                                      </p:cBhvr>
                                    </p:animEffect>
                                  </p:childTnLst>
                                </p:cTn>
                              </p:par>
                            </p:childTnLst>
                          </p:cTn>
                        </p:par>
                      </p:childTnLst>
                    </p:cTn>
                  </p:par>
                  <p:par>
                    <p:cTn id="53" fill="hold">
                      <p:stCondLst>
                        <p:cond delay="indefinite"/>
                      </p:stCondLst>
                      <p:childTnLst>
                        <p:par>
                          <p:cTn id="54" fill="hold">
                            <p:stCondLst>
                              <p:cond delay="0"/>
                            </p:stCondLst>
                            <p:childTnLst>
                              <p:par>
                                <p:cTn id="55" presetID="16" presetClass="entr" presetSubtype="21" fill="hold" nodeType="clickEffect">
                                  <p:stCondLst>
                                    <p:cond delay="0"/>
                                  </p:stCondLst>
                                  <p:childTnLst>
                                    <p:set>
                                      <p:cBhvr>
                                        <p:cTn id="56" dur="1" fill="hold">
                                          <p:stCondLst>
                                            <p:cond delay="0"/>
                                          </p:stCondLst>
                                        </p:cTn>
                                        <p:tgtEl>
                                          <p:spTgt spid="31"/>
                                        </p:tgtEl>
                                        <p:attrNameLst>
                                          <p:attrName>style.visibility</p:attrName>
                                        </p:attrNameLst>
                                      </p:cBhvr>
                                      <p:to>
                                        <p:strVal val="visible"/>
                                      </p:to>
                                    </p:set>
                                    <p:animEffect transition="in" filter="barn(inVertical)">
                                      <p:cBhvr>
                                        <p:cTn id="57" dur="500"/>
                                        <p:tgtEl>
                                          <p:spTgt spid="31"/>
                                        </p:tgtEl>
                                      </p:cBhvr>
                                    </p:animEffect>
                                  </p:childTnLst>
                                </p:cTn>
                              </p:par>
                            </p:childTnLst>
                          </p:cTn>
                        </p:par>
                      </p:childTnLst>
                    </p:cTn>
                  </p:par>
                  <p:par>
                    <p:cTn id="58" fill="hold">
                      <p:stCondLst>
                        <p:cond delay="indefinite"/>
                      </p:stCondLst>
                      <p:childTnLst>
                        <p:par>
                          <p:cTn id="59" fill="hold">
                            <p:stCondLst>
                              <p:cond delay="0"/>
                            </p:stCondLst>
                            <p:childTnLst>
                              <p:par>
                                <p:cTn id="60" presetID="53" presetClass="entr" presetSubtype="16" fill="hold" nodeType="clickEffect">
                                  <p:stCondLst>
                                    <p:cond delay="0"/>
                                  </p:stCondLst>
                                  <p:childTnLst>
                                    <p:set>
                                      <p:cBhvr>
                                        <p:cTn id="61" dur="1" fill="hold">
                                          <p:stCondLst>
                                            <p:cond delay="0"/>
                                          </p:stCondLst>
                                        </p:cTn>
                                        <p:tgtEl>
                                          <p:spTgt spid="23"/>
                                        </p:tgtEl>
                                        <p:attrNameLst>
                                          <p:attrName>style.visibility</p:attrName>
                                        </p:attrNameLst>
                                      </p:cBhvr>
                                      <p:to>
                                        <p:strVal val="visible"/>
                                      </p:to>
                                    </p:set>
                                    <p:anim calcmode="lin" valueType="num">
                                      <p:cBhvr>
                                        <p:cTn id="62" dur="500" fill="hold"/>
                                        <p:tgtEl>
                                          <p:spTgt spid="23"/>
                                        </p:tgtEl>
                                        <p:attrNameLst>
                                          <p:attrName>ppt_w</p:attrName>
                                        </p:attrNameLst>
                                      </p:cBhvr>
                                      <p:tavLst>
                                        <p:tav tm="0">
                                          <p:val>
                                            <p:fltVal val="0"/>
                                          </p:val>
                                        </p:tav>
                                        <p:tav tm="100000">
                                          <p:val>
                                            <p:strVal val="#ppt_w"/>
                                          </p:val>
                                        </p:tav>
                                      </p:tavLst>
                                    </p:anim>
                                    <p:anim calcmode="lin" valueType="num">
                                      <p:cBhvr>
                                        <p:cTn id="63" dur="500" fill="hold"/>
                                        <p:tgtEl>
                                          <p:spTgt spid="23"/>
                                        </p:tgtEl>
                                        <p:attrNameLst>
                                          <p:attrName>ppt_h</p:attrName>
                                        </p:attrNameLst>
                                      </p:cBhvr>
                                      <p:tavLst>
                                        <p:tav tm="0">
                                          <p:val>
                                            <p:fltVal val="0"/>
                                          </p:val>
                                        </p:tav>
                                        <p:tav tm="100000">
                                          <p:val>
                                            <p:strVal val="#ppt_h"/>
                                          </p:val>
                                        </p:tav>
                                      </p:tavLst>
                                    </p:anim>
                                    <p:animEffect transition="in" filter="fade">
                                      <p:cBhvr>
                                        <p:cTn id="64"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8" grpId="0"/>
      <p:bldP spid="2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84000"/>
                <a:shade val="100000"/>
                <a:hueMod val="92000"/>
                <a:satMod val="180000"/>
                <a:lumMod val="114000"/>
              </a:schemeClr>
            </a:gs>
            <a:gs pos="100000">
              <a:schemeClr val="accent6">
                <a:lumMod val="40000"/>
                <a:lumOff val="60000"/>
              </a:schemeClr>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61163" y="355277"/>
            <a:ext cx="6693255" cy="753083"/>
          </a:xfrm>
        </p:spPr>
        <p:txBody>
          <a:bodyPr>
            <a:normAutofit/>
          </a:bodyPr>
          <a:lstStyle/>
          <a:p>
            <a:r>
              <a:rPr lang="en-US" sz="2400" b="1">
                <a:effectLst>
                  <a:outerShdw blurRad="50800" dist="38100" algn="l">
                    <a:srgbClr val="000000">
                      <a:alpha val="40000"/>
                    </a:srgbClr>
                  </a:outerShdw>
                  <a:reflection blurRad="6350" stA="55000" endA="300" endPos="45500" dir="5400000" sy="-100000" algn="bl"/>
                </a:effectLst>
                <a:latin typeface="Arial" panose="020B0604020202020204" pitchFamily="34" charset="0"/>
                <a:cs typeface="Arial" panose="020B0604020202020204" pitchFamily="34" charset="0"/>
              </a:rPr>
              <a:t>Diện tích đa giác cạnh không tự cắt</a:t>
            </a:r>
            <a:endParaRPr lang="en-US" sz="240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5A56C70A-47E8-4D43-BC53-9F5DFA8CEAC7}" type="slidenum">
              <a:rPr lang="en-US" smtClean="0"/>
              <a:t>6</a:t>
            </a:fld>
            <a:endParaRPr lang="en-US"/>
          </a:p>
        </p:txBody>
      </p:sp>
      <p:sp>
        <p:nvSpPr>
          <p:cNvPr id="6" name="Rectangle 2"/>
          <p:cNvSpPr>
            <a:spLocks noChangeArrowheads="1"/>
          </p:cNvSpPr>
          <p:nvPr/>
        </p:nvSpPr>
        <p:spPr bwMode="auto">
          <a:xfrm>
            <a:off x="992501" y="1090737"/>
            <a:ext cx="1465697" cy="364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25392"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1" i="0" u="none" strike="noStrike" cap="none" normalizeH="0" baseline="0" smtClean="0">
                <a:ln>
                  <a:noFill/>
                </a:ln>
                <a:solidFill>
                  <a:srgbClr val="00B0F0"/>
                </a:solidFill>
                <a:effectLst/>
                <a:latin typeface="Courier New" panose="02070309020205020404" pitchFamily="49" charset="0"/>
                <a:ea typeface="Times New Roman" panose="02020603050405020304" pitchFamily="18" charset="0"/>
                <a:cs typeface="Courier New" panose="02070309020205020404" pitchFamily="49" charset="0"/>
              </a:rPr>
              <a:t>B</a:t>
            </a:r>
            <a:r>
              <a:rPr kumimoji="0" lang="en-US" altLang="en-US" sz="2200" b="1" i="0" u="none" strike="noStrike" cap="none" normalizeH="0" baseline="0" smtClean="0" bmk="">
                <a:ln>
                  <a:noFill/>
                </a:ln>
                <a:solidFill>
                  <a:srgbClr val="00B0F0"/>
                </a:solidFill>
                <a:effectLst/>
                <a:latin typeface="Calibri Light" panose="020F0302020204030204" pitchFamily="34" charset="0"/>
                <a:ea typeface="Times New Roman" panose="02020603050405020304" pitchFamily="18" charset="0"/>
                <a:cs typeface="Courier New" panose="02070309020205020404" pitchFamily="49" charset="0"/>
              </a:rPr>
              <a:t>à</a:t>
            </a:r>
            <a:r>
              <a:rPr kumimoji="0" lang="en-US" altLang="en-US" sz="2200" b="1" i="0" u="none" strike="noStrike" cap="none" normalizeH="0" baseline="0" smtClean="0" bmk="">
                <a:ln>
                  <a:noFill/>
                </a:ln>
                <a:solidFill>
                  <a:srgbClr val="00B0F0"/>
                </a:solidFill>
                <a:effectLst/>
                <a:latin typeface="Courier New" panose="02070309020205020404" pitchFamily="49" charset="0"/>
                <a:ea typeface="Times New Roman" panose="02020603050405020304" pitchFamily="18" charset="0"/>
                <a:cs typeface="Courier New" panose="02070309020205020404" pitchFamily="49" charset="0"/>
              </a:rPr>
              <a:t>i to</a:t>
            </a:r>
            <a:r>
              <a:rPr kumimoji="0" lang="en-US" altLang="en-US" sz="2200" b="1" i="0" u="none" strike="noStrike" cap="none" normalizeH="0" baseline="0" smtClean="0" bmk="">
                <a:ln>
                  <a:noFill/>
                </a:ln>
                <a:solidFill>
                  <a:srgbClr val="00B0F0"/>
                </a:solidFill>
                <a:effectLst/>
                <a:latin typeface="Calibri Light" panose="020F0302020204030204" pitchFamily="34" charset="0"/>
                <a:ea typeface="Times New Roman" panose="02020603050405020304" pitchFamily="18" charset="0"/>
                <a:cs typeface="Courier New" panose="02070309020205020404" pitchFamily="49" charset="0"/>
              </a:rPr>
              <a:t>á</a:t>
            </a:r>
            <a:r>
              <a:rPr lang="en-US" altLang="en-US" sz="2200" b="1" smtClean="0" bmk="">
                <a:solidFill>
                  <a:srgbClr val="00B0F0"/>
                </a:solidFill>
                <a:latin typeface="Courier New" panose="02070309020205020404" pitchFamily="49" charset="0"/>
                <a:ea typeface="Times New Roman" panose="02020603050405020304" pitchFamily="18" charset="0"/>
                <a:cs typeface="Courier New" panose="02070309020205020404" pitchFamily="49" charset="0"/>
              </a:rPr>
              <a:t>n</a:t>
            </a:r>
            <a:endParaRPr kumimoji="0" lang="en-US" altLang="en-US" sz="2200" b="0" i="0" u="none" strike="noStrike" cap="none" normalizeH="0" baseline="0" smtClean="0">
              <a:ln>
                <a:noFill/>
              </a:ln>
              <a:solidFill>
                <a:schemeClr val="tx1"/>
              </a:solidFill>
              <a:effectLst/>
              <a:latin typeface="Arial" panose="020B0604020202020204" pitchFamily="34" charset="0"/>
            </a:endParaRPr>
          </a:p>
        </p:txBody>
      </p:sp>
      <p:pic>
        <p:nvPicPr>
          <p:cNvPr id="5121" name="Picture 1377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1674" y="4033852"/>
            <a:ext cx="2471938" cy="2377469"/>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3"/>
          <p:cNvSpPr>
            <a:spLocks noChangeArrowheads="1"/>
          </p:cNvSpPr>
          <p:nvPr/>
        </p:nvSpPr>
        <p:spPr bwMode="auto">
          <a:xfrm>
            <a:off x="1379229" y="1383771"/>
            <a:ext cx="10677019" cy="32316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457200" algn="l"/>
              </a:tabLst>
              <a:defRPr>
                <a:solidFill>
                  <a:schemeClr val="tx1"/>
                </a:solidFill>
                <a:latin typeface="Arial" panose="020B0604020202020204" pitchFamily="34" charset="0"/>
              </a:defRPr>
            </a:lvl1pPr>
            <a:lvl2pPr eaLnBrk="0" fontAlgn="base" hangingPunct="0">
              <a:spcBef>
                <a:spcPct val="0"/>
              </a:spcBef>
              <a:spcAft>
                <a:spcPct val="0"/>
              </a:spcAft>
              <a:tabLst>
                <a:tab pos="457200" algn="l"/>
              </a:tabLst>
              <a:defRPr>
                <a:solidFill>
                  <a:schemeClr val="tx1"/>
                </a:solidFill>
                <a:latin typeface="Arial" panose="020B0604020202020204" pitchFamily="34" charset="0"/>
              </a:defRPr>
            </a:lvl2pPr>
            <a:lvl3pPr eaLnBrk="0" fontAlgn="base" hangingPunct="0">
              <a:spcBef>
                <a:spcPct val="0"/>
              </a:spcBef>
              <a:spcAft>
                <a:spcPct val="0"/>
              </a:spcAft>
              <a:tabLst>
                <a:tab pos="457200" algn="l"/>
              </a:tabLst>
              <a:defRPr>
                <a:solidFill>
                  <a:schemeClr val="tx1"/>
                </a:solidFill>
                <a:latin typeface="Arial" panose="020B0604020202020204" pitchFamily="34" charset="0"/>
              </a:defRPr>
            </a:lvl3pPr>
            <a:lvl4pPr eaLnBrk="0" fontAlgn="base" hangingPunct="0">
              <a:spcBef>
                <a:spcPct val="0"/>
              </a:spcBef>
              <a:spcAft>
                <a:spcPct val="0"/>
              </a:spcAft>
              <a:tabLst>
                <a:tab pos="457200" algn="l"/>
              </a:tabLst>
              <a:defRPr>
                <a:solidFill>
                  <a:schemeClr val="tx1"/>
                </a:solidFill>
                <a:latin typeface="Arial" panose="020B0604020202020204" pitchFamily="34" charset="0"/>
              </a:defRPr>
            </a:lvl4pPr>
            <a:lvl5pPr eaLnBrk="0" fontAlgn="base" hangingPunct="0">
              <a:spcBef>
                <a:spcPct val="0"/>
              </a:spcBef>
              <a:spcAft>
                <a:spcPct val="0"/>
              </a:spcAft>
              <a:tabLst>
                <a:tab pos="457200" algn="l"/>
              </a:tabLst>
              <a:defRPr>
                <a:solidFill>
                  <a:schemeClr val="tx1"/>
                </a:solidFill>
                <a:latin typeface="Arial" panose="020B0604020202020204" pitchFamily="34" charset="0"/>
              </a:defRPr>
            </a:lvl5pPr>
            <a:lvl6pPr eaLnBrk="0" fontAlgn="base" hangingPunct="0">
              <a:spcBef>
                <a:spcPct val="0"/>
              </a:spcBef>
              <a:spcAft>
                <a:spcPct val="0"/>
              </a:spcAft>
              <a:tabLst>
                <a:tab pos="457200" algn="l"/>
              </a:tabLst>
              <a:defRPr>
                <a:solidFill>
                  <a:schemeClr val="tx1"/>
                </a:solidFill>
                <a:latin typeface="Arial" panose="020B0604020202020204" pitchFamily="34" charset="0"/>
              </a:defRPr>
            </a:lvl6pPr>
            <a:lvl7pPr eaLnBrk="0" fontAlgn="base" hangingPunct="0">
              <a:spcBef>
                <a:spcPct val="0"/>
              </a:spcBef>
              <a:spcAft>
                <a:spcPct val="0"/>
              </a:spcAft>
              <a:tabLst>
                <a:tab pos="457200" algn="l"/>
              </a:tabLst>
              <a:defRPr>
                <a:solidFill>
                  <a:schemeClr val="tx1"/>
                </a:solidFill>
                <a:latin typeface="Arial" panose="020B0604020202020204" pitchFamily="34" charset="0"/>
              </a:defRPr>
            </a:lvl7pPr>
            <a:lvl8pPr eaLnBrk="0" fontAlgn="base" hangingPunct="0">
              <a:spcBef>
                <a:spcPct val="0"/>
              </a:spcBef>
              <a:spcAft>
                <a:spcPct val="0"/>
              </a:spcAft>
              <a:tabLst>
                <a:tab pos="457200" algn="l"/>
              </a:tabLst>
              <a:defRPr>
                <a:solidFill>
                  <a:schemeClr val="tx1"/>
                </a:solidFill>
                <a:latin typeface="Arial" panose="020B0604020202020204" pitchFamily="34" charset="0"/>
              </a:defRPr>
            </a:lvl8pPr>
            <a:lvl9pPr eaLnBrk="0" fontAlgn="base" hangingPunct="0">
              <a:spcBef>
                <a:spcPct val="0"/>
              </a:spcBef>
              <a:spcAft>
                <a:spcPct val="0"/>
              </a:spcAft>
              <a:tabLst>
                <a:tab pos="457200"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457200" algn="l"/>
              </a:tabLst>
            </a:pPr>
            <a:r>
              <a:rPr kumimoji="0" lang="en-US" altLang="en-US" sz="2000" b="0" i="0" u="none" strike="noStrike" cap="none" normalizeH="0" baseline="0" dirty="0" smtClean="0">
                <a:ln>
                  <a:noFill/>
                </a:ln>
                <a:solidFill>
                  <a:srgbClr val="404040"/>
                </a:solidFill>
                <a:effectLst/>
                <a:latin typeface="Times New Roman" panose="02020603050405020304" pitchFamily="18" charset="0"/>
                <a:ea typeface="Times New Roman" panose="02020603050405020304" pitchFamily="18" charset="0"/>
                <a:cs typeface="Times New Roman" panose="02020603050405020304" pitchFamily="18" charset="0"/>
              </a:rPr>
              <a:t>Cho </a:t>
            </a:r>
            <a:r>
              <a:rPr kumimoji="0" lang="en-US" altLang="en-US" sz="2000" b="0" i="0" u="none" strike="noStrike" cap="none" normalizeH="0" baseline="0" dirty="0" err="1" smtClean="0">
                <a:ln>
                  <a:noFill/>
                </a:ln>
                <a:solidFill>
                  <a:srgbClr val="404040"/>
                </a:solidFill>
                <a:effectLst/>
                <a:latin typeface="Times New Roman" panose="02020603050405020304" pitchFamily="18" charset="0"/>
                <a:ea typeface="Times New Roman" panose="02020603050405020304" pitchFamily="18" charset="0"/>
                <a:cs typeface="Times New Roman" panose="02020603050405020304" pitchFamily="18" charset="0"/>
              </a:rPr>
              <a:t>đường</a:t>
            </a:r>
            <a:r>
              <a:rPr kumimoji="0" lang="en-US" altLang="en-US" sz="2000" b="0" i="0" u="none" strike="noStrike" cap="none" normalizeH="0" baseline="0" dirty="0" smtClean="0">
                <a:ln>
                  <a:noFill/>
                </a:ln>
                <a:solidFill>
                  <a:srgbClr val="40404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smtClean="0">
                <a:ln>
                  <a:noFill/>
                </a:ln>
                <a:solidFill>
                  <a:srgbClr val="404040"/>
                </a:solidFill>
                <a:effectLst/>
                <a:latin typeface="Times New Roman" panose="02020603050405020304" pitchFamily="18" charset="0"/>
                <a:ea typeface="Times New Roman" panose="02020603050405020304" pitchFamily="18" charset="0"/>
                <a:cs typeface="Times New Roman" panose="02020603050405020304" pitchFamily="18" charset="0"/>
              </a:rPr>
              <a:t>gấp</a:t>
            </a:r>
            <a:r>
              <a:rPr kumimoji="0" lang="en-US" altLang="en-US" sz="2000" b="0" i="0" u="none" strike="noStrike" cap="none" normalizeH="0" baseline="0" dirty="0" smtClean="0">
                <a:ln>
                  <a:noFill/>
                </a:ln>
                <a:solidFill>
                  <a:srgbClr val="40404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smtClean="0">
                <a:ln>
                  <a:noFill/>
                </a:ln>
                <a:solidFill>
                  <a:srgbClr val="404040"/>
                </a:solidFill>
                <a:effectLst/>
                <a:latin typeface="Times New Roman" panose="02020603050405020304" pitchFamily="18" charset="0"/>
                <a:ea typeface="Times New Roman" panose="02020603050405020304" pitchFamily="18" charset="0"/>
                <a:cs typeface="Times New Roman" panose="02020603050405020304" pitchFamily="18" charset="0"/>
              </a:rPr>
              <a:t>khúc</a:t>
            </a:r>
            <a:r>
              <a:rPr kumimoji="0" lang="en-US" altLang="en-US" sz="2000" b="0" i="0" u="none" strike="noStrike" cap="none" normalizeH="0" baseline="0" dirty="0" smtClean="0">
                <a:ln>
                  <a:noFill/>
                </a:ln>
                <a:solidFill>
                  <a:srgbClr val="40404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smtClean="0">
                <a:ln>
                  <a:noFill/>
                </a:ln>
                <a:solidFill>
                  <a:srgbClr val="404040"/>
                </a:solidFill>
                <a:effectLst/>
                <a:latin typeface="Times New Roman" panose="02020603050405020304" pitchFamily="18" charset="0"/>
                <a:ea typeface="Times New Roman" panose="02020603050405020304" pitchFamily="18" charset="0"/>
                <a:cs typeface="Times New Roman" panose="02020603050405020304" pitchFamily="18" charset="0"/>
              </a:rPr>
              <a:t>khép</a:t>
            </a:r>
            <a:r>
              <a:rPr kumimoji="0" lang="en-US" altLang="en-US" sz="2000" b="0" i="0" u="none" strike="noStrike" cap="none" normalizeH="0" baseline="0" dirty="0" smtClean="0">
                <a:ln>
                  <a:noFill/>
                </a:ln>
                <a:solidFill>
                  <a:srgbClr val="40404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smtClean="0">
                <a:ln>
                  <a:noFill/>
                </a:ln>
                <a:solidFill>
                  <a:srgbClr val="404040"/>
                </a:solidFill>
                <a:effectLst/>
                <a:latin typeface="Times New Roman" panose="02020603050405020304" pitchFamily="18" charset="0"/>
                <a:ea typeface="Times New Roman" panose="02020603050405020304" pitchFamily="18" charset="0"/>
                <a:cs typeface="Times New Roman" panose="02020603050405020304" pitchFamily="18" charset="0"/>
              </a:rPr>
              <a:t>kín</a:t>
            </a:r>
            <a:r>
              <a:rPr kumimoji="0" lang="en-US" altLang="en-US" sz="2000" b="0" i="0" u="none" strike="noStrike" cap="none" normalizeH="0" baseline="0" dirty="0" smtClean="0">
                <a:ln>
                  <a:noFill/>
                </a:ln>
                <a:solidFill>
                  <a:srgbClr val="40404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2000" b="1" i="1" u="none" strike="noStrike" cap="none" normalizeH="0" baseline="0" dirty="0" smtClean="0">
                <a:ln>
                  <a:noFill/>
                </a:ln>
                <a:solidFill>
                  <a:srgbClr val="404040"/>
                </a:solidFill>
                <a:effectLst/>
                <a:latin typeface="Courier New" panose="02070309020205020404" pitchFamily="49" charset="0"/>
                <a:ea typeface="Times New Roman" panose="02020603050405020304" pitchFamily="18" charset="0"/>
                <a:cs typeface="Courier New" panose="02070309020205020404" pitchFamily="49" charset="0"/>
              </a:rPr>
              <a:t>n</a:t>
            </a:r>
            <a:r>
              <a:rPr kumimoji="0" lang="en-US" altLang="en-US" sz="2000" b="0" i="0" u="none" strike="noStrike" cap="none" normalizeH="0" baseline="0" dirty="0" smtClean="0">
                <a:ln>
                  <a:noFill/>
                </a:ln>
                <a:solidFill>
                  <a:srgbClr val="40404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smtClean="0">
                <a:ln>
                  <a:noFill/>
                </a:ln>
                <a:solidFill>
                  <a:srgbClr val="404040"/>
                </a:solidFill>
                <a:effectLst/>
                <a:latin typeface="Times New Roman" panose="02020603050405020304" pitchFamily="18" charset="0"/>
                <a:ea typeface="Times New Roman" panose="02020603050405020304" pitchFamily="18" charset="0"/>
                <a:cs typeface="Times New Roman" panose="02020603050405020304" pitchFamily="18" charset="0"/>
              </a:rPr>
              <a:t>đỉnh</a:t>
            </a:r>
            <a:r>
              <a:rPr kumimoji="0" lang="en-US" altLang="en-US" sz="2000" b="0" i="0" u="none" strike="noStrike" cap="none" normalizeH="0" baseline="0" dirty="0" smtClean="0">
                <a:ln>
                  <a:noFill/>
                </a:ln>
                <a:solidFill>
                  <a:srgbClr val="40404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smtClean="0">
                <a:ln>
                  <a:noFill/>
                </a:ln>
                <a:solidFill>
                  <a:srgbClr val="404040"/>
                </a:solidFill>
                <a:effectLst/>
                <a:latin typeface="Times New Roman" panose="02020603050405020304" pitchFamily="18" charset="0"/>
                <a:ea typeface="Times New Roman" panose="02020603050405020304" pitchFamily="18" charset="0"/>
                <a:cs typeface="Times New Roman" panose="02020603050405020304" pitchFamily="18" charset="0"/>
              </a:rPr>
              <a:t>không</a:t>
            </a:r>
            <a:r>
              <a:rPr kumimoji="0" lang="en-US" altLang="en-US" sz="2000" b="0" i="0" u="none" strike="noStrike" cap="none" normalizeH="0" baseline="0" dirty="0" smtClean="0">
                <a:ln>
                  <a:noFill/>
                </a:ln>
                <a:solidFill>
                  <a:srgbClr val="40404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smtClean="0">
                <a:ln>
                  <a:noFill/>
                </a:ln>
                <a:solidFill>
                  <a:srgbClr val="404040"/>
                </a:solidFill>
                <a:effectLst/>
                <a:latin typeface="Times New Roman" panose="02020603050405020304" pitchFamily="18" charset="0"/>
                <a:ea typeface="Times New Roman" panose="02020603050405020304" pitchFamily="18" charset="0"/>
                <a:cs typeface="Times New Roman" panose="02020603050405020304" pitchFamily="18" charset="0"/>
              </a:rPr>
              <a:t>tự</a:t>
            </a:r>
            <a:r>
              <a:rPr kumimoji="0" lang="en-US" altLang="en-US" sz="2000" b="0" i="0" u="none" strike="noStrike" cap="none" normalizeH="0" baseline="0" dirty="0" smtClean="0">
                <a:ln>
                  <a:noFill/>
                </a:ln>
                <a:solidFill>
                  <a:srgbClr val="40404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smtClean="0">
                <a:ln>
                  <a:noFill/>
                </a:ln>
                <a:solidFill>
                  <a:srgbClr val="404040"/>
                </a:solidFill>
                <a:effectLst/>
                <a:latin typeface="Times New Roman" panose="02020603050405020304" pitchFamily="18" charset="0"/>
                <a:ea typeface="Times New Roman" panose="02020603050405020304" pitchFamily="18" charset="0"/>
                <a:cs typeface="Times New Roman" panose="02020603050405020304" pitchFamily="18" charset="0"/>
              </a:rPr>
              <a:t>cắt</a:t>
            </a:r>
            <a:r>
              <a:rPr kumimoji="0" lang="en-US" altLang="en-US" sz="2000" b="0" i="0" u="none" strike="noStrike" cap="none" normalizeH="0" baseline="0" dirty="0" smtClean="0">
                <a:ln>
                  <a:noFill/>
                </a:ln>
                <a:solidFill>
                  <a:srgbClr val="40404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smtClean="0">
                <a:ln>
                  <a:noFill/>
                </a:ln>
                <a:solidFill>
                  <a:srgbClr val="404040"/>
                </a:solidFill>
                <a:effectLst/>
                <a:latin typeface="Times New Roman" panose="02020603050405020304" pitchFamily="18" charset="0"/>
                <a:ea typeface="Times New Roman" panose="02020603050405020304" pitchFamily="18" charset="0"/>
                <a:cs typeface="Times New Roman" panose="02020603050405020304" pitchFamily="18" charset="0"/>
              </a:rPr>
              <a:t>đỉnh</a:t>
            </a:r>
            <a:r>
              <a:rPr kumimoji="0" lang="en-US" altLang="en-US" sz="2000" b="0" i="0" u="none" strike="noStrike" cap="none" normalizeH="0" baseline="0" dirty="0" smtClean="0">
                <a:ln>
                  <a:noFill/>
                </a:ln>
                <a:solidFill>
                  <a:srgbClr val="40404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smtClean="0">
                <a:ln>
                  <a:noFill/>
                </a:ln>
                <a:solidFill>
                  <a:srgbClr val="404040"/>
                </a:solidFill>
                <a:effectLst/>
                <a:latin typeface="Times New Roman" panose="02020603050405020304" pitchFamily="18" charset="0"/>
                <a:ea typeface="Times New Roman" panose="02020603050405020304" pitchFamily="18" charset="0"/>
                <a:cs typeface="Times New Roman" panose="02020603050405020304" pitchFamily="18" charset="0"/>
              </a:rPr>
              <a:t>thứ</a:t>
            </a:r>
            <a:r>
              <a:rPr kumimoji="0" lang="en-US" altLang="en-US" sz="2000" b="0" i="0" u="none" strike="noStrike" cap="none" normalizeH="0" baseline="0" dirty="0" smtClean="0">
                <a:ln>
                  <a:noFill/>
                </a:ln>
                <a:solidFill>
                  <a:srgbClr val="40404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2000" b="1" i="1" u="none" strike="noStrike" cap="none" normalizeH="0" baseline="0" dirty="0" err="1" smtClean="0">
                <a:ln>
                  <a:noFill/>
                </a:ln>
                <a:solidFill>
                  <a:srgbClr val="404040"/>
                </a:solidFill>
                <a:effectLst/>
                <a:latin typeface="Courier New" panose="02070309020205020404" pitchFamily="49" charset="0"/>
                <a:ea typeface="Times New Roman" panose="02020603050405020304" pitchFamily="18" charset="0"/>
                <a:cs typeface="Courier New" panose="02070309020205020404" pitchFamily="49" charset="0"/>
              </a:rPr>
              <a:t>i</a:t>
            </a:r>
            <a:r>
              <a:rPr kumimoji="0" lang="en-US" altLang="en-US" sz="2000" b="0" i="0" u="none" strike="noStrike" cap="none" normalizeH="0" baseline="0" dirty="0" smtClean="0">
                <a:ln>
                  <a:noFill/>
                </a:ln>
                <a:solidFill>
                  <a:srgbClr val="40404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smtClean="0">
                <a:ln>
                  <a:noFill/>
                </a:ln>
                <a:solidFill>
                  <a:srgbClr val="404040"/>
                </a:solidFill>
                <a:effectLst/>
                <a:latin typeface="Times New Roman" panose="02020603050405020304" pitchFamily="18" charset="0"/>
                <a:ea typeface="Times New Roman" panose="02020603050405020304" pitchFamily="18" charset="0"/>
                <a:cs typeface="Times New Roman" panose="02020603050405020304" pitchFamily="18" charset="0"/>
              </a:rPr>
              <a:t>có</a:t>
            </a:r>
            <a:r>
              <a:rPr kumimoji="0" lang="en-US" altLang="en-US" sz="2000" b="0" i="0" u="none" strike="noStrike" cap="none" normalizeH="0" baseline="0" dirty="0" smtClean="0">
                <a:ln>
                  <a:noFill/>
                </a:ln>
                <a:solidFill>
                  <a:srgbClr val="40404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smtClean="0">
                <a:ln>
                  <a:noFill/>
                </a:ln>
                <a:solidFill>
                  <a:srgbClr val="404040"/>
                </a:solidFill>
                <a:effectLst/>
                <a:latin typeface="Times New Roman" panose="02020603050405020304" pitchFamily="18" charset="0"/>
                <a:ea typeface="Times New Roman" panose="02020603050405020304" pitchFamily="18" charset="0"/>
                <a:cs typeface="Times New Roman" panose="02020603050405020304" pitchFamily="18" charset="0"/>
              </a:rPr>
              <a:t>tọa</a:t>
            </a:r>
            <a:r>
              <a:rPr kumimoji="0" lang="en-US" altLang="en-US" sz="2000" b="0" i="0" u="none" strike="noStrike" cap="none" normalizeH="0" baseline="0" dirty="0" smtClean="0">
                <a:ln>
                  <a:noFill/>
                </a:ln>
                <a:solidFill>
                  <a:srgbClr val="40404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smtClean="0">
                <a:ln>
                  <a:noFill/>
                </a:ln>
                <a:solidFill>
                  <a:srgbClr val="404040"/>
                </a:solidFill>
                <a:effectLst/>
                <a:latin typeface="Times New Roman" panose="02020603050405020304" pitchFamily="18" charset="0"/>
                <a:ea typeface="Times New Roman" panose="02020603050405020304" pitchFamily="18" charset="0"/>
                <a:cs typeface="Times New Roman" panose="02020603050405020304" pitchFamily="18" charset="0"/>
              </a:rPr>
              <a:t>độ</a:t>
            </a:r>
            <a:r>
              <a:rPr kumimoji="0" lang="en-US" altLang="en-US" sz="2000" b="0" i="0" u="none" strike="noStrike" cap="none" normalizeH="0" baseline="0" dirty="0" smtClean="0">
                <a:ln>
                  <a:noFill/>
                </a:ln>
                <a:solidFill>
                  <a:srgbClr val="40404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smtClean="0">
                <a:ln>
                  <a:noFill/>
                </a:ln>
                <a:solidFill>
                  <a:srgbClr val="404040"/>
                </a:solidFill>
                <a:effectLst/>
                <a:latin typeface="Times New Roman" panose="02020603050405020304" pitchFamily="18" charset="0"/>
                <a:ea typeface="Times New Roman" panose="02020603050405020304" pitchFamily="18" charset="0"/>
                <a:cs typeface="Times New Roman" panose="02020603050405020304" pitchFamily="18" charset="0"/>
              </a:rPr>
              <a:t>thực</a:t>
            </a:r>
            <a:r>
              <a:rPr kumimoji="0" lang="en-US" altLang="en-US" sz="2000" b="0" i="0" u="none" strike="noStrike" cap="none" normalizeH="0" baseline="0" dirty="0" smtClean="0">
                <a:ln>
                  <a:noFill/>
                </a:ln>
                <a:solidFill>
                  <a:srgbClr val="40404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2000" b="0" i="0" u="none" strike="noStrike" cap="none" normalizeH="0" baseline="0" dirty="0" smtClean="0">
                <a:ln>
                  <a:noFill/>
                </a:ln>
                <a:solidFill>
                  <a:srgbClr val="404040"/>
                </a:solidFill>
                <a:effectLst/>
                <a:ea typeface="Times New Roman" panose="02020603050405020304" pitchFamily="18" charset="0"/>
              </a:rPr>
              <a:t>(</a:t>
            </a:r>
            <a:r>
              <a:rPr kumimoji="0" lang="en-US" altLang="en-US" sz="2000" b="1" i="1" u="none" strike="noStrike" cap="none" normalizeH="0" baseline="0" dirty="0" smtClean="0">
                <a:ln>
                  <a:noFill/>
                </a:ln>
                <a:solidFill>
                  <a:srgbClr val="404040"/>
                </a:solidFill>
                <a:effectLst/>
                <a:latin typeface="Courier New" panose="02070309020205020404" pitchFamily="49" charset="0"/>
                <a:ea typeface="Times New Roman" panose="02020603050405020304" pitchFamily="18" charset="0"/>
                <a:cs typeface="Courier New" panose="02070309020205020404" pitchFamily="49" charset="0"/>
              </a:rPr>
              <a:t>x</a:t>
            </a:r>
            <a:r>
              <a:rPr kumimoji="0" lang="en-US" altLang="en-US" sz="2000" b="1" i="1" u="none" strike="noStrike" cap="none" normalizeH="0" baseline="-30000" dirty="0" smtClean="0">
                <a:ln>
                  <a:noFill/>
                </a:ln>
                <a:solidFill>
                  <a:srgbClr val="404040"/>
                </a:solidFill>
                <a:effectLst/>
                <a:latin typeface="Courier New" panose="02070309020205020404" pitchFamily="49" charset="0"/>
                <a:ea typeface="Times New Roman" panose="02020603050405020304" pitchFamily="18" charset="0"/>
                <a:cs typeface="Courier New" panose="02070309020205020404" pitchFamily="49" charset="0"/>
              </a:rPr>
              <a:t>i</a:t>
            </a:r>
            <a:r>
              <a:rPr kumimoji="0" lang="en-US" altLang="en-US" sz="2000" b="0" i="0" u="none" strike="noStrike" cap="none" normalizeH="0" baseline="0" dirty="0" smtClean="0">
                <a:ln>
                  <a:noFill/>
                </a:ln>
                <a:solidFill>
                  <a:srgbClr val="404040"/>
                </a:solidFill>
                <a:effectLst/>
                <a:ea typeface="Times New Roman" panose="02020603050405020304" pitchFamily="18" charset="0"/>
              </a:rPr>
              <a:t>, </a:t>
            </a:r>
            <a:r>
              <a:rPr kumimoji="0" lang="en-US" altLang="en-US" sz="2000" b="1" i="1" u="none" strike="noStrike" cap="none" normalizeH="0" baseline="0" dirty="0" err="1" smtClean="0">
                <a:ln>
                  <a:noFill/>
                </a:ln>
                <a:solidFill>
                  <a:srgbClr val="404040"/>
                </a:solidFill>
                <a:effectLst/>
                <a:latin typeface="Courier New" panose="02070309020205020404" pitchFamily="49" charset="0"/>
                <a:ea typeface="Times New Roman" panose="02020603050405020304" pitchFamily="18" charset="0"/>
                <a:cs typeface="Courier New" panose="02070309020205020404" pitchFamily="49" charset="0"/>
              </a:rPr>
              <a:t>y</a:t>
            </a:r>
            <a:r>
              <a:rPr kumimoji="0" lang="en-US" altLang="en-US" sz="2000" b="1" i="1" u="none" strike="noStrike" cap="none" normalizeH="0" baseline="-30000" dirty="0" err="1" smtClean="0">
                <a:ln>
                  <a:noFill/>
                </a:ln>
                <a:solidFill>
                  <a:srgbClr val="404040"/>
                </a:solidFill>
                <a:effectLst/>
                <a:latin typeface="Courier New" panose="02070309020205020404" pitchFamily="49" charset="0"/>
                <a:ea typeface="Times New Roman" panose="02020603050405020304" pitchFamily="18" charset="0"/>
                <a:cs typeface="Courier New" panose="02070309020205020404" pitchFamily="49" charset="0"/>
              </a:rPr>
              <a:t>i</a:t>
            </a:r>
            <a:r>
              <a:rPr kumimoji="0" lang="en-US" altLang="en-US" sz="2000" b="0" i="0" u="none" strike="noStrike" cap="none" normalizeH="0" baseline="0" dirty="0" smtClean="0">
                <a:ln>
                  <a:noFill/>
                </a:ln>
                <a:solidFill>
                  <a:srgbClr val="404040"/>
                </a:solidFill>
                <a:effectLst/>
                <a:ea typeface="Times New Roman" panose="02020603050405020304" pitchFamily="18" charset="0"/>
              </a:rPr>
              <a:t>) (|</a:t>
            </a:r>
            <a:r>
              <a:rPr kumimoji="0" lang="en-US" altLang="en-US" sz="2000" b="1" i="1" u="none" strike="noStrike" cap="none" normalizeH="0" baseline="0" dirty="0" smtClean="0">
                <a:ln>
                  <a:noFill/>
                </a:ln>
                <a:solidFill>
                  <a:srgbClr val="404040"/>
                </a:solidFill>
                <a:effectLst/>
                <a:latin typeface="Courier New" panose="02070309020205020404" pitchFamily="49" charset="0"/>
                <a:ea typeface="Times New Roman" panose="02020603050405020304" pitchFamily="18" charset="0"/>
                <a:cs typeface="Courier New" panose="02070309020205020404" pitchFamily="49" charset="0"/>
              </a:rPr>
              <a:t>x</a:t>
            </a:r>
            <a:r>
              <a:rPr kumimoji="0" lang="en-US" altLang="en-US" sz="2000" b="1" i="1" u="none" strike="noStrike" cap="none" normalizeH="0" baseline="-30000" dirty="0" smtClean="0">
                <a:ln>
                  <a:noFill/>
                </a:ln>
                <a:solidFill>
                  <a:srgbClr val="404040"/>
                </a:solidFill>
                <a:effectLst/>
                <a:latin typeface="Courier New" panose="02070309020205020404" pitchFamily="49" charset="0"/>
                <a:ea typeface="Times New Roman" panose="02020603050405020304" pitchFamily="18" charset="0"/>
                <a:cs typeface="Courier New" panose="02070309020205020404" pitchFamily="49" charset="0"/>
              </a:rPr>
              <a:t>i</a:t>
            </a:r>
            <a:r>
              <a:rPr kumimoji="0" lang="en-US" altLang="en-US" sz="2000" b="0" i="0" u="none" strike="noStrike" cap="none" normalizeH="0" baseline="0" dirty="0" smtClean="0">
                <a:ln>
                  <a:noFill/>
                </a:ln>
                <a:solidFill>
                  <a:srgbClr val="404040"/>
                </a:solidFill>
                <a:effectLst/>
                <a:ea typeface="Times New Roman" panose="02020603050405020304" pitchFamily="18" charset="0"/>
              </a:rPr>
              <a:t>|,</a:t>
            </a:r>
            <a:r>
              <a:rPr kumimoji="0" lang="en-US" altLang="en-US" sz="2000" b="1" i="1" u="none" strike="noStrike" cap="none" normalizeH="0" baseline="0" dirty="0" err="1" smtClean="0">
                <a:ln>
                  <a:noFill/>
                </a:ln>
                <a:solidFill>
                  <a:srgbClr val="404040"/>
                </a:solidFill>
                <a:effectLst/>
                <a:latin typeface="Courier New" panose="02070309020205020404" pitchFamily="49" charset="0"/>
                <a:ea typeface="Times New Roman" panose="02020603050405020304" pitchFamily="18" charset="0"/>
                <a:cs typeface="Courier New" panose="02070309020205020404" pitchFamily="49" charset="0"/>
              </a:rPr>
              <a:t>y</a:t>
            </a:r>
            <a:r>
              <a:rPr kumimoji="0" lang="en-US" altLang="en-US" sz="2000" b="1" i="1" u="none" strike="noStrike" cap="none" normalizeH="0" baseline="-30000" dirty="0" err="1" smtClean="0">
                <a:ln>
                  <a:noFill/>
                </a:ln>
                <a:solidFill>
                  <a:srgbClr val="404040"/>
                </a:solidFill>
                <a:effectLst/>
                <a:latin typeface="Courier New" panose="02070309020205020404" pitchFamily="49" charset="0"/>
                <a:ea typeface="Times New Roman" panose="02020603050405020304" pitchFamily="18" charset="0"/>
                <a:cs typeface="Courier New" panose="02070309020205020404" pitchFamily="49" charset="0"/>
              </a:rPr>
              <a:t>i</a:t>
            </a:r>
            <a:r>
              <a:rPr kumimoji="0" lang="en-US" altLang="en-US" sz="2000" b="0" i="0" u="none" strike="noStrike" cap="none" normalizeH="0" baseline="0" dirty="0" smtClean="0">
                <a:ln>
                  <a:noFill/>
                </a:ln>
                <a:solidFill>
                  <a:srgbClr val="404040"/>
                </a:solidFill>
                <a:effectLst/>
                <a:ea typeface="Times New Roman" panose="02020603050405020304" pitchFamily="18" charset="0"/>
              </a:rPr>
              <a:t>|</a:t>
            </a:r>
            <a:r>
              <a:rPr kumimoji="0" lang="en-US" altLang="en-US" sz="2000" b="0" i="0" u="none" strike="noStrike" cap="none" normalizeH="0" baseline="0" dirty="0" smtClean="0">
                <a:ln>
                  <a:noFill/>
                </a:ln>
                <a:solidFill>
                  <a:srgbClr val="404040"/>
                </a:solidFill>
                <a:effectLst/>
                <a:latin typeface="Times New Roman" panose="02020603050405020304" pitchFamily="18" charset="0"/>
                <a:ea typeface="Times New Roman" panose="02020603050405020304" pitchFamily="18" charset="0"/>
                <a:sym typeface="Symbol" panose="05050102010706020507" pitchFamily="18" charset="2"/>
              </a:rPr>
              <a:t></a:t>
            </a:r>
            <a:r>
              <a:rPr kumimoji="0" lang="en-US" altLang="en-US" sz="2000" b="0" i="0" u="none" strike="noStrike" cap="none" normalizeH="0" baseline="0" dirty="0" smtClean="0">
                <a:ln>
                  <a:noFill/>
                </a:ln>
                <a:solidFill>
                  <a:srgbClr val="404040"/>
                </a:solidFill>
                <a:effectLst/>
                <a:ea typeface="Times New Roman" panose="02020603050405020304" pitchFamily="18" charset="0"/>
              </a:rPr>
              <a:t> 10</a:t>
            </a:r>
            <a:r>
              <a:rPr kumimoji="0" lang="en-US" altLang="en-US" sz="2000" b="0" i="0" u="none" strike="noStrike" cap="none" normalizeH="0" baseline="30000" dirty="0" smtClean="0">
                <a:ln>
                  <a:noFill/>
                </a:ln>
                <a:solidFill>
                  <a:srgbClr val="404040"/>
                </a:solidFill>
                <a:effectLst/>
                <a:latin typeface="Times New Roman" panose="02020603050405020304" pitchFamily="18" charset="0"/>
                <a:ea typeface="Times New Roman" panose="02020603050405020304" pitchFamily="18" charset="0"/>
                <a:sym typeface="Symbol" panose="05050102010706020507" pitchFamily="18" charset="2"/>
              </a:rPr>
              <a:t>6</a:t>
            </a:r>
            <a:r>
              <a:rPr kumimoji="0" lang="en-US" altLang="en-US" sz="2000" b="0" i="0" u="none" strike="noStrike" cap="none" normalizeH="0" baseline="0" dirty="0" smtClean="0">
                <a:ln>
                  <a:noFill/>
                </a:ln>
                <a:solidFill>
                  <a:srgbClr val="404040"/>
                </a:solidFill>
                <a:effectLst/>
                <a:latin typeface="Times New Roman" panose="02020603050405020304" pitchFamily="18" charset="0"/>
                <a:ea typeface="Times New Roman" panose="02020603050405020304" pitchFamily="18" charset="0"/>
                <a:sym typeface="Symbol" panose="05050102010706020507" pitchFamily="18" charset="2"/>
              </a:rPr>
              <a:t>, </a:t>
            </a:r>
            <a:r>
              <a:rPr kumimoji="0" lang="en-US" altLang="en-US" sz="2000" b="1" i="1" u="none" strike="noStrike" cap="none" normalizeH="0" baseline="0" dirty="0" err="1" smtClean="0">
                <a:ln>
                  <a:noFill/>
                </a:ln>
                <a:solidFill>
                  <a:srgbClr val="404040"/>
                </a:solidFill>
                <a:effectLst/>
                <a:latin typeface="Courier New" panose="02070309020205020404" pitchFamily="49" charset="0"/>
                <a:ea typeface="Times New Roman" panose="02020603050405020304" pitchFamily="18" charset="0"/>
                <a:cs typeface="Courier New" panose="02070309020205020404" pitchFamily="49" charset="0"/>
                <a:sym typeface="Symbol" panose="05050102010706020507" pitchFamily="18" charset="2"/>
              </a:rPr>
              <a:t>i</a:t>
            </a:r>
            <a:r>
              <a:rPr kumimoji="0" lang="en-US" altLang="en-US" sz="2000" b="0" i="0" u="none" strike="noStrike" cap="none" normalizeH="0" baseline="0" dirty="0" smtClean="0">
                <a:ln>
                  <a:noFill/>
                </a:ln>
                <a:solidFill>
                  <a:srgbClr val="404040"/>
                </a:solidFill>
                <a:effectLst/>
                <a:ea typeface="Times New Roman" panose="02020603050405020304" pitchFamily="18" charset="0"/>
                <a:sym typeface="Symbol" panose="05050102010706020507" pitchFamily="18" charset="2"/>
              </a:rPr>
              <a:t> = 1 </a:t>
            </a:r>
            <a:r>
              <a:rPr kumimoji="0" lang="en-US" altLang="en-US" sz="2000" b="0" i="0" u="none" strike="noStrike" cap="none" normalizeH="0" baseline="0" dirty="0" smtClean="0">
                <a:ln>
                  <a:noFill/>
                </a:ln>
                <a:solidFill>
                  <a:srgbClr val="404040"/>
                </a:solidFill>
                <a:effectLst/>
                <a:latin typeface="Times New Roman" panose="02020603050405020304" pitchFamily="18" charset="0"/>
                <a:ea typeface="Times New Roman" panose="02020603050405020304" pitchFamily="18" charset="0"/>
                <a:sym typeface="Symbol" panose="05050102010706020507" pitchFamily="18" charset="2"/>
              </a:rPr>
              <a:t></a:t>
            </a:r>
            <a:r>
              <a:rPr kumimoji="0" lang="en-US" altLang="en-US" sz="2000" b="0" i="0" u="none" strike="noStrike" cap="none" normalizeH="0" baseline="0" dirty="0" smtClean="0">
                <a:ln>
                  <a:noFill/>
                </a:ln>
                <a:solidFill>
                  <a:srgbClr val="404040"/>
                </a:solidFill>
                <a:effectLst/>
                <a:ea typeface="Times New Roman" panose="02020603050405020304" pitchFamily="18" charset="0"/>
              </a:rPr>
              <a:t> </a:t>
            </a:r>
            <a:r>
              <a:rPr kumimoji="0" lang="en-US" altLang="en-US" sz="2000" b="1" i="1" u="none" strike="noStrike" cap="none" normalizeH="0" baseline="0" dirty="0" smtClean="0">
                <a:ln>
                  <a:noFill/>
                </a:ln>
                <a:solidFill>
                  <a:srgbClr val="404040"/>
                </a:solidFill>
                <a:effectLst/>
                <a:latin typeface="Courier New" panose="02070309020205020404" pitchFamily="49" charset="0"/>
                <a:ea typeface="Times New Roman" panose="02020603050405020304" pitchFamily="18" charset="0"/>
                <a:cs typeface="Courier New" panose="02070309020205020404" pitchFamily="49" charset="0"/>
                <a:sym typeface="Symbol" panose="05050102010706020507" pitchFamily="18" charset="2"/>
              </a:rPr>
              <a:t>n</a:t>
            </a:r>
            <a:r>
              <a:rPr kumimoji="0" lang="en-US" altLang="en-US" sz="2000" b="0" i="0" u="none" strike="noStrike" cap="none" normalizeH="0" baseline="0" dirty="0" smtClean="0">
                <a:ln>
                  <a:noFill/>
                </a:ln>
                <a:solidFill>
                  <a:srgbClr val="404040"/>
                </a:solidFill>
                <a:effectLst/>
                <a:ea typeface="Times New Roman" panose="02020603050405020304" pitchFamily="18" charset="0"/>
                <a:sym typeface="Symbol" panose="05050102010706020507" pitchFamily="18" charset="2"/>
              </a:rPr>
              <a:t>). </a:t>
            </a:r>
            <a:r>
              <a:rPr kumimoji="0" lang="en-US" altLang="en-US" sz="2000" b="0" i="0" u="none" strike="noStrike" cap="none" normalizeH="0" baseline="0" dirty="0" err="1" smtClean="0">
                <a:ln>
                  <a:noFill/>
                </a:ln>
                <a:solidFill>
                  <a:srgbClr val="404040"/>
                </a:solidFill>
                <a:effectLst/>
                <a:latin typeface="Times New Roman" panose="02020603050405020304" pitchFamily="18" charset="0"/>
                <a:ea typeface="Times New Roman" panose="02020603050405020304" pitchFamily="18" charset="0"/>
                <a:cs typeface="Times New Roman" panose="02020603050405020304" pitchFamily="18" charset="0"/>
                <a:sym typeface="Symbol" panose="05050102010706020507" pitchFamily="18" charset="2"/>
              </a:rPr>
              <a:t>Các</a:t>
            </a:r>
            <a:r>
              <a:rPr kumimoji="0" lang="en-US" altLang="en-US" sz="2000" b="0" i="0" u="none" strike="noStrike" cap="none" normalizeH="0" baseline="0" dirty="0" smtClean="0">
                <a:ln>
                  <a:noFill/>
                </a:ln>
                <a:solidFill>
                  <a:srgbClr val="404040"/>
                </a:solidFill>
                <a:effectLst/>
                <a:latin typeface="Times New Roman" panose="02020603050405020304" pitchFamily="18" charset="0"/>
                <a:ea typeface="Times New Roman" panose="02020603050405020304" pitchFamily="18" charset="0"/>
                <a:cs typeface="Times New Roman" panose="02020603050405020304" pitchFamily="18" charset="0"/>
                <a:sym typeface="Symbol" panose="05050102010706020507" pitchFamily="18" charset="2"/>
              </a:rPr>
              <a:t> </a:t>
            </a:r>
            <a:r>
              <a:rPr kumimoji="0" lang="en-US" altLang="en-US" sz="2000" b="0" i="0" u="none" strike="noStrike" cap="none" normalizeH="0" baseline="0" dirty="0" err="1" smtClean="0">
                <a:ln>
                  <a:noFill/>
                </a:ln>
                <a:solidFill>
                  <a:srgbClr val="404040"/>
                </a:solidFill>
                <a:effectLst/>
                <a:latin typeface="Times New Roman" panose="02020603050405020304" pitchFamily="18" charset="0"/>
                <a:ea typeface="Times New Roman" panose="02020603050405020304" pitchFamily="18" charset="0"/>
                <a:cs typeface="Times New Roman" panose="02020603050405020304" pitchFamily="18" charset="0"/>
                <a:sym typeface="Symbol" panose="05050102010706020507" pitchFamily="18" charset="2"/>
              </a:rPr>
              <a:t>đỉnh</a:t>
            </a:r>
            <a:r>
              <a:rPr kumimoji="0" lang="en-US" altLang="en-US" sz="2000" b="0" i="0" u="none" strike="noStrike" cap="none" normalizeH="0" baseline="0" dirty="0" smtClean="0">
                <a:ln>
                  <a:noFill/>
                </a:ln>
                <a:solidFill>
                  <a:srgbClr val="404040"/>
                </a:solidFill>
                <a:effectLst/>
                <a:latin typeface="Times New Roman" panose="02020603050405020304" pitchFamily="18" charset="0"/>
                <a:ea typeface="Times New Roman" panose="02020603050405020304" pitchFamily="18" charset="0"/>
                <a:cs typeface="Times New Roman" panose="02020603050405020304" pitchFamily="18" charset="0"/>
                <a:sym typeface="Symbol" panose="05050102010706020507" pitchFamily="18" charset="2"/>
              </a:rPr>
              <a:t> </a:t>
            </a:r>
            <a:r>
              <a:rPr kumimoji="0" lang="en-US" altLang="en-US" sz="2000" b="0" i="0" u="none" strike="noStrike" cap="none" normalizeH="0" baseline="0" dirty="0" err="1" smtClean="0">
                <a:ln>
                  <a:noFill/>
                </a:ln>
                <a:solidFill>
                  <a:srgbClr val="404040"/>
                </a:solidFill>
                <a:effectLst/>
                <a:latin typeface="Times New Roman" panose="02020603050405020304" pitchFamily="18" charset="0"/>
                <a:ea typeface="Times New Roman" panose="02020603050405020304" pitchFamily="18" charset="0"/>
                <a:cs typeface="Times New Roman" panose="02020603050405020304" pitchFamily="18" charset="0"/>
                <a:sym typeface="Symbol" panose="05050102010706020507" pitchFamily="18" charset="2"/>
              </a:rPr>
              <a:t>được</a:t>
            </a:r>
            <a:r>
              <a:rPr kumimoji="0" lang="en-US" altLang="en-US" sz="2000" b="0" i="0" u="none" strike="noStrike" cap="none" normalizeH="0" baseline="0" dirty="0" smtClean="0">
                <a:ln>
                  <a:noFill/>
                </a:ln>
                <a:solidFill>
                  <a:srgbClr val="404040"/>
                </a:solidFill>
                <a:effectLst/>
                <a:latin typeface="Times New Roman" panose="02020603050405020304" pitchFamily="18" charset="0"/>
                <a:ea typeface="Times New Roman" panose="02020603050405020304" pitchFamily="18" charset="0"/>
                <a:cs typeface="Times New Roman" panose="02020603050405020304" pitchFamily="18" charset="0"/>
                <a:sym typeface="Symbol" panose="05050102010706020507" pitchFamily="18" charset="2"/>
              </a:rPr>
              <a:t> </a:t>
            </a:r>
            <a:r>
              <a:rPr kumimoji="0" lang="en-US" altLang="en-US" sz="2000" b="0" i="0" u="none" strike="noStrike" cap="none" normalizeH="0" baseline="0" dirty="0" err="1" smtClean="0">
                <a:ln>
                  <a:noFill/>
                </a:ln>
                <a:solidFill>
                  <a:srgbClr val="404040"/>
                </a:solidFill>
                <a:effectLst/>
                <a:latin typeface="Times New Roman" panose="02020603050405020304" pitchFamily="18" charset="0"/>
                <a:ea typeface="Times New Roman" panose="02020603050405020304" pitchFamily="18" charset="0"/>
                <a:cs typeface="Times New Roman" panose="02020603050405020304" pitchFamily="18" charset="0"/>
                <a:sym typeface="Symbol" panose="05050102010706020507" pitchFamily="18" charset="2"/>
              </a:rPr>
              <a:t>liệt</a:t>
            </a:r>
            <a:r>
              <a:rPr kumimoji="0" lang="en-US" altLang="en-US" sz="2000" b="0" i="0" u="none" strike="noStrike" cap="none" normalizeH="0" baseline="0" dirty="0" smtClean="0">
                <a:ln>
                  <a:noFill/>
                </a:ln>
                <a:solidFill>
                  <a:srgbClr val="404040"/>
                </a:solidFill>
                <a:effectLst/>
                <a:latin typeface="Times New Roman" panose="02020603050405020304" pitchFamily="18" charset="0"/>
                <a:ea typeface="Times New Roman" panose="02020603050405020304" pitchFamily="18" charset="0"/>
                <a:cs typeface="Times New Roman" panose="02020603050405020304" pitchFamily="18" charset="0"/>
                <a:sym typeface="Symbol" panose="05050102010706020507" pitchFamily="18" charset="2"/>
              </a:rPr>
              <a:t> </a:t>
            </a:r>
            <a:r>
              <a:rPr kumimoji="0" lang="en-US" altLang="en-US" sz="2000" b="0" i="0" u="none" strike="noStrike" cap="none" normalizeH="0" baseline="0" dirty="0" err="1" smtClean="0">
                <a:ln>
                  <a:noFill/>
                </a:ln>
                <a:solidFill>
                  <a:srgbClr val="404040"/>
                </a:solidFill>
                <a:effectLst/>
                <a:latin typeface="Times New Roman" panose="02020603050405020304" pitchFamily="18" charset="0"/>
                <a:ea typeface="Times New Roman" panose="02020603050405020304" pitchFamily="18" charset="0"/>
                <a:cs typeface="Times New Roman" panose="02020603050405020304" pitchFamily="18" charset="0"/>
                <a:sym typeface="Symbol" panose="05050102010706020507" pitchFamily="18" charset="2"/>
              </a:rPr>
              <a:t>kê</a:t>
            </a:r>
            <a:r>
              <a:rPr kumimoji="0" lang="en-US" altLang="en-US" sz="2000" b="0" i="0" u="none" strike="noStrike" cap="none" normalizeH="0" baseline="0" dirty="0" smtClean="0">
                <a:ln>
                  <a:noFill/>
                </a:ln>
                <a:solidFill>
                  <a:srgbClr val="404040"/>
                </a:solidFill>
                <a:effectLst/>
                <a:latin typeface="Times New Roman" panose="02020603050405020304" pitchFamily="18" charset="0"/>
                <a:ea typeface="Times New Roman" panose="02020603050405020304" pitchFamily="18" charset="0"/>
                <a:cs typeface="Times New Roman" panose="02020603050405020304" pitchFamily="18" charset="0"/>
                <a:sym typeface="Symbol" panose="05050102010706020507" pitchFamily="18" charset="2"/>
              </a:rPr>
              <a:t> </a:t>
            </a:r>
            <a:r>
              <a:rPr kumimoji="0" lang="en-US" altLang="en-US" sz="2000" b="0" i="0" u="none" strike="noStrike" cap="none" normalizeH="0" baseline="0" dirty="0" err="1" smtClean="0">
                <a:ln>
                  <a:noFill/>
                </a:ln>
                <a:solidFill>
                  <a:srgbClr val="404040"/>
                </a:solidFill>
                <a:effectLst/>
                <a:latin typeface="Times New Roman" panose="02020603050405020304" pitchFamily="18" charset="0"/>
                <a:ea typeface="Times New Roman" panose="02020603050405020304" pitchFamily="18" charset="0"/>
                <a:cs typeface="Times New Roman" panose="02020603050405020304" pitchFamily="18" charset="0"/>
                <a:sym typeface="Symbol" panose="05050102010706020507" pitchFamily="18" charset="2"/>
              </a:rPr>
              <a:t>theo</a:t>
            </a:r>
            <a:r>
              <a:rPr kumimoji="0" lang="en-US" altLang="en-US" sz="2000" b="0" i="0" u="none" strike="noStrike" cap="none" normalizeH="0" baseline="0" dirty="0" smtClean="0">
                <a:ln>
                  <a:noFill/>
                </a:ln>
                <a:solidFill>
                  <a:srgbClr val="404040"/>
                </a:solidFill>
                <a:effectLst/>
                <a:latin typeface="Times New Roman" panose="02020603050405020304" pitchFamily="18" charset="0"/>
                <a:ea typeface="Times New Roman" panose="02020603050405020304" pitchFamily="18" charset="0"/>
                <a:cs typeface="Times New Roman" panose="02020603050405020304" pitchFamily="18" charset="0"/>
                <a:sym typeface="Symbol" panose="05050102010706020507" pitchFamily="18" charset="2"/>
              </a:rPr>
              <a:t> </a:t>
            </a:r>
            <a:r>
              <a:rPr kumimoji="0" lang="en-US" altLang="en-US" sz="2000" b="0" i="0" u="none" strike="noStrike" cap="none" normalizeH="0" baseline="0" dirty="0" err="1" smtClean="0">
                <a:ln>
                  <a:noFill/>
                </a:ln>
                <a:solidFill>
                  <a:srgbClr val="404040"/>
                </a:solidFill>
                <a:effectLst/>
                <a:latin typeface="Times New Roman" panose="02020603050405020304" pitchFamily="18" charset="0"/>
                <a:ea typeface="Times New Roman" panose="02020603050405020304" pitchFamily="18" charset="0"/>
                <a:cs typeface="Times New Roman" panose="02020603050405020304" pitchFamily="18" charset="0"/>
                <a:sym typeface="Symbol" panose="05050102010706020507" pitchFamily="18" charset="2"/>
              </a:rPr>
              <a:t>một</a:t>
            </a:r>
            <a:r>
              <a:rPr kumimoji="0" lang="en-US" altLang="en-US" sz="2000" b="0" i="0" u="none" strike="noStrike" cap="none" normalizeH="0" baseline="0" dirty="0" smtClean="0">
                <a:ln>
                  <a:noFill/>
                </a:ln>
                <a:solidFill>
                  <a:srgbClr val="404040"/>
                </a:solidFill>
                <a:effectLst/>
                <a:latin typeface="Times New Roman" panose="02020603050405020304" pitchFamily="18" charset="0"/>
                <a:ea typeface="Times New Roman" panose="02020603050405020304" pitchFamily="18" charset="0"/>
                <a:cs typeface="Times New Roman" panose="02020603050405020304" pitchFamily="18" charset="0"/>
                <a:sym typeface="Symbol" panose="05050102010706020507" pitchFamily="18" charset="2"/>
              </a:rPr>
              <a:t> </a:t>
            </a:r>
            <a:r>
              <a:rPr kumimoji="0" lang="en-US" altLang="en-US" sz="2000" b="0" i="0" u="none" strike="noStrike" cap="none" normalizeH="0" baseline="0" dirty="0" err="1" smtClean="0">
                <a:ln>
                  <a:noFill/>
                </a:ln>
                <a:solidFill>
                  <a:srgbClr val="404040"/>
                </a:solidFill>
                <a:effectLst/>
                <a:latin typeface="Times New Roman" panose="02020603050405020304" pitchFamily="18" charset="0"/>
                <a:ea typeface="Times New Roman" panose="02020603050405020304" pitchFamily="18" charset="0"/>
                <a:cs typeface="Times New Roman" panose="02020603050405020304" pitchFamily="18" charset="0"/>
                <a:sym typeface="Symbol" panose="05050102010706020507" pitchFamily="18" charset="2"/>
              </a:rPr>
              <a:t>trình</a:t>
            </a:r>
            <a:r>
              <a:rPr kumimoji="0" lang="en-US" altLang="en-US" sz="2000" b="0" i="0" u="none" strike="noStrike" cap="none" normalizeH="0" baseline="0" dirty="0" smtClean="0">
                <a:ln>
                  <a:noFill/>
                </a:ln>
                <a:solidFill>
                  <a:srgbClr val="404040"/>
                </a:solidFill>
                <a:effectLst/>
                <a:latin typeface="Times New Roman" panose="02020603050405020304" pitchFamily="18" charset="0"/>
                <a:ea typeface="Times New Roman" panose="02020603050405020304" pitchFamily="18" charset="0"/>
                <a:cs typeface="Times New Roman" panose="02020603050405020304" pitchFamily="18" charset="0"/>
                <a:sym typeface="Symbol" panose="05050102010706020507" pitchFamily="18" charset="2"/>
              </a:rPr>
              <a:t> </a:t>
            </a:r>
            <a:r>
              <a:rPr kumimoji="0" lang="en-US" altLang="en-US" sz="2000" b="0" i="0" u="none" strike="noStrike" cap="none" normalizeH="0" baseline="0" dirty="0" err="1" smtClean="0">
                <a:ln>
                  <a:noFill/>
                </a:ln>
                <a:solidFill>
                  <a:srgbClr val="404040"/>
                </a:solidFill>
                <a:effectLst/>
                <a:latin typeface="Times New Roman" panose="02020603050405020304" pitchFamily="18" charset="0"/>
                <a:ea typeface="Times New Roman" panose="02020603050405020304" pitchFamily="18" charset="0"/>
                <a:cs typeface="Times New Roman" panose="02020603050405020304" pitchFamily="18" charset="0"/>
                <a:sym typeface="Symbol" panose="05050102010706020507" pitchFamily="18" charset="2"/>
              </a:rPr>
              <a:t>tự</a:t>
            </a:r>
            <a:r>
              <a:rPr kumimoji="0" lang="en-US" altLang="en-US" sz="2000" b="0" i="0" u="none" strike="noStrike" cap="none" normalizeH="0" baseline="0" dirty="0" smtClean="0">
                <a:ln>
                  <a:noFill/>
                </a:ln>
                <a:solidFill>
                  <a:srgbClr val="404040"/>
                </a:solidFill>
                <a:effectLst/>
                <a:latin typeface="Times New Roman" panose="02020603050405020304" pitchFamily="18" charset="0"/>
                <a:ea typeface="Times New Roman" panose="02020603050405020304" pitchFamily="18" charset="0"/>
                <a:cs typeface="Times New Roman" panose="02020603050405020304" pitchFamily="18" charset="0"/>
                <a:sym typeface="Symbol" panose="05050102010706020507" pitchFamily="18" charset="2"/>
              </a:rPr>
              <a:t> </a:t>
            </a:r>
            <a:r>
              <a:rPr kumimoji="0" lang="en-US" altLang="en-US" sz="2000" b="0" i="0" u="none" strike="noStrike" cap="none" normalizeH="0" baseline="0" dirty="0" err="1" smtClean="0">
                <a:ln>
                  <a:noFill/>
                </a:ln>
                <a:solidFill>
                  <a:srgbClr val="404040"/>
                </a:solidFill>
                <a:effectLst/>
                <a:latin typeface="Times New Roman" panose="02020603050405020304" pitchFamily="18" charset="0"/>
                <a:ea typeface="Times New Roman" panose="02020603050405020304" pitchFamily="18" charset="0"/>
                <a:cs typeface="Times New Roman" panose="02020603050405020304" pitchFamily="18" charset="0"/>
                <a:sym typeface="Symbol" panose="05050102010706020507" pitchFamily="18" charset="2"/>
              </a:rPr>
              <a:t>nào</a:t>
            </a:r>
            <a:r>
              <a:rPr kumimoji="0" lang="en-US" altLang="en-US" sz="2000" b="0" i="0" u="none" strike="noStrike" cap="none" normalizeH="0" baseline="0" dirty="0" smtClean="0">
                <a:ln>
                  <a:noFill/>
                </a:ln>
                <a:solidFill>
                  <a:srgbClr val="404040"/>
                </a:solidFill>
                <a:effectLst/>
                <a:latin typeface="Times New Roman" panose="02020603050405020304" pitchFamily="18" charset="0"/>
                <a:ea typeface="Times New Roman" panose="02020603050405020304" pitchFamily="18" charset="0"/>
                <a:cs typeface="Times New Roman" panose="02020603050405020304" pitchFamily="18" charset="0"/>
                <a:sym typeface="Symbol" panose="05050102010706020507" pitchFamily="18" charset="2"/>
              </a:rPr>
              <a:t> </a:t>
            </a:r>
            <a:r>
              <a:rPr kumimoji="0" lang="en-US" altLang="en-US" sz="2000" b="0" i="0" u="none" strike="noStrike" cap="none" normalizeH="0" baseline="0" dirty="0" err="1" smtClean="0">
                <a:ln>
                  <a:noFill/>
                </a:ln>
                <a:solidFill>
                  <a:srgbClr val="404040"/>
                </a:solidFill>
                <a:effectLst/>
                <a:latin typeface="Times New Roman" panose="02020603050405020304" pitchFamily="18" charset="0"/>
                <a:ea typeface="Times New Roman" panose="02020603050405020304" pitchFamily="18" charset="0"/>
                <a:cs typeface="Times New Roman" panose="02020603050405020304" pitchFamily="18" charset="0"/>
                <a:sym typeface="Symbol" panose="05050102010706020507" pitchFamily="18" charset="2"/>
              </a:rPr>
              <a:t>đó</a:t>
            </a:r>
            <a:r>
              <a:rPr kumimoji="0" lang="en-US" altLang="en-US" sz="2000" b="0" i="0" u="none" strike="noStrike" cap="none" normalizeH="0" baseline="0" dirty="0" smtClean="0">
                <a:ln>
                  <a:noFill/>
                </a:ln>
                <a:solidFill>
                  <a:srgbClr val="404040"/>
                </a:solidFill>
                <a:effectLst/>
                <a:ea typeface="Times New Roman" panose="02020603050405020304" pitchFamily="18" charset="0"/>
                <a:sym typeface="Symbol" panose="05050102010706020507" pitchFamily="18" charset="2"/>
              </a:rPr>
              <a:t>.</a:t>
            </a:r>
            <a:endParaRPr kumimoji="0" lang="en-US" altLang="en-US" sz="2000" b="0"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sym typeface="Symbol" panose="05050102010706020507" pitchFamily="18" charset="2"/>
            </a:endParaRPr>
          </a:p>
          <a:p>
            <a:pPr marL="0" marR="0" lvl="0" indent="0" algn="l" defTabSz="914400" rtl="0" eaLnBrk="0" fontAlgn="base" latinLnBrk="0" hangingPunct="0">
              <a:lnSpc>
                <a:spcPct val="100000"/>
              </a:lnSpc>
              <a:spcBef>
                <a:spcPct val="0"/>
              </a:spcBef>
              <a:spcAft>
                <a:spcPct val="0"/>
              </a:spcAft>
              <a:buClrTx/>
              <a:buSzTx/>
              <a:buFontTx/>
              <a:buNone/>
              <a:tabLst>
                <a:tab pos="457200" algn="l"/>
              </a:tabLst>
            </a:pPr>
            <a:r>
              <a:rPr kumimoji="0" lang="en-US" altLang="en-US" sz="2000" b="0" i="0" u="none" strike="noStrike" cap="none" normalizeH="0" baseline="0" dirty="0" err="1" smtClean="0">
                <a:ln>
                  <a:noFill/>
                </a:ln>
                <a:solidFill>
                  <a:srgbClr val="404040"/>
                </a:solidFill>
                <a:effectLst/>
                <a:latin typeface="Times New Roman" panose="02020603050405020304" pitchFamily="18" charset="0"/>
                <a:ea typeface="Times New Roman" panose="02020603050405020304" pitchFamily="18" charset="0"/>
                <a:sym typeface="Symbol" panose="05050102010706020507" pitchFamily="18" charset="2"/>
              </a:rPr>
              <a:t>Hãy</a:t>
            </a:r>
            <a:r>
              <a:rPr kumimoji="0" lang="en-US" altLang="en-US" sz="2000" b="0" i="0" u="none" strike="noStrike" cap="none" normalizeH="0" baseline="0" dirty="0" smtClean="0">
                <a:ln>
                  <a:noFill/>
                </a:ln>
                <a:solidFill>
                  <a:srgbClr val="404040"/>
                </a:solidFill>
                <a:effectLst/>
                <a:latin typeface="Times New Roman" panose="02020603050405020304" pitchFamily="18" charset="0"/>
                <a:ea typeface="Times New Roman" panose="02020603050405020304" pitchFamily="18" charset="0"/>
                <a:sym typeface="Symbol" panose="05050102010706020507" pitchFamily="18" charset="2"/>
              </a:rPr>
              <a:t> </a:t>
            </a:r>
            <a:r>
              <a:rPr kumimoji="0" lang="en-US" altLang="en-US" sz="2000" b="0" i="0" u="none" strike="noStrike" cap="none" normalizeH="0" baseline="0" dirty="0" err="1" smtClean="0">
                <a:ln>
                  <a:noFill/>
                </a:ln>
                <a:solidFill>
                  <a:srgbClr val="404040"/>
                </a:solidFill>
                <a:effectLst/>
                <a:latin typeface="Times New Roman" panose="02020603050405020304" pitchFamily="18" charset="0"/>
                <a:ea typeface="Times New Roman" panose="02020603050405020304" pitchFamily="18" charset="0"/>
                <a:sym typeface="Symbol" panose="05050102010706020507" pitchFamily="18" charset="2"/>
              </a:rPr>
              <a:t>tính</a:t>
            </a:r>
            <a:r>
              <a:rPr kumimoji="0" lang="en-US" altLang="en-US" sz="2000" b="0" i="0" u="none" strike="noStrike" cap="none" normalizeH="0" baseline="0" dirty="0" smtClean="0">
                <a:ln>
                  <a:noFill/>
                </a:ln>
                <a:solidFill>
                  <a:srgbClr val="404040"/>
                </a:solidFill>
                <a:effectLst/>
                <a:latin typeface="Times New Roman" panose="02020603050405020304" pitchFamily="18" charset="0"/>
                <a:ea typeface="Times New Roman" panose="02020603050405020304" pitchFamily="18" charset="0"/>
                <a:sym typeface="Symbol" panose="05050102010706020507" pitchFamily="18" charset="2"/>
              </a:rPr>
              <a:t> </a:t>
            </a:r>
            <a:r>
              <a:rPr kumimoji="0" lang="en-US" altLang="en-US" sz="2000" b="0" i="0" u="none" strike="noStrike" cap="none" normalizeH="0" baseline="0" dirty="0" err="1" smtClean="0">
                <a:ln>
                  <a:noFill/>
                </a:ln>
                <a:solidFill>
                  <a:srgbClr val="404040"/>
                </a:solidFill>
                <a:effectLst/>
                <a:latin typeface="Times New Roman" panose="02020603050405020304" pitchFamily="18" charset="0"/>
                <a:ea typeface="Times New Roman" panose="02020603050405020304" pitchFamily="18" charset="0"/>
                <a:sym typeface="Symbol" panose="05050102010706020507" pitchFamily="18" charset="2"/>
              </a:rPr>
              <a:t>diện</a:t>
            </a:r>
            <a:r>
              <a:rPr kumimoji="0" lang="en-US" altLang="en-US" sz="2000" b="0" i="0" u="none" strike="noStrike" cap="none" normalizeH="0" baseline="0" dirty="0" smtClean="0">
                <a:ln>
                  <a:noFill/>
                </a:ln>
                <a:solidFill>
                  <a:srgbClr val="404040"/>
                </a:solidFill>
                <a:effectLst/>
                <a:latin typeface="Times New Roman" panose="02020603050405020304" pitchFamily="18" charset="0"/>
                <a:ea typeface="Times New Roman" panose="02020603050405020304" pitchFamily="18" charset="0"/>
                <a:sym typeface="Symbol" panose="05050102010706020507" pitchFamily="18" charset="2"/>
              </a:rPr>
              <a:t> </a:t>
            </a:r>
            <a:r>
              <a:rPr kumimoji="0" lang="en-US" altLang="en-US" sz="2000" b="0" i="0" u="none" strike="noStrike" cap="none" normalizeH="0" baseline="0" dirty="0" err="1" smtClean="0">
                <a:ln>
                  <a:noFill/>
                </a:ln>
                <a:solidFill>
                  <a:srgbClr val="404040"/>
                </a:solidFill>
                <a:effectLst/>
                <a:latin typeface="Times New Roman" panose="02020603050405020304" pitchFamily="18" charset="0"/>
                <a:ea typeface="Times New Roman" panose="02020603050405020304" pitchFamily="18" charset="0"/>
                <a:sym typeface="Symbol" panose="05050102010706020507" pitchFamily="18" charset="2"/>
              </a:rPr>
              <a:t>tích</a:t>
            </a:r>
            <a:r>
              <a:rPr kumimoji="0" lang="en-US" altLang="en-US" sz="2000" b="0" i="0" u="none" strike="noStrike" cap="none" normalizeH="0" baseline="0" dirty="0" smtClean="0">
                <a:ln>
                  <a:noFill/>
                </a:ln>
                <a:solidFill>
                  <a:srgbClr val="404040"/>
                </a:solidFill>
                <a:effectLst/>
                <a:latin typeface="Times New Roman" panose="02020603050405020304" pitchFamily="18" charset="0"/>
                <a:ea typeface="Times New Roman" panose="02020603050405020304" pitchFamily="18" charset="0"/>
                <a:sym typeface="Symbol" panose="05050102010706020507" pitchFamily="18" charset="2"/>
              </a:rPr>
              <a:t> </a:t>
            </a:r>
            <a:r>
              <a:rPr kumimoji="0" lang="en-US" altLang="en-US" sz="2000" b="0" i="0" u="none" strike="noStrike" cap="none" normalizeH="0" baseline="0" dirty="0" err="1" smtClean="0">
                <a:ln>
                  <a:noFill/>
                </a:ln>
                <a:solidFill>
                  <a:srgbClr val="404040"/>
                </a:solidFill>
                <a:effectLst/>
                <a:latin typeface="Times New Roman" panose="02020603050405020304" pitchFamily="18" charset="0"/>
                <a:ea typeface="Times New Roman" panose="02020603050405020304" pitchFamily="18" charset="0"/>
                <a:sym typeface="Symbol" panose="05050102010706020507" pitchFamily="18" charset="2"/>
              </a:rPr>
              <a:t>của</a:t>
            </a:r>
            <a:r>
              <a:rPr kumimoji="0" lang="en-US" altLang="en-US" sz="2000" b="0" i="0" u="none" strike="noStrike" cap="none" normalizeH="0" baseline="0" dirty="0" smtClean="0">
                <a:ln>
                  <a:noFill/>
                </a:ln>
                <a:solidFill>
                  <a:srgbClr val="404040"/>
                </a:solidFill>
                <a:effectLst/>
                <a:latin typeface="Times New Roman" panose="02020603050405020304" pitchFamily="18" charset="0"/>
                <a:ea typeface="Times New Roman" panose="02020603050405020304" pitchFamily="18" charset="0"/>
                <a:sym typeface="Symbol" panose="05050102010706020507" pitchFamily="18" charset="2"/>
              </a:rPr>
              <a:t> </a:t>
            </a:r>
            <a:r>
              <a:rPr kumimoji="0" lang="en-US" altLang="en-US" sz="2000" b="0" i="0" u="none" strike="noStrike" cap="none" normalizeH="0" baseline="0" dirty="0" err="1" smtClean="0">
                <a:ln>
                  <a:noFill/>
                </a:ln>
                <a:solidFill>
                  <a:srgbClr val="404040"/>
                </a:solidFill>
                <a:effectLst/>
                <a:latin typeface="Times New Roman" panose="02020603050405020304" pitchFamily="18" charset="0"/>
                <a:ea typeface="Times New Roman" panose="02020603050405020304" pitchFamily="18" charset="0"/>
                <a:sym typeface="Symbol" panose="05050102010706020507" pitchFamily="18" charset="2"/>
              </a:rPr>
              <a:t>đa</a:t>
            </a:r>
            <a:r>
              <a:rPr kumimoji="0" lang="en-US" altLang="en-US" sz="2000" b="0" i="0" u="none" strike="noStrike" cap="none" normalizeH="0" baseline="0" dirty="0" smtClean="0">
                <a:ln>
                  <a:noFill/>
                </a:ln>
                <a:solidFill>
                  <a:srgbClr val="404040"/>
                </a:solidFill>
                <a:effectLst/>
                <a:latin typeface="Times New Roman" panose="02020603050405020304" pitchFamily="18" charset="0"/>
                <a:ea typeface="Times New Roman" panose="02020603050405020304" pitchFamily="18" charset="0"/>
                <a:sym typeface="Symbol" panose="05050102010706020507" pitchFamily="18" charset="2"/>
              </a:rPr>
              <a:t> </a:t>
            </a:r>
            <a:r>
              <a:rPr kumimoji="0" lang="en-US" altLang="en-US" sz="2000" b="0" i="0" u="none" strike="noStrike" cap="none" normalizeH="0" baseline="0" dirty="0" err="1" smtClean="0">
                <a:ln>
                  <a:noFill/>
                </a:ln>
                <a:solidFill>
                  <a:srgbClr val="404040"/>
                </a:solidFill>
                <a:effectLst/>
                <a:latin typeface="Times New Roman" panose="02020603050405020304" pitchFamily="18" charset="0"/>
                <a:ea typeface="Times New Roman" panose="02020603050405020304" pitchFamily="18" charset="0"/>
                <a:sym typeface="Symbol" panose="05050102010706020507" pitchFamily="18" charset="2"/>
              </a:rPr>
              <a:t>giác</a:t>
            </a:r>
            <a:r>
              <a:rPr kumimoji="0" lang="en-US" altLang="en-US" sz="2000" b="0" i="0" u="none" strike="noStrike" cap="none" normalizeH="0" baseline="0" dirty="0" smtClean="0">
                <a:ln>
                  <a:noFill/>
                </a:ln>
                <a:solidFill>
                  <a:srgbClr val="404040"/>
                </a:solidFill>
                <a:effectLst/>
                <a:latin typeface="Times New Roman" panose="02020603050405020304" pitchFamily="18" charset="0"/>
                <a:ea typeface="Times New Roman" panose="02020603050405020304" pitchFamily="18" charset="0"/>
                <a:sym typeface="Symbol" panose="05050102010706020507" pitchFamily="18" charset="2"/>
              </a:rPr>
              <a:t> </a:t>
            </a:r>
            <a:r>
              <a:rPr kumimoji="0" lang="en-US" altLang="en-US" sz="2000" b="0" i="0" u="none" strike="noStrike" cap="none" normalizeH="0" baseline="0" dirty="0" err="1" smtClean="0">
                <a:ln>
                  <a:noFill/>
                </a:ln>
                <a:solidFill>
                  <a:srgbClr val="404040"/>
                </a:solidFill>
                <a:effectLst/>
                <a:latin typeface="Times New Roman" panose="02020603050405020304" pitchFamily="18" charset="0"/>
                <a:ea typeface="Times New Roman" panose="02020603050405020304" pitchFamily="18" charset="0"/>
                <a:sym typeface="Symbol" panose="05050102010706020507" pitchFamily="18" charset="2"/>
              </a:rPr>
              <a:t>tạo</a:t>
            </a:r>
            <a:r>
              <a:rPr kumimoji="0" lang="en-US" altLang="en-US" sz="2000" b="0" i="0" u="none" strike="noStrike" cap="none" normalizeH="0" baseline="0" dirty="0" smtClean="0">
                <a:ln>
                  <a:noFill/>
                </a:ln>
                <a:solidFill>
                  <a:srgbClr val="404040"/>
                </a:solidFill>
                <a:effectLst/>
                <a:latin typeface="Times New Roman" panose="02020603050405020304" pitchFamily="18" charset="0"/>
                <a:ea typeface="Times New Roman" panose="02020603050405020304" pitchFamily="18" charset="0"/>
                <a:sym typeface="Symbol" panose="05050102010706020507" pitchFamily="18" charset="2"/>
              </a:rPr>
              <a:t> </a:t>
            </a:r>
            <a:r>
              <a:rPr kumimoji="0" lang="en-US" altLang="en-US" sz="2000" b="0" i="0" u="none" strike="noStrike" cap="none" normalizeH="0" baseline="0" dirty="0" err="1" smtClean="0">
                <a:ln>
                  <a:noFill/>
                </a:ln>
                <a:solidFill>
                  <a:srgbClr val="404040"/>
                </a:solidFill>
                <a:effectLst/>
                <a:latin typeface="Times New Roman" panose="02020603050405020304" pitchFamily="18" charset="0"/>
                <a:ea typeface="Times New Roman" panose="02020603050405020304" pitchFamily="18" charset="0"/>
                <a:sym typeface="Symbol" panose="05050102010706020507" pitchFamily="18" charset="2"/>
              </a:rPr>
              <a:t>bởi</a:t>
            </a:r>
            <a:r>
              <a:rPr kumimoji="0" lang="en-US" altLang="en-US" sz="2000" b="0" i="0" u="none" strike="noStrike" cap="none" normalizeH="0" baseline="0" dirty="0" smtClean="0">
                <a:ln>
                  <a:noFill/>
                </a:ln>
                <a:solidFill>
                  <a:srgbClr val="404040"/>
                </a:solidFill>
                <a:effectLst/>
                <a:latin typeface="Times New Roman" panose="02020603050405020304" pitchFamily="18" charset="0"/>
                <a:ea typeface="Times New Roman" panose="02020603050405020304" pitchFamily="18" charset="0"/>
                <a:sym typeface="Symbol" panose="05050102010706020507" pitchFamily="18" charset="2"/>
              </a:rPr>
              <a:t> </a:t>
            </a:r>
            <a:r>
              <a:rPr kumimoji="0" lang="en-US" altLang="en-US" sz="2000" b="0" i="0" u="none" strike="noStrike" cap="none" normalizeH="0" baseline="0" dirty="0" err="1" smtClean="0">
                <a:ln>
                  <a:noFill/>
                </a:ln>
                <a:solidFill>
                  <a:srgbClr val="404040"/>
                </a:solidFill>
                <a:effectLst/>
                <a:latin typeface="Times New Roman" panose="02020603050405020304" pitchFamily="18" charset="0"/>
                <a:ea typeface="Times New Roman" panose="02020603050405020304" pitchFamily="18" charset="0"/>
                <a:sym typeface="Symbol" panose="05050102010706020507" pitchFamily="18" charset="2"/>
              </a:rPr>
              <a:t>đường</a:t>
            </a:r>
            <a:r>
              <a:rPr kumimoji="0" lang="en-US" altLang="en-US" sz="2000" b="0" i="0" u="none" strike="noStrike" cap="none" normalizeH="0" baseline="0" dirty="0" smtClean="0">
                <a:ln>
                  <a:noFill/>
                </a:ln>
                <a:solidFill>
                  <a:srgbClr val="404040"/>
                </a:solidFill>
                <a:effectLst/>
                <a:latin typeface="Times New Roman" panose="02020603050405020304" pitchFamily="18" charset="0"/>
                <a:ea typeface="Times New Roman" panose="02020603050405020304" pitchFamily="18" charset="0"/>
                <a:sym typeface="Symbol" panose="05050102010706020507" pitchFamily="18" charset="2"/>
              </a:rPr>
              <a:t> </a:t>
            </a:r>
            <a:r>
              <a:rPr kumimoji="0" lang="en-US" altLang="en-US" sz="2000" b="0" i="0" u="none" strike="noStrike" cap="none" normalizeH="0" baseline="0" dirty="0" err="1" smtClean="0">
                <a:ln>
                  <a:noFill/>
                </a:ln>
                <a:solidFill>
                  <a:srgbClr val="404040"/>
                </a:solidFill>
                <a:effectLst/>
                <a:latin typeface="Times New Roman" panose="02020603050405020304" pitchFamily="18" charset="0"/>
                <a:ea typeface="Times New Roman" panose="02020603050405020304" pitchFamily="18" charset="0"/>
                <a:sym typeface="Symbol" panose="05050102010706020507" pitchFamily="18" charset="2"/>
              </a:rPr>
              <a:t>gấp</a:t>
            </a:r>
            <a:r>
              <a:rPr kumimoji="0" lang="en-US" altLang="en-US" sz="2000" b="0" i="0" u="none" strike="noStrike" cap="none" normalizeH="0" baseline="0" dirty="0" smtClean="0">
                <a:ln>
                  <a:noFill/>
                </a:ln>
                <a:solidFill>
                  <a:srgbClr val="404040"/>
                </a:solidFill>
                <a:effectLst/>
                <a:latin typeface="Times New Roman" panose="02020603050405020304" pitchFamily="18" charset="0"/>
                <a:ea typeface="Times New Roman" panose="02020603050405020304" pitchFamily="18" charset="0"/>
                <a:sym typeface="Symbol" panose="05050102010706020507" pitchFamily="18" charset="2"/>
              </a:rPr>
              <a:t> </a:t>
            </a:r>
            <a:r>
              <a:rPr kumimoji="0" lang="en-US" altLang="en-US" sz="2000" b="0" i="0" u="none" strike="noStrike" cap="none" normalizeH="0" baseline="0" dirty="0" err="1" smtClean="0">
                <a:ln>
                  <a:noFill/>
                </a:ln>
                <a:solidFill>
                  <a:srgbClr val="404040"/>
                </a:solidFill>
                <a:effectLst/>
                <a:latin typeface="Times New Roman" panose="02020603050405020304" pitchFamily="18" charset="0"/>
                <a:ea typeface="Times New Roman" panose="02020603050405020304" pitchFamily="18" charset="0"/>
                <a:sym typeface="Symbol" panose="05050102010706020507" pitchFamily="18" charset="2"/>
              </a:rPr>
              <a:t>khúc</a:t>
            </a:r>
            <a:r>
              <a:rPr kumimoji="0" lang="en-US" altLang="en-US" sz="2000" b="0" i="0" u="none" strike="noStrike" cap="none" normalizeH="0" baseline="0" dirty="0" smtClean="0">
                <a:ln>
                  <a:noFill/>
                </a:ln>
                <a:solidFill>
                  <a:srgbClr val="404040"/>
                </a:solidFill>
                <a:effectLst/>
                <a:latin typeface="Times New Roman" panose="02020603050405020304" pitchFamily="18" charset="0"/>
                <a:ea typeface="Times New Roman" panose="02020603050405020304" pitchFamily="18" charset="0"/>
                <a:sym typeface="Symbol" panose="05050102010706020507" pitchFamily="18" charset="2"/>
              </a:rPr>
              <a:t> </a:t>
            </a:r>
            <a:r>
              <a:rPr kumimoji="0" lang="en-US" altLang="en-US" sz="2000" b="0" i="0" u="none" strike="noStrike" cap="none" normalizeH="0" baseline="0" dirty="0" err="1" smtClean="0">
                <a:ln>
                  <a:noFill/>
                </a:ln>
                <a:solidFill>
                  <a:srgbClr val="404040"/>
                </a:solidFill>
                <a:effectLst/>
                <a:latin typeface="Times New Roman" panose="02020603050405020304" pitchFamily="18" charset="0"/>
                <a:ea typeface="Times New Roman" panose="02020603050405020304" pitchFamily="18" charset="0"/>
                <a:sym typeface="Symbol" panose="05050102010706020507" pitchFamily="18" charset="2"/>
              </a:rPr>
              <a:t>này</a:t>
            </a:r>
            <a:r>
              <a:rPr kumimoji="0" lang="en-US" altLang="en-US" sz="2000" b="0" i="0" u="none" strike="noStrike" cap="none" normalizeH="0" baseline="0" dirty="0" smtClean="0">
                <a:ln>
                  <a:noFill/>
                </a:ln>
                <a:solidFill>
                  <a:srgbClr val="404040"/>
                </a:solidFill>
                <a:effectLst/>
                <a:latin typeface="Times New Roman" panose="02020603050405020304" pitchFamily="18" charset="0"/>
                <a:ea typeface="Times New Roman" panose="02020603050405020304" pitchFamily="18" charset="0"/>
                <a:sym typeface="Symbol" panose="05050102010706020507" pitchFamily="18" charset="2"/>
              </a:rPr>
              <a:t>.</a:t>
            </a:r>
            <a:r>
              <a:rPr kumimoji="0" lang="en-US" altLang="en-US" sz="2000" b="0"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sym typeface="Symbol" panose="05050102010706020507" pitchFamily="18" charset="2"/>
              </a:rPr>
              <a:t> </a:t>
            </a:r>
            <a:endParaRPr kumimoji="0" lang="en-US" altLang="en-US" sz="2000" b="0" i="0" u="none" strike="noStrike" cap="none" normalizeH="0" baseline="0" dirty="0" smtClean="0">
              <a:ln>
                <a:noFill/>
              </a:ln>
              <a:solidFill>
                <a:srgbClr val="404040"/>
              </a:solidFill>
              <a:effectLst/>
              <a:latin typeface="Times New Roman" panose="02020603050405020304" pitchFamily="18" charset="0"/>
              <a:ea typeface="Times New Roman" panose="02020603050405020304" pitchFamily="18" charset="0"/>
              <a:sym typeface="Symbol" panose="05050102010706020507" pitchFamily="18" charset="2"/>
            </a:endParaRPr>
          </a:p>
          <a:p>
            <a:pPr marL="0" marR="0" lvl="0" indent="0" algn="l" defTabSz="914400" rtl="0" eaLnBrk="0" fontAlgn="base" latinLnBrk="0" hangingPunct="0">
              <a:lnSpc>
                <a:spcPct val="100000"/>
              </a:lnSpc>
              <a:spcBef>
                <a:spcPct val="0"/>
              </a:spcBef>
              <a:spcAft>
                <a:spcPct val="0"/>
              </a:spcAft>
              <a:buClrTx/>
              <a:buSzTx/>
              <a:buFontTx/>
              <a:buNone/>
              <a:tabLst>
                <a:tab pos="457200" algn="l"/>
              </a:tabLst>
            </a:pPr>
            <a:r>
              <a:rPr kumimoji="0" lang="en-US" altLang="en-US" sz="2000" b="1" i="1" u="none" strike="noStrike" cap="none" normalizeH="0" baseline="0" dirty="0" err="1" smtClean="0">
                <a:ln>
                  <a:noFill/>
                </a:ln>
                <a:solidFill>
                  <a:srgbClr val="000000"/>
                </a:solidFill>
                <a:effectLst/>
                <a:latin typeface="Times New Roman" panose="02020603050405020304" pitchFamily="18" charset="0"/>
                <a:ea typeface="Times New Roman" panose="02020603050405020304" pitchFamily="18" charset="0"/>
                <a:sym typeface="Symbol" panose="05050102010706020507" pitchFamily="18" charset="2"/>
              </a:rPr>
              <a:t>Dữ</a:t>
            </a:r>
            <a:r>
              <a:rPr kumimoji="0" lang="en-US" altLang="en-US" sz="2000" b="1" i="1" u="none" strike="noStrike" cap="none" normalizeH="0" baseline="0" dirty="0" smtClean="0">
                <a:ln>
                  <a:noFill/>
                </a:ln>
                <a:solidFill>
                  <a:srgbClr val="000000"/>
                </a:solidFill>
                <a:effectLst/>
                <a:latin typeface="Times New Roman" panose="02020603050405020304" pitchFamily="18" charset="0"/>
                <a:ea typeface="Times New Roman" panose="02020603050405020304" pitchFamily="18" charset="0"/>
                <a:sym typeface="Symbol" panose="05050102010706020507" pitchFamily="18" charset="2"/>
              </a:rPr>
              <a:t> </a:t>
            </a:r>
            <a:r>
              <a:rPr kumimoji="0" lang="en-US" altLang="en-US" sz="2000" b="1" i="1" u="none" strike="noStrike" cap="none" normalizeH="0" baseline="0" dirty="0" err="1" smtClean="0">
                <a:ln>
                  <a:noFill/>
                </a:ln>
                <a:solidFill>
                  <a:srgbClr val="000000"/>
                </a:solidFill>
                <a:effectLst/>
                <a:latin typeface="Times New Roman" panose="02020603050405020304" pitchFamily="18" charset="0"/>
                <a:ea typeface="Times New Roman" panose="02020603050405020304" pitchFamily="18" charset="0"/>
                <a:sym typeface="Symbol" panose="05050102010706020507" pitchFamily="18" charset="2"/>
              </a:rPr>
              <a:t>liệu</a:t>
            </a:r>
            <a:r>
              <a:rPr kumimoji="0" lang="en-US" altLang="en-US" sz="2000" b="1" i="1" u="none" strike="noStrike" cap="none" normalizeH="0" baseline="0" dirty="0" smtClean="0">
                <a:ln>
                  <a:noFill/>
                </a:ln>
                <a:solidFill>
                  <a:srgbClr val="000000"/>
                </a:solidFill>
                <a:effectLst/>
                <a:latin typeface="Times New Roman" panose="02020603050405020304" pitchFamily="18" charset="0"/>
                <a:ea typeface="Times New Roman" panose="02020603050405020304" pitchFamily="18" charset="0"/>
                <a:sym typeface="Symbol" panose="05050102010706020507" pitchFamily="18" charset="2"/>
              </a:rPr>
              <a:t>: </a:t>
            </a:r>
            <a:r>
              <a:rPr kumimoji="0" lang="en-US" altLang="en-US" sz="2000" b="0" i="0" u="none" strike="noStrike" cap="none" normalizeH="0" baseline="0" dirty="0" err="1" smtClean="0">
                <a:ln>
                  <a:noFill/>
                </a:ln>
                <a:solidFill>
                  <a:srgbClr val="404040"/>
                </a:solidFill>
                <a:effectLst/>
                <a:latin typeface="Times New Roman" panose="02020603050405020304" pitchFamily="18" charset="0"/>
                <a:ea typeface="Times New Roman" panose="02020603050405020304" pitchFamily="18" charset="0"/>
                <a:sym typeface="Symbol" panose="05050102010706020507" pitchFamily="18" charset="2"/>
              </a:rPr>
              <a:t>vào</a:t>
            </a:r>
            <a:r>
              <a:rPr kumimoji="0" lang="en-US" altLang="en-US" sz="2000" b="0" i="0" u="none" strike="noStrike" cap="none" normalizeH="0" baseline="0" dirty="0" smtClean="0">
                <a:ln>
                  <a:noFill/>
                </a:ln>
                <a:solidFill>
                  <a:srgbClr val="404040"/>
                </a:solidFill>
                <a:effectLst/>
                <a:latin typeface="Times New Roman" panose="02020603050405020304" pitchFamily="18" charset="0"/>
                <a:ea typeface="Times New Roman" panose="02020603050405020304" pitchFamily="18" charset="0"/>
                <a:sym typeface="Symbol" panose="05050102010706020507" pitchFamily="18" charset="2"/>
              </a:rPr>
              <a:t> </a:t>
            </a:r>
            <a:r>
              <a:rPr kumimoji="0" lang="en-US" altLang="en-US" sz="2000" b="0" i="0" u="none" strike="noStrike" cap="none" normalizeH="0" baseline="0" dirty="0" err="1" smtClean="0">
                <a:ln>
                  <a:noFill/>
                </a:ln>
                <a:solidFill>
                  <a:srgbClr val="404040"/>
                </a:solidFill>
                <a:effectLst/>
                <a:latin typeface="Times New Roman" panose="02020603050405020304" pitchFamily="18" charset="0"/>
                <a:ea typeface="Times New Roman" panose="02020603050405020304" pitchFamily="18" charset="0"/>
                <a:sym typeface="Symbol" panose="05050102010706020507" pitchFamily="18" charset="2"/>
              </a:rPr>
              <a:t>từ</a:t>
            </a:r>
            <a:r>
              <a:rPr kumimoji="0" lang="en-US" altLang="en-US" sz="2000" b="0" i="0" u="none" strike="noStrike" cap="none" normalizeH="0" baseline="0" dirty="0" smtClean="0">
                <a:ln>
                  <a:noFill/>
                </a:ln>
                <a:solidFill>
                  <a:srgbClr val="404040"/>
                </a:solidFill>
                <a:effectLst/>
                <a:latin typeface="Times New Roman" panose="02020603050405020304" pitchFamily="18" charset="0"/>
                <a:ea typeface="Times New Roman" panose="02020603050405020304" pitchFamily="18" charset="0"/>
                <a:sym typeface="Symbol" panose="05050102010706020507" pitchFamily="18" charset="2"/>
              </a:rPr>
              <a:t> file POLYG.INP:</a:t>
            </a:r>
            <a:endParaRPr kumimoji="0" lang="en-US" altLang="en-US" sz="2000" b="0"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sym typeface="Symbol" panose="05050102010706020507" pitchFamily="18" charset="2"/>
            </a:endParaRPr>
          </a:p>
          <a:p>
            <a:pPr marL="0" marR="0" lvl="0" indent="0" algn="l" defTabSz="914400" rtl="0" eaLnBrk="0" fontAlgn="base" latinLnBrk="0" hangingPunct="0">
              <a:lnSpc>
                <a:spcPct val="100000"/>
              </a:lnSpc>
              <a:spcBef>
                <a:spcPct val="0"/>
              </a:spcBef>
              <a:spcAft>
                <a:spcPct val="0"/>
              </a:spcAft>
              <a:buClrTx/>
              <a:buSzTx/>
              <a:buFontTx/>
              <a:buChar char="•"/>
              <a:tabLst>
                <a:tab pos="457200" algn="l"/>
              </a:tabLst>
            </a:pPr>
            <a:r>
              <a:rPr kumimoji="0" lang="en-US" altLang="en-US" sz="2000" b="0" i="0" u="none" strike="noStrike" cap="none" normalizeH="0" baseline="0" dirty="0" smtClean="0">
                <a:ln>
                  <a:noFill/>
                </a:ln>
                <a:solidFill>
                  <a:srgbClr val="404040"/>
                </a:solidFill>
                <a:effectLst/>
                <a:latin typeface="Times New Roman" panose="02020603050405020304" pitchFamily="18" charset="0"/>
                <a:ea typeface="Calibri" panose="020F0502020204030204" pitchFamily="34" charset="0"/>
                <a:cs typeface="Times New Roman" panose="02020603050405020304" pitchFamily="18" charset="0"/>
                <a:sym typeface="Symbol" panose="05050102010706020507" pitchFamily="18" charset="2"/>
              </a:rPr>
              <a:t>  </a:t>
            </a:r>
            <a:r>
              <a:rPr kumimoji="0" lang="en-US" altLang="en-US" sz="2000" b="0" i="0" u="none" strike="noStrike" cap="none" normalizeH="0" baseline="0" dirty="0" err="1" smtClean="0">
                <a:ln>
                  <a:noFill/>
                </a:ln>
                <a:solidFill>
                  <a:srgbClr val="404040"/>
                </a:solidFill>
                <a:effectLst/>
                <a:latin typeface="Times New Roman" panose="02020603050405020304" pitchFamily="18" charset="0"/>
                <a:ea typeface="Calibri" panose="020F0502020204030204" pitchFamily="34" charset="0"/>
                <a:cs typeface="Times New Roman" panose="02020603050405020304" pitchFamily="18" charset="0"/>
                <a:sym typeface="Symbol" panose="05050102010706020507" pitchFamily="18" charset="2"/>
              </a:rPr>
              <a:t>Dòng</a:t>
            </a:r>
            <a:r>
              <a:rPr kumimoji="0" lang="en-US" altLang="en-US" sz="2000" b="0" i="0" u="none" strike="noStrike" cap="none" normalizeH="0" baseline="0" dirty="0" smtClean="0">
                <a:ln>
                  <a:noFill/>
                </a:ln>
                <a:solidFill>
                  <a:srgbClr val="404040"/>
                </a:solidFill>
                <a:effectLst/>
                <a:latin typeface="Times New Roman" panose="02020603050405020304" pitchFamily="18" charset="0"/>
                <a:ea typeface="Calibri" panose="020F0502020204030204" pitchFamily="34" charset="0"/>
                <a:cs typeface="Times New Roman" panose="02020603050405020304" pitchFamily="18" charset="0"/>
                <a:sym typeface="Symbol" panose="05050102010706020507" pitchFamily="18" charset="2"/>
              </a:rPr>
              <a:t> </a:t>
            </a:r>
            <a:r>
              <a:rPr kumimoji="0" lang="en-US" altLang="en-US" sz="2000" b="0" i="0" u="none" strike="noStrike" cap="none" normalizeH="0" baseline="0" dirty="0" err="1" smtClean="0">
                <a:ln>
                  <a:noFill/>
                </a:ln>
                <a:solidFill>
                  <a:srgbClr val="404040"/>
                </a:solidFill>
                <a:effectLst/>
                <a:latin typeface="Times New Roman" panose="02020603050405020304" pitchFamily="18" charset="0"/>
                <a:ea typeface="Calibri" panose="020F0502020204030204" pitchFamily="34" charset="0"/>
                <a:cs typeface="Times New Roman" panose="02020603050405020304" pitchFamily="18" charset="0"/>
                <a:sym typeface="Symbol" panose="05050102010706020507" pitchFamily="18" charset="2"/>
              </a:rPr>
              <a:t>đầu</a:t>
            </a:r>
            <a:r>
              <a:rPr kumimoji="0" lang="en-US" altLang="en-US" sz="2000" b="0" i="0" u="none" strike="noStrike" cap="none" normalizeH="0" baseline="0" dirty="0" smtClean="0">
                <a:ln>
                  <a:noFill/>
                </a:ln>
                <a:solidFill>
                  <a:srgbClr val="404040"/>
                </a:solidFill>
                <a:effectLst/>
                <a:latin typeface="Times New Roman" panose="02020603050405020304" pitchFamily="18" charset="0"/>
                <a:ea typeface="Calibri" panose="020F0502020204030204" pitchFamily="34" charset="0"/>
                <a:cs typeface="Times New Roman" panose="02020603050405020304" pitchFamily="18" charset="0"/>
                <a:sym typeface="Symbol" panose="05050102010706020507" pitchFamily="18" charset="2"/>
              </a:rPr>
              <a:t> </a:t>
            </a:r>
            <a:r>
              <a:rPr kumimoji="0" lang="en-US" altLang="en-US" sz="2000" b="0" i="0" u="none" strike="noStrike" cap="none" normalizeH="0" baseline="0" dirty="0" err="1" smtClean="0">
                <a:ln>
                  <a:noFill/>
                </a:ln>
                <a:solidFill>
                  <a:srgbClr val="404040"/>
                </a:solidFill>
                <a:effectLst/>
                <a:latin typeface="Times New Roman" panose="02020603050405020304" pitchFamily="18" charset="0"/>
                <a:ea typeface="Calibri" panose="020F0502020204030204" pitchFamily="34" charset="0"/>
                <a:cs typeface="Times New Roman" panose="02020603050405020304" pitchFamily="18" charset="0"/>
                <a:sym typeface="Symbol" panose="05050102010706020507" pitchFamily="18" charset="2"/>
              </a:rPr>
              <a:t>tiên</a:t>
            </a:r>
            <a:r>
              <a:rPr kumimoji="0" lang="en-US" altLang="en-US" sz="2000" b="0" i="0" u="none" strike="noStrike" cap="none" normalizeH="0" baseline="0" dirty="0" smtClean="0">
                <a:ln>
                  <a:noFill/>
                </a:ln>
                <a:solidFill>
                  <a:srgbClr val="404040"/>
                </a:solidFill>
                <a:effectLst/>
                <a:latin typeface="Times New Roman" panose="02020603050405020304" pitchFamily="18" charset="0"/>
                <a:ea typeface="Calibri" panose="020F0502020204030204" pitchFamily="34" charset="0"/>
                <a:cs typeface="Times New Roman" panose="02020603050405020304" pitchFamily="18" charset="0"/>
                <a:sym typeface="Symbol" panose="05050102010706020507" pitchFamily="18" charset="2"/>
              </a:rPr>
              <a:t> </a:t>
            </a:r>
            <a:r>
              <a:rPr kumimoji="0" lang="en-US" altLang="en-US" sz="2000" b="0" i="0" u="none" strike="noStrike" cap="none" normalizeH="0" baseline="0" dirty="0" err="1" smtClean="0">
                <a:ln>
                  <a:noFill/>
                </a:ln>
                <a:solidFill>
                  <a:srgbClr val="404040"/>
                </a:solidFill>
                <a:effectLst/>
                <a:latin typeface="Times New Roman" panose="02020603050405020304" pitchFamily="18" charset="0"/>
                <a:ea typeface="Calibri" panose="020F0502020204030204" pitchFamily="34" charset="0"/>
                <a:cs typeface="Times New Roman" panose="02020603050405020304" pitchFamily="18" charset="0"/>
                <a:sym typeface="Symbol" panose="05050102010706020507" pitchFamily="18" charset="2"/>
              </a:rPr>
              <a:t>chứ</a:t>
            </a:r>
            <a:r>
              <a:rPr kumimoji="0" lang="en-US" altLang="en-US" sz="2000" b="0" i="0" u="none" strike="noStrike" cap="none" normalizeH="0" baseline="0" dirty="0" smtClean="0">
                <a:ln>
                  <a:noFill/>
                </a:ln>
                <a:solidFill>
                  <a:srgbClr val="404040"/>
                </a:solidFill>
                <a:effectLst/>
                <a:latin typeface="Times New Roman" panose="02020603050405020304" pitchFamily="18" charset="0"/>
                <a:ea typeface="Calibri" panose="020F0502020204030204" pitchFamily="34" charset="0"/>
                <a:cs typeface="Times New Roman" panose="02020603050405020304" pitchFamily="18" charset="0"/>
                <a:sym typeface="Symbol" panose="05050102010706020507" pitchFamily="18" charset="2"/>
              </a:rPr>
              <a:t> </a:t>
            </a:r>
            <a:r>
              <a:rPr kumimoji="0" lang="en-US" altLang="en-US" sz="2000" b="0" i="0" u="none" strike="noStrike" cap="none" normalizeH="0" baseline="0" dirty="0" err="1" smtClean="0">
                <a:ln>
                  <a:noFill/>
                </a:ln>
                <a:solidFill>
                  <a:srgbClr val="404040"/>
                </a:solidFill>
                <a:effectLst/>
                <a:latin typeface="Times New Roman" panose="02020603050405020304" pitchFamily="18" charset="0"/>
                <a:ea typeface="Calibri" panose="020F0502020204030204" pitchFamily="34" charset="0"/>
                <a:cs typeface="Times New Roman" panose="02020603050405020304" pitchFamily="18" charset="0"/>
                <a:sym typeface="Symbol" panose="05050102010706020507" pitchFamily="18" charset="2"/>
              </a:rPr>
              <a:t>số</a:t>
            </a:r>
            <a:r>
              <a:rPr kumimoji="0" lang="en-US" altLang="en-US" sz="2000" b="0" i="0" u="none" strike="noStrike" cap="none" normalizeH="0" baseline="0" dirty="0" smtClean="0">
                <a:ln>
                  <a:noFill/>
                </a:ln>
                <a:solidFill>
                  <a:srgbClr val="404040"/>
                </a:solidFill>
                <a:effectLst/>
                <a:latin typeface="Times New Roman" panose="02020603050405020304" pitchFamily="18" charset="0"/>
                <a:ea typeface="Calibri" panose="020F0502020204030204" pitchFamily="34" charset="0"/>
                <a:cs typeface="Times New Roman" panose="02020603050405020304" pitchFamily="18" charset="0"/>
                <a:sym typeface="Symbol" panose="05050102010706020507" pitchFamily="18" charset="2"/>
              </a:rPr>
              <a:t> </a:t>
            </a:r>
            <a:r>
              <a:rPr kumimoji="0" lang="en-US" altLang="en-US" sz="2000" b="0" i="0" u="none" strike="noStrike" cap="none" normalizeH="0" baseline="0" dirty="0" err="1" smtClean="0">
                <a:ln>
                  <a:noFill/>
                </a:ln>
                <a:solidFill>
                  <a:srgbClr val="404040"/>
                </a:solidFill>
                <a:effectLst/>
                <a:latin typeface="Times New Roman" panose="02020603050405020304" pitchFamily="18" charset="0"/>
                <a:ea typeface="Calibri" panose="020F0502020204030204" pitchFamily="34" charset="0"/>
                <a:cs typeface="Times New Roman" panose="02020603050405020304" pitchFamily="18" charset="0"/>
                <a:sym typeface="Symbol" panose="05050102010706020507" pitchFamily="18" charset="2"/>
              </a:rPr>
              <a:t>nguyên</a:t>
            </a:r>
            <a:r>
              <a:rPr kumimoji="0" lang="en-US" altLang="en-US" sz="2000" b="0" i="0" u="none" strike="noStrike" cap="none" normalizeH="0" baseline="0" dirty="0" smtClean="0">
                <a:ln>
                  <a:noFill/>
                </a:ln>
                <a:solidFill>
                  <a:srgbClr val="404040"/>
                </a:solidFill>
                <a:effectLst/>
                <a:latin typeface="Times New Roman" panose="02020603050405020304" pitchFamily="18" charset="0"/>
                <a:ea typeface="Calibri" panose="020F0502020204030204" pitchFamily="34" charset="0"/>
                <a:cs typeface="Times New Roman" panose="02020603050405020304" pitchFamily="18" charset="0"/>
                <a:sym typeface="Symbol" panose="05050102010706020507" pitchFamily="18" charset="2"/>
              </a:rPr>
              <a:t> </a:t>
            </a:r>
            <a:r>
              <a:rPr kumimoji="0" lang="en-US" altLang="en-US" sz="2000" b="1" i="1" u="none" strike="noStrike" cap="none" normalizeH="0" baseline="0" dirty="0" smtClean="0">
                <a:ln>
                  <a:noFill/>
                </a:ln>
                <a:solidFill>
                  <a:srgbClr val="404040"/>
                </a:solidFill>
                <a:effectLst/>
                <a:latin typeface="Courier New" panose="02070309020205020404" pitchFamily="49" charset="0"/>
                <a:ea typeface="Times New Roman" panose="02020603050405020304" pitchFamily="18" charset="0"/>
                <a:cs typeface="Courier New" panose="02070309020205020404" pitchFamily="49" charset="0"/>
                <a:sym typeface="Symbol" panose="05050102010706020507" pitchFamily="18" charset="2"/>
              </a:rPr>
              <a:t>n</a:t>
            </a:r>
            <a:r>
              <a:rPr kumimoji="0" lang="en-US" altLang="en-US" sz="2000" b="0" i="0" u="none" strike="noStrike" cap="none" normalizeH="0" baseline="0" dirty="0" smtClean="0">
                <a:ln>
                  <a:noFill/>
                </a:ln>
                <a:solidFill>
                  <a:srgbClr val="404040"/>
                </a:solidFill>
                <a:effectLst/>
                <a:latin typeface="Times New Roman" panose="02020603050405020304" pitchFamily="18" charset="0"/>
                <a:ea typeface="Calibri" panose="020F0502020204030204" pitchFamily="34" charset="0"/>
                <a:cs typeface="Times New Roman" panose="02020603050405020304" pitchFamily="18" charset="0"/>
                <a:sym typeface="Symbol" panose="05050102010706020507" pitchFamily="18" charset="2"/>
              </a:rPr>
              <a:t> (2 &lt; </a:t>
            </a:r>
            <a:r>
              <a:rPr kumimoji="0" lang="en-US" altLang="en-US" sz="2000" b="1" i="1" u="none" strike="noStrike" cap="none" normalizeH="0" baseline="0" dirty="0" smtClean="0">
                <a:ln>
                  <a:noFill/>
                </a:ln>
                <a:solidFill>
                  <a:srgbClr val="404040"/>
                </a:solidFill>
                <a:effectLst/>
                <a:latin typeface="Courier New" panose="02070309020205020404" pitchFamily="49" charset="0"/>
                <a:ea typeface="Times New Roman" panose="02020603050405020304" pitchFamily="18" charset="0"/>
                <a:cs typeface="Courier New" panose="02070309020205020404" pitchFamily="49" charset="0"/>
                <a:sym typeface="Symbol" panose="05050102010706020507" pitchFamily="18" charset="2"/>
              </a:rPr>
              <a:t>n</a:t>
            </a:r>
            <a:r>
              <a:rPr kumimoji="0" lang="en-US" altLang="en-US" sz="2000" b="0" i="0" u="none" strike="noStrike" cap="none" normalizeH="0" baseline="0" dirty="0" smtClean="0">
                <a:ln>
                  <a:noFill/>
                </a:ln>
                <a:solidFill>
                  <a:srgbClr val="404040"/>
                </a:solidFill>
                <a:effectLst/>
                <a:latin typeface="Times New Roman" panose="02020603050405020304" pitchFamily="18" charset="0"/>
                <a:ea typeface="Calibri" panose="020F0502020204030204" pitchFamily="34" charset="0"/>
                <a:cs typeface="Times New Roman" panose="02020603050405020304" pitchFamily="18" charset="0"/>
                <a:sym typeface="Symbol" panose="05050102010706020507" pitchFamily="18" charset="2"/>
              </a:rPr>
              <a:t> </a:t>
            </a:r>
            <a:r>
              <a:rPr kumimoji="0" lang="en-US" altLang="en-US" sz="20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sym typeface="Symbol" panose="05050102010706020507" pitchFamily="18" charset="2"/>
              </a:rPr>
              <a:t></a:t>
            </a:r>
            <a:r>
              <a:rPr kumimoji="0" lang="en-US" altLang="en-US" sz="2000" b="0" i="0" u="none" strike="noStrike" cap="none" normalizeH="0" baseline="0" dirty="0" smtClean="0">
                <a:ln>
                  <a:noFill/>
                </a:ln>
                <a:solidFill>
                  <a:srgbClr val="404040"/>
                </a:solidFill>
                <a:effectLst/>
                <a:latin typeface="Times New Roman" panose="02020603050405020304" pitchFamily="18" charset="0"/>
                <a:ea typeface="Calibri" panose="020F0502020204030204" pitchFamily="34" charset="0"/>
                <a:cs typeface="Times New Roman" panose="02020603050405020304" pitchFamily="18" charset="0"/>
              </a:rPr>
              <a:t> 10</a:t>
            </a:r>
            <a:r>
              <a:rPr kumimoji="0" lang="en-US" altLang="en-US" sz="2000" b="0" i="0" u="none" strike="noStrike" cap="none" normalizeH="0" baseline="30000" dirty="0" smtClean="0">
                <a:ln>
                  <a:noFill/>
                </a:ln>
                <a:solidFill>
                  <a:srgbClr val="404040"/>
                </a:solidFill>
                <a:effectLst/>
                <a:latin typeface="Times New Roman" panose="02020603050405020304" pitchFamily="18" charset="0"/>
                <a:ea typeface="Calibri" panose="020F0502020204030204" pitchFamily="34" charset="0"/>
                <a:cs typeface="Times New Roman" panose="02020603050405020304" pitchFamily="18" charset="0"/>
                <a:sym typeface="Symbol" panose="05050102010706020507" pitchFamily="18" charset="2"/>
              </a:rPr>
              <a:t>5</a:t>
            </a:r>
            <a:r>
              <a:rPr kumimoji="0" lang="en-US" altLang="en-US" sz="2000" b="0" i="0" u="none" strike="noStrike" cap="none" normalizeH="0" baseline="0" dirty="0" smtClean="0">
                <a:ln>
                  <a:noFill/>
                </a:ln>
                <a:solidFill>
                  <a:srgbClr val="404040"/>
                </a:solidFill>
                <a:effectLst/>
                <a:latin typeface="Times New Roman" panose="02020603050405020304" pitchFamily="18" charset="0"/>
                <a:ea typeface="Calibri" panose="020F0502020204030204" pitchFamily="34" charset="0"/>
                <a:cs typeface="Times New Roman" panose="02020603050405020304" pitchFamily="18" charset="0"/>
                <a:sym typeface="Symbol" panose="05050102010706020507" pitchFamily="18" charset="2"/>
              </a:rPr>
              <a:t>),</a:t>
            </a:r>
            <a:endParaRPr kumimoji="0" lang="en-US" altLang="en-US" sz="2000" b="0" i="0" u="none" strike="noStrike" cap="none" normalizeH="0" baseline="0" dirty="0" smtClean="0">
              <a:ln>
                <a:noFill/>
              </a:ln>
              <a:solidFill>
                <a:schemeClr val="tx1"/>
              </a:solidFill>
              <a:effectLst/>
              <a:ea typeface="Times New Roman" panose="02020603050405020304" pitchFamily="18" charset="0"/>
              <a:sym typeface="Symbol" panose="05050102010706020507" pitchFamily="18" charset="2"/>
            </a:endParaRPr>
          </a:p>
          <a:p>
            <a:pPr lvl="0">
              <a:buFontTx/>
              <a:buChar char="•"/>
            </a:pPr>
            <a:r>
              <a:rPr kumimoji="0" lang="en-US" altLang="en-US" sz="2000" b="0" i="0" u="none" strike="noStrike" cap="none" normalizeH="0" baseline="0" dirty="0" smtClean="0">
                <a:ln>
                  <a:noFill/>
                </a:ln>
                <a:solidFill>
                  <a:srgbClr val="404040"/>
                </a:solidFill>
                <a:effectLst/>
                <a:latin typeface="Times New Roman" panose="02020603050405020304" pitchFamily="18" charset="0"/>
                <a:ea typeface="Calibri" panose="020F0502020204030204" pitchFamily="34" charset="0"/>
                <a:cs typeface="Times New Roman" panose="02020603050405020304" pitchFamily="18" charset="0"/>
                <a:sym typeface="Symbol" panose="05050102010706020507" pitchFamily="18" charset="2"/>
              </a:rPr>
              <a:t>  </a:t>
            </a:r>
            <a:r>
              <a:rPr kumimoji="0" lang="en-US" altLang="en-US" sz="2000" b="0" i="0" u="none" strike="noStrike" cap="none" normalizeH="0" baseline="0" dirty="0" err="1" smtClean="0">
                <a:ln>
                  <a:noFill/>
                </a:ln>
                <a:solidFill>
                  <a:srgbClr val="404040"/>
                </a:solidFill>
                <a:effectLst/>
                <a:latin typeface="Times New Roman" panose="02020603050405020304" pitchFamily="18" charset="0"/>
                <a:ea typeface="Calibri" panose="020F0502020204030204" pitchFamily="34" charset="0"/>
                <a:cs typeface="Times New Roman" panose="02020603050405020304" pitchFamily="18" charset="0"/>
                <a:sym typeface="Symbol" panose="05050102010706020507" pitchFamily="18" charset="2"/>
              </a:rPr>
              <a:t>Dòng</a:t>
            </a:r>
            <a:r>
              <a:rPr kumimoji="0" lang="en-US" altLang="en-US" sz="2000" b="0" i="0" u="none" strike="noStrike" cap="none" normalizeH="0" baseline="0" dirty="0" smtClean="0">
                <a:ln>
                  <a:noFill/>
                </a:ln>
                <a:solidFill>
                  <a:srgbClr val="404040"/>
                </a:solidFill>
                <a:effectLst/>
                <a:latin typeface="Times New Roman" panose="02020603050405020304" pitchFamily="18" charset="0"/>
                <a:ea typeface="Calibri" panose="020F0502020204030204" pitchFamily="34" charset="0"/>
                <a:cs typeface="Times New Roman" panose="02020603050405020304" pitchFamily="18" charset="0"/>
                <a:sym typeface="Symbol" panose="05050102010706020507" pitchFamily="18" charset="2"/>
              </a:rPr>
              <a:t> </a:t>
            </a:r>
            <a:r>
              <a:rPr kumimoji="0" lang="en-US" altLang="en-US" sz="2000" b="0" i="0" u="none" strike="noStrike" cap="none" normalizeH="0" baseline="0" dirty="0" err="1" smtClean="0">
                <a:ln>
                  <a:noFill/>
                </a:ln>
                <a:solidFill>
                  <a:srgbClr val="404040"/>
                </a:solidFill>
                <a:effectLst/>
                <a:latin typeface="Times New Roman" panose="02020603050405020304" pitchFamily="18" charset="0"/>
                <a:ea typeface="Calibri" panose="020F0502020204030204" pitchFamily="34" charset="0"/>
                <a:cs typeface="Times New Roman" panose="02020603050405020304" pitchFamily="18" charset="0"/>
                <a:sym typeface="Symbol" panose="05050102010706020507" pitchFamily="18" charset="2"/>
              </a:rPr>
              <a:t>thứ</a:t>
            </a:r>
            <a:r>
              <a:rPr kumimoji="0" lang="en-US" altLang="en-US" sz="2000" b="0" i="0" u="none" strike="noStrike" cap="none" normalizeH="0" baseline="0" dirty="0" smtClean="0">
                <a:ln>
                  <a:noFill/>
                </a:ln>
                <a:solidFill>
                  <a:srgbClr val="404040"/>
                </a:solidFill>
                <a:effectLst/>
                <a:latin typeface="Times New Roman" panose="02020603050405020304" pitchFamily="18" charset="0"/>
                <a:ea typeface="Calibri" panose="020F0502020204030204" pitchFamily="34" charset="0"/>
                <a:cs typeface="Times New Roman" panose="02020603050405020304" pitchFamily="18" charset="0"/>
                <a:sym typeface="Symbol" panose="05050102010706020507" pitchFamily="18" charset="2"/>
              </a:rPr>
              <a:t> </a:t>
            </a:r>
            <a:r>
              <a:rPr kumimoji="0" lang="en-US" altLang="en-US" sz="2000" b="1" i="1" u="none" strike="noStrike" cap="none" normalizeH="0" baseline="0" dirty="0" err="1" smtClean="0">
                <a:ln>
                  <a:noFill/>
                </a:ln>
                <a:solidFill>
                  <a:srgbClr val="404040"/>
                </a:solidFill>
                <a:effectLst/>
                <a:latin typeface="Courier New" panose="02070309020205020404" pitchFamily="49" charset="0"/>
                <a:ea typeface="Times New Roman" panose="02020603050405020304" pitchFamily="18" charset="0"/>
                <a:cs typeface="Courier New" panose="02070309020205020404" pitchFamily="49" charset="0"/>
                <a:sym typeface="Symbol" panose="05050102010706020507" pitchFamily="18" charset="2"/>
              </a:rPr>
              <a:t>i</a:t>
            </a:r>
            <a:r>
              <a:rPr kumimoji="0" lang="en-US" altLang="en-US" sz="2000" b="0" i="0" u="none" strike="noStrike" cap="none" normalizeH="0" baseline="0" dirty="0" smtClean="0">
                <a:ln>
                  <a:noFill/>
                </a:ln>
                <a:solidFill>
                  <a:srgbClr val="404040"/>
                </a:solidFill>
                <a:effectLst/>
                <a:latin typeface="Times New Roman" panose="02020603050405020304" pitchFamily="18" charset="0"/>
                <a:ea typeface="Calibri" panose="020F0502020204030204" pitchFamily="34" charset="0"/>
                <a:cs typeface="Times New Roman" panose="02020603050405020304" pitchFamily="18" charset="0"/>
                <a:sym typeface="Symbol" panose="05050102010706020507" pitchFamily="18" charset="2"/>
              </a:rPr>
              <a:t> </a:t>
            </a:r>
            <a:r>
              <a:rPr kumimoji="0" lang="en-US" altLang="en-US" sz="2000" b="0" i="0" u="none" strike="noStrike" cap="none" normalizeH="0" baseline="0" dirty="0" err="1" smtClean="0">
                <a:ln>
                  <a:noFill/>
                </a:ln>
                <a:solidFill>
                  <a:srgbClr val="404040"/>
                </a:solidFill>
                <a:effectLst/>
                <a:latin typeface="Times New Roman" panose="02020603050405020304" pitchFamily="18" charset="0"/>
                <a:ea typeface="Calibri" panose="020F0502020204030204" pitchFamily="34" charset="0"/>
                <a:cs typeface="Times New Roman" panose="02020603050405020304" pitchFamily="18" charset="0"/>
                <a:sym typeface="Symbol" panose="05050102010706020507" pitchFamily="18" charset="2"/>
              </a:rPr>
              <a:t>trong</a:t>
            </a:r>
            <a:r>
              <a:rPr kumimoji="0" lang="en-US" altLang="en-US" sz="2000" b="0" i="0" u="none" strike="noStrike" cap="none" normalizeH="0" baseline="0" dirty="0" smtClean="0">
                <a:ln>
                  <a:noFill/>
                </a:ln>
                <a:solidFill>
                  <a:srgbClr val="404040"/>
                </a:solidFill>
                <a:effectLst/>
                <a:latin typeface="Times New Roman" panose="02020603050405020304" pitchFamily="18" charset="0"/>
                <a:ea typeface="Calibri" panose="020F0502020204030204" pitchFamily="34" charset="0"/>
                <a:cs typeface="Times New Roman" panose="02020603050405020304" pitchFamily="18" charset="0"/>
                <a:sym typeface="Symbol" panose="05050102010706020507" pitchFamily="18" charset="2"/>
              </a:rPr>
              <a:t> </a:t>
            </a:r>
            <a:r>
              <a:rPr kumimoji="0" lang="en-US" altLang="en-US" sz="2000" b="1" i="1" u="none" strike="noStrike" cap="none" normalizeH="0" baseline="0" dirty="0" smtClean="0">
                <a:ln>
                  <a:noFill/>
                </a:ln>
                <a:solidFill>
                  <a:srgbClr val="404040"/>
                </a:solidFill>
                <a:effectLst/>
                <a:latin typeface="Courier New" panose="02070309020205020404" pitchFamily="49" charset="0"/>
                <a:ea typeface="Times New Roman" panose="02020603050405020304" pitchFamily="18" charset="0"/>
                <a:cs typeface="Courier New" panose="02070309020205020404" pitchFamily="49" charset="0"/>
                <a:sym typeface="Symbol" panose="05050102010706020507" pitchFamily="18" charset="2"/>
              </a:rPr>
              <a:t>n</a:t>
            </a:r>
            <a:r>
              <a:rPr kumimoji="0" lang="en-US" altLang="en-US" sz="2000" b="0" i="0" u="none" strike="noStrike" cap="none" normalizeH="0" baseline="0" dirty="0" smtClean="0">
                <a:ln>
                  <a:noFill/>
                </a:ln>
                <a:solidFill>
                  <a:srgbClr val="404040"/>
                </a:solidFill>
                <a:effectLst/>
                <a:latin typeface="Times New Roman" panose="02020603050405020304" pitchFamily="18" charset="0"/>
                <a:ea typeface="Calibri" panose="020F0502020204030204" pitchFamily="34" charset="0"/>
                <a:cs typeface="Times New Roman" panose="02020603050405020304" pitchFamily="18" charset="0"/>
                <a:sym typeface="Symbol" panose="05050102010706020507" pitchFamily="18" charset="2"/>
              </a:rPr>
              <a:t> </a:t>
            </a:r>
            <a:r>
              <a:rPr kumimoji="0" lang="en-US" altLang="en-US" sz="2000" b="0" i="0" u="none" strike="noStrike" cap="none" normalizeH="0" baseline="0" dirty="0" err="1" smtClean="0">
                <a:ln>
                  <a:noFill/>
                </a:ln>
                <a:solidFill>
                  <a:srgbClr val="404040"/>
                </a:solidFill>
                <a:effectLst/>
                <a:latin typeface="Times New Roman" panose="02020603050405020304" pitchFamily="18" charset="0"/>
                <a:ea typeface="Calibri" panose="020F0502020204030204" pitchFamily="34" charset="0"/>
                <a:cs typeface="Times New Roman" panose="02020603050405020304" pitchFamily="18" charset="0"/>
                <a:sym typeface="Symbol" panose="05050102010706020507" pitchFamily="18" charset="2"/>
              </a:rPr>
              <a:t>dòng</a:t>
            </a:r>
            <a:r>
              <a:rPr kumimoji="0" lang="en-US" altLang="en-US" sz="2000" b="0" i="0" u="none" strike="noStrike" cap="none" normalizeH="0" baseline="0" dirty="0" smtClean="0">
                <a:ln>
                  <a:noFill/>
                </a:ln>
                <a:solidFill>
                  <a:srgbClr val="404040"/>
                </a:solidFill>
                <a:effectLst/>
                <a:latin typeface="Times New Roman" panose="02020603050405020304" pitchFamily="18" charset="0"/>
                <a:ea typeface="Calibri" panose="020F0502020204030204" pitchFamily="34" charset="0"/>
                <a:cs typeface="Times New Roman" panose="02020603050405020304" pitchFamily="18" charset="0"/>
                <a:sym typeface="Symbol" panose="05050102010706020507" pitchFamily="18" charset="2"/>
              </a:rPr>
              <a:t> </a:t>
            </a:r>
            <a:r>
              <a:rPr kumimoji="0" lang="en-US" altLang="en-US" sz="2000" b="0" i="0" u="none" strike="noStrike" cap="none" normalizeH="0" baseline="0" dirty="0" err="1" smtClean="0">
                <a:ln>
                  <a:noFill/>
                </a:ln>
                <a:solidFill>
                  <a:srgbClr val="404040"/>
                </a:solidFill>
                <a:effectLst/>
                <a:latin typeface="Times New Roman" panose="02020603050405020304" pitchFamily="18" charset="0"/>
                <a:ea typeface="Calibri" panose="020F0502020204030204" pitchFamily="34" charset="0"/>
                <a:cs typeface="Times New Roman" panose="02020603050405020304" pitchFamily="18" charset="0"/>
                <a:sym typeface="Symbol" panose="05050102010706020507" pitchFamily="18" charset="2"/>
              </a:rPr>
              <a:t>sau</a:t>
            </a:r>
            <a:r>
              <a:rPr kumimoji="0" lang="en-US" altLang="en-US" sz="2000" b="0" i="0" u="none" strike="noStrike" cap="none" normalizeH="0" baseline="0" dirty="0" smtClean="0">
                <a:ln>
                  <a:noFill/>
                </a:ln>
                <a:solidFill>
                  <a:srgbClr val="404040"/>
                </a:solidFill>
                <a:effectLst/>
                <a:latin typeface="Times New Roman" panose="02020603050405020304" pitchFamily="18" charset="0"/>
                <a:ea typeface="Calibri" panose="020F0502020204030204" pitchFamily="34" charset="0"/>
                <a:cs typeface="Times New Roman" panose="02020603050405020304" pitchFamily="18" charset="0"/>
                <a:sym typeface="Symbol" panose="05050102010706020507" pitchFamily="18" charset="2"/>
              </a:rPr>
              <a:t> </a:t>
            </a:r>
            <a:r>
              <a:rPr kumimoji="0" lang="en-US" altLang="en-US" sz="2000" b="0" i="0" u="none" strike="noStrike" cap="none" normalizeH="0" baseline="0" dirty="0" err="1" smtClean="0">
                <a:ln>
                  <a:noFill/>
                </a:ln>
                <a:solidFill>
                  <a:srgbClr val="404040"/>
                </a:solidFill>
                <a:effectLst/>
                <a:latin typeface="Times New Roman" panose="02020603050405020304" pitchFamily="18" charset="0"/>
                <a:ea typeface="Calibri" panose="020F0502020204030204" pitchFamily="34" charset="0"/>
                <a:cs typeface="Times New Roman" panose="02020603050405020304" pitchFamily="18" charset="0"/>
                <a:sym typeface="Symbol" panose="05050102010706020507" pitchFamily="18" charset="2"/>
              </a:rPr>
              <a:t>chứa</a:t>
            </a:r>
            <a:r>
              <a:rPr kumimoji="0" lang="en-US" altLang="en-US" sz="2000" b="0" i="0" u="none" strike="noStrike" cap="none" normalizeH="0" baseline="0" dirty="0" smtClean="0">
                <a:ln>
                  <a:noFill/>
                </a:ln>
                <a:solidFill>
                  <a:srgbClr val="404040"/>
                </a:solidFill>
                <a:effectLst/>
                <a:latin typeface="Times New Roman" panose="02020603050405020304" pitchFamily="18" charset="0"/>
                <a:ea typeface="Calibri" panose="020F0502020204030204" pitchFamily="34" charset="0"/>
                <a:cs typeface="Times New Roman" panose="02020603050405020304" pitchFamily="18" charset="0"/>
                <a:sym typeface="Symbol" panose="05050102010706020507" pitchFamily="18" charset="2"/>
              </a:rPr>
              <a:t> 2 </a:t>
            </a:r>
            <a:r>
              <a:rPr kumimoji="0" lang="en-US" altLang="en-US" sz="2000" b="0" i="0" u="none" strike="noStrike" cap="none" normalizeH="0" baseline="0" dirty="0" err="1" smtClean="0">
                <a:ln>
                  <a:noFill/>
                </a:ln>
                <a:solidFill>
                  <a:srgbClr val="404040"/>
                </a:solidFill>
                <a:effectLst/>
                <a:latin typeface="Times New Roman" panose="02020603050405020304" pitchFamily="18" charset="0"/>
                <a:ea typeface="Calibri" panose="020F0502020204030204" pitchFamily="34" charset="0"/>
                <a:cs typeface="Times New Roman" panose="02020603050405020304" pitchFamily="18" charset="0"/>
                <a:sym typeface="Symbol" panose="05050102010706020507" pitchFamily="18" charset="2"/>
              </a:rPr>
              <a:t>số</a:t>
            </a:r>
            <a:r>
              <a:rPr kumimoji="0" lang="en-US" altLang="en-US" sz="2000" b="0" i="0" u="none" strike="noStrike" cap="none" normalizeH="0" baseline="0" dirty="0" smtClean="0">
                <a:ln>
                  <a:noFill/>
                </a:ln>
                <a:solidFill>
                  <a:srgbClr val="404040"/>
                </a:solidFill>
                <a:effectLst/>
                <a:latin typeface="Times New Roman" panose="02020603050405020304" pitchFamily="18" charset="0"/>
                <a:ea typeface="Calibri" panose="020F0502020204030204" pitchFamily="34" charset="0"/>
                <a:cs typeface="Times New Roman" panose="02020603050405020304" pitchFamily="18" charset="0"/>
                <a:sym typeface="Symbol" panose="05050102010706020507" pitchFamily="18" charset="2"/>
              </a:rPr>
              <a:t> </a:t>
            </a:r>
            <a:r>
              <a:rPr kumimoji="0" lang="en-US" altLang="en-US" sz="2000" b="0" i="0" u="none" strike="noStrike" cap="none" normalizeH="0" baseline="0" dirty="0" err="1" smtClean="0">
                <a:ln>
                  <a:noFill/>
                </a:ln>
                <a:solidFill>
                  <a:srgbClr val="404040"/>
                </a:solidFill>
                <a:effectLst/>
                <a:latin typeface="Times New Roman" panose="02020603050405020304" pitchFamily="18" charset="0"/>
                <a:ea typeface="Calibri" panose="020F0502020204030204" pitchFamily="34" charset="0"/>
                <a:cs typeface="Times New Roman" panose="02020603050405020304" pitchFamily="18" charset="0"/>
                <a:sym typeface="Symbol" panose="05050102010706020507" pitchFamily="18" charset="2"/>
              </a:rPr>
              <a:t>thực</a:t>
            </a:r>
            <a:r>
              <a:rPr kumimoji="0" lang="en-US" altLang="en-US" sz="2000" b="0" i="0" u="none" strike="noStrike" cap="none" normalizeH="0" baseline="0" dirty="0" smtClean="0">
                <a:ln>
                  <a:noFill/>
                </a:ln>
                <a:solidFill>
                  <a:srgbClr val="404040"/>
                </a:solidFill>
                <a:effectLst/>
                <a:latin typeface="Times New Roman" panose="02020603050405020304" pitchFamily="18" charset="0"/>
                <a:ea typeface="Calibri" panose="020F0502020204030204" pitchFamily="34" charset="0"/>
                <a:cs typeface="Times New Roman" panose="02020603050405020304" pitchFamily="18" charset="0"/>
                <a:sym typeface="Symbol" panose="05050102010706020507" pitchFamily="18" charset="2"/>
              </a:rPr>
              <a:t> </a:t>
            </a:r>
            <a:r>
              <a:rPr kumimoji="0" lang="en-US" altLang="en-US" sz="2000" b="1" i="1" u="none" strike="noStrike" cap="none" normalizeH="0" baseline="0" dirty="0" smtClean="0">
                <a:ln>
                  <a:noFill/>
                </a:ln>
                <a:solidFill>
                  <a:srgbClr val="404040"/>
                </a:solidFill>
                <a:effectLst/>
                <a:latin typeface="Courier New" panose="02070309020205020404" pitchFamily="49" charset="0"/>
                <a:ea typeface="Times New Roman" panose="02020603050405020304" pitchFamily="18" charset="0"/>
                <a:cs typeface="Courier New" panose="02070309020205020404" pitchFamily="49" charset="0"/>
                <a:sym typeface="Symbol" panose="05050102010706020507" pitchFamily="18" charset="2"/>
              </a:rPr>
              <a:t>x</a:t>
            </a:r>
            <a:r>
              <a:rPr kumimoji="0" lang="en-US" altLang="en-US" sz="2000" b="1" i="1" u="none" strike="noStrike" cap="none" normalizeH="0" baseline="-30000" dirty="0" smtClean="0">
                <a:ln>
                  <a:noFill/>
                </a:ln>
                <a:solidFill>
                  <a:srgbClr val="404040"/>
                </a:solidFill>
                <a:effectLst/>
                <a:latin typeface="Courier New" panose="02070309020205020404" pitchFamily="49" charset="0"/>
                <a:ea typeface="Times New Roman" panose="02020603050405020304" pitchFamily="18" charset="0"/>
                <a:cs typeface="Courier New" panose="02070309020205020404" pitchFamily="49" charset="0"/>
                <a:sym typeface="Symbol" panose="05050102010706020507" pitchFamily="18" charset="2"/>
              </a:rPr>
              <a:t>i</a:t>
            </a:r>
            <a:r>
              <a:rPr kumimoji="0" lang="en-US" altLang="en-US" sz="2000" b="0" i="0" u="none" strike="noStrike" cap="none" normalizeH="0" baseline="0" dirty="0" smtClean="0">
                <a:ln>
                  <a:noFill/>
                </a:ln>
                <a:solidFill>
                  <a:srgbClr val="404040"/>
                </a:solidFill>
                <a:effectLst/>
                <a:latin typeface="Times New Roman" panose="02020603050405020304" pitchFamily="18" charset="0"/>
                <a:ea typeface="Calibri" panose="020F0502020204030204" pitchFamily="34" charset="0"/>
                <a:cs typeface="Times New Roman" panose="02020603050405020304" pitchFamily="18" charset="0"/>
                <a:sym typeface="Symbol" panose="05050102010706020507" pitchFamily="18" charset="2"/>
              </a:rPr>
              <a:t> </a:t>
            </a:r>
            <a:r>
              <a:rPr kumimoji="0" lang="en-US" altLang="en-US" sz="2000" b="0" i="0" u="none" strike="noStrike" cap="none" normalizeH="0" baseline="0" dirty="0" err="1" smtClean="0">
                <a:ln>
                  <a:noFill/>
                </a:ln>
                <a:solidFill>
                  <a:srgbClr val="404040"/>
                </a:solidFill>
                <a:effectLst/>
                <a:latin typeface="Times New Roman" panose="02020603050405020304" pitchFamily="18" charset="0"/>
                <a:ea typeface="Calibri" panose="020F0502020204030204" pitchFamily="34" charset="0"/>
                <a:cs typeface="Times New Roman" panose="02020603050405020304" pitchFamily="18" charset="0"/>
                <a:sym typeface="Symbol" panose="05050102010706020507" pitchFamily="18" charset="2"/>
              </a:rPr>
              <a:t>v</a:t>
            </a:r>
            <a:r>
              <a:rPr kumimoji="0" lang="en-US" altLang="en-US" sz="2000" b="0" i="0" u="none" strike="noStrike" cap="none" normalizeH="0" baseline="0" dirty="0" err="1" smtClean="0">
                <a:ln>
                  <a:noFill/>
                </a:ln>
                <a:solidFill>
                  <a:srgbClr val="404040"/>
                </a:solidFill>
                <a:effectLst/>
                <a:latin typeface="Calibri" panose="020F0502020204030204" pitchFamily="34" charset="0"/>
                <a:ea typeface="Calibri" panose="020F0502020204030204" pitchFamily="34" charset="0"/>
                <a:cs typeface="Times New Roman" panose="02020603050405020304" pitchFamily="18" charset="0"/>
                <a:sym typeface="Symbol" panose="05050102010706020507" pitchFamily="18" charset="2"/>
              </a:rPr>
              <a:t>à</a:t>
            </a:r>
            <a:r>
              <a:rPr kumimoji="0" lang="en-US" altLang="en-US" sz="2000" b="0" i="0" u="none" strike="noStrike" cap="none" normalizeH="0" baseline="0" dirty="0" smtClean="0">
                <a:ln>
                  <a:noFill/>
                </a:ln>
                <a:solidFill>
                  <a:srgbClr val="404040"/>
                </a:solidFill>
                <a:effectLst/>
                <a:latin typeface="Times New Roman" panose="02020603050405020304" pitchFamily="18" charset="0"/>
                <a:ea typeface="Calibri" panose="020F0502020204030204" pitchFamily="34" charset="0"/>
                <a:cs typeface="Times New Roman" panose="02020603050405020304" pitchFamily="18" charset="0"/>
                <a:sym typeface="Symbol" panose="05050102010706020507" pitchFamily="18" charset="2"/>
              </a:rPr>
              <a:t> </a:t>
            </a:r>
            <a:r>
              <a:rPr kumimoji="0" lang="en-US" altLang="en-US" sz="2000" b="1" i="1" u="none" strike="noStrike" cap="none" normalizeH="0" baseline="0" dirty="0" err="1" smtClean="0">
                <a:ln>
                  <a:noFill/>
                </a:ln>
                <a:solidFill>
                  <a:srgbClr val="404040"/>
                </a:solidFill>
                <a:effectLst/>
                <a:latin typeface="Courier New" panose="02070309020205020404" pitchFamily="49" charset="0"/>
                <a:ea typeface="Times New Roman" panose="02020603050405020304" pitchFamily="18" charset="0"/>
                <a:cs typeface="Courier New" panose="02070309020205020404" pitchFamily="49" charset="0"/>
                <a:sym typeface="Symbol" panose="05050102010706020507" pitchFamily="18" charset="2"/>
              </a:rPr>
              <a:t>y</a:t>
            </a:r>
            <a:r>
              <a:rPr kumimoji="0" lang="en-US" altLang="en-US" sz="2000" b="1" i="1" u="none" strike="noStrike" cap="none" normalizeH="0" baseline="-30000" dirty="0" err="1" smtClean="0">
                <a:ln>
                  <a:noFill/>
                </a:ln>
                <a:solidFill>
                  <a:srgbClr val="404040"/>
                </a:solidFill>
                <a:effectLst/>
                <a:latin typeface="Courier New" panose="02070309020205020404" pitchFamily="49" charset="0"/>
                <a:ea typeface="Times New Roman" panose="02020603050405020304" pitchFamily="18" charset="0"/>
                <a:cs typeface="Courier New" panose="02070309020205020404" pitchFamily="49" charset="0"/>
                <a:sym typeface="Symbol" panose="05050102010706020507" pitchFamily="18" charset="2"/>
              </a:rPr>
              <a:t>i</a:t>
            </a:r>
            <a:r>
              <a:rPr kumimoji="0" lang="en-US" altLang="en-US" sz="2000" b="0" i="0" u="none" strike="noStrike" cap="none" normalizeH="0" baseline="0" dirty="0" smtClean="0">
                <a:ln>
                  <a:noFill/>
                </a:ln>
                <a:solidFill>
                  <a:srgbClr val="404040"/>
                </a:solidFill>
                <a:effectLst/>
                <a:latin typeface="Times New Roman" panose="02020603050405020304" pitchFamily="18" charset="0"/>
                <a:ea typeface="Calibri" panose="020F0502020204030204" pitchFamily="34" charset="0"/>
                <a:cs typeface="Times New Roman" panose="02020603050405020304" pitchFamily="18" charset="0"/>
                <a:sym typeface="Symbol" panose="05050102010706020507" pitchFamily="18" charset="2"/>
              </a:rPr>
              <a:t>.</a:t>
            </a:r>
            <a:r>
              <a:rPr lang="en-US" sz="2000" b="1" dirty="0">
                <a:effectLst>
                  <a:outerShdw blurRad="50800" dist="38100" algn="l">
                    <a:srgbClr val="000000">
                      <a:alpha val="40000"/>
                    </a:srgbClr>
                  </a:outerShdw>
                  <a:reflection blurRad="6350" stA="55000" endA="300" endPos="45500" dir="5400000" sy="-100000" algn="bl"/>
                </a:effectLst>
                <a:cs typeface="Arial" panose="020B0604020202020204" pitchFamily="34" charset="0"/>
              </a:rPr>
              <a:t> </a:t>
            </a:r>
            <a:endParaRPr lang="en-US" sz="2000" b="1" dirty="0" smtClean="0">
              <a:effectLst>
                <a:outerShdw blurRad="50800" dist="38100" algn="l">
                  <a:srgbClr val="000000">
                    <a:alpha val="40000"/>
                  </a:srgbClr>
                </a:outerShdw>
                <a:reflection blurRad="6350" stA="55000" endA="300" endPos="45500" dir="5400000" sy="-100000" algn="bl"/>
              </a:effectLst>
              <a:cs typeface="Arial" panose="020B0604020202020204" pitchFamily="34" charset="0"/>
            </a:endParaRPr>
          </a:p>
          <a:p>
            <a:pPr lvl="0"/>
            <a:r>
              <a:rPr kumimoji="0" lang="en-US" altLang="en-US" sz="2000" b="1" i="1" u="none" strike="noStrike" cap="none" normalizeH="0" baseline="0" dirty="0" err="1" smtClean="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sym typeface="Symbol" panose="05050102010706020507" pitchFamily="18" charset="2"/>
              </a:rPr>
              <a:t>Kết</a:t>
            </a:r>
            <a:r>
              <a:rPr kumimoji="0" lang="en-US" altLang="en-US" sz="2000" b="1" i="1" u="none" strike="noStrike" cap="none" normalizeH="0" baseline="0" dirty="0" smtClean="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sym typeface="Symbol" panose="05050102010706020507" pitchFamily="18" charset="2"/>
              </a:rPr>
              <a:t> </a:t>
            </a:r>
            <a:r>
              <a:rPr kumimoji="0" lang="en-US" altLang="en-US" sz="2000" b="1" i="1" u="none" strike="noStrike" cap="none" normalizeH="0" baseline="0" dirty="0" err="1" smtClean="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sym typeface="Symbol" panose="05050102010706020507" pitchFamily="18" charset="2"/>
              </a:rPr>
              <a:t>quả</a:t>
            </a:r>
            <a:r>
              <a:rPr kumimoji="0" lang="en-US" altLang="en-US" sz="2000" b="1" i="1" u="none" strike="noStrike" cap="none" normalizeH="0" baseline="0" dirty="0" smtClean="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sym typeface="Symbol" panose="05050102010706020507" pitchFamily="18" charset="2"/>
              </a:rPr>
              <a:t>: </a:t>
            </a:r>
            <a:r>
              <a:rPr kumimoji="0" lang="en-US" altLang="en-US" sz="2000" b="0" i="0" u="none" strike="noStrike" cap="none" normalizeH="0" baseline="0" dirty="0" err="1" smtClean="0">
                <a:ln>
                  <a:noFill/>
                </a:ln>
                <a:solidFill>
                  <a:srgbClr val="404040"/>
                </a:solidFill>
                <a:effectLst/>
                <a:latin typeface="Times New Roman" panose="02020603050405020304" pitchFamily="18" charset="0"/>
                <a:ea typeface="Times New Roman" panose="02020603050405020304" pitchFamily="18" charset="0"/>
                <a:cs typeface="Times New Roman" panose="02020603050405020304" pitchFamily="18" charset="0"/>
                <a:sym typeface="Symbol" panose="05050102010706020507" pitchFamily="18" charset="2"/>
              </a:rPr>
              <a:t>đưa</a:t>
            </a:r>
            <a:r>
              <a:rPr kumimoji="0" lang="en-US" altLang="en-US" sz="2000" b="0" i="0" u="none" strike="noStrike" cap="none" normalizeH="0" baseline="0" dirty="0" smtClean="0">
                <a:ln>
                  <a:noFill/>
                </a:ln>
                <a:solidFill>
                  <a:srgbClr val="404040"/>
                </a:solidFill>
                <a:effectLst/>
                <a:latin typeface="Times New Roman" panose="02020603050405020304" pitchFamily="18" charset="0"/>
                <a:ea typeface="Times New Roman" panose="02020603050405020304" pitchFamily="18" charset="0"/>
                <a:cs typeface="Times New Roman" panose="02020603050405020304" pitchFamily="18" charset="0"/>
                <a:sym typeface="Symbol" panose="05050102010706020507" pitchFamily="18" charset="2"/>
              </a:rPr>
              <a:t> </a:t>
            </a:r>
            <a:r>
              <a:rPr kumimoji="0" lang="en-US" altLang="en-US" sz="2000" b="0" i="0" u="none" strike="noStrike" cap="none" normalizeH="0" baseline="0" dirty="0" err="1" smtClean="0">
                <a:ln>
                  <a:noFill/>
                </a:ln>
                <a:solidFill>
                  <a:srgbClr val="404040"/>
                </a:solidFill>
                <a:effectLst/>
                <a:latin typeface="Times New Roman" panose="02020603050405020304" pitchFamily="18" charset="0"/>
                <a:ea typeface="Times New Roman" panose="02020603050405020304" pitchFamily="18" charset="0"/>
                <a:cs typeface="Times New Roman" panose="02020603050405020304" pitchFamily="18" charset="0"/>
                <a:sym typeface="Symbol" panose="05050102010706020507" pitchFamily="18" charset="2"/>
              </a:rPr>
              <a:t>ra</a:t>
            </a:r>
            <a:r>
              <a:rPr kumimoji="0" lang="en-US" altLang="en-US" sz="2000" b="0" i="0" u="none" strike="noStrike" cap="none" normalizeH="0" baseline="0" dirty="0" smtClean="0">
                <a:ln>
                  <a:noFill/>
                </a:ln>
                <a:solidFill>
                  <a:srgbClr val="404040"/>
                </a:solidFill>
                <a:effectLst/>
                <a:latin typeface="Times New Roman" panose="02020603050405020304" pitchFamily="18" charset="0"/>
                <a:ea typeface="Times New Roman" panose="02020603050405020304" pitchFamily="18" charset="0"/>
                <a:cs typeface="Times New Roman" panose="02020603050405020304" pitchFamily="18" charset="0"/>
                <a:sym typeface="Symbol" panose="05050102010706020507" pitchFamily="18" charset="2"/>
              </a:rPr>
              <a:t> file POLYG.OUT </a:t>
            </a:r>
            <a:r>
              <a:rPr kumimoji="0" lang="en-US" altLang="en-US" sz="2000" b="0" i="0" u="none" strike="noStrike" cap="none" normalizeH="0" baseline="0" dirty="0" err="1" smtClean="0">
                <a:ln>
                  <a:noFill/>
                </a:ln>
                <a:solidFill>
                  <a:srgbClr val="404040"/>
                </a:solidFill>
                <a:effectLst/>
                <a:latin typeface="Times New Roman" panose="02020603050405020304" pitchFamily="18" charset="0"/>
                <a:ea typeface="Times New Roman" panose="02020603050405020304" pitchFamily="18" charset="0"/>
                <a:cs typeface="Times New Roman" panose="02020603050405020304" pitchFamily="18" charset="0"/>
                <a:sym typeface="Symbol" panose="05050102010706020507" pitchFamily="18" charset="2"/>
              </a:rPr>
              <a:t>với</a:t>
            </a:r>
            <a:r>
              <a:rPr kumimoji="0" lang="en-US" altLang="en-US" sz="2000" b="0" i="0" u="none" strike="noStrike" cap="none" normalizeH="0" baseline="0" dirty="0" smtClean="0">
                <a:ln>
                  <a:noFill/>
                </a:ln>
                <a:solidFill>
                  <a:srgbClr val="404040"/>
                </a:solidFill>
                <a:effectLst/>
                <a:latin typeface="Times New Roman" panose="02020603050405020304" pitchFamily="18" charset="0"/>
                <a:ea typeface="Times New Roman" panose="02020603050405020304" pitchFamily="18" charset="0"/>
                <a:cs typeface="Times New Roman" panose="02020603050405020304" pitchFamily="18" charset="0"/>
                <a:sym typeface="Symbol" panose="05050102010706020507" pitchFamily="18" charset="2"/>
              </a:rPr>
              <a:t> </a:t>
            </a:r>
            <a:r>
              <a:rPr kumimoji="0" lang="en-US" altLang="en-US" sz="2000" b="0" i="0" u="none" strike="noStrike" cap="none" normalizeH="0" baseline="0" dirty="0" err="1" smtClean="0">
                <a:ln>
                  <a:noFill/>
                </a:ln>
                <a:solidFill>
                  <a:srgbClr val="404040"/>
                </a:solidFill>
                <a:effectLst/>
                <a:latin typeface="Times New Roman" panose="02020603050405020304" pitchFamily="18" charset="0"/>
                <a:ea typeface="Times New Roman" panose="02020603050405020304" pitchFamily="18" charset="0"/>
                <a:cs typeface="Times New Roman" panose="02020603050405020304" pitchFamily="18" charset="0"/>
                <a:sym typeface="Symbol" panose="05050102010706020507" pitchFamily="18" charset="2"/>
              </a:rPr>
              <a:t>độ</a:t>
            </a:r>
            <a:r>
              <a:rPr kumimoji="0" lang="en-US" altLang="en-US" sz="2000" b="0" i="0" u="none" strike="noStrike" cap="none" normalizeH="0" baseline="0" dirty="0" smtClean="0">
                <a:ln>
                  <a:noFill/>
                </a:ln>
                <a:solidFill>
                  <a:srgbClr val="404040"/>
                </a:solidFill>
                <a:effectLst/>
                <a:latin typeface="Times New Roman" panose="02020603050405020304" pitchFamily="18" charset="0"/>
                <a:ea typeface="Times New Roman" panose="02020603050405020304" pitchFamily="18" charset="0"/>
                <a:cs typeface="Times New Roman" panose="02020603050405020304" pitchFamily="18" charset="0"/>
                <a:sym typeface="Symbol" panose="05050102010706020507" pitchFamily="18" charset="2"/>
              </a:rPr>
              <a:t> </a:t>
            </a:r>
            <a:r>
              <a:rPr kumimoji="0" lang="en-US" altLang="en-US" sz="2000" b="0" i="0" u="none" strike="noStrike" cap="none" normalizeH="0" baseline="0" dirty="0" err="1" smtClean="0">
                <a:ln>
                  <a:noFill/>
                </a:ln>
                <a:solidFill>
                  <a:srgbClr val="404040"/>
                </a:solidFill>
                <a:effectLst/>
                <a:latin typeface="Times New Roman" panose="02020603050405020304" pitchFamily="18" charset="0"/>
                <a:ea typeface="Times New Roman" panose="02020603050405020304" pitchFamily="18" charset="0"/>
                <a:cs typeface="Times New Roman" panose="02020603050405020304" pitchFamily="18" charset="0"/>
                <a:sym typeface="Symbol" panose="05050102010706020507" pitchFamily="18" charset="2"/>
              </a:rPr>
              <a:t>chính</a:t>
            </a:r>
            <a:r>
              <a:rPr kumimoji="0" lang="en-US" altLang="en-US" sz="2000" b="0" i="0" u="none" strike="noStrike" cap="none" normalizeH="0" baseline="0" dirty="0" smtClean="0">
                <a:ln>
                  <a:noFill/>
                </a:ln>
                <a:solidFill>
                  <a:srgbClr val="404040"/>
                </a:solidFill>
                <a:effectLst/>
                <a:latin typeface="Times New Roman" panose="02020603050405020304" pitchFamily="18" charset="0"/>
                <a:ea typeface="Times New Roman" panose="02020603050405020304" pitchFamily="18" charset="0"/>
                <a:cs typeface="Times New Roman" panose="02020603050405020304" pitchFamily="18" charset="0"/>
                <a:sym typeface="Symbol" panose="05050102010706020507" pitchFamily="18" charset="2"/>
              </a:rPr>
              <a:t> </a:t>
            </a:r>
            <a:r>
              <a:rPr kumimoji="0" lang="en-US" altLang="en-US" sz="2000" b="0" i="0" u="none" strike="noStrike" cap="none" normalizeH="0" baseline="0" dirty="0" err="1" smtClean="0">
                <a:ln>
                  <a:noFill/>
                </a:ln>
                <a:solidFill>
                  <a:srgbClr val="404040"/>
                </a:solidFill>
                <a:effectLst/>
                <a:latin typeface="Times New Roman" panose="02020603050405020304" pitchFamily="18" charset="0"/>
                <a:ea typeface="Times New Roman" panose="02020603050405020304" pitchFamily="18" charset="0"/>
                <a:cs typeface="Times New Roman" panose="02020603050405020304" pitchFamily="18" charset="0"/>
                <a:sym typeface="Symbol" panose="05050102010706020507" pitchFamily="18" charset="2"/>
              </a:rPr>
              <a:t>xác</a:t>
            </a:r>
            <a:r>
              <a:rPr kumimoji="0" lang="en-US" altLang="en-US" sz="2000" b="0" i="0" u="none" strike="noStrike" cap="none" normalizeH="0" baseline="0" dirty="0" smtClean="0">
                <a:ln>
                  <a:noFill/>
                </a:ln>
                <a:solidFill>
                  <a:srgbClr val="404040"/>
                </a:solidFill>
                <a:effectLst/>
                <a:latin typeface="Times New Roman" panose="02020603050405020304" pitchFamily="18" charset="0"/>
                <a:ea typeface="Times New Roman" panose="02020603050405020304" pitchFamily="18" charset="0"/>
                <a:cs typeface="Times New Roman" panose="02020603050405020304" pitchFamily="18" charset="0"/>
                <a:sym typeface="Symbol" panose="05050102010706020507" pitchFamily="18" charset="2"/>
              </a:rPr>
              <a:t> 6 </a:t>
            </a:r>
            <a:r>
              <a:rPr kumimoji="0" lang="en-US" altLang="en-US" sz="2000" b="0" i="0" u="none" strike="noStrike" cap="none" normalizeH="0" baseline="0" dirty="0" err="1" smtClean="0">
                <a:ln>
                  <a:noFill/>
                </a:ln>
                <a:solidFill>
                  <a:srgbClr val="404040"/>
                </a:solidFill>
                <a:effectLst/>
                <a:latin typeface="Times New Roman" panose="02020603050405020304" pitchFamily="18" charset="0"/>
                <a:ea typeface="Times New Roman" panose="02020603050405020304" pitchFamily="18" charset="0"/>
                <a:cs typeface="Times New Roman" panose="02020603050405020304" pitchFamily="18" charset="0"/>
                <a:sym typeface="Symbol" panose="05050102010706020507" pitchFamily="18" charset="2"/>
              </a:rPr>
              <a:t>chữ</a:t>
            </a:r>
            <a:r>
              <a:rPr kumimoji="0" lang="en-US" altLang="en-US" sz="2000" b="0" i="0" u="none" strike="noStrike" cap="none" normalizeH="0" baseline="0" dirty="0" smtClean="0">
                <a:ln>
                  <a:noFill/>
                </a:ln>
                <a:solidFill>
                  <a:srgbClr val="404040"/>
                </a:solidFill>
                <a:effectLst/>
                <a:latin typeface="Times New Roman" panose="02020603050405020304" pitchFamily="18" charset="0"/>
                <a:ea typeface="Times New Roman" panose="02020603050405020304" pitchFamily="18" charset="0"/>
                <a:cs typeface="Times New Roman" panose="02020603050405020304" pitchFamily="18" charset="0"/>
                <a:sym typeface="Symbol" panose="05050102010706020507" pitchFamily="18" charset="2"/>
              </a:rPr>
              <a:t> </a:t>
            </a:r>
            <a:r>
              <a:rPr kumimoji="0" lang="en-US" altLang="en-US" sz="2000" b="0" i="0" u="none" strike="noStrike" cap="none" normalizeH="0" baseline="0" dirty="0" err="1" smtClean="0">
                <a:ln>
                  <a:noFill/>
                </a:ln>
                <a:solidFill>
                  <a:srgbClr val="404040"/>
                </a:solidFill>
                <a:effectLst/>
                <a:latin typeface="Times New Roman" panose="02020603050405020304" pitchFamily="18" charset="0"/>
                <a:ea typeface="Times New Roman" panose="02020603050405020304" pitchFamily="18" charset="0"/>
                <a:cs typeface="Times New Roman" panose="02020603050405020304" pitchFamily="18" charset="0"/>
                <a:sym typeface="Symbol" panose="05050102010706020507" pitchFamily="18" charset="2"/>
              </a:rPr>
              <a:t>số</a:t>
            </a:r>
            <a:r>
              <a:rPr kumimoji="0" lang="en-US" altLang="en-US" sz="2000" b="0" i="0" u="none" strike="noStrike" cap="none" normalizeH="0" baseline="0" dirty="0" smtClean="0">
                <a:ln>
                  <a:noFill/>
                </a:ln>
                <a:solidFill>
                  <a:srgbClr val="404040"/>
                </a:solidFill>
                <a:effectLst/>
                <a:latin typeface="Times New Roman" panose="02020603050405020304" pitchFamily="18" charset="0"/>
                <a:ea typeface="Times New Roman" panose="02020603050405020304" pitchFamily="18" charset="0"/>
                <a:cs typeface="Times New Roman" panose="02020603050405020304" pitchFamily="18" charset="0"/>
                <a:sym typeface="Symbol" panose="05050102010706020507" pitchFamily="18" charset="2"/>
              </a:rPr>
              <a:t> </a:t>
            </a:r>
            <a:r>
              <a:rPr kumimoji="0" lang="en-US" altLang="en-US" sz="2000" b="0" i="0" u="none" strike="noStrike" cap="none" normalizeH="0" baseline="0" dirty="0" err="1" smtClean="0">
                <a:ln>
                  <a:noFill/>
                </a:ln>
                <a:solidFill>
                  <a:srgbClr val="404040"/>
                </a:solidFill>
                <a:effectLst/>
                <a:latin typeface="Times New Roman" panose="02020603050405020304" pitchFamily="18" charset="0"/>
                <a:ea typeface="Times New Roman" panose="02020603050405020304" pitchFamily="18" charset="0"/>
                <a:cs typeface="Times New Roman" panose="02020603050405020304" pitchFamily="18" charset="0"/>
                <a:sym typeface="Symbol" panose="05050102010706020507" pitchFamily="18" charset="2"/>
              </a:rPr>
              <a:t>sau</a:t>
            </a:r>
            <a:r>
              <a:rPr kumimoji="0" lang="en-US" altLang="en-US" sz="2000" b="0" i="0" u="none" strike="noStrike" cap="none" normalizeH="0" baseline="0" dirty="0" smtClean="0">
                <a:ln>
                  <a:noFill/>
                </a:ln>
                <a:solidFill>
                  <a:srgbClr val="404040"/>
                </a:solidFill>
                <a:effectLst/>
                <a:latin typeface="Times New Roman" panose="02020603050405020304" pitchFamily="18" charset="0"/>
                <a:ea typeface="Times New Roman" panose="02020603050405020304" pitchFamily="18" charset="0"/>
                <a:cs typeface="Times New Roman" panose="02020603050405020304" pitchFamily="18" charset="0"/>
                <a:sym typeface="Symbol" panose="05050102010706020507" pitchFamily="18" charset="2"/>
              </a:rPr>
              <a:t> </a:t>
            </a:r>
            <a:r>
              <a:rPr kumimoji="0" lang="en-US" altLang="en-US" sz="2000" b="0" i="0" u="none" strike="noStrike" cap="none" normalizeH="0" baseline="0" dirty="0" err="1" smtClean="0">
                <a:ln>
                  <a:noFill/>
                </a:ln>
                <a:solidFill>
                  <a:srgbClr val="404040"/>
                </a:solidFill>
                <a:effectLst/>
                <a:latin typeface="Times New Roman" panose="02020603050405020304" pitchFamily="18" charset="0"/>
                <a:ea typeface="Times New Roman" panose="02020603050405020304" pitchFamily="18" charset="0"/>
                <a:cs typeface="Times New Roman" panose="02020603050405020304" pitchFamily="18" charset="0"/>
                <a:sym typeface="Symbol" panose="05050102010706020507" pitchFamily="18" charset="2"/>
              </a:rPr>
              <a:t>dấu</a:t>
            </a:r>
            <a:r>
              <a:rPr kumimoji="0" lang="en-US" altLang="en-US" sz="2000" b="0" i="0" u="none" strike="noStrike" cap="none" normalizeH="0" baseline="0" dirty="0" smtClean="0">
                <a:ln>
                  <a:noFill/>
                </a:ln>
                <a:solidFill>
                  <a:srgbClr val="404040"/>
                </a:solidFill>
                <a:effectLst/>
                <a:latin typeface="Times New Roman" panose="02020603050405020304" pitchFamily="18" charset="0"/>
                <a:ea typeface="Times New Roman" panose="02020603050405020304" pitchFamily="18" charset="0"/>
                <a:cs typeface="Times New Roman" panose="02020603050405020304" pitchFamily="18" charset="0"/>
                <a:sym typeface="Symbol" panose="05050102010706020507" pitchFamily="18" charset="2"/>
              </a:rPr>
              <a:t> </a:t>
            </a:r>
            <a:r>
              <a:rPr kumimoji="0" lang="en-US" altLang="en-US" sz="2000" b="0" i="0" u="none" strike="noStrike" cap="none" normalizeH="0" baseline="0" dirty="0" err="1" smtClean="0">
                <a:ln>
                  <a:noFill/>
                </a:ln>
                <a:solidFill>
                  <a:srgbClr val="404040"/>
                </a:solidFill>
                <a:effectLst/>
                <a:latin typeface="Times New Roman" panose="02020603050405020304" pitchFamily="18" charset="0"/>
                <a:ea typeface="Times New Roman" panose="02020603050405020304" pitchFamily="18" charset="0"/>
                <a:cs typeface="Times New Roman" panose="02020603050405020304" pitchFamily="18" charset="0"/>
                <a:sym typeface="Symbol" panose="05050102010706020507" pitchFamily="18" charset="2"/>
              </a:rPr>
              <a:t>chấm</a:t>
            </a:r>
            <a:r>
              <a:rPr kumimoji="0" lang="en-US" altLang="en-US" sz="2000" b="0" i="0" u="none" strike="noStrike" cap="none" normalizeH="0" baseline="0" dirty="0" smtClean="0">
                <a:ln>
                  <a:noFill/>
                </a:ln>
                <a:solidFill>
                  <a:srgbClr val="404040"/>
                </a:solidFill>
                <a:effectLst/>
                <a:latin typeface="Times New Roman" panose="02020603050405020304" pitchFamily="18" charset="0"/>
                <a:ea typeface="Times New Roman" panose="02020603050405020304" pitchFamily="18" charset="0"/>
                <a:cs typeface="Times New Roman" panose="02020603050405020304" pitchFamily="18" charset="0"/>
                <a:sym typeface="Symbol" panose="05050102010706020507" pitchFamily="18" charset="2"/>
              </a:rPr>
              <a:t> </a:t>
            </a:r>
            <a:r>
              <a:rPr kumimoji="0" lang="en-US" altLang="en-US" sz="2000" b="0" i="0" u="none" strike="noStrike" cap="none" normalizeH="0" baseline="0" dirty="0" err="1" smtClean="0">
                <a:ln>
                  <a:noFill/>
                </a:ln>
                <a:solidFill>
                  <a:srgbClr val="404040"/>
                </a:solidFill>
                <a:effectLst/>
                <a:latin typeface="Times New Roman" panose="02020603050405020304" pitchFamily="18" charset="0"/>
                <a:ea typeface="Times New Roman" panose="02020603050405020304" pitchFamily="18" charset="0"/>
                <a:cs typeface="Times New Roman" panose="02020603050405020304" pitchFamily="18" charset="0"/>
                <a:sym typeface="Symbol" panose="05050102010706020507" pitchFamily="18" charset="2"/>
              </a:rPr>
              <a:t>thập</a:t>
            </a:r>
            <a:r>
              <a:rPr kumimoji="0" lang="en-US" altLang="en-US" sz="2000" b="0" i="0" u="none" strike="noStrike" cap="none" normalizeH="0" baseline="0" dirty="0" smtClean="0">
                <a:ln>
                  <a:noFill/>
                </a:ln>
                <a:solidFill>
                  <a:srgbClr val="404040"/>
                </a:solidFill>
                <a:effectLst/>
                <a:latin typeface="Times New Roman" panose="02020603050405020304" pitchFamily="18" charset="0"/>
                <a:ea typeface="Times New Roman" panose="02020603050405020304" pitchFamily="18" charset="0"/>
                <a:cs typeface="Times New Roman" panose="02020603050405020304" pitchFamily="18" charset="0"/>
                <a:sym typeface="Symbol" panose="05050102010706020507" pitchFamily="18" charset="2"/>
              </a:rPr>
              <a:t> </a:t>
            </a:r>
            <a:r>
              <a:rPr kumimoji="0" lang="en-US" altLang="en-US" sz="2000" b="0" i="0" u="none" strike="noStrike" cap="none" normalizeH="0" baseline="0" dirty="0" err="1" smtClean="0">
                <a:ln>
                  <a:noFill/>
                </a:ln>
                <a:solidFill>
                  <a:srgbClr val="404040"/>
                </a:solidFill>
                <a:effectLst/>
                <a:latin typeface="Times New Roman" panose="02020603050405020304" pitchFamily="18" charset="0"/>
                <a:ea typeface="Times New Roman" panose="02020603050405020304" pitchFamily="18" charset="0"/>
                <a:cs typeface="Times New Roman" panose="02020603050405020304" pitchFamily="18" charset="0"/>
                <a:sym typeface="Symbol" panose="05050102010706020507" pitchFamily="18" charset="2"/>
              </a:rPr>
              <a:t>phân</a:t>
            </a:r>
            <a:r>
              <a:rPr kumimoji="0" lang="en-US" altLang="en-US" sz="2000" b="0" i="0" u="none" strike="noStrike" cap="none" normalizeH="0" baseline="0" dirty="0" smtClean="0">
                <a:ln>
                  <a:noFill/>
                </a:ln>
                <a:solidFill>
                  <a:srgbClr val="404040"/>
                </a:solidFill>
                <a:effectLst/>
                <a:latin typeface="Times New Roman" panose="02020603050405020304" pitchFamily="18" charset="0"/>
                <a:ea typeface="Times New Roman" panose="02020603050405020304" pitchFamily="18" charset="0"/>
                <a:cs typeface="Times New Roman" panose="02020603050405020304" pitchFamily="18" charset="0"/>
                <a:sym typeface="Symbol" panose="05050102010706020507" pitchFamily="18" charset="2"/>
              </a:rPr>
              <a:t>.</a:t>
            </a:r>
          </a:p>
          <a:p>
            <a:pPr marL="0" marR="0" lvl="0" indent="0" algn="l" defTabSz="914400" rtl="0" eaLnBrk="0" fontAlgn="base" latinLnBrk="0" hangingPunct="0">
              <a:lnSpc>
                <a:spcPct val="100000"/>
              </a:lnSpc>
              <a:spcBef>
                <a:spcPct val="0"/>
              </a:spcBef>
              <a:spcAft>
                <a:spcPct val="0"/>
              </a:spcAft>
              <a:buClrTx/>
              <a:buSzTx/>
              <a:buFontTx/>
              <a:buNone/>
              <a:tabLst>
                <a:tab pos="457200" algn="l"/>
              </a:tabLst>
            </a:pPr>
            <a:endParaRPr kumimoji="0" lang="en-US" altLang="en-US" sz="2000" b="0"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sym typeface="Symbol" panose="05050102010706020507" pitchFamily="18" charset="2"/>
            </a:endParaRPr>
          </a:p>
          <a:p>
            <a:pPr marL="0" marR="0" lvl="0" indent="0" algn="l" defTabSz="914400" rtl="0" eaLnBrk="0" fontAlgn="base" latinLnBrk="0" hangingPunct="0">
              <a:lnSpc>
                <a:spcPct val="100000"/>
              </a:lnSpc>
              <a:spcBef>
                <a:spcPct val="0"/>
              </a:spcBef>
              <a:spcAft>
                <a:spcPct val="0"/>
              </a:spcAft>
              <a:buClrTx/>
              <a:buSzTx/>
              <a:buFontTx/>
              <a:buNone/>
              <a:tabLst>
                <a:tab pos="457200" algn="l"/>
              </a:tabLst>
            </a:pPr>
            <a:r>
              <a:rPr kumimoji="0" lang="en-US" altLang="en-US" sz="2000" b="1" i="1" u="none" strike="noStrike" cap="none" normalizeH="0" baseline="0" dirty="0" err="1" smtClean="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sym typeface="Symbol" panose="05050102010706020507" pitchFamily="18" charset="2"/>
              </a:rPr>
              <a:t>Ví</a:t>
            </a:r>
            <a:r>
              <a:rPr kumimoji="0" lang="en-US" altLang="en-US" sz="2000" b="1" i="1" u="none" strike="noStrike" cap="none" normalizeH="0" baseline="0" dirty="0" smtClean="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sym typeface="Symbol" panose="05050102010706020507" pitchFamily="18" charset="2"/>
              </a:rPr>
              <a:t> </a:t>
            </a:r>
            <a:r>
              <a:rPr kumimoji="0" lang="en-US" altLang="en-US" sz="2000" b="1" i="1" u="none" strike="noStrike" cap="none" normalizeH="0" baseline="0" dirty="0" err="1" smtClean="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sym typeface="Symbol" panose="05050102010706020507" pitchFamily="18" charset="2"/>
              </a:rPr>
              <a:t>dụ</a:t>
            </a:r>
            <a:r>
              <a:rPr kumimoji="0" lang="en-US" altLang="en-US" sz="2000" b="1" i="1" u="none" strike="noStrike" cap="none" normalizeH="0" baseline="0" dirty="0" smtClean="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sym typeface="Symbol" panose="05050102010706020507" pitchFamily="18" charset="2"/>
              </a:rPr>
              <a:t>:</a:t>
            </a:r>
            <a:endParaRPr kumimoji="0" lang="en-US" altLang="en-US" sz="2000" b="0"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sym typeface="Symbol" panose="05050102010706020507" pitchFamily="18" charset="2"/>
            </a:endParaRPr>
          </a:p>
          <a:p>
            <a:pPr marL="0" marR="0" lvl="0" indent="0" algn="l" defTabSz="914400" rtl="0" eaLnBrk="0" fontAlgn="base" latinLnBrk="0" hangingPunct="0">
              <a:lnSpc>
                <a:spcPct val="100000"/>
              </a:lnSpc>
              <a:spcBef>
                <a:spcPct val="0"/>
              </a:spcBef>
              <a:spcAft>
                <a:spcPct val="0"/>
              </a:spcAft>
              <a:buClrTx/>
              <a:buSzTx/>
              <a:buFontTx/>
              <a:buNone/>
              <a:tabLst>
                <a:tab pos="457200" algn="l"/>
              </a:tabLst>
            </a:pPr>
            <a:endParaRPr kumimoji="0" lang="en-US" altLang="en-US" sz="20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sym typeface="Symbol" panose="05050102010706020507" pitchFamily="18" charset="2"/>
            </a:endParaRPr>
          </a:p>
        </p:txBody>
      </p:sp>
      <p:sp>
        <p:nvSpPr>
          <p:cNvPr id="10" name="Rectangle 4"/>
          <p:cNvSpPr>
            <a:spLocks noChangeArrowheads="1"/>
          </p:cNvSpPr>
          <p:nvPr/>
        </p:nvSpPr>
        <p:spPr bwMode="auto">
          <a:xfrm>
            <a:off x="4473575" y="325596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1" name="Table 10"/>
          <p:cNvGraphicFramePr>
            <a:graphicFrameLocks noGrp="1"/>
          </p:cNvGraphicFramePr>
          <p:nvPr>
            <p:extLst>
              <p:ext uri="{D42A27DB-BD31-4B8C-83A1-F6EECF244321}">
                <p14:modId xmlns:p14="http://schemas.microsoft.com/office/powerpoint/2010/main" val="363070267"/>
              </p:ext>
            </p:extLst>
          </p:nvPr>
        </p:nvGraphicFramePr>
        <p:xfrm>
          <a:off x="3147595" y="4085865"/>
          <a:ext cx="4690119" cy="2450554"/>
        </p:xfrm>
        <a:graphic>
          <a:graphicData uri="http://schemas.openxmlformats.org/drawingml/2006/table">
            <a:tbl>
              <a:tblPr firstRow="1" firstCol="1" bandRow="1"/>
              <a:tblGrid>
                <a:gridCol w="1915135"/>
                <a:gridCol w="720489"/>
                <a:gridCol w="2054495"/>
              </a:tblGrid>
              <a:tr h="316954">
                <a:tc>
                  <a:txBody>
                    <a:bodyPr/>
                    <a:lstStyle/>
                    <a:p>
                      <a:pPr marL="0" marR="0" algn="ctr">
                        <a:spcBef>
                          <a:spcPts val="0"/>
                        </a:spcBef>
                        <a:spcAft>
                          <a:spcPts val="0"/>
                        </a:spcAft>
                      </a:pPr>
                      <a:r>
                        <a:rPr lang="en-US" sz="2000">
                          <a:effectLst/>
                          <a:latin typeface="Times New Roman" panose="02020603050405020304" pitchFamily="18" charset="0"/>
                          <a:ea typeface="Times New Roman" panose="02020603050405020304" pitchFamily="18" charset="0"/>
                          <a:cs typeface="Times New Roman" panose="02020603050405020304" pitchFamily="18" charset="0"/>
                        </a:rPr>
                        <a:t>POLYGON.INP</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marL="0" marR="0" algn="ctr">
                        <a:spcBef>
                          <a:spcPts val="0"/>
                        </a:spcBef>
                        <a:spcAft>
                          <a:spcPts val="0"/>
                        </a:spcAft>
                      </a:pPr>
                      <a:r>
                        <a:rPr lang="en-US" sz="20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spcBef>
                          <a:spcPts val="0"/>
                        </a:spcBef>
                        <a:spcAft>
                          <a:spcPts val="0"/>
                        </a:spcAft>
                      </a:pPr>
                      <a:r>
                        <a:rPr lang="en-US" sz="2000">
                          <a:effectLst/>
                          <a:latin typeface="Times New Roman" panose="02020603050405020304" pitchFamily="18" charset="0"/>
                          <a:ea typeface="Times New Roman" panose="02020603050405020304" pitchFamily="18" charset="0"/>
                          <a:cs typeface="Times New Roman" panose="02020603050405020304" pitchFamily="18" charset="0"/>
                        </a:rPr>
                        <a:t>POLYGON.OUT</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r>
              <a:tr h="214630">
                <a:tc rowSpan="2">
                  <a:txBody>
                    <a:bodyPr/>
                    <a:lstStyle/>
                    <a:p>
                      <a:pPr marL="0" marR="0">
                        <a:spcBef>
                          <a:spcPts val="0"/>
                        </a:spcBef>
                        <a:spcAft>
                          <a:spcPts val="0"/>
                        </a:spcAft>
                      </a:pPr>
                      <a:r>
                        <a:rPr lang="en-US" sz="2000" b="1">
                          <a:effectLst/>
                          <a:latin typeface="Courier New" panose="02070309020205020404" pitchFamily="49" charset="0"/>
                          <a:ea typeface="Times New Roman" panose="02020603050405020304" pitchFamily="18" charset="0"/>
                          <a:cs typeface="Times New Roman" panose="02020603050405020304" pitchFamily="18" charset="0"/>
                        </a:rPr>
                        <a:t>6</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2000" b="1">
                          <a:effectLst/>
                          <a:latin typeface="Courier New" panose="02070309020205020404" pitchFamily="49" charset="0"/>
                          <a:ea typeface="Times New Roman" panose="02020603050405020304" pitchFamily="18" charset="0"/>
                          <a:cs typeface="Times New Roman" panose="02020603050405020304" pitchFamily="18" charset="0"/>
                        </a:rPr>
                        <a:t>2 1</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2000" b="1">
                          <a:effectLst/>
                          <a:latin typeface="Courier New" panose="02070309020205020404" pitchFamily="49" charset="0"/>
                          <a:ea typeface="Times New Roman" panose="02020603050405020304" pitchFamily="18" charset="0"/>
                          <a:cs typeface="Times New Roman" panose="02020603050405020304" pitchFamily="18" charset="0"/>
                        </a:rPr>
                        <a:t>0 3</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2000" b="1">
                          <a:effectLst/>
                          <a:latin typeface="Courier New" panose="02070309020205020404" pitchFamily="49" charset="0"/>
                          <a:ea typeface="Times New Roman" panose="02020603050405020304" pitchFamily="18" charset="0"/>
                          <a:cs typeface="Times New Roman" panose="02020603050405020304" pitchFamily="18" charset="0"/>
                        </a:rPr>
                        <a:t>3 6</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2000" b="1">
                          <a:effectLst/>
                          <a:latin typeface="Courier New" panose="02070309020205020404" pitchFamily="49" charset="0"/>
                          <a:ea typeface="Times New Roman" panose="02020603050405020304" pitchFamily="18" charset="0"/>
                          <a:cs typeface="Times New Roman" panose="02020603050405020304" pitchFamily="18" charset="0"/>
                        </a:rPr>
                        <a:t>6 5</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2000" b="1">
                          <a:effectLst/>
                          <a:latin typeface="Courier New" panose="02070309020205020404" pitchFamily="49" charset="0"/>
                          <a:ea typeface="Times New Roman" panose="02020603050405020304" pitchFamily="18" charset="0"/>
                          <a:cs typeface="Times New Roman" panose="02020603050405020304" pitchFamily="18" charset="0"/>
                        </a:rPr>
                        <a:t>8 1</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2000" b="1">
                          <a:effectLst/>
                          <a:latin typeface="Courier New" panose="02070309020205020404" pitchFamily="49" charset="0"/>
                          <a:ea typeface="Times New Roman" panose="02020603050405020304" pitchFamily="18" charset="0"/>
                          <a:cs typeface="Times New Roman" panose="02020603050405020304" pitchFamily="18" charset="0"/>
                        </a:rPr>
                        <a:t>4 3</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rowSpan="2">
                  <a:txBody>
                    <a:bodyPr/>
                    <a:lstStyle/>
                    <a:p>
                      <a:pPr marL="0" marR="0">
                        <a:spcBef>
                          <a:spcPts val="0"/>
                        </a:spcBef>
                        <a:spcAft>
                          <a:spcPts val="0"/>
                        </a:spcAft>
                      </a:pPr>
                      <a:r>
                        <a:rPr lang="en-US" sz="2000" b="1">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spcBef>
                          <a:spcPts val="0"/>
                        </a:spcBef>
                        <a:spcAft>
                          <a:spcPts val="0"/>
                        </a:spcAft>
                      </a:pPr>
                      <a:r>
                        <a:rPr lang="en-US" sz="2000" b="1">
                          <a:effectLst/>
                          <a:latin typeface="Courier New" panose="02070309020205020404" pitchFamily="49" charset="0"/>
                          <a:ea typeface="Times New Roman" panose="02020603050405020304" pitchFamily="18" charset="0"/>
                          <a:cs typeface="Times New Roman" panose="02020603050405020304" pitchFamily="18" charset="0"/>
                        </a:rPr>
                        <a:t>20.000000</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r>
              <a:tr h="702310">
                <a:tc vMerge="1">
                  <a:txBody>
                    <a:bodyPr/>
                    <a:lstStyle/>
                    <a:p>
                      <a:endParaRPr lang="en-US"/>
                    </a:p>
                  </a:txBody>
                  <a:tcPr/>
                </a:tc>
                <a:tc vMerge="1">
                  <a:txBody>
                    <a:bodyPr/>
                    <a:lstStyle/>
                    <a:p>
                      <a:endParaRPr lang="en-US"/>
                    </a:p>
                  </a:txBody>
                  <a:tcPr/>
                </a:tc>
                <a:tc>
                  <a:txBody>
                    <a:bodyPr/>
                    <a:lstStyle/>
                    <a:p>
                      <a:pPr marL="0" marR="0" algn="ctr">
                        <a:spcBef>
                          <a:spcPts val="0"/>
                        </a:spcBef>
                        <a:spcAft>
                          <a:spcPts val="0"/>
                        </a:spcAft>
                      </a:pPr>
                      <a:r>
                        <a:rPr lang="en-US" sz="2000" b="1">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no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r>
            </a:tbl>
          </a:graphicData>
        </a:graphic>
      </p:graphicFrame>
      <p:sp>
        <p:nvSpPr>
          <p:cNvPr id="12" name="Rectangle 5"/>
          <p:cNvSpPr>
            <a:spLocks noChangeArrowheads="1"/>
          </p:cNvSpPr>
          <p:nvPr/>
        </p:nvSpPr>
        <p:spPr bwMode="auto">
          <a:xfrm>
            <a:off x="4020217" y="439205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3" name="Rectangle 12"/>
          <p:cNvSpPr/>
          <p:nvPr/>
        </p:nvSpPr>
        <p:spPr>
          <a:xfrm>
            <a:off x="9760230" y="6441789"/>
            <a:ext cx="2271776" cy="369332"/>
          </a:xfrm>
          <a:prstGeom prst="rect">
            <a:avLst/>
          </a:prstGeom>
        </p:spPr>
        <p:txBody>
          <a:bodyPr wrap="none">
            <a:spAutoFit/>
          </a:bodyPr>
          <a:lstStyle/>
          <a:p>
            <a:pPr lvl="0">
              <a:buFontTx/>
              <a:buChar char="•"/>
            </a:pPr>
            <a:r>
              <a:rPr lang="en-US" b="1" smtClean="0">
                <a:solidFill>
                  <a:srgbClr val="002060"/>
                </a:solidFill>
                <a:effectLst>
                  <a:outerShdw blurRad="50800" dist="38100" algn="l">
                    <a:srgbClr val="000000">
                      <a:alpha val="40000"/>
                    </a:srgbClr>
                  </a:outerShdw>
                  <a:reflection blurRad="6350" stA="55000" endA="300" endPos="45500" dir="5400000" sy="-100000" algn="bl"/>
                </a:effectLst>
                <a:cs typeface="Arial" panose="020B0604020202020204" pitchFamily="34" charset="0"/>
              </a:rPr>
              <a:t>Diện tích đa giác </a:t>
            </a:r>
            <a:endParaRPr kumimoji="0" lang="en-US" altLang="en-US" b="0" i="0" u="none" strike="noStrike" cap="none" normalizeH="0" baseline="0" smtClean="0">
              <a:ln>
                <a:noFill/>
              </a:ln>
              <a:solidFill>
                <a:srgbClr val="002060"/>
              </a:solidFill>
              <a:effectLst/>
              <a:ea typeface="Times New Roman" panose="02020603050405020304" pitchFamily="18" charset="0"/>
              <a:sym typeface="Symbol" panose="05050102010706020507" pitchFamily="18" charset="2"/>
            </a:endParaRPr>
          </a:p>
        </p:txBody>
      </p:sp>
      <p:pic>
        <p:nvPicPr>
          <p:cNvPr id="14" name="Picture 13"/>
          <p:cNvPicPr>
            <a:picLocks noChangeAspect="1"/>
          </p:cNvPicPr>
          <p:nvPr/>
        </p:nvPicPr>
        <p:blipFill>
          <a:blip r:embed="rId3"/>
          <a:stretch>
            <a:fillRect/>
          </a:stretch>
        </p:blipFill>
        <p:spPr>
          <a:xfrm>
            <a:off x="154113" y="6376000"/>
            <a:ext cx="1975275" cy="371888"/>
          </a:xfrm>
          <a:prstGeom prst="rect">
            <a:avLst/>
          </a:prstGeom>
        </p:spPr>
      </p:pic>
      <p:pic>
        <p:nvPicPr>
          <p:cNvPr id="15" name="Picture 4" descr="Related imag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267522" y="5729109"/>
            <a:ext cx="798582" cy="10719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46891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ircle(in)">
                                      <p:cBhvr>
                                        <p:cTn id="7" dur="2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barn(inVertical)">
                                      <p:cBhvr>
                                        <p:cTn id="12" dur="500"/>
                                        <p:tgtEl>
                                          <p:spTgt spid="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nodeType="clickEffect">
                                  <p:stCondLst>
                                    <p:cond delay="0"/>
                                  </p:stCondLst>
                                  <p:childTnLst>
                                    <p:set>
                                      <p:cBhvr>
                                        <p:cTn id="16" dur="1" fill="hold">
                                          <p:stCondLst>
                                            <p:cond delay="0"/>
                                          </p:stCondLst>
                                        </p:cTn>
                                        <p:tgtEl>
                                          <p:spTgt spid="7">
                                            <p:txEl>
                                              <p:pRg st="1" end="1"/>
                                            </p:txEl>
                                          </p:spTgt>
                                        </p:tgtEl>
                                        <p:attrNameLst>
                                          <p:attrName>style.visibility</p:attrName>
                                        </p:attrNameLst>
                                      </p:cBhvr>
                                      <p:to>
                                        <p:strVal val="visible"/>
                                      </p:to>
                                    </p:set>
                                    <p:animEffect transition="in" filter="wheel(1)">
                                      <p:cBhvr>
                                        <p:cTn id="17" dur="2000"/>
                                        <p:tgtEl>
                                          <p:spTgt spid="7">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7">
                                            <p:txEl>
                                              <p:pRg st="2" end="2"/>
                                            </p:txEl>
                                          </p:spTgt>
                                        </p:tgtEl>
                                        <p:attrNameLst>
                                          <p:attrName>style.visibility</p:attrName>
                                        </p:attrNameLst>
                                      </p:cBhvr>
                                      <p:to>
                                        <p:strVal val="visible"/>
                                      </p:to>
                                    </p:set>
                                    <p:animEffect transition="in" filter="barn(inVertical)">
                                      <p:cBhvr>
                                        <p:cTn id="22" dur="500"/>
                                        <p:tgtEl>
                                          <p:spTgt spid="7">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nodeType="clickEffect">
                                  <p:stCondLst>
                                    <p:cond delay="0"/>
                                  </p:stCondLst>
                                  <p:childTnLst>
                                    <p:set>
                                      <p:cBhvr>
                                        <p:cTn id="26" dur="1" fill="hold">
                                          <p:stCondLst>
                                            <p:cond delay="0"/>
                                          </p:stCondLst>
                                        </p:cTn>
                                        <p:tgtEl>
                                          <p:spTgt spid="7">
                                            <p:txEl>
                                              <p:pRg st="3" end="3"/>
                                            </p:txEl>
                                          </p:spTgt>
                                        </p:tgtEl>
                                        <p:attrNameLst>
                                          <p:attrName>style.visibility</p:attrName>
                                        </p:attrNameLst>
                                      </p:cBhvr>
                                      <p:to>
                                        <p:strVal val="visible"/>
                                      </p:to>
                                    </p:set>
                                    <p:animEffect transition="in" filter="fade">
                                      <p:cBhvr>
                                        <p:cTn id="27" dur="1000"/>
                                        <p:tgtEl>
                                          <p:spTgt spid="7">
                                            <p:txEl>
                                              <p:pRg st="3" end="3"/>
                                            </p:txEl>
                                          </p:spTgt>
                                        </p:tgtEl>
                                      </p:cBhvr>
                                    </p:animEffect>
                                    <p:anim calcmode="lin" valueType="num">
                                      <p:cBhvr>
                                        <p:cTn id="28"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29" dur="1000" fill="hold"/>
                                        <p:tgtEl>
                                          <p:spTgt spid="7">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nodeType="clickEffect">
                                  <p:stCondLst>
                                    <p:cond delay="0"/>
                                  </p:stCondLst>
                                  <p:childTnLst>
                                    <p:set>
                                      <p:cBhvr>
                                        <p:cTn id="33" dur="1" fill="hold">
                                          <p:stCondLst>
                                            <p:cond delay="0"/>
                                          </p:stCondLst>
                                        </p:cTn>
                                        <p:tgtEl>
                                          <p:spTgt spid="7">
                                            <p:txEl>
                                              <p:pRg st="4" end="4"/>
                                            </p:txEl>
                                          </p:spTgt>
                                        </p:tgtEl>
                                        <p:attrNameLst>
                                          <p:attrName>style.visibility</p:attrName>
                                        </p:attrNameLst>
                                      </p:cBhvr>
                                      <p:to>
                                        <p:strVal val="visible"/>
                                      </p:to>
                                    </p:set>
                                    <p:animEffect transition="in" filter="fade">
                                      <p:cBhvr>
                                        <p:cTn id="34" dur="1000"/>
                                        <p:tgtEl>
                                          <p:spTgt spid="7">
                                            <p:txEl>
                                              <p:pRg st="4" end="4"/>
                                            </p:txEl>
                                          </p:spTgt>
                                        </p:tgtEl>
                                      </p:cBhvr>
                                    </p:animEffect>
                                    <p:anim calcmode="lin" valueType="num">
                                      <p:cBhvr>
                                        <p:cTn id="35"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36" dur="100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1" presetClass="entr" presetSubtype="1" fill="hold" nodeType="clickEffect">
                                  <p:stCondLst>
                                    <p:cond delay="0"/>
                                  </p:stCondLst>
                                  <p:childTnLst>
                                    <p:set>
                                      <p:cBhvr>
                                        <p:cTn id="40" dur="1" fill="hold">
                                          <p:stCondLst>
                                            <p:cond delay="0"/>
                                          </p:stCondLst>
                                        </p:cTn>
                                        <p:tgtEl>
                                          <p:spTgt spid="7">
                                            <p:txEl>
                                              <p:pRg st="5" end="5"/>
                                            </p:txEl>
                                          </p:spTgt>
                                        </p:tgtEl>
                                        <p:attrNameLst>
                                          <p:attrName>style.visibility</p:attrName>
                                        </p:attrNameLst>
                                      </p:cBhvr>
                                      <p:to>
                                        <p:strVal val="visible"/>
                                      </p:to>
                                    </p:set>
                                    <p:animEffect transition="in" filter="wheel(1)">
                                      <p:cBhvr>
                                        <p:cTn id="41" dur="2000"/>
                                        <p:tgtEl>
                                          <p:spTgt spid="7">
                                            <p:txEl>
                                              <p:pRg st="5" end="5"/>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6" presetClass="entr" presetSubtype="21" fill="hold" nodeType="clickEffect">
                                  <p:stCondLst>
                                    <p:cond delay="0"/>
                                  </p:stCondLst>
                                  <p:childTnLst>
                                    <p:set>
                                      <p:cBhvr>
                                        <p:cTn id="45" dur="1" fill="hold">
                                          <p:stCondLst>
                                            <p:cond delay="0"/>
                                          </p:stCondLst>
                                        </p:cTn>
                                        <p:tgtEl>
                                          <p:spTgt spid="7">
                                            <p:txEl>
                                              <p:pRg st="7" end="7"/>
                                            </p:txEl>
                                          </p:spTgt>
                                        </p:tgtEl>
                                        <p:attrNameLst>
                                          <p:attrName>style.visibility</p:attrName>
                                        </p:attrNameLst>
                                      </p:cBhvr>
                                      <p:to>
                                        <p:strVal val="visible"/>
                                      </p:to>
                                    </p:set>
                                    <p:animEffect transition="in" filter="barn(inVertical)">
                                      <p:cBhvr>
                                        <p:cTn id="46" dur="500"/>
                                        <p:tgtEl>
                                          <p:spTgt spid="7">
                                            <p:txEl>
                                              <p:pRg st="7" end="7"/>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6" presetClass="entr" presetSubtype="16" fill="hold" nodeType="clickEffect">
                                  <p:stCondLst>
                                    <p:cond delay="0"/>
                                  </p:stCondLst>
                                  <p:childTnLst>
                                    <p:set>
                                      <p:cBhvr>
                                        <p:cTn id="50" dur="1" fill="hold">
                                          <p:stCondLst>
                                            <p:cond delay="0"/>
                                          </p:stCondLst>
                                        </p:cTn>
                                        <p:tgtEl>
                                          <p:spTgt spid="11"/>
                                        </p:tgtEl>
                                        <p:attrNameLst>
                                          <p:attrName>style.visibility</p:attrName>
                                        </p:attrNameLst>
                                      </p:cBhvr>
                                      <p:to>
                                        <p:strVal val="visible"/>
                                      </p:to>
                                    </p:set>
                                    <p:animEffect transition="in" filter="circle(in)">
                                      <p:cBhvr>
                                        <p:cTn id="51" dur="2000"/>
                                        <p:tgtEl>
                                          <p:spTgt spid="11"/>
                                        </p:tgtEl>
                                      </p:cBhvr>
                                    </p:animEffect>
                                  </p:childTnLst>
                                </p:cTn>
                              </p:par>
                            </p:childTnLst>
                          </p:cTn>
                        </p:par>
                      </p:childTnLst>
                    </p:cTn>
                  </p:par>
                  <p:par>
                    <p:cTn id="52" fill="hold">
                      <p:stCondLst>
                        <p:cond delay="indefinite"/>
                      </p:stCondLst>
                      <p:childTnLst>
                        <p:par>
                          <p:cTn id="53" fill="hold">
                            <p:stCondLst>
                              <p:cond delay="0"/>
                            </p:stCondLst>
                            <p:childTnLst>
                              <p:par>
                                <p:cTn id="54" presetID="31" presetClass="entr" presetSubtype="0" fill="hold" nodeType="clickEffect">
                                  <p:stCondLst>
                                    <p:cond delay="0"/>
                                  </p:stCondLst>
                                  <p:childTnLst>
                                    <p:set>
                                      <p:cBhvr>
                                        <p:cTn id="55" dur="1" fill="hold">
                                          <p:stCondLst>
                                            <p:cond delay="0"/>
                                          </p:stCondLst>
                                        </p:cTn>
                                        <p:tgtEl>
                                          <p:spTgt spid="5121"/>
                                        </p:tgtEl>
                                        <p:attrNameLst>
                                          <p:attrName>style.visibility</p:attrName>
                                        </p:attrNameLst>
                                      </p:cBhvr>
                                      <p:to>
                                        <p:strVal val="visible"/>
                                      </p:to>
                                    </p:set>
                                    <p:anim calcmode="lin" valueType="num">
                                      <p:cBhvr>
                                        <p:cTn id="56" dur="1000" fill="hold"/>
                                        <p:tgtEl>
                                          <p:spTgt spid="5121"/>
                                        </p:tgtEl>
                                        <p:attrNameLst>
                                          <p:attrName>ppt_w</p:attrName>
                                        </p:attrNameLst>
                                      </p:cBhvr>
                                      <p:tavLst>
                                        <p:tav tm="0">
                                          <p:val>
                                            <p:fltVal val="0"/>
                                          </p:val>
                                        </p:tav>
                                        <p:tav tm="100000">
                                          <p:val>
                                            <p:strVal val="#ppt_w"/>
                                          </p:val>
                                        </p:tav>
                                      </p:tavLst>
                                    </p:anim>
                                    <p:anim calcmode="lin" valueType="num">
                                      <p:cBhvr>
                                        <p:cTn id="57" dur="1000" fill="hold"/>
                                        <p:tgtEl>
                                          <p:spTgt spid="5121"/>
                                        </p:tgtEl>
                                        <p:attrNameLst>
                                          <p:attrName>ppt_h</p:attrName>
                                        </p:attrNameLst>
                                      </p:cBhvr>
                                      <p:tavLst>
                                        <p:tav tm="0">
                                          <p:val>
                                            <p:fltVal val="0"/>
                                          </p:val>
                                        </p:tav>
                                        <p:tav tm="100000">
                                          <p:val>
                                            <p:strVal val="#ppt_h"/>
                                          </p:val>
                                        </p:tav>
                                      </p:tavLst>
                                    </p:anim>
                                    <p:anim calcmode="lin" valueType="num">
                                      <p:cBhvr>
                                        <p:cTn id="58" dur="1000" fill="hold"/>
                                        <p:tgtEl>
                                          <p:spTgt spid="5121"/>
                                        </p:tgtEl>
                                        <p:attrNameLst>
                                          <p:attrName>style.rotation</p:attrName>
                                        </p:attrNameLst>
                                      </p:cBhvr>
                                      <p:tavLst>
                                        <p:tav tm="0">
                                          <p:val>
                                            <p:fltVal val="90"/>
                                          </p:val>
                                        </p:tav>
                                        <p:tav tm="100000">
                                          <p:val>
                                            <p:fltVal val="0"/>
                                          </p:val>
                                        </p:tav>
                                      </p:tavLst>
                                    </p:anim>
                                    <p:animEffect transition="in" filter="fade">
                                      <p:cBhvr>
                                        <p:cTn id="59" dur="1000"/>
                                        <p:tgtEl>
                                          <p:spTgt spid="5121"/>
                                        </p:tgtEl>
                                      </p:cBhvr>
                                    </p:animEffect>
                                  </p:childTnLst>
                                </p:cTn>
                              </p:par>
                            </p:childTnLst>
                          </p:cTn>
                        </p:par>
                      </p:childTnLst>
                    </p:cTn>
                  </p:par>
                  <p:par>
                    <p:cTn id="60" fill="hold">
                      <p:stCondLst>
                        <p:cond delay="indefinite"/>
                      </p:stCondLst>
                      <p:childTnLst>
                        <p:par>
                          <p:cTn id="61" fill="hold">
                            <p:stCondLst>
                              <p:cond delay="0"/>
                            </p:stCondLst>
                            <p:childTnLst>
                              <p:par>
                                <p:cTn id="62" presetID="53" presetClass="entr" presetSubtype="16" fill="hold" nodeType="clickEffect">
                                  <p:stCondLst>
                                    <p:cond delay="0"/>
                                  </p:stCondLst>
                                  <p:childTnLst>
                                    <p:set>
                                      <p:cBhvr>
                                        <p:cTn id="63" dur="1" fill="hold">
                                          <p:stCondLst>
                                            <p:cond delay="0"/>
                                          </p:stCondLst>
                                        </p:cTn>
                                        <p:tgtEl>
                                          <p:spTgt spid="15"/>
                                        </p:tgtEl>
                                        <p:attrNameLst>
                                          <p:attrName>style.visibility</p:attrName>
                                        </p:attrNameLst>
                                      </p:cBhvr>
                                      <p:to>
                                        <p:strVal val="visible"/>
                                      </p:to>
                                    </p:set>
                                    <p:anim calcmode="lin" valueType="num">
                                      <p:cBhvr>
                                        <p:cTn id="64" dur="500" fill="hold"/>
                                        <p:tgtEl>
                                          <p:spTgt spid="15"/>
                                        </p:tgtEl>
                                        <p:attrNameLst>
                                          <p:attrName>ppt_w</p:attrName>
                                        </p:attrNameLst>
                                      </p:cBhvr>
                                      <p:tavLst>
                                        <p:tav tm="0">
                                          <p:val>
                                            <p:fltVal val="0"/>
                                          </p:val>
                                        </p:tav>
                                        <p:tav tm="100000">
                                          <p:val>
                                            <p:strVal val="#ppt_w"/>
                                          </p:val>
                                        </p:tav>
                                      </p:tavLst>
                                    </p:anim>
                                    <p:anim calcmode="lin" valueType="num">
                                      <p:cBhvr>
                                        <p:cTn id="65" dur="500" fill="hold"/>
                                        <p:tgtEl>
                                          <p:spTgt spid="15"/>
                                        </p:tgtEl>
                                        <p:attrNameLst>
                                          <p:attrName>ppt_h</p:attrName>
                                        </p:attrNameLst>
                                      </p:cBhvr>
                                      <p:tavLst>
                                        <p:tav tm="0">
                                          <p:val>
                                            <p:fltVal val="0"/>
                                          </p:val>
                                        </p:tav>
                                        <p:tav tm="100000">
                                          <p:val>
                                            <p:strVal val="#ppt_h"/>
                                          </p:val>
                                        </p:tav>
                                      </p:tavLst>
                                    </p:anim>
                                    <p:animEffect transition="in" filter="fade">
                                      <p:cBhvr>
                                        <p:cTn id="66"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0.xml><?xml version="1.0" encoding="utf-8"?>
<p:sld xmlns:a="http://schemas.openxmlformats.org/drawingml/2006/main" xmlns:r="http://schemas.openxmlformats.org/officeDocument/2006/relationships" xmlns:p="http://schemas.openxmlformats.org/presentationml/2006/main">
  <p:cSld>
    <p:bg>
      <p:bgPr>
        <a:gradFill flip="none" rotWithShape="1">
          <a:gsLst>
            <a:gs pos="2000">
              <a:srgbClr val="BFFDDA"/>
            </a:gs>
            <a:gs pos="59000">
              <a:schemeClr val="accent3">
                <a:lumMod val="0"/>
                <a:lumOff val="100000"/>
              </a:schemeClr>
            </a:gs>
            <a:gs pos="100000">
              <a:schemeClr val="accent3">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31604" y="168575"/>
            <a:ext cx="5726986" cy="650292"/>
          </a:xfrm>
        </p:spPr>
        <p:txBody>
          <a:bodyPr>
            <a:normAutofit/>
            <a:scene3d>
              <a:camera prst="orthographicFront"/>
              <a:lightRig rig="harsh" dir="t"/>
            </a:scene3d>
            <a:sp3d extrusionH="57150" prstMaterial="matte">
              <a:bevelT w="63500" h="12700" prst="angle"/>
              <a:contourClr>
                <a:schemeClr val="bg1">
                  <a:lumMod val="65000"/>
                </a:schemeClr>
              </a:contourClr>
            </a:sp3d>
          </a:bodyPr>
          <a:lstStyle/>
          <a:p>
            <a:r>
              <a:rPr lang="en-US" sz="2400" b="1" cap="none" smtClean="0">
                <a:ln/>
                <a:solidFill>
                  <a:schemeClr val="accent3"/>
                </a:solidFill>
                <a:latin typeface="Arial" panose="020B0604020202020204" pitchFamily="34" charset="0"/>
                <a:cs typeface="Arial" panose="020B0604020202020204" pitchFamily="34" charset="0"/>
              </a:rPr>
              <a:t>ĐƯỜNG THẲNG QUÉT </a:t>
            </a:r>
            <a:r>
              <a:rPr lang="en-US" sz="2400" b="1" i="1" cap="none" smtClean="0">
                <a:ln/>
                <a:solidFill>
                  <a:schemeClr val="bg1">
                    <a:lumMod val="65000"/>
                  </a:schemeClr>
                </a:solidFill>
                <a:latin typeface="Arial" panose="020B0604020202020204" pitchFamily="34" charset="0"/>
                <a:cs typeface="Arial" panose="020B0604020202020204" pitchFamily="34" charset="0"/>
              </a:rPr>
              <a:t>(tiếp)</a:t>
            </a:r>
            <a:endParaRPr lang="en-US" sz="2400" b="1" i="1" cap="none">
              <a:ln/>
              <a:solidFill>
                <a:schemeClr val="bg1">
                  <a:lumMod val="65000"/>
                </a:schemeClr>
              </a:solidFill>
              <a:effectLst>
                <a:reflection blurRad="6350" stA="55000" endA="300" endPos="45500" dir="5400000" sy="-100000" algn="bl" rotWithShape="0"/>
              </a:effectLst>
              <a:latin typeface="Arial" panose="020B0604020202020204" pitchFamily="34" charset="0"/>
              <a:cs typeface="Arial" panose="020B0604020202020204" pitchFamily="34" charset="0"/>
            </a:endParaRPr>
          </a:p>
        </p:txBody>
      </p:sp>
      <p:sp>
        <p:nvSpPr>
          <p:cNvPr id="14" name="TextBox 13"/>
          <p:cNvSpPr txBox="1"/>
          <p:nvPr/>
        </p:nvSpPr>
        <p:spPr>
          <a:xfrm>
            <a:off x="10501346" y="6464188"/>
            <a:ext cx="1245854" cy="338554"/>
          </a:xfrm>
          <a:prstGeom prst="rect">
            <a:avLst/>
          </a:prstGeom>
          <a:noFill/>
        </p:spPr>
        <p:txBody>
          <a:bodyPr wrap="none" rtlCol="0">
            <a:spAutoFit/>
          </a:bodyPr>
          <a:lstStyle/>
          <a:p>
            <a:r>
              <a:rPr lang="en-US" sz="1600" b="1" smtClean="0">
                <a:ln/>
                <a:solidFill>
                  <a:schemeClr val="accent4">
                    <a:lumMod val="75000"/>
                  </a:schemeClr>
                </a:solidFill>
                <a:latin typeface="Arial" panose="020B0604020202020204" pitchFamily="34" charset="0"/>
                <a:cs typeface="Arial" panose="020B0604020202020204" pitchFamily="34" charset="0"/>
              </a:rPr>
              <a:t>Sweep </a:t>
            </a:r>
            <a:r>
              <a:rPr lang="en-US" sz="1600" b="1">
                <a:ln/>
                <a:solidFill>
                  <a:schemeClr val="accent4">
                    <a:lumMod val="75000"/>
                  </a:schemeClr>
                </a:solidFill>
                <a:latin typeface="Arial" panose="020B0604020202020204" pitchFamily="34" charset="0"/>
                <a:cs typeface="Arial" panose="020B0604020202020204" pitchFamily="34" charset="0"/>
              </a:rPr>
              <a:t>line</a:t>
            </a:r>
            <a:endParaRPr lang="en-US" sz="1600">
              <a:solidFill>
                <a:schemeClr val="accent4">
                  <a:lumMod val="75000"/>
                </a:schemeClr>
              </a:solidFill>
            </a:endParaRPr>
          </a:p>
        </p:txBody>
      </p:sp>
      <p:sp>
        <p:nvSpPr>
          <p:cNvPr id="3" name="Rectangle 2"/>
          <p:cNvSpPr/>
          <p:nvPr/>
        </p:nvSpPr>
        <p:spPr>
          <a:xfrm>
            <a:off x="922956" y="818867"/>
            <a:ext cx="3467616" cy="369332"/>
          </a:xfrm>
          <a:prstGeom prst="rect">
            <a:avLst/>
          </a:prstGeom>
        </p:spPr>
        <p:txBody>
          <a:bodyPr wrap="none">
            <a:spAutoFit/>
          </a:bodyPr>
          <a:lstStyle/>
          <a:p>
            <a:pPr algn="just">
              <a:spcAft>
                <a:spcPts val="600"/>
              </a:spcAft>
            </a:pPr>
            <a:r>
              <a:rPr lang="en-US">
                <a:latin typeface="Arial" panose="020B0604020202020204" pitchFamily="34" charset="0"/>
                <a:ea typeface="Calibri" panose="020F0502020204030204" pitchFamily="34" charset="0"/>
                <a:cs typeface="Arial" panose="020B0604020202020204" pitchFamily="34" charset="0"/>
              </a:rPr>
              <a:t>Kiểm tra 2 đoạn thẳng cắt nhau:</a:t>
            </a:r>
            <a:endParaRPr lang="en-US" sz="1400">
              <a:effectLst/>
              <a:latin typeface="Arial" panose="020B0604020202020204" pitchFamily="34" charset="0"/>
              <a:ea typeface="Calibri" panose="020F0502020204030204" pitchFamily="34" charset="0"/>
              <a:cs typeface="Arial" panose="020B0604020202020204" pitchFamily="34" charset="0"/>
            </a:endParaRPr>
          </a:p>
        </p:txBody>
      </p:sp>
      <p:sp>
        <p:nvSpPr>
          <p:cNvPr id="4" name="Rectangle 3"/>
          <p:cNvSpPr/>
          <p:nvPr/>
        </p:nvSpPr>
        <p:spPr>
          <a:xfrm>
            <a:off x="922955" y="1192160"/>
            <a:ext cx="11141665" cy="369332"/>
          </a:xfrm>
          <a:prstGeom prst="rect">
            <a:avLst/>
          </a:prstGeom>
        </p:spPr>
        <p:txBody>
          <a:bodyPr wrap="square">
            <a:spAutoFit/>
          </a:bodyPr>
          <a:lstStyle/>
          <a:p>
            <a:pPr algn="just">
              <a:spcAft>
                <a:spcPts val="600"/>
              </a:spcAft>
            </a:pPr>
            <a:r>
              <a:rPr lang="en-US" i="1">
                <a:solidFill>
                  <a:srgbClr val="00B0F0"/>
                </a:solidFill>
                <a:latin typeface="Arial" panose="020B0604020202020204" pitchFamily="34" charset="0"/>
                <a:ea typeface="Calibri" panose="020F0502020204030204" pitchFamily="34" charset="0"/>
                <a:cs typeface="Arial" panose="020B0604020202020204" pitchFamily="34" charset="0"/>
              </a:rPr>
              <a:t>Điều kiện cần</a:t>
            </a:r>
            <a:r>
              <a:rPr lang="en-US">
                <a:solidFill>
                  <a:srgbClr val="00B0F0"/>
                </a:solidFill>
                <a:latin typeface="Arial" panose="020B0604020202020204" pitchFamily="34" charset="0"/>
                <a:ea typeface="Calibri" panose="020F0502020204030204" pitchFamily="34" charset="0"/>
                <a:cs typeface="Arial" panose="020B0604020202020204" pitchFamily="34" charset="0"/>
              </a:rPr>
              <a:t> </a:t>
            </a:r>
            <a:r>
              <a:rPr lang="en-US" smtClean="0">
                <a:latin typeface="Arial" panose="020B0604020202020204" pitchFamily="34" charset="0"/>
                <a:ea typeface="Calibri" panose="020F0502020204030204" pitchFamily="34" charset="0"/>
                <a:cs typeface="Arial" panose="020B0604020202020204" pitchFamily="34" charset="0"/>
              </a:rPr>
              <a:t>2 </a:t>
            </a:r>
            <a:r>
              <a:rPr lang="en-US">
                <a:latin typeface="Arial" panose="020B0604020202020204" pitchFamily="34" charset="0"/>
                <a:ea typeface="Calibri" panose="020F0502020204030204" pitchFamily="34" charset="0"/>
                <a:cs typeface="Arial" panose="020B0604020202020204" pitchFamily="34" charset="0"/>
              </a:rPr>
              <a:t>đoạn thẳng có điểm </a:t>
            </a:r>
            <a:r>
              <a:rPr lang="en-US" smtClean="0">
                <a:latin typeface="Arial" panose="020B0604020202020204" pitchFamily="34" charset="0"/>
                <a:ea typeface="Calibri" panose="020F0502020204030204" pitchFamily="34" charset="0"/>
                <a:cs typeface="Arial" panose="020B0604020202020204" pitchFamily="34" charset="0"/>
              </a:rPr>
              <a:t>chung: </a:t>
            </a:r>
            <a:r>
              <a:rPr lang="en-US">
                <a:latin typeface="Arial" panose="020B0604020202020204" pitchFamily="34" charset="0"/>
                <a:ea typeface="Calibri" panose="020F0502020204030204" pitchFamily="34" charset="0"/>
                <a:cs typeface="Arial" panose="020B0604020202020204" pitchFamily="34" charset="0"/>
              </a:rPr>
              <a:t>các </a:t>
            </a:r>
            <a:r>
              <a:rPr lang="en-US" i="1">
                <a:solidFill>
                  <a:srgbClr val="00B0F0"/>
                </a:solidFill>
                <a:latin typeface="Arial" panose="020B0604020202020204" pitchFamily="34" charset="0"/>
                <a:ea typeface="Calibri" panose="020F0502020204030204" pitchFamily="34" charset="0"/>
                <a:cs typeface="Arial" panose="020B0604020202020204" pitchFamily="34" charset="0"/>
              </a:rPr>
              <a:t>hình chiếu</a:t>
            </a:r>
            <a:r>
              <a:rPr lang="en-US">
                <a:solidFill>
                  <a:srgbClr val="00B0F0"/>
                </a:solidFill>
                <a:latin typeface="Arial" panose="020B0604020202020204" pitchFamily="34" charset="0"/>
                <a:ea typeface="Calibri" panose="020F0502020204030204" pitchFamily="34" charset="0"/>
                <a:cs typeface="Arial" panose="020B0604020202020204" pitchFamily="34" charset="0"/>
              </a:rPr>
              <a:t> </a:t>
            </a:r>
            <a:r>
              <a:rPr lang="en-US">
                <a:latin typeface="Arial" panose="020B0604020202020204" pitchFamily="34" charset="0"/>
                <a:ea typeface="Calibri" panose="020F0502020204030204" pitchFamily="34" charset="0"/>
                <a:cs typeface="Arial" panose="020B0604020202020204" pitchFamily="34" charset="0"/>
              </a:rPr>
              <a:t>của chúng trên trục tọa độ phải </a:t>
            </a:r>
            <a:r>
              <a:rPr lang="en-US" i="1">
                <a:solidFill>
                  <a:srgbClr val="00B0F0"/>
                </a:solidFill>
                <a:latin typeface="Arial" panose="020B0604020202020204" pitchFamily="34" charset="0"/>
                <a:ea typeface="Calibri" panose="020F0502020204030204" pitchFamily="34" charset="0"/>
                <a:cs typeface="Arial" panose="020B0604020202020204" pitchFamily="34" charset="0"/>
              </a:rPr>
              <a:t>có điểm chung</a:t>
            </a:r>
            <a:r>
              <a:rPr lang="en-US">
                <a:latin typeface="Arial" panose="020B0604020202020204" pitchFamily="34" charset="0"/>
                <a:ea typeface="Calibri" panose="020F0502020204030204" pitchFamily="34" charset="0"/>
                <a:cs typeface="Arial" panose="020B0604020202020204" pitchFamily="34" charset="0"/>
              </a:rPr>
              <a:t>.</a:t>
            </a:r>
            <a:endParaRPr lang="en-US" sz="1400">
              <a:effectLst/>
              <a:latin typeface="Arial" panose="020B0604020202020204" pitchFamily="34" charset="0"/>
              <a:ea typeface="Calibri" panose="020F0502020204030204" pitchFamily="34" charset="0"/>
              <a:cs typeface="Arial" panose="020B0604020202020204" pitchFamily="34" charset="0"/>
            </a:endParaRPr>
          </a:p>
        </p:txBody>
      </p:sp>
      <p:sp>
        <p:nvSpPr>
          <p:cNvPr id="5" name="TextBox 4"/>
          <p:cNvSpPr txBox="1"/>
          <p:nvPr/>
        </p:nvSpPr>
        <p:spPr>
          <a:xfrm>
            <a:off x="922955" y="1653825"/>
            <a:ext cx="2920620" cy="369332"/>
          </a:xfrm>
          <a:prstGeom prst="rect">
            <a:avLst/>
          </a:prstGeom>
          <a:noFill/>
        </p:spPr>
        <p:txBody>
          <a:bodyPr wrap="square" rtlCol="0">
            <a:spAutoFit/>
          </a:bodyPr>
          <a:lstStyle/>
          <a:p>
            <a:r>
              <a:rPr lang="en-US" smtClean="0">
                <a:latin typeface="Arial" panose="020B0604020202020204" pitchFamily="34" charset="0"/>
                <a:cs typeface="Arial" panose="020B0604020202020204" pitchFamily="34" charset="0"/>
              </a:rPr>
              <a:t>Kiểm tra cắt tại điểm trong:</a:t>
            </a:r>
            <a:endParaRPr lang="en-US">
              <a:latin typeface="Arial" panose="020B0604020202020204" pitchFamily="34" charset="0"/>
              <a:cs typeface="Arial" panose="020B0604020202020204" pitchFamily="34" charset="0"/>
            </a:endParaRPr>
          </a:p>
        </p:txBody>
      </p:sp>
      <p:pic>
        <p:nvPicPr>
          <p:cNvPr id="6" name="Picture 5"/>
          <p:cNvPicPr>
            <a:picLocks noChangeAspect="1"/>
          </p:cNvPicPr>
          <p:nvPr/>
        </p:nvPicPr>
        <p:blipFill>
          <a:blip r:embed="rId3"/>
          <a:stretch>
            <a:fillRect/>
          </a:stretch>
        </p:blipFill>
        <p:spPr>
          <a:xfrm>
            <a:off x="3015607" y="2342102"/>
            <a:ext cx="6513330" cy="2096410"/>
          </a:xfrm>
          <a:prstGeom prst="rect">
            <a:avLst/>
          </a:prstGeom>
        </p:spPr>
      </p:pic>
      <p:sp>
        <p:nvSpPr>
          <p:cNvPr id="7" name="Rectangle 6"/>
          <p:cNvSpPr/>
          <p:nvPr/>
        </p:nvSpPr>
        <p:spPr>
          <a:xfrm>
            <a:off x="1096371" y="4811805"/>
            <a:ext cx="7290179" cy="369332"/>
          </a:xfrm>
          <a:prstGeom prst="rect">
            <a:avLst/>
          </a:prstGeom>
        </p:spPr>
        <p:txBody>
          <a:bodyPr wrap="square">
            <a:spAutoFit/>
          </a:bodyPr>
          <a:lstStyle/>
          <a:p>
            <a:pPr algn="just">
              <a:spcAft>
                <a:spcPts val="600"/>
              </a:spcAft>
            </a:pPr>
            <a:r>
              <a:rPr lang="en-US">
                <a:latin typeface="Arial" panose="020B0604020202020204" pitchFamily="34" charset="0"/>
                <a:ea typeface="Calibri" panose="020F0502020204030204" pitchFamily="34" charset="0"/>
                <a:cs typeface="Arial" panose="020B0604020202020204" pitchFamily="34" charset="0"/>
              </a:rPr>
              <a:t>Trường hợp tồn tại diện tích bằng 0 </a:t>
            </a:r>
            <a:r>
              <a:rPr lang="en-US" smtClean="0">
                <a:latin typeface="Arial" panose="020B0604020202020204" pitchFamily="34" charset="0"/>
                <a:ea typeface="Calibri" panose="020F0502020204030204" pitchFamily="34" charset="0"/>
                <a:cs typeface="Arial" panose="020B0604020202020204" pitchFamily="34" charset="0"/>
              </a:rPr>
              <a:t>– kiểm </a:t>
            </a:r>
            <a:r>
              <a:rPr lang="en-US">
                <a:latin typeface="Arial" panose="020B0604020202020204" pitchFamily="34" charset="0"/>
                <a:ea typeface="Calibri" panose="020F0502020204030204" pitchFamily="34" charset="0"/>
                <a:cs typeface="Arial" panose="020B0604020202020204" pitchFamily="34" charset="0"/>
              </a:rPr>
              <a:t>tra hình chiếu </a:t>
            </a:r>
            <a:r>
              <a:rPr lang="en-US" smtClean="0">
                <a:latin typeface="Arial" panose="020B0604020202020204" pitchFamily="34" charset="0"/>
                <a:ea typeface="Calibri" panose="020F0502020204030204" pitchFamily="34" charset="0"/>
                <a:cs typeface="Arial" panose="020B0604020202020204" pitchFamily="34" charset="0"/>
              </a:rPr>
              <a:t>→ kết </a:t>
            </a:r>
            <a:r>
              <a:rPr lang="en-US">
                <a:latin typeface="Arial" panose="020B0604020202020204" pitchFamily="34" charset="0"/>
                <a:ea typeface="Calibri" panose="020F0502020204030204" pitchFamily="34" charset="0"/>
                <a:cs typeface="Arial" panose="020B0604020202020204" pitchFamily="34" charset="0"/>
              </a:rPr>
              <a:t>luận.</a:t>
            </a:r>
            <a:endParaRPr lang="en-US" sz="1400">
              <a:effectLst/>
              <a:latin typeface="Arial" panose="020B0604020202020204" pitchFamily="34" charset="0"/>
              <a:ea typeface="Calibri" panose="020F0502020204030204" pitchFamily="34" charset="0"/>
              <a:cs typeface="Arial" panose="020B0604020202020204" pitchFamily="34" charset="0"/>
            </a:endParaRPr>
          </a:p>
        </p:txBody>
      </p:sp>
      <p:pic>
        <p:nvPicPr>
          <p:cNvPr id="9" name="Picture 8"/>
          <p:cNvPicPr>
            <a:picLocks noChangeAspect="1"/>
          </p:cNvPicPr>
          <p:nvPr/>
        </p:nvPicPr>
        <p:blipFill>
          <a:blip r:embed="rId4"/>
          <a:stretch>
            <a:fillRect/>
          </a:stretch>
        </p:blipFill>
        <p:spPr>
          <a:xfrm>
            <a:off x="154113" y="6376000"/>
            <a:ext cx="1975275" cy="371888"/>
          </a:xfrm>
          <a:prstGeom prst="rect">
            <a:avLst/>
          </a:prstGeom>
        </p:spPr>
      </p:pic>
      <p:pic>
        <p:nvPicPr>
          <p:cNvPr id="10" name="Picture 4" descr="Related image"/>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1267522" y="5729109"/>
            <a:ext cx="798582" cy="10719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732103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in)">
                                      <p:cBhvr>
                                        <p:cTn id="7" dur="2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arn(inVertic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circle(in)">
                                      <p:cBhvr>
                                        <p:cTn id="17" dur="20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randombar(horizontal)">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barn(inVertical)">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53" presetClass="entr" presetSubtype="16" fill="hold" nodeType="clickEffect">
                                  <p:stCondLst>
                                    <p:cond delay="0"/>
                                  </p:stCondLst>
                                  <p:childTnLst>
                                    <p:set>
                                      <p:cBhvr>
                                        <p:cTn id="31" dur="1" fill="hold">
                                          <p:stCondLst>
                                            <p:cond delay="0"/>
                                          </p:stCondLst>
                                        </p:cTn>
                                        <p:tgtEl>
                                          <p:spTgt spid="10"/>
                                        </p:tgtEl>
                                        <p:attrNameLst>
                                          <p:attrName>style.visibility</p:attrName>
                                        </p:attrNameLst>
                                      </p:cBhvr>
                                      <p:to>
                                        <p:strVal val="visible"/>
                                      </p:to>
                                    </p:set>
                                    <p:anim calcmode="lin" valueType="num">
                                      <p:cBhvr>
                                        <p:cTn id="32" dur="500" fill="hold"/>
                                        <p:tgtEl>
                                          <p:spTgt spid="10"/>
                                        </p:tgtEl>
                                        <p:attrNameLst>
                                          <p:attrName>ppt_w</p:attrName>
                                        </p:attrNameLst>
                                      </p:cBhvr>
                                      <p:tavLst>
                                        <p:tav tm="0">
                                          <p:val>
                                            <p:fltVal val="0"/>
                                          </p:val>
                                        </p:tav>
                                        <p:tav tm="100000">
                                          <p:val>
                                            <p:strVal val="#ppt_w"/>
                                          </p:val>
                                        </p:tav>
                                      </p:tavLst>
                                    </p:anim>
                                    <p:anim calcmode="lin" valueType="num">
                                      <p:cBhvr>
                                        <p:cTn id="33" dur="500" fill="hold"/>
                                        <p:tgtEl>
                                          <p:spTgt spid="10"/>
                                        </p:tgtEl>
                                        <p:attrNameLst>
                                          <p:attrName>ppt_h</p:attrName>
                                        </p:attrNameLst>
                                      </p:cBhvr>
                                      <p:tavLst>
                                        <p:tav tm="0">
                                          <p:val>
                                            <p:fltVal val="0"/>
                                          </p:val>
                                        </p:tav>
                                        <p:tav tm="100000">
                                          <p:val>
                                            <p:strVal val="#ppt_h"/>
                                          </p:val>
                                        </p:tav>
                                      </p:tavLst>
                                    </p:anim>
                                    <p:animEffect transition="in" filter="fade">
                                      <p:cBhvr>
                                        <p:cTn id="34"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7" grpId="0"/>
    </p:bldLst>
  </p:timing>
</p:sld>
</file>

<file path=ppt/slides/slide61.xml><?xml version="1.0" encoding="utf-8"?>
<p:sld xmlns:a="http://schemas.openxmlformats.org/drawingml/2006/main" xmlns:r="http://schemas.openxmlformats.org/officeDocument/2006/relationships" xmlns:p="http://schemas.openxmlformats.org/presentationml/2006/main">
  <p:cSld>
    <p:bg>
      <p:bgPr>
        <a:gradFill flip="none" rotWithShape="1">
          <a:gsLst>
            <a:gs pos="2000">
              <a:srgbClr val="BFFDDA"/>
            </a:gs>
            <a:gs pos="59000">
              <a:schemeClr val="accent3">
                <a:lumMod val="0"/>
                <a:lumOff val="100000"/>
              </a:schemeClr>
            </a:gs>
            <a:gs pos="100000">
              <a:schemeClr val="accent3">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18" name="Text Box 2"/>
          <p:cNvSpPr txBox="1">
            <a:spLocks noChangeArrowheads="1"/>
          </p:cNvSpPr>
          <p:nvPr/>
        </p:nvSpPr>
        <p:spPr bwMode="auto">
          <a:xfrm>
            <a:off x="2091407" y="1390970"/>
            <a:ext cx="9785445" cy="5323727"/>
          </a:xfrm>
          <a:prstGeom prst="rect">
            <a:avLst/>
          </a:prstGeom>
          <a:solidFill>
            <a:schemeClr val="accent4">
              <a:lumMod val="20000"/>
              <a:lumOff val="80000"/>
            </a:schemeClr>
          </a:solidFill>
          <a:ln w="9525">
            <a:solidFill>
              <a:schemeClr val="accent6">
                <a:lumMod val="75000"/>
              </a:schemeClr>
            </a:solidFill>
            <a:miter lim="800000"/>
            <a:headEnd/>
            <a:tailEnd/>
          </a:ln>
          <a:scene3d>
            <a:camera prst="orthographicFront"/>
            <a:lightRig rig="threePt" dir="t"/>
          </a:scene3d>
          <a:sp3d>
            <a:bevelT/>
          </a:sp3d>
        </p:spPr>
        <p:txBody>
          <a:bodyPr rot="0" vert="horz" wrap="square" lIns="91440" tIns="45720" rIns="91440" bIns="45720" anchor="t" anchorCtr="0">
            <a:noAutofit/>
          </a:bodyPr>
          <a:lstStyle/>
          <a:p>
            <a:pPr marL="0" marR="0">
              <a:spcBef>
                <a:spcPts val="0"/>
              </a:spcBef>
              <a:spcAft>
                <a:spcPts val="0"/>
              </a:spcAft>
            </a:pPr>
            <a:r>
              <a:rPr lang="en-US" b="1">
                <a:solidFill>
                  <a:srgbClr val="0000A0"/>
                </a:solidFill>
                <a:effectLst/>
                <a:latin typeface="Courier New" panose="02070309020205020404" pitchFamily="49" charset="0"/>
                <a:ea typeface="Calibri" panose="020F0502020204030204" pitchFamily="34" charset="0"/>
                <a:cs typeface="Times New Roman" panose="02020603050405020304" pitchFamily="18" charset="0"/>
              </a:rPr>
              <a:t>inline bool </a:t>
            </a:r>
            <a:r>
              <a:rPr lang="en-US">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intersect1d </a:t>
            </a:r>
            <a:r>
              <a:rPr lang="en-US">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a:t>
            </a:r>
            <a:r>
              <a:rPr lang="en-US" b="1">
                <a:solidFill>
                  <a:srgbClr val="0000A0"/>
                </a:solidFill>
                <a:effectLst/>
                <a:latin typeface="Courier New" panose="02070309020205020404" pitchFamily="49" charset="0"/>
                <a:ea typeface="Calibri" panose="020F0502020204030204" pitchFamily="34" charset="0"/>
                <a:cs typeface="Times New Roman" panose="02020603050405020304" pitchFamily="18" charset="0"/>
              </a:rPr>
              <a:t>double </a:t>
            </a:r>
            <a:r>
              <a:rPr lang="en-US">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l1</a:t>
            </a:r>
            <a:r>
              <a:rPr lang="en-US">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 </a:t>
            </a:r>
            <a:r>
              <a:rPr lang="en-US" b="1">
                <a:solidFill>
                  <a:srgbClr val="0000A0"/>
                </a:solidFill>
                <a:effectLst/>
                <a:latin typeface="Courier New" panose="02070309020205020404" pitchFamily="49" charset="0"/>
                <a:ea typeface="Calibri" panose="020F0502020204030204" pitchFamily="34" charset="0"/>
                <a:cs typeface="Times New Roman" panose="02020603050405020304" pitchFamily="18" charset="0"/>
              </a:rPr>
              <a:t>double </a:t>
            </a:r>
            <a:r>
              <a:rPr lang="en-US">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r1</a:t>
            </a:r>
            <a:r>
              <a:rPr lang="en-US">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 </a:t>
            </a:r>
            <a:r>
              <a:rPr lang="en-US" b="1">
                <a:solidFill>
                  <a:srgbClr val="0000A0"/>
                </a:solidFill>
                <a:effectLst/>
                <a:latin typeface="Courier New" panose="02070309020205020404" pitchFamily="49" charset="0"/>
                <a:ea typeface="Calibri" panose="020F0502020204030204" pitchFamily="34" charset="0"/>
                <a:cs typeface="Times New Roman" panose="02020603050405020304" pitchFamily="18" charset="0"/>
              </a:rPr>
              <a:t>double </a:t>
            </a:r>
            <a:r>
              <a:rPr lang="en-US">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l2</a:t>
            </a:r>
            <a:r>
              <a:rPr lang="en-US">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 </a:t>
            </a:r>
            <a:r>
              <a:rPr lang="en-US" b="1">
                <a:solidFill>
                  <a:srgbClr val="0000A0"/>
                </a:solidFill>
                <a:effectLst/>
                <a:latin typeface="Courier New" panose="02070309020205020404" pitchFamily="49" charset="0"/>
                <a:ea typeface="Calibri" panose="020F0502020204030204" pitchFamily="34" charset="0"/>
                <a:cs typeface="Times New Roman" panose="02020603050405020304" pitchFamily="18" charset="0"/>
              </a:rPr>
              <a:t>double </a:t>
            </a:r>
            <a:r>
              <a:rPr lang="en-US">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r2</a:t>
            </a:r>
            <a:r>
              <a:rPr lang="en-US">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a:t>
            </a:r>
            <a:endParaRPr lang="en-US">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a:t>
            </a:r>
            <a:endParaRPr lang="en-US">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    </a:t>
            </a:r>
            <a:r>
              <a:rPr lang="en-US" b="1">
                <a:solidFill>
                  <a:srgbClr val="0000A0"/>
                </a:solidFill>
                <a:effectLst/>
                <a:latin typeface="Courier New" panose="02070309020205020404" pitchFamily="49" charset="0"/>
                <a:ea typeface="Calibri" panose="020F0502020204030204" pitchFamily="34" charset="0"/>
                <a:cs typeface="Times New Roman" panose="02020603050405020304" pitchFamily="18" charset="0"/>
              </a:rPr>
              <a:t>if </a:t>
            </a:r>
            <a:r>
              <a:rPr lang="en-US">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a:t>
            </a:r>
            <a:r>
              <a:rPr lang="en-US">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l1 </a:t>
            </a:r>
            <a:r>
              <a:rPr lang="en-US">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&gt; </a:t>
            </a:r>
            <a:r>
              <a:rPr lang="en-US">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r1</a:t>
            </a:r>
            <a:r>
              <a:rPr lang="en-US">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  </a:t>
            </a:r>
            <a:r>
              <a:rPr lang="en-US" b="1">
                <a:solidFill>
                  <a:srgbClr val="00A000"/>
                </a:solidFill>
                <a:effectLst/>
                <a:latin typeface="Courier New" panose="02070309020205020404" pitchFamily="49" charset="0"/>
                <a:ea typeface="Calibri" panose="020F0502020204030204" pitchFamily="34" charset="0"/>
                <a:cs typeface="Times New Roman" panose="02020603050405020304" pitchFamily="18" charset="0"/>
              </a:rPr>
              <a:t>swap </a:t>
            </a:r>
            <a:r>
              <a:rPr lang="en-US">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a:t>
            </a:r>
            <a:r>
              <a:rPr lang="en-US">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l1</a:t>
            </a:r>
            <a:r>
              <a:rPr lang="en-US">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 </a:t>
            </a:r>
            <a:r>
              <a:rPr lang="en-US">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r1</a:t>
            </a:r>
            <a:r>
              <a:rPr lang="en-US">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 </a:t>
            </a:r>
            <a:endParaRPr lang="en-US">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    </a:t>
            </a:r>
            <a:r>
              <a:rPr lang="en-US" b="1">
                <a:solidFill>
                  <a:srgbClr val="0000A0"/>
                </a:solidFill>
                <a:effectLst/>
                <a:latin typeface="Courier New" panose="02070309020205020404" pitchFamily="49" charset="0"/>
                <a:ea typeface="Calibri" panose="020F0502020204030204" pitchFamily="34" charset="0"/>
                <a:cs typeface="Times New Roman" panose="02020603050405020304" pitchFamily="18" charset="0"/>
              </a:rPr>
              <a:t>if </a:t>
            </a:r>
            <a:r>
              <a:rPr lang="en-US">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a:t>
            </a:r>
            <a:r>
              <a:rPr lang="en-US">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l2 </a:t>
            </a:r>
            <a:r>
              <a:rPr lang="en-US">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&gt; </a:t>
            </a:r>
            <a:r>
              <a:rPr lang="en-US">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r2</a:t>
            </a:r>
            <a:r>
              <a:rPr lang="en-US">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  </a:t>
            </a:r>
            <a:r>
              <a:rPr lang="en-US" b="1">
                <a:solidFill>
                  <a:srgbClr val="00A000"/>
                </a:solidFill>
                <a:effectLst/>
                <a:latin typeface="Courier New" panose="02070309020205020404" pitchFamily="49" charset="0"/>
                <a:ea typeface="Calibri" panose="020F0502020204030204" pitchFamily="34" charset="0"/>
                <a:cs typeface="Times New Roman" panose="02020603050405020304" pitchFamily="18" charset="0"/>
              </a:rPr>
              <a:t>swap </a:t>
            </a:r>
            <a:r>
              <a:rPr lang="en-US">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a:t>
            </a:r>
            <a:r>
              <a:rPr lang="en-US">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l2</a:t>
            </a:r>
            <a:r>
              <a:rPr lang="en-US">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 </a:t>
            </a:r>
            <a:r>
              <a:rPr lang="en-US">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r2</a:t>
            </a:r>
            <a:r>
              <a:rPr lang="en-US">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 </a:t>
            </a:r>
            <a:endParaRPr lang="en-US">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    </a:t>
            </a:r>
            <a:r>
              <a:rPr lang="en-US" b="1">
                <a:solidFill>
                  <a:srgbClr val="0000A0"/>
                </a:solidFill>
                <a:effectLst/>
                <a:latin typeface="Courier New" panose="02070309020205020404" pitchFamily="49" charset="0"/>
                <a:ea typeface="Calibri" panose="020F0502020204030204" pitchFamily="34" charset="0"/>
                <a:cs typeface="Times New Roman" panose="02020603050405020304" pitchFamily="18" charset="0"/>
              </a:rPr>
              <a:t>return </a:t>
            </a:r>
            <a:r>
              <a:rPr lang="en-US" b="1">
                <a:solidFill>
                  <a:srgbClr val="00A000"/>
                </a:solidFill>
                <a:effectLst/>
                <a:latin typeface="Courier New" panose="02070309020205020404" pitchFamily="49" charset="0"/>
                <a:ea typeface="Calibri" panose="020F0502020204030204" pitchFamily="34" charset="0"/>
                <a:cs typeface="Times New Roman" panose="02020603050405020304" pitchFamily="18" charset="0"/>
              </a:rPr>
              <a:t>max </a:t>
            </a:r>
            <a:r>
              <a:rPr lang="en-US">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a:t>
            </a:r>
            <a:r>
              <a:rPr lang="en-US">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l1</a:t>
            </a:r>
            <a:r>
              <a:rPr lang="en-US">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 </a:t>
            </a:r>
            <a:r>
              <a:rPr lang="en-US">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l2</a:t>
            </a:r>
            <a:r>
              <a:rPr lang="en-US">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 &lt;= </a:t>
            </a:r>
            <a:r>
              <a:rPr lang="en-US" b="1">
                <a:solidFill>
                  <a:srgbClr val="00A000"/>
                </a:solidFill>
                <a:effectLst/>
                <a:latin typeface="Courier New" panose="02070309020205020404" pitchFamily="49" charset="0"/>
                <a:ea typeface="Calibri" panose="020F0502020204030204" pitchFamily="34" charset="0"/>
                <a:cs typeface="Times New Roman" panose="02020603050405020304" pitchFamily="18" charset="0"/>
              </a:rPr>
              <a:t>min </a:t>
            </a:r>
            <a:r>
              <a:rPr lang="en-US">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a:t>
            </a:r>
            <a:r>
              <a:rPr lang="en-US">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r1</a:t>
            </a:r>
            <a:r>
              <a:rPr lang="en-US">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 </a:t>
            </a:r>
            <a:r>
              <a:rPr lang="en-US">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r2</a:t>
            </a:r>
            <a:r>
              <a:rPr lang="en-US">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 + </a:t>
            </a:r>
            <a:r>
              <a:rPr lang="en-US">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EPS</a:t>
            </a:r>
            <a:r>
              <a:rPr lang="en-US">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 </a:t>
            </a:r>
            <a:endParaRPr lang="en-US">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a:t>
            </a:r>
            <a:endParaRPr lang="en-US">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b="1">
                <a:solidFill>
                  <a:srgbClr val="0000A0"/>
                </a:solidFill>
                <a:effectLst/>
                <a:latin typeface="Courier New" panose="02070309020205020404" pitchFamily="49" charset="0"/>
                <a:ea typeface="Calibri" panose="020F0502020204030204" pitchFamily="34" charset="0"/>
                <a:cs typeface="Times New Roman" panose="02020603050405020304" pitchFamily="18" charset="0"/>
              </a:rPr>
              <a:t> </a:t>
            </a:r>
            <a:endParaRPr lang="en-US">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b="1">
                <a:solidFill>
                  <a:srgbClr val="0000A0"/>
                </a:solidFill>
                <a:effectLst/>
                <a:latin typeface="Courier New" panose="02070309020205020404" pitchFamily="49" charset="0"/>
                <a:ea typeface="Calibri" panose="020F0502020204030204" pitchFamily="34" charset="0"/>
                <a:cs typeface="Times New Roman" panose="02020603050405020304" pitchFamily="18" charset="0"/>
              </a:rPr>
              <a:t>inline int </a:t>
            </a:r>
            <a:r>
              <a:rPr lang="en-US">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vec </a:t>
            </a:r>
            <a:r>
              <a:rPr lang="en-US">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a:t>
            </a:r>
            <a:r>
              <a:rPr lang="en-US" b="1">
                <a:solidFill>
                  <a:srgbClr val="0000A0"/>
                </a:solidFill>
                <a:effectLst/>
                <a:latin typeface="Courier New" panose="02070309020205020404" pitchFamily="49" charset="0"/>
                <a:ea typeface="Calibri" panose="020F0502020204030204" pitchFamily="34" charset="0"/>
                <a:cs typeface="Times New Roman" panose="02020603050405020304" pitchFamily="18" charset="0"/>
              </a:rPr>
              <a:t>const </a:t>
            </a:r>
            <a:r>
              <a:rPr lang="en-US">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pt </a:t>
            </a:r>
            <a:r>
              <a:rPr lang="en-US">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&amp; </a:t>
            </a:r>
            <a:r>
              <a:rPr lang="en-US">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a</a:t>
            </a:r>
            <a:r>
              <a:rPr lang="en-US">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 </a:t>
            </a:r>
            <a:r>
              <a:rPr lang="en-US" b="1">
                <a:solidFill>
                  <a:srgbClr val="0000A0"/>
                </a:solidFill>
                <a:effectLst/>
                <a:latin typeface="Courier New" panose="02070309020205020404" pitchFamily="49" charset="0"/>
                <a:ea typeface="Calibri" panose="020F0502020204030204" pitchFamily="34" charset="0"/>
                <a:cs typeface="Times New Roman" panose="02020603050405020304" pitchFamily="18" charset="0"/>
              </a:rPr>
              <a:t>const </a:t>
            </a:r>
            <a:r>
              <a:rPr lang="en-US">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pt </a:t>
            </a:r>
            <a:r>
              <a:rPr lang="en-US">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&amp; </a:t>
            </a:r>
            <a:r>
              <a:rPr lang="en-US">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b</a:t>
            </a:r>
            <a:r>
              <a:rPr lang="en-US">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 </a:t>
            </a:r>
            <a:r>
              <a:rPr lang="en-US" b="1">
                <a:solidFill>
                  <a:srgbClr val="0000A0"/>
                </a:solidFill>
                <a:effectLst/>
                <a:latin typeface="Courier New" panose="02070309020205020404" pitchFamily="49" charset="0"/>
                <a:ea typeface="Calibri" panose="020F0502020204030204" pitchFamily="34" charset="0"/>
                <a:cs typeface="Times New Roman" panose="02020603050405020304" pitchFamily="18" charset="0"/>
              </a:rPr>
              <a:t>const </a:t>
            </a:r>
            <a:r>
              <a:rPr lang="en-US">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pt </a:t>
            </a:r>
            <a:r>
              <a:rPr lang="en-US">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&amp; </a:t>
            </a:r>
            <a:r>
              <a:rPr lang="en-US">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c</a:t>
            </a:r>
            <a:r>
              <a:rPr lang="en-US">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a:t>
            </a:r>
            <a:endParaRPr lang="en-US">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a:t>
            </a:r>
            <a:endParaRPr lang="en-US">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    </a:t>
            </a:r>
            <a:r>
              <a:rPr lang="en-US" b="1">
                <a:solidFill>
                  <a:srgbClr val="0000A0"/>
                </a:solidFill>
                <a:effectLst/>
                <a:latin typeface="Courier New" panose="02070309020205020404" pitchFamily="49" charset="0"/>
                <a:ea typeface="Calibri" panose="020F0502020204030204" pitchFamily="34" charset="0"/>
                <a:cs typeface="Times New Roman" panose="02020603050405020304" pitchFamily="18" charset="0"/>
              </a:rPr>
              <a:t>double </a:t>
            </a:r>
            <a:r>
              <a:rPr lang="en-US">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s </a:t>
            </a:r>
            <a:r>
              <a:rPr lang="en-US">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 (</a:t>
            </a:r>
            <a:r>
              <a:rPr lang="en-US">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b</a:t>
            </a:r>
            <a:r>
              <a:rPr lang="en-US">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a:t>
            </a:r>
            <a:r>
              <a:rPr lang="en-US">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x </a:t>
            </a:r>
            <a:r>
              <a:rPr lang="en-US">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 </a:t>
            </a:r>
            <a:r>
              <a:rPr lang="en-US">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a</a:t>
            </a:r>
            <a:r>
              <a:rPr lang="en-US">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a:t>
            </a:r>
            <a:r>
              <a:rPr lang="en-US">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x</a:t>
            </a:r>
            <a:r>
              <a:rPr lang="en-US">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 * (</a:t>
            </a:r>
            <a:r>
              <a:rPr lang="en-US">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c</a:t>
            </a:r>
            <a:r>
              <a:rPr lang="en-US">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a:t>
            </a:r>
            <a:r>
              <a:rPr lang="en-US">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y </a:t>
            </a:r>
            <a:r>
              <a:rPr lang="en-US">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 </a:t>
            </a:r>
            <a:r>
              <a:rPr lang="en-US">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a</a:t>
            </a:r>
            <a:r>
              <a:rPr lang="en-US">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a:t>
            </a:r>
            <a:r>
              <a:rPr lang="en-US">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y</a:t>
            </a:r>
            <a:r>
              <a:rPr lang="en-US">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 - (</a:t>
            </a:r>
            <a:r>
              <a:rPr lang="en-US">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b</a:t>
            </a:r>
            <a:r>
              <a:rPr lang="en-US">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a:t>
            </a:r>
            <a:r>
              <a:rPr lang="en-US">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y </a:t>
            </a:r>
            <a:r>
              <a:rPr lang="en-US">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 </a:t>
            </a:r>
            <a:r>
              <a:rPr lang="en-US">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a</a:t>
            </a:r>
            <a:r>
              <a:rPr lang="en-US">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a:t>
            </a:r>
            <a:r>
              <a:rPr lang="en-US">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y</a:t>
            </a:r>
            <a:r>
              <a:rPr lang="en-US">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 * (</a:t>
            </a:r>
            <a:r>
              <a:rPr lang="en-US">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c</a:t>
            </a:r>
            <a:r>
              <a:rPr lang="en-US">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a:t>
            </a:r>
            <a:r>
              <a:rPr lang="en-US">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x </a:t>
            </a:r>
            <a:r>
              <a:rPr lang="en-US">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 </a:t>
            </a:r>
            <a:r>
              <a:rPr lang="en-US">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a</a:t>
            </a:r>
            <a:r>
              <a:rPr lang="en-US">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a:t>
            </a:r>
            <a:r>
              <a:rPr lang="en-US">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x</a:t>
            </a:r>
            <a:r>
              <a:rPr lang="en-US">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a:t>
            </a:r>
            <a:endParaRPr lang="en-US">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    </a:t>
            </a:r>
            <a:r>
              <a:rPr lang="en-US" b="1">
                <a:solidFill>
                  <a:srgbClr val="0000A0"/>
                </a:solidFill>
                <a:effectLst/>
                <a:latin typeface="Courier New" panose="02070309020205020404" pitchFamily="49" charset="0"/>
                <a:ea typeface="Calibri" panose="020F0502020204030204" pitchFamily="34" charset="0"/>
                <a:cs typeface="Times New Roman" panose="02020603050405020304" pitchFamily="18" charset="0"/>
              </a:rPr>
              <a:t>return </a:t>
            </a:r>
            <a:r>
              <a:rPr lang="en-US">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abs</a:t>
            </a:r>
            <a:r>
              <a:rPr lang="en-US">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a:t>
            </a:r>
            <a:r>
              <a:rPr lang="en-US">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s</a:t>
            </a:r>
            <a:r>
              <a:rPr lang="en-US">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)&lt;</a:t>
            </a:r>
            <a:r>
              <a:rPr lang="en-US">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EPS </a:t>
            </a:r>
            <a:r>
              <a:rPr lang="en-US">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 </a:t>
            </a:r>
            <a:r>
              <a:rPr lang="en-US">
                <a:solidFill>
                  <a:srgbClr val="F000F0"/>
                </a:solidFill>
                <a:effectLst/>
                <a:latin typeface="Courier New" panose="02070309020205020404" pitchFamily="49" charset="0"/>
                <a:ea typeface="Calibri" panose="020F0502020204030204" pitchFamily="34" charset="0"/>
                <a:cs typeface="Times New Roman" panose="02020603050405020304" pitchFamily="18" charset="0"/>
              </a:rPr>
              <a:t>0 </a:t>
            </a:r>
            <a:r>
              <a:rPr lang="en-US">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 </a:t>
            </a:r>
            <a:r>
              <a:rPr lang="en-US">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s</a:t>
            </a:r>
            <a:r>
              <a:rPr lang="en-US">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&gt;</a:t>
            </a:r>
            <a:r>
              <a:rPr lang="en-US">
                <a:solidFill>
                  <a:srgbClr val="F000F0"/>
                </a:solidFill>
                <a:effectLst/>
                <a:latin typeface="Courier New" panose="02070309020205020404" pitchFamily="49" charset="0"/>
                <a:ea typeface="Calibri" panose="020F0502020204030204" pitchFamily="34" charset="0"/>
                <a:cs typeface="Times New Roman" panose="02020603050405020304" pitchFamily="18" charset="0"/>
              </a:rPr>
              <a:t>0 </a:t>
            </a:r>
            <a:r>
              <a:rPr lang="en-US">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 +</a:t>
            </a:r>
            <a:r>
              <a:rPr lang="en-US">
                <a:solidFill>
                  <a:srgbClr val="F000F0"/>
                </a:solidFill>
                <a:effectLst/>
                <a:latin typeface="Courier New" panose="02070309020205020404" pitchFamily="49" charset="0"/>
                <a:ea typeface="Calibri" panose="020F0502020204030204" pitchFamily="34" charset="0"/>
                <a:cs typeface="Times New Roman" panose="02020603050405020304" pitchFamily="18" charset="0"/>
              </a:rPr>
              <a:t>1 </a:t>
            </a:r>
            <a:r>
              <a:rPr lang="en-US">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 -</a:t>
            </a:r>
            <a:r>
              <a:rPr lang="en-US">
                <a:solidFill>
                  <a:srgbClr val="F000F0"/>
                </a:solidFill>
                <a:effectLst/>
                <a:latin typeface="Courier New" panose="02070309020205020404" pitchFamily="49" charset="0"/>
                <a:ea typeface="Calibri" panose="020F0502020204030204" pitchFamily="34" charset="0"/>
                <a:cs typeface="Times New Roman" panose="02020603050405020304" pitchFamily="18" charset="0"/>
              </a:rPr>
              <a:t>1</a:t>
            </a:r>
            <a:r>
              <a:rPr lang="en-US">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a:t>
            </a:r>
            <a:endParaRPr lang="en-US">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mtClean="0">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a:t>
            </a:r>
            <a:endParaRPr lang="en-US">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b="1">
                <a:solidFill>
                  <a:srgbClr val="0000A0"/>
                </a:solidFill>
                <a:effectLst/>
                <a:latin typeface="Courier New" panose="02070309020205020404" pitchFamily="49" charset="0"/>
                <a:ea typeface="Calibri" panose="020F0502020204030204" pitchFamily="34" charset="0"/>
                <a:cs typeface="Times New Roman" panose="02020603050405020304" pitchFamily="18" charset="0"/>
              </a:rPr>
              <a:t>bool </a:t>
            </a:r>
            <a:r>
              <a:rPr lang="en-US">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intersect </a:t>
            </a:r>
            <a:r>
              <a:rPr lang="en-US">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a:t>
            </a:r>
            <a:r>
              <a:rPr lang="en-US" b="1">
                <a:solidFill>
                  <a:srgbClr val="0000A0"/>
                </a:solidFill>
                <a:effectLst/>
                <a:latin typeface="Courier New" panose="02070309020205020404" pitchFamily="49" charset="0"/>
                <a:ea typeface="Calibri" panose="020F0502020204030204" pitchFamily="34" charset="0"/>
                <a:cs typeface="Times New Roman" panose="02020603050405020304" pitchFamily="18" charset="0"/>
              </a:rPr>
              <a:t>const </a:t>
            </a:r>
            <a:r>
              <a:rPr lang="en-US">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seg </a:t>
            </a:r>
            <a:r>
              <a:rPr lang="en-US">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&amp; </a:t>
            </a:r>
            <a:r>
              <a:rPr lang="en-US">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a</a:t>
            </a:r>
            <a:r>
              <a:rPr lang="en-US">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 </a:t>
            </a:r>
            <a:r>
              <a:rPr lang="en-US" b="1">
                <a:solidFill>
                  <a:srgbClr val="0000A0"/>
                </a:solidFill>
                <a:effectLst/>
                <a:latin typeface="Courier New" panose="02070309020205020404" pitchFamily="49" charset="0"/>
                <a:ea typeface="Calibri" panose="020F0502020204030204" pitchFamily="34" charset="0"/>
                <a:cs typeface="Times New Roman" panose="02020603050405020304" pitchFamily="18" charset="0"/>
              </a:rPr>
              <a:t>const </a:t>
            </a:r>
            <a:r>
              <a:rPr lang="en-US">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seg </a:t>
            </a:r>
            <a:r>
              <a:rPr lang="en-US">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&amp; </a:t>
            </a:r>
            <a:r>
              <a:rPr lang="en-US">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b</a:t>
            </a:r>
            <a:r>
              <a:rPr lang="en-US">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a:t>
            </a:r>
            <a:endParaRPr lang="en-US">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a:t>
            </a:r>
            <a:endParaRPr lang="en-US">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    </a:t>
            </a:r>
            <a:r>
              <a:rPr lang="en-US" b="1">
                <a:solidFill>
                  <a:srgbClr val="0000A0"/>
                </a:solidFill>
                <a:effectLst/>
                <a:latin typeface="Courier New" panose="02070309020205020404" pitchFamily="49" charset="0"/>
                <a:ea typeface="Calibri" panose="020F0502020204030204" pitchFamily="34" charset="0"/>
                <a:cs typeface="Times New Roman" panose="02020603050405020304" pitchFamily="18" charset="0"/>
              </a:rPr>
              <a:t>return </a:t>
            </a:r>
            <a:r>
              <a:rPr lang="en-US">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intersect1d </a:t>
            </a:r>
            <a:r>
              <a:rPr lang="en-US">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a:t>
            </a:r>
            <a:r>
              <a:rPr lang="en-US">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a</a:t>
            </a:r>
            <a:r>
              <a:rPr lang="en-US">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a:t>
            </a:r>
            <a:r>
              <a:rPr lang="en-US">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p</a:t>
            </a:r>
            <a:r>
              <a:rPr lang="en-US">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a:t>
            </a:r>
            <a:r>
              <a:rPr lang="en-US">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x</a:t>
            </a:r>
            <a:r>
              <a:rPr lang="en-US">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 </a:t>
            </a:r>
            <a:r>
              <a:rPr lang="en-US">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a</a:t>
            </a:r>
            <a:r>
              <a:rPr lang="en-US">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a:t>
            </a:r>
            <a:r>
              <a:rPr lang="en-US">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q</a:t>
            </a:r>
            <a:r>
              <a:rPr lang="en-US">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a:t>
            </a:r>
            <a:r>
              <a:rPr lang="en-US">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x</a:t>
            </a:r>
            <a:r>
              <a:rPr lang="en-US">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 </a:t>
            </a:r>
            <a:r>
              <a:rPr lang="en-US">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b</a:t>
            </a:r>
            <a:r>
              <a:rPr lang="en-US">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a:t>
            </a:r>
            <a:r>
              <a:rPr lang="en-US">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p</a:t>
            </a:r>
            <a:r>
              <a:rPr lang="en-US">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a:t>
            </a:r>
            <a:r>
              <a:rPr lang="en-US">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x</a:t>
            </a:r>
            <a:r>
              <a:rPr lang="en-US">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 </a:t>
            </a:r>
            <a:r>
              <a:rPr lang="en-US">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b</a:t>
            </a:r>
            <a:r>
              <a:rPr lang="en-US">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a:t>
            </a:r>
            <a:r>
              <a:rPr lang="en-US">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q</a:t>
            </a:r>
            <a:r>
              <a:rPr lang="en-US">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a:t>
            </a:r>
            <a:r>
              <a:rPr lang="en-US">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x</a:t>
            </a:r>
            <a:r>
              <a:rPr lang="en-US">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a:t>
            </a:r>
            <a:endParaRPr lang="en-US">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                    &amp;&amp; </a:t>
            </a:r>
            <a:r>
              <a:rPr lang="en-US">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intersect1d </a:t>
            </a:r>
            <a:r>
              <a:rPr lang="en-US">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a:t>
            </a:r>
            <a:r>
              <a:rPr lang="en-US">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a</a:t>
            </a:r>
            <a:r>
              <a:rPr lang="en-US">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a:t>
            </a:r>
            <a:r>
              <a:rPr lang="en-US">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p</a:t>
            </a:r>
            <a:r>
              <a:rPr lang="en-US">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a:t>
            </a:r>
            <a:r>
              <a:rPr lang="en-US">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y</a:t>
            </a:r>
            <a:r>
              <a:rPr lang="en-US">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 </a:t>
            </a:r>
            <a:r>
              <a:rPr lang="en-US">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a</a:t>
            </a:r>
            <a:r>
              <a:rPr lang="en-US">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a:t>
            </a:r>
            <a:r>
              <a:rPr lang="en-US">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q</a:t>
            </a:r>
            <a:r>
              <a:rPr lang="en-US">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a:t>
            </a:r>
            <a:r>
              <a:rPr lang="en-US">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y</a:t>
            </a:r>
            <a:r>
              <a:rPr lang="en-US">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 </a:t>
            </a:r>
            <a:r>
              <a:rPr lang="en-US">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b</a:t>
            </a:r>
            <a:r>
              <a:rPr lang="en-US">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a:t>
            </a:r>
            <a:r>
              <a:rPr lang="en-US">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p</a:t>
            </a:r>
            <a:r>
              <a:rPr lang="en-US">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a:t>
            </a:r>
            <a:r>
              <a:rPr lang="en-US">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y</a:t>
            </a:r>
            <a:r>
              <a:rPr lang="en-US">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 </a:t>
            </a:r>
            <a:r>
              <a:rPr lang="en-US">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b</a:t>
            </a:r>
            <a:r>
              <a:rPr lang="en-US">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a:t>
            </a:r>
            <a:r>
              <a:rPr lang="en-US">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q</a:t>
            </a:r>
            <a:r>
              <a:rPr lang="en-US">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a:t>
            </a:r>
            <a:r>
              <a:rPr lang="en-US">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y</a:t>
            </a:r>
            <a:r>
              <a:rPr lang="en-US">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a:t>
            </a:r>
            <a:endParaRPr lang="en-US">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                    &amp;&amp; </a:t>
            </a:r>
            <a:r>
              <a:rPr lang="en-US">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vec </a:t>
            </a:r>
            <a:r>
              <a:rPr lang="en-US">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a:t>
            </a:r>
            <a:r>
              <a:rPr lang="en-US">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a</a:t>
            </a:r>
            <a:r>
              <a:rPr lang="en-US">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a:t>
            </a:r>
            <a:r>
              <a:rPr lang="en-US">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p</a:t>
            </a:r>
            <a:r>
              <a:rPr lang="en-US">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 </a:t>
            </a:r>
            <a:r>
              <a:rPr lang="en-US">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a</a:t>
            </a:r>
            <a:r>
              <a:rPr lang="en-US">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a:t>
            </a:r>
            <a:r>
              <a:rPr lang="en-US">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q</a:t>
            </a:r>
            <a:r>
              <a:rPr lang="en-US">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 </a:t>
            </a:r>
            <a:r>
              <a:rPr lang="en-US">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b</a:t>
            </a:r>
            <a:r>
              <a:rPr lang="en-US">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a:t>
            </a:r>
            <a:r>
              <a:rPr lang="en-US">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p</a:t>
            </a:r>
            <a:r>
              <a:rPr lang="en-US">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 * </a:t>
            </a:r>
            <a:r>
              <a:rPr lang="en-US">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vec </a:t>
            </a:r>
            <a:r>
              <a:rPr lang="en-US">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a:t>
            </a:r>
            <a:r>
              <a:rPr lang="en-US">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a</a:t>
            </a:r>
            <a:r>
              <a:rPr lang="en-US">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a:t>
            </a:r>
            <a:r>
              <a:rPr lang="en-US">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p</a:t>
            </a:r>
            <a:r>
              <a:rPr lang="en-US">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 </a:t>
            </a:r>
            <a:r>
              <a:rPr lang="en-US">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a</a:t>
            </a:r>
            <a:r>
              <a:rPr lang="en-US">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a:t>
            </a:r>
            <a:r>
              <a:rPr lang="en-US">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q</a:t>
            </a:r>
            <a:r>
              <a:rPr lang="en-US">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 </a:t>
            </a:r>
            <a:r>
              <a:rPr lang="en-US">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b</a:t>
            </a:r>
            <a:r>
              <a:rPr lang="en-US">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a:t>
            </a:r>
            <a:r>
              <a:rPr lang="en-US">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q</a:t>
            </a:r>
            <a:r>
              <a:rPr lang="en-US">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 &lt;= </a:t>
            </a:r>
            <a:r>
              <a:rPr lang="en-US">
                <a:solidFill>
                  <a:srgbClr val="F000F0"/>
                </a:solidFill>
                <a:effectLst/>
                <a:latin typeface="Courier New" panose="02070309020205020404" pitchFamily="49" charset="0"/>
                <a:ea typeface="Calibri" panose="020F0502020204030204" pitchFamily="34" charset="0"/>
                <a:cs typeface="Times New Roman" panose="02020603050405020304" pitchFamily="18" charset="0"/>
              </a:rPr>
              <a:t>0</a:t>
            </a:r>
            <a:endParaRPr lang="en-US">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a:solidFill>
                  <a:srgbClr val="F000F0"/>
                </a:solidFill>
                <a:effectLst/>
                <a:latin typeface="Courier New" panose="02070309020205020404" pitchFamily="49" charset="0"/>
                <a:ea typeface="Calibri" panose="020F0502020204030204" pitchFamily="34" charset="0"/>
                <a:cs typeface="Times New Roman" panose="02020603050405020304" pitchFamily="18" charset="0"/>
              </a:rPr>
              <a:t>                    </a:t>
            </a:r>
            <a:r>
              <a:rPr lang="en-US">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&amp;&amp; </a:t>
            </a:r>
            <a:r>
              <a:rPr lang="en-US">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vec </a:t>
            </a:r>
            <a:r>
              <a:rPr lang="en-US">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a:t>
            </a:r>
            <a:r>
              <a:rPr lang="en-US">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b</a:t>
            </a:r>
            <a:r>
              <a:rPr lang="en-US">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a:t>
            </a:r>
            <a:r>
              <a:rPr lang="en-US">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p</a:t>
            </a:r>
            <a:r>
              <a:rPr lang="en-US">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 </a:t>
            </a:r>
            <a:r>
              <a:rPr lang="en-US">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b</a:t>
            </a:r>
            <a:r>
              <a:rPr lang="en-US">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a:t>
            </a:r>
            <a:r>
              <a:rPr lang="en-US">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q</a:t>
            </a:r>
            <a:r>
              <a:rPr lang="en-US">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 </a:t>
            </a:r>
            <a:r>
              <a:rPr lang="en-US">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a</a:t>
            </a:r>
            <a:r>
              <a:rPr lang="en-US">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a:t>
            </a:r>
            <a:r>
              <a:rPr lang="en-US">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p</a:t>
            </a:r>
            <a:r>
              <a:rPr lang="en-US">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 * </a:t>
            </a:r>
            <a:r>
              <a:rPr lang="en-US">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vec </a:t>
            </a:r>
            <a:r>
              <a:rPr lang="en-US">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a:t>
            </a:r>
            <a:r>
              <a:rPr lang="en-US">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b</a:t>
            </a:r>
            <a:r>
              <a:rPr lang="en-US">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a:t>
            </a:r>
            <a:r>
              <a:rPr lang="en-US">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p</a:t>
            </a:r>
            <a:r>
              <a:rPr lang="en-US">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 </a:t>
            </a:r>
            <a:r>
              <a:rPr lang="en-US">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b</a:t>
            </a:r>
            <a:r>
              <a:rPr lang="en-US">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a:t>
            </a:r>
            <a:r>
              <a:rPr lang="en-US">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q</a:t>
            </a:r>
            <a:r>
              <a:rPr lang="en-US">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 </a:t>
            </a:r>
            <a:r>
              <a:rPr lang="en-US">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a</a:t>
            </a:r>
            <a:r>
              <a:rPr lang="en-US">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a:t>
            </a:r>
            <a:r>
              <a:rPr lang="en-US">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q</a:t>
            </a:r>
            <a:r>
              <a:rPr lang="en-US">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 &lt;= </a:t>
            </a:r>
            <a:r>
              <a:rPr lang="en-US">
                <a:solidFill>
                  <a:srgbClr val="F000F0"/>
                </a:solidFill>
                <a:effectLst/>
                <a:latin typeface="Courier New" panose="02070309020205020404" pitchFamily="49" charset="0"/>
                <a:ea typeface="Calibri" panose="020F0502020204030204" pitchFamily="34" charset="0"/>
                <a:cs typeface="Times New Roman" panose="02020603050405020304" pitchFamily="18" charset="0"/>
              </a:rPr>
              <a:t>0</a:t>
            </a:r>
            <a:r>
              <a:rPr lang="en-US">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a:t>
            </a:r>
            <a:endParaRPr lang="en-US">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a:t>
            </a:r>
            <a:endParaRPr lang="en-US">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 name="Title 1"/>
          <p:cNvSpPr>
            <a:spLocks noGrp="1"/>
          </p:cNvSpPr>
          <p:nvPr>
            <p:ph type="title"/>
          </p:nvPr>
        </p:nvSpPr>
        <p:spPr>
          <a:xfrm>
            <a:off x="231604" y="168575"/>
            <a:ext cx="5726986" cy="650292"/>
          </a:xfrm>
        </p:spPr>
        <p:txBody>
          <a:bodyPr>
            <a:normAutofit/>
            <a:scene3d>
              <a:camera prst="orthographicFront"/>
              <a:lightRig rig="harsh" dir="t"/>
            </a:scene3d>
            <a:sp3d extrusionH="57150" prstMaterial="matte">
              <a:bevelT w="63500" h="12700" prst="angle"/>
              <a:contourClr>
                <a:schemeClr val="bg1">
                  <a:lumMod val="65000"/>
                </a:schemeClr>
              </a:contourClr>
            </a:sp3d>
          </a:bodyPr>
          <a:lstStyle/>
          <a:p>
            <a:r>
              <a:rPr lang="en-US" sz="2400" b="1" cap="none" smtClean="0">
                <a:ln/>
                <a:solidFill>
                  <a:schemeClr val="accent3"/>
                </a:solidFill>
                <a:latin typeface="Arial" panose="020B0604020202020204" pitchFamily="34" charset="0"/>
                <a:cs typeface="Arial" panose="020B0604020202020204" pitchFamily="34" charset="0"/>
              </a:rPr>
              <a:t>ĐƯỜNG THẲNG QUÉT </a:t>
            </a:r>
            <a:r>
              <a:rPr lang="en-US" sz="2400" b="1" i="1" cap="none" smtClean="0">
                <a:ln/>
                <a:solidFill>
                  <a:schemeClr val="bg1">
                    <a:lumMod val="65000"/>
                  </a:schemeClr>
                </a:solidFill>
                <a:latin typeface="Arial" panose="020B0604020202020204" pitchFamily="34" charset="0"/>
                <a:cs typeface="Arial" panose="020B0604020202020204" pitchFamily="34" charset="0"/>
              </a:rPr>
              <a:t>(tiếp)</a:t>
            </a:r>
            <a:endParaRPr lang="en-US" sz="2400" b="1" i="1" cap="none">
              <a:ln/>
              <a:solidFill>
                <a:schemeClr val="bg1">
                  <a:lumMod val="65000"/>
                </a:schemeClr>
              </a:solidFill>
              <a:effectLst>
                <a:reflection blurRad="6350" stA="55000" endA="300" endPos="45500" dir="5400000" sy="-100000" algn="bl" rotWithShape="0"/>
              </a:effectLst>
              <a:latin typeface="Arial" panose="020B0604020202020204" pitchFamily="34" charset="0"/>
              <a:cs typeface="Arial" panose="020B0604020202020204" pitchFamily="34" charset="0"/>
            </a:endParaRPr>
          </a:p>
        </p:txBody>
      </p:sp>
      <p:sp>
        <p:nvSpPr>
          <p:cNvPr id="14" name="TextBox 13"/>
          <p:cNvSpPr txBox="1"/>
          <p:nvPr/>
        </p:nvSpPr>
        <p:spPr>
          <a:xfrm>
            <a:off x="10678767" y="6466865"/>
            <a:ext cx="1245854" cy="338554"/>
          </a:xfrm>
          <a:prstGeom prst="rect">
            <a:avLst/>
          </a:prstGeom>
          <a:noFill/>
        </p:spPr>
        <p:txBody>
          <a:bodyPr wrap="none" rtlCol="0">
            <a:spAutoFit/>
          </a:bodyPr>
          <a:lstStyle/>
          <a:p>
            <a:r>
              <a:rPr lang="en-US" sz="1600" b="1" smtClean="0">
                <a:ln/>
                <a:solidFill>
                  <a:schemeClr val="accent4">
                    <a:lumMod val="75000"/>
                  </a:schemeClr>
                </a:solidFill>
                <a:latin typeface="Arial" panose="020B0604020202020204" pitchFamily="34" charset="0"/>
                <a:cs typeface="Arial" panose="020B0604020202020204" pitchFamily="34" charset="0"/>
              </a:rPr>
              <a:t>Sweep </a:t>
            </a:r>
            <a:r>
              <a:rPr lang="en-US" sz="1600" b="1">
                <a:ln/>
                <a:solidFill>
                  <a:schemeClr val="accent4">
                    <a:lumMod val="75000"/>
                  </a:schemeClr>
                </a:solidFill>
                <a:latin typeface="Arial" panose="020B0604020202020204" pitchFamily="34" charset="0"/>
                <a:cs typeface="Arial" panose="020B0604020202020204" pitchFamily="34" charset="0"/>
              </a:rPr>
              <a:t>line</a:t>
            </a:r>
            <a:endParaRPr lang="en-US" sz="1600">
              <a:solidFill>
                <a:schemeClr val="accent4">
                  <a:lumMod val="75000"/>
                </a:schemeClr>
              </a:solidFill>
            </a:endParaRPr>
          </a:p>
        </p:txBody>
      </p:sp>
      <p:sp>
        <p:nvSpPr>
          <p:cNvPr id="3" name="TextBox 2"/>
          <p:cNvSpPr txBox="1"/>
          <p:nvPr/>
        </p:nvSpPr>
        <p:spPr>
          <a:xfrm>
            <a:off x="968991" y="818867"/>
            <a:ext cx="1781033" cy="369332"/>
          </a:xfrm>
          <a:prstGeom prst="rect">
            <a:avLst/>
          </a:prstGeom>
          <a:noFill/>
        </p:spPr>
        <p:txBody>
          <a:bodyPr wrap="square" rtlCol="0">
            <a:spAutoFit/>
          </a:bodyPr>
          <a:lstStyle/>
          <a:p>
            <a:r>
              <a:rPr lang="en-US" smtClean="0"/>
              <a:t>Hàm kiểm tra:</a:t>
            </a:r>
            <a:endParaRPr lang="en-US"/>
          </a:p>
        </p:txBody>
      </p:sp>
      <p:sp>
        <p:nvSpPr>
          <p:cNvPr id="8" name="Rounded Rectangle 7"/>
          <p:cNvSpPr/>
          <p:nvPr/>
        </p:nvSpPr>
        <p:spPr>
          <a:xfrm>
            <a:off x="2110906" y="1437547"/>
            <a:ext cx="9549387" cy="1678180"/>
          </a:xfrm>
          <a:prstGeom prst="roundRect">
            <a:avLst/>
          </a:prstGeom>
          <a:noFill/>
          <a:ln w="1905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9" name="Rectangle 8"/>
          <p:cNvSpPr/>
          <p:nvPr/>
        </p:nvSpPr>
        <p:spPr>
          <a:xfrm>
            <a:off x="2156346" y="3241565"/>
            <a:ext cx="9526137" cy="1473737"/>
          </a:xfrm>
          <a:prstGeom prst="rect">
            <a:avLst/>
          </a:prstGeom>
          <a:noFill/>
          <a:ln w="28575">
            <a:solidFill>
              <a:srgbClr val="7030A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nvGrpSpPr>
          <p:cNvPr id="10" name="Group 9"/>
          <p:cNvGrpSpPr/>
          <p:nvPr/>
        </p:nvGrpSpPr>
        <p:grpSpPr>
          <a:xfrm>
            <a:off x="5677737" y="493375"/>
            <a:ext cx="2612787" cy="830083"/>
            <a:chOff x="1960" y="119820"/>
            <a:chExt cx="1498820" cy="478516"/>
          </a:xfrm>
        </p:grpSpPr>
        <p:sp>
          <p:nvSpPr>
            <p:cNvPr id="15" name="Cloud Callout 14"/>
            <p:cNvSpPr/>
            <p:nvPr/>
          </p:nvSpPr>
          <p:spPr>
            <a:xfrm>
              <a:off x="1960" y="119820"/>
              <a:ext cx="1498820" cy="428487"/>
            </a:xfrm>
            <a:prstGeom prst="cloudCallout">
              <a:avLst>
                <a:gd name="adj1" fmla="val -57068"/>
                <a:gd name="adj2" fmla="val 75041"/>
              </a:avLst>
            </a:prstGeom>
            <a:gradFill>
              <a:gsLst>
                <a:gs pos="0">
                  <a:srgbClr val="002060"/>
                </a:gs>
                <a:gs pos="10000">
                  <a:srgbClr val="0070C0"/>
                </a:gs>
                <a:gs pos="22000">
                  <a:srgbClr val="00B0F0"/>
                </a:gs>
                <a:gs pos="95000">
                  <a:srgbClr val="ED7D31">
                    <a:lumMod val="50000"/>
                  </a:srgbClr>
                </a:gs>
                <a:gs pos="81000">
                  <a:srgbClr val="ED7D31">
                    <a:lumMod val="20000"/>
                    <a:lumOff val="80000"/>
                  </a:srgbClr>
                </a:gs>
                <a:gs pos="67000">
                  <a:srgbClr val="FFC000">
                    <a:lumMod val="20000"/>
                    <a:lumOff val="80000"/>
                  </a:srgbClr>
                </a:gs>
                <a:gs pos="32000">
                  <a:srgbClr val="FFC000">
                    <a:lumMod val="60000"/>
                    <a:lumOff val="40000"/>
                  </a:srgbClr>
                </a:gs>
              </a:gsLst>
              <a:lin ang="5400000" scaled="1"/>
            </a:gradFill>
            <a:ln w="12700" cap="flat" cmpd="sng" algn="ctr">
              <a:solidFill>
                <a:srgbClr val="5B9BD5">
                  <a:shade val="50000"/>
                </a:srgbClr>
              </a:solidFill>
              <a:prstDash val="solid"/>
              <a:miter lim="800000"/>
            </a:ln>
            <a:effectLst/>
            <a:scene3d>
              <a:camera prst="orthographicFront"/>
              <a:lightRig rig="threePt" dir="t"/>
            </a:scene3d>
            <a:sp3d>
              <a:bevelT/>
            </a:sp3d>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spcBef>
                  <a:spcPts val="0"/>
                </a:spcBef>
                <a:spcAft>
                  <a:spcPts val="600"/>
                </a:spcAft>
              </a:pPr>
              <a:r>
                <a:rPr lang="en-US" sz="1100">
                  <a:effectLst/>
                  <a:latin typeface="Calibri" panose="020F0502020204030204" pitchFamily="34" charset="0"/>
                  <a:ea typeface="Calibri" panose="020F0502020204030204" pitchFamily="34" charset="0"/>
                  <a:cs typeface="Times New Roman" panose="02020603050405020304" pitchFamily="18" charset="0"/>
                </a:rPr>
                <a:t> </a:t>
              </a:r>
            </a:p>
          </p:txBody>
        </p:sp>
        <p:sp>
          <p:nvSpPr>
            <p:cNvPr id="16" name="Text Box 2"/>
            <p:cNvSpPr txBox="1">
              <a:spLocks noChangeArrowheads="1"/>
            </p:cNvSpPr>
            <p:nvPr/>
          </p:nvSpPr>
          <p:spPr bwMode="auto">
            <a:xfrm>
              <a:off x="103139" y="137160"/>
              <a:ext cx="1296462" cy="461176"/>
            </a:xfrm>
            <a:prstGeom prst="rect">
              <a:avLst/>
            </a:prstGeom>
            <a:noFill/>
            <a:ln w="9525">
              <a:noFill/>
              <a:miter lim="800000"/>
              <a:headEnd/>
              <a:tailEnd/>
            </a:ln>
          </p:spPr>
          <p:txBody>
            <a:bodyPr rot="0" vert="horz" wrap="square" lIns="91440" tIns="45720" rIns="91440" bIns="45720" anchor="t" anchorCtr="0">
              <a:noAutofit/>
            </a:bodyPr>
            <a:lstStyle/>
            <a:p>
              <a:pPr marL="0" marR="0" algn="ctr">
                <a:spcBef>
                  <a:spcPts val="0"/>
                </a:spcBef>
                <a:spcAft>
                  <a:spcPts val="600"/>
                </a:spcAft>
              </a:pPr>
              <a:r>
                <a:rPr lang="en-US" i="1">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rPr>
                <a:t>Macro kiểm tra hình chiếu</a:t>
              </a:r>
              <a:endParaRPr lang="en-US">
                <a:solidFill>
                  <a:srgbClr val="0070C0"/>
                </a:solidFill>
                <a:effectLst/>
                <a:latin typeface="Calibri" panose="020F0502020204030204" pitchFamily="34" charset="0"/>
                <a:ea typeface="Calibri" panose="020F0502020204030204" pitchFamily="34" charset="0"/>
                <a:cs typeface="Times New Roman" panose="02020603050405020304" pitchFamily="18" charset="0"/>
              </a:endParaRPr>
            </a:p>
          </p:txBody>
        </p:sp>
      </p:grpSp>
      <p:grpSp>
        <p:nvGrpSpPr>
          <p:cNvPr id="11" name="Group 10"/>
          <p:cNvGrpSpPr/>
          <p:nvPr/>
        </p:nvGrpSpPr>
        <p:grpSpPr>
          <a:xfrm>
            <a:off x="9487234" y="2190028"/>
            <a:ext cx="1766693" cy="799861"/>
            <a:chOff x="0" y="0"/>
            <a:chExt cx="1013460" cy="461094"/>
          </a:xfrm>
        </p:grpSpPr>
        <p:sp>
          <p:nvSpPr>
            <p:cNvPr id="12" name="Rounded Rectangular Callout 11"/>
            <p:cNvSpPr/>
            <p:nvPr/>
          </p:nvSpPr>
          <p:spPr>
            <a:xfrm>
              <a:off x="0" y="55659"/>
              <a:ext cx="1013460" cy="373380"/>
            </a:xfrm>
            <a:prstGeom prst="wedgeRoundRectCallout">
              <a:avLst>
                <a:gd name="adj1" fmla="val -53000"/>
                <a:gd name="adj2" fmla="val 93379"/>
                <a:gd name="adj3" fmla="val 16667"/>
              </a:avLst>
            </a:prstGeom>
            <a:gradFill>
              <a:gsLst>
                <a:gs pos="0">
                  <a:srgbClr val="002060"/>
                </a:gs>
                <a:gs pos="10000">
                  <a:srgbClr val="0070C0"/>
                </a:gs>
                <a:gs pos="22000">
                  <a:srgbClr val="00B0F0"/>
                </a:gs>
                <a:gs pos="95000">
                  <a:srgbClr val="ED7D31">
                    <a:lumMod val="50000"/>
                  </a:srgbClr>
                </a:gs>
                <a:gs pos="81000">
                  <a:srgbClr val="ED7D31">
                    <a:lumMod val="20000"/>
                    <a:lumOff val="80000"/>
                  </a:srgbClr>
                </a:gs>
                <a:gs pos="67000">
                  <a:srgbClr val="FFC000">
                    <a:lumMod val="20000"/>
                    <a:lumOff val="80000"/>
                  </a:srgbClr>
                </a:gs>
                <a:gs pos="32000">
                  <a:srgbClr val="FFC000">
                    <a:lumMod val="60000"/>
                    <a:lumOff val="40000"/>
                  </a:srgbClr>
                </a:gs>
              </a:gsLst>
              <a:lin ang="5400000" scaled="1"/>
            </a:gradFill>
            <a:ln w="12700" cap="flat" cmpd="sng" algn="ctr">
              <a:solidFill>
                <a:srgbClr val="5B9BD5">
                  <a:shade val="50000"/>
                </a:srgbClr>
              </a:solidFill>
              <a:prstDash val="solid"/>
              <a:miter lim="800000"/>
            </a:ln>
            <a:effectLst/>
            <a:scene3d>
              <a:camera prst="orthographicFront"/>
              <a:lightRig rig="threePt" dir="t"/>
            </a:scene3d>
            <a:sp3d>
              <a:bevelT/>
            </a:sp3d>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spcBef>
                  <a:spcPts val="0"/>
                </a:spcBef>
                <a:spcAft>
                  <a:spcPts val="600"/>
                </a:spcAft>
              </a:pPr>
              <a:r>
                <a:rPr lang="en-US" sz="1100">
                  <a:effectLst/>
                  <a:latin typeface="Calibri" panose="020F0502020204030204" pitchFamily="34" charset="0"/>
                  <a:ea typeface="Calibri" panose="020F0502020204030204" pitchFamily="34" charset="0"/>
                  <a:cs typeface="Times New Roman" panose="02020603050405020304" pitchFamily="18" charset="0"/>
                </a:rPr>
                <a:t> </a:t>
              </a:r>
            </a:p>
          </p:txBody>
        </p:sp>
        <p:sp>
          <p:nvSpPr>
            <p:cNvPr id="13" name="Text Box 2"/>
            <p:cNvSpPr txBox="1">
              <a:spLocks noChangeArrowheads="1"/>
            </p:cNvSpPr>
            <p:nvPr/>
          </p:nvSpPr>
          <p:spPr bwMode="auto">
            <a:xfrm>
              <a:off x="0" y="0"/>
              <a:ext cx="918375" cy="461094"/>
            </a:xfrm>
            <a:prstGeom prst="rect">
              <a:avLst/>
            </a:prstGeom>
            <a:noFill/>
            <a:ln w="9525">
              <a:noFill/>
              <a:miter lim="800000"/>
              <a:headEnd/>
              <a:tailEnd/>
            </a:ln>
          </p:spPr>
          <p:txBody>
            <a:bodyPr rot="0" vert="horz" wrap="square" lIns="91440" tIns="45720" rIns="91440" bIns="45720" anchor="t" anchorCtr="0">
              <a:noAutofit/>
            </a:bodyPr>
            <a:lstStyle/>
            <a:p>
              <a:pPr marL="0" marR="0" algn="ctr">
                <a:spcBef>
                  <a:spcPts val="0"/>
                </a:spcBef>
                <a:spcAft>
                  <a:spcPts val="600"/>
                </a:spcAft>
              </a:pPr>
              <a:r>
                <a:rPr lang="en-US" i="1">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rPr>
                <a:t>Macro tính </a:t>
              </a:r>
              <a:r>
                <a:rPr lang="en-US" i="1">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rPr>
                <a:t>diện tích</a:t>
              </a:r>
              <a:endParaRPr lang="en-US">
                <a:effectLst/>
                <a:latin typeface="Calibri" panose="020F0502020204030204" pitchFamily="34" charset="0"/>
                <a:ea typeface="Calibri" panose="020F0502020204030204" pitchFamily="34" charset="0"/>
                <a:cs typeface="Times New Roman" panose="02020603050405020304" pitchFamily="18" charset="0"/>
              </a:endParaRPr>
            </a:p>
          </p:txBody>
        </p:sp>
      </p:grpSp>
      <p:pic>
        <p:nvPicPr>
          <p:cNvPr id="17" name="Picture 16"/>
          <p:cNvPicPr>
            <a:picLocks noChangeAspect="1"/>
          </p:cNvPicPr>
          <p:nvPr/>
        </p:nvPicPr>
        <p:blipFill>
          <a:blip r:embed="rId3"/>
          <a:stretch>
            <a:fillRect/>
          </a:stretch>
        </p:blipFill>
        <p:spPr>
          <a:xfrm>
            <a:off x="154113" y="6376000"/>
            <a:ext cx="1975275" cy="371888"/>
          </a:xfrm>
          <a:prstGeom prst="rect">
            <a:avLst/>
          </a:prstGeom>
        </p:spPr>
      </p:pic>
      <p:pic>
        <p:nvPicPr>
          <p:cNvPr id="19" name="Picture 4" descr="Related imag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59078" y="5490021"/>
            <a:ext cx="798582" cy="10719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637829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in)">
                                      <p:cBhvr>
                                        <p:cTn id="7" dur="2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heel(1)">
                                      <p:cBhvr>
                                        <p:cTn id="12" dur="20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31"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p:cTn id="17" dur="1000" fill="hold"/>
                                        <p:tgtEl>
                                          <p:spTgt spid="10"/>
                                        </p:tgtEl>
                                        <p:attrNameLst>
                                          <p:attrName>ppt_w</p:attrName>
                                        </p:attrNameLst>
                                      </p:cBhvr>
                                      <p:tavLst>
                                        <p:tav tm="0">
                                          <p:val>
                                            <p:fltVal val="0"/>
                                          </p:val>
                                        </p:tav>
                                        <p:tav tm="100000">
                                          <p:val>
                                            <p:strVal val="#ppt_w"/>
                                          </p:val>
                                        </p:tav>
                                      </p:tavLst>
                                    </p:anim>
                                    <p:anim calcmode="lin" valueType="num">
                                      <p:cBhvr>
                                        <p:cTn id="18" dur="1000" fill="hold"/>
                                        <p:tgtEl>
                                          <p:spTgt spid="10"/>
                                        </p:tgtEl>
                                        <p:attrNameLst>
                                          <p:attrName>ppt_h</p:attrName>
                                        </p:attrNameLst>
                                      </p:cBhvr>
                                      <p:tavLst>
                                        <p:tav tm="0">
                                          <p:val>
                                            <p:fltVal val="0"/>
                                          </p:val>
                                        </p:tav>
                                        <p:tav tm="100000">
                                          <p:val>
                                            <p:strVal val="#ppt_h"/>
                                          </p:val>
                                        </p:tav>
                                      </p:tavLst>
                                    </p:anim>
                                    <p:anim calcmode="lin" valueType="num">
                                      <p:cBhvr>
                                        <p:cTn id="19" dur="1000" fill="hold"/>
                                        <p:tgtEl>
                                          <p:spTgt spid="10"/>
                                        </p:tgtEl>
                                        <p:attrNameLst>
                                          <p:attrName>style.rotation</p:attrName>
                                        </p:attrNameLst>
                                      </p:cBhvr>
                                      <p:tavLst>
                                        <p:tav tm="0">
                                          <p:val>
                                            <p:fltVal val="90"/>
                                          </p:val>
                                        </p:tav>
                                        <p:tav tm="100000">
                                          <p:val>
                                            <p:fltVal val="0"/>
                                          </p:val>
                                        </p:tav>
                                      </p:tavLst>
                                    </p:anim>
                                    <p:animEffect transition="in" filter="fade">
                                      <p:cBhvr>
                                        <p:cTn id="20" dur="1000"/>
                                        <p:tgtEl>
                                          <p:spTgt spid="10"/>
                                        </p:tgtEl>
                                      </p:cBhvr>
                                    </p:animEffect>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nodeType="clickEffect">
                                  <p:stCondLst>
                                    <p:cond delay="0"/>
                                  </p:stCondLst>
                                  <p:childTnLst>
                                    <p:set>
                                      <p:cBhvr>
                                        <p:cTn id="24" dur="1" fill="hold">
                                          <p:stCondLst>
                                            <p:cond delay="0"/>
                                          </p:stCondLst>
                                        </p:cTn>
                                        <p:tgtEl>
                                          <p:spTgt spid="18">
                                            <p:txEl>
                                              <p:pRg st="0" end="0"/>
                                            </p:txEl>
                                          </p:spTgt>
                                        </p:tgtEl>
                                        <p:attrNameLst>
                                          <p:attrName>style.visibility</p:attrName>
                                        </p:attrNameLst>
                                      </p:cBhvr>
                                      <p:to>
                                        <p:strVal val="visible"/>
                                      </p:to>
                                    </p:set>
                                    <p:animEffect transition="in" filter="fade">
                                      <p:cBhvr>
                                        <p:cTn id="25" dur="1000"/>
                                        <p:tgtEl>
                                          <p:spTgt spid="18">
                                            <p:txEl>
                                              <p:pRg st="0" end="0"/>
                                            </p:txEl>
                                          </p:spTgt>
                                        </p:tgtEl>
                                      </p:cBhvr>
                                    </p:animEffect>
                                    <p:anim calcmode="lin" valueType="num">
                                      <p:cBhvr>
                                        <p:cTn id="26" dur="1000" fill="hold"/>
                                        <p:tgtEl>
                                          <p:spTgt spid="18">
                                            <p:txEl>
                                              <p:pRg st="0" end="0"/>
                                            </p:txEl>
                                          </p:spTgt>
                                        </p:tgtEl>
                                        <p:attrNameLst>
                                          <p:attrName>ppt_x</p:attrName>
                                        </p:attrNameLst>
                                      </p:cBhvr>
                                      <p:tavLst>
                                        <p:tav tm="0">
                                          <p:val>
                                            <p:strVal val="#ppt_x"/>
                                          </p:val>
                                        </p:tav>
                                        <p:tav tm="100000">
                                          <p:val>
                                            <p:strVal val="#ppt_x"/>
                                          </p:val>
                                        </p:tav>
                                      </p:tavLst>
                                    </p:anim>
                                    <p:anim calcmode="lin" valueType="num">
                                      <p:cBhvr>
                                        <p:cTn id="27" dur="1000" fill="hold"/>
                                        <p:tgtEl>
                                          <p:spTgt spid="18">
                                            <p:txEl>
                                              <p:pRg st="0" end="0"/>
                                            </p:txEl>
                                          </p:spTgt>
                                        </p:tgtEl>
                                        <p:attrNameLst>
                                          <p:attrName>ppt_y</p:attrName>
                                        </p:attrNameLst>
                                      </p:cBhvr>
                                      <p:tavLst>
                                        <p:tav tm="0">
                                          <p:val>
                                            <p:strVal val="#ppt_y+.1"/>
                                          </p:val>
                                        </p:tav>
                                        <p:tav tm="100000">
                                          <p:val>
                                            <p:strVal val="#ppt_y"/>
                                          </p:val>
                                        </p:tav>
                                      </p:tavLst>
                                    </p:anim>
                                  </p:childTnLst>
                                </p:cTn>
                              </p:par>
                              <p:par>
                                <p:cTn id="28" presetID="42" presetClass="entr" presetSubtype="0" fill="hold" nodeType="withEffect">
                                  <p:stCondLst>
                                    <p:cond delay="0"/>
                                  </p:stCondLst>
                                  <p:childTnLst>
                                    <p:set>
                                      <p:cBhvr>
                                        <p:cTn id="29" dur="1" fill="hold">
                                          <p:stCondLst>
                                            <p:cond delay="0"/>
                                          </p:stCondLst>
                                        </p:cTn>
                                        <p:tgtEl>
                                          <p:spTgt spid="18">
                                            <p:txEl>
                                              <p:pRg st="1" end="1"/>
                                            </p:txEl>
                                          </p:spTgt>
                                        </p:tgtEl>
                                        <p:attrNameLst>
                                          <p:attrName>style.visibility</p:attrName>
                                        </p:attrNameLst>
                                      </p:cBhvr>
                                      <p:to>
                                        <p:strVal val="visible"/>
                                      </p:to>
                                    </p:set>
                                    <p:animEffect transition="in" filter="fade">
                                      <p:cBhvr>
                                        <p:cTn id="30" dur="1000"/>
                                        <p:tgtEl>
                                          <p:spTgt spid="18">
                                            <p:txEl>
                                              <p:pRg st="1" end="1"/>
                                            </p:txEl>
                                          </p:spTgt>
                                        </p:tgtEl>
                                      </p:cBhvr>
                                    </p:animEffect>
                                    <p:anim calcmode="lin" valueType="num">
                                      <p:cBhvr>
                                        <p:cTn id="31" dur="1000" fill="hold"/>
                                        <p:tgtEl>
                                          <p:spTgt spid="18">
                                            <p:txEl>
                                              <p:pRg st="1" end="1"/>
                                            </p:txEl>
                                          </p:spTgt>
                                        </p:tgtEl>
                                        <p:attrNameLst>
                                          <p:attrName>ppt_x</p:attrName>
                                        </p:attrNameLst>
                                      </p:cBhvr>
                                      <p:tavLst>
                                        <p:tav tm="0">
                                          <p:val>
                                            <p:strVal val="#ppt_x"/>
                                          </p:val>
                                        </p:tav>
                                        <p:tav tm="100000">
                                          <p:val>
                                            <p:strVal val="#ppt_x"/>
                                          </p:val>
                                        </p:tav>
                                      </p:tavLst>
                                    </p:anim>
                                    <p:anim calcmode="lin" valueType="num">
                                      <p:cBhvr>
                                        <p:cTn id="32" dur="1000" fill="hold"/>
                                        <p:tgtEl>
                                          <p:spTgt spid="18">
                                            <p:txEl>
                                              <p:pRg st="1" end="1"/>
                                            </p:txEl>
                                          </p:spTgt>
                                        </p:tgtEl>
                                        <p:attrNameLst>
                                          <p:attrName>ppt_y</p:attrName>
                                        </p:attrNameLst>
                                      </p:cBhvr>
                                      <p:tavLst>
                                        <p:tav tm="0">
                                          <p:val>
                                            <p:strVal val="#ppt_y+.1"/>
                                          </p:val>
                                        </p:tav>
                                        <p:tav tm="100000">
                                          <p:val>
                                            <p:strVal val="#ppt_y"/>
                                          </p:val>
                                        </p:tav>
                                      </p:tavLst>
                                    </p:anim>
                                  </p:childTnLst>
                                </p:cTn>
                              </p:par>
                              <p:par>
                                <p:cTn id="33" presetID="42" presetClass="entr" presetSubtype="0" fill="hold" nodeType="withEffect">
                                  <p:stCondLst>
                                    <p:cond delay="0"/>
                                  </p:stCondLst>
                                  <p:childTnLst>
                                    <p:set>
                                      <p:cBhvr>
                                        <p:cTn id="34" dur="1" fill="hold">
                                          <p:stCondLst>
                                            <p:cond delay="0"/>
                                          </p:stCondLst>
                                        </p:cTn>
                                        <p:tgtEl>
                                          <p:spTgt spid="18">
                                            <p:txEl>
                                              <p:pRg st="5" end="5"/>
                                            </p:txEl>
                                          </p:spTgt>
                                        </p:tgtEl>
                                        <p:attrNameLst>
                                          <p:attrName>style.visibility</p:attrName>
                                        </p:attrNameLst>
                                      </p:cBhvr>
                                      <p:to>
                                        <p:strVal val="visible"/>
                                      </p:to>
                                    </p:set>
                                    <p:animEffect transition="in" filter="fade">
                                      <p:cBhvr>
                                        <p:cTn id="35" dur="1000"/>
                                        <p:tgtEl>
                                          <p:spTgt spid="18">
                                            <p:txEl>
                                              <p:pRg st="5" end="5"/>
                                            </p:txEl>
                                          </p:spTgt>
                                        </p:tgtEl>
                                      </p:cBhvr>
                                    </p:animEffect>
                                    <p:anim calcmode="lin" valueType="num">
                                      <p:cBhvr>
                                        <p:cTn id="36" dur="1000" fill="hold"/>
                                        <p:tgtEl>
                                          <p:spTgt spid="18">
                                            <p:txEl>
                                              <p:pRg st="5" end="5"/>
                                            </p:txEl>
                                          </p:spTgt>
                                        </p:tgtEl>
                                        <p:attrNameLst>
                                          <p:attrName>ppt_x</p:attrName>
                                        </p:attrNameLst>
                                      </p:cBhvr>
                                      <p:tavLst>
                                        <p:tav tm="0">
                                          <p:val>
                                            <p:strVal val="#ppt_x"/>
                                          </p:val>
                                        </p:tav>
                                        <p:tav tm="100000">
                                          <p:val>
                                            <p:strVal val="#ppt_x"/>
                                          </p:val>
                                        </p:tav>
                                      </p:tavLst>
                                    </p:anim>
                                    <p:anim calcmode="lin" valueType="num">
                                      <p:cBhvr>
                                        <p:cTn id="37" dur="1000" fill="hold"/>
                                        <p:tgtEl>
                                          <p:spTgt spid="18">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18">
                                            <p:txEl>
                                              <p:pRg st="2" end="2"/>
                                            </p:txEl>
                                          </p:spTgt>
                                        </p:tgtEl>
                                        <p:attrNameLst>
                                          <p:attrName>style.visibility</p:attrName>
                                        </p:attrNameLst>
                                      </p:cBhvr>
                                      <p:to>
                                        <p:strVal val="visible"/>
                                      </p:to>
                                    </p:set>
                                    <p:animEffect transition="in" filter="barn(inVertical)">
                                      <p:cBhvr>
                                        <p:cTn id="42" dur="500"/>
                                        <p:tgtEl>
                                          <p:spTgt spid="18">
                                            <p:txEl>
                                              <p:pRg st="2" end="2"/>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nodeType="clickEffect">
                                  <p:stCondLst>
                                    <p:cond delay="0"/>
                                  </p:stCondLst>
                                  <p:childTnLst>
                                    <p:set>
                                      <p:cBhvr>
                                        <p:cTn id="46" dur="1" fill="hold">
                                          <p:stCondLst>
                                            <p:cond delay="0"/>
                                          </p:stCondLst>
                                        </p:cTn>
                                        <p:tgtEl>
                                          <p:spTgt spid="18">
                                            <p:txEl>
                                              <p:pRg st="3" end="3"/>
                                            </p:txEl>
                                          </p:spTgt>
                                        </p:tgtEl>
                                        <p:attrNameLst>
                                          <p:attrName>style.visibility</p:attrName>
                                        </p:attrNameLst>
                                      </p:cBhvr>
                                      <p:to>
                                        <p:strVal val="visible"/>
                                      </p:to>
                                    </p:set>
                                    <p:animEffect transition="in" filter="barn(inVertical)">
                                      <p:cBhvr>
                                        <p:cTn id="47" dur="500"/>
                                        <p:tgtEl>
                                          <p:spTgt spid="18">
                                            <p:txEl>
                                              <p:pRg st="3" end="3"/>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21" fill="hold" nodeType="clickEffect">
                                  <p:stCondLst>
                                    <p:cond delay="0"/>
                                  </p:stCondLst>
                                  <p:childTnLst>
                                    <p:set>
                                      <p:cBhvr>
                                        <p:cTn id="51" dur="1" fill="hold">
                                          <p:stCondLst>
                                            <p:cond delay="0"/>
                                          </p:stCondLst>
                                        </p:cTn>
                                        <p:tgtEl>
                                          <p:spTgt spid="18">
                                            <p:txEl>
                                              <p:pRg st="4" end="4"/>
                                            </p:txEl>
                                          </p:spTgt>
                                        </p:tgtEl>
                                        <p:attrNameLst>
                                          <p:attrName>style.visibility</p:attrName>
                                        </p:attrNameLst>
                                      </p:cBhvr>
                                      <p:to>
                                        <p:strVal val="visible"/>
                                      </p:to>
                                    </p:set>
                                    <p:animEffect transition="in" filter="barn(inVertical)">
                                      <p:cBhvr>
                                        <p:cTn id="52" dur="500"/>
                                        <p:tgtEl>
                                          <p:spTgt spid="18">
                                            <p:txEl>
                                              <p:pRg st="4" end="4"/>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1" presetClass="entr" presetSubtype="1" fill="hold" grpId="0" nodeType="clickEffect">
                                  <p:stCondLst>
                                    <p:cond delay="0"/>
                                  </p:stCondLst>
                                  <p:childTnLst>
                                    <p:set>
                                      <p:cBhvr>
                                        <p:cTn id="56" dur="1" fill="hold">
                                          <p:stCondLst>
                                            <p:cond delay="0"/>
                                          </p:stCondLst>
                                        </p:cTn>
                                        <p:tgtEl>
                                          <p:spTgt spid="9"/>
                                        </p:tgtEl>
                                        <p:attrNameLst>
                                          <p:attrName>style.visibility</p:attrName>
                                        </p:attrNameLst>
                                      </p:cBhvr>
                                      <p:to>
                                        <p:strVal val="visible"/>
                                      </p:to>
                                    </p:set>
                                    <p:animEffect transition="in" filter="wheel(1)">
                                      <p:cBhvr>
                                        <p:cTn id="57" dur="2000"/>
                                        <p:tgtEl>
                                          <p:spTgt spid="9"/>
                                        </p:tgtEl>
                                      </p:cBhvr>
                                    </p:animEffect>
                                  </p:childTnLst>
                                </p:cTn>
                              </p:par>
                            </p:childTnLst>
                          </p:cTn>
                        </p:par>
                      </p:childTnLst>
                    </p:cTn>
                  </p:par>
                  <p:par>
                    <p:cTn id="58" fill="hold">
                      <p:stCondLst>
                        <p:cond delay="indefinite"/>
                      </p:stCondLst>
                      <p:childTnLst>
                        <p:par>
                          <p:cTn id="59" fill="hold">
                            <p:stCondLst>
                              <p:cond delay="0"/>
                            </p:stCondLst>
                            <p:childTnLst>
                              <p:par>
                                <p:cTn id="60" presetID="31" presetClass="entr" presetSubtype="0" fill="hold" nodeType="clickEffect">
                                  <p:stCondLst>
                                    <p:cond delay="0"/>
                                  </p:stCondLst>
                                  <p:childTnLst>
                                    <p:set>
                                      <p:cBhvr>
                                        <p:cTn id="61" dur="1" fill="hold">
                                          <p:stCondLst>
                                            <p:cond delay="0"/>
                                          </p:stCondLst>
                                        </p:cTn>
                                        <p:tgtEl>
                                          <p:spTgt spid="11"/>
                                        </p:tgtEl>
                                        <p:attrNameLst>
                                          <p:attrName>style.visibility</p:attrName>
                                        </p:attrNameLst>
                                      </p:cBhvr>
                                      <p:to>
                                        <p:strVal val="visible"/>
                                      </p:to>
                                    </p:set>
                                    <p:anim calcmode="lin" valueType="num">
                                      <p:cBhvr>
                                        <p:cTn id="62" dur="1000" fill="hold"/>
                                        <p:tgtEl>
                                          <p:spTgt spid="11"/>
                                        </p:tgtEl>
                                        <p:attrNameLst>
                                          <p:attrName>ppt_w</p:attrName>
                                        </p:attrNameLst>
                                      </p:cBhvr>
                                      <p:tavLst>
                                        <p:tav tm="0">
                                          <p:val>
                                            <p:fltVal val="0"/>
                                          </p:val>
                                        </p:tav>
                                        <p:tav tm="100000">
                                          <p:val>
                                            <p:strVal val="#ppt_w"/>
                                          </p:val>
                                        </p:tav>
                                      </p:tavLst>
                                    </p:anim>
                                    <p:anim calcmode="lin" valueType="num">
                                      <p:cBhvr>
                                        <p:cTn id="63" dur="1000" fill="hold"/>
                                        <p:tgtEl>
                                          <p:spTgt spid="11"/>
                                        </p:tgtEl>
                                        <p:attrNameLst>
                                          <p:attrName>ppt_h</p:attrName>
                                        </p:attrNameLst>
                                      </p:cBhvr>
                                      <p:tavLst>
                                        <p:tav tm="0">
                                          <p:val>
                                            <p:fltVal val="0"/>
                                          </p:val>
                                        </p:tav>
                                        <p:tav tm="100000">
                                          <p:val>
                                            <p:strVal val="#ppt_h"/>
                                          </p:val>
                                        </p:tav>
                                      </p:tavLst>
                                    </p:anim>
                                    <p:anim calcmode="lin" valueType="num">
                                      <p:cBhvr>
                                        <p:cTn id="64" dur="1000" fill="hold"/>
                                        <p:tgtEl>
                                          <p:spTgt spid="11"/>
                                        </p:tgtEl>
                                        <p:attrNameLst>
                                          <p:attrName>style.rotation</p:attrName>
                                        </p:attrNameLst>
                                      </p:cBhvr>
                                      <p:tavLst>
                                        <p:tav tm="0">
                                          <p:val>
                                            <p:fltVal val="90"/>
                                          </p:val>
                                        </p:tav>
                                        <p:tav tm="100000">
                                          <p:val>
                                            <p:fltVal val="0"/>
                                          </p:val>
                                        </p:tav>
                                      </p:tavLst>
                                    </p:anim>
                                    <p:animEffect transition="in" filter="fade">
                                      <p:cBhvr>
                                        <p:cTn id="65" dur="1000"/>
                                        <p:tgtEl>
                                          <p:spTgt spid="11"/>
                                        </p:tgtEl>
                                      </p:cBhvr>
                                    </p:animEffect>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nodeType="clickEffect">
                                  <p:stCondLst>
                                    <p:cond delay="0"/>
                                  </p:stCondLst>
                                  <p:childTnLst>
                                    <p:set>
                                      <p:cBhvr>
                                        <p:cTn id="69" dur="1" fill="hold">
                                          <p:stCondLst>
                                            <p:cond delay="0"/>
                                          </p:stCondLst>
                                        </p:cTn>
                                        <p:tgtEl>
                                          <p:spTgt spid="18">
                                            <p:txEl>
                                              <p:pRg st="7" end="7"/>
                                            </p:txEl>
                                          </p:spTgt>
                                        </p:tgtEl>
                                        <p:attrNameLst>
                                          <p:attrName>style.visibility</p:attrName>
                                        </p:attrNameLst>
                                      </p:cBhvr>
                                      <p:to>
                                        <p:strVal val="visible"/>
                                      </p:to>
                                    </p:set>
                                    <p:animEffect transition="in" filter="fade">
                                      <p:cBhvr>
                                        <p:cTn id="70" dur="1000"/>
                                        <p:tgtEl>
                                          <p:spTgt spid="18">
                                            <p:txEl>
                                              <p:pRg st="7" end="7"/>
                                            </p:txEl>
                                          </p:spTgt>
                                        </p:tgtEl>
                                      </p:cBhvr>
                                    </p:animEffect>
                                    <p:anim calcmode="lin" valueType="num">
                                      <p:cBhvr>
                                        <p:cTn id="71" dur="1000" fill="hold"/>
                                        <p:tgtEl>
                                          <p:spTgt spid="18">
                                            <p:txEl>
                                              <p:pRg st="7" end="7"/>
                                            </p:txEl>
                                          </p:spTgt>
                                        </p:tgtEl>
                                        <p:attrNameLst>
                                          <p:attrName>ppt_x</p:attrName>
                                        </p:attrNameLst>
                                      </p:cBhvr>
                                      <p:tavLst>
                                        <p:tav tm="0">
                                          <p:val>
                                            <p:strVal val="#ppt_x"/>
                                          </p:val>
                                        </p:tav>
                                        <p:tav tm="100000">
                                          <p:val>
                                            <p:strVal val="#ppt_x"/>
                                          </p:val>
                                        </p:tav>
                                      </p:tavLst>
                                    </p:anim>
                                    <p:anim calcmode="lin" valueType="num">
                                      <p:cBhvr>
                                        <p:cTn id="72" dur="1000" fill="hold"/>
                                        <p:tgtEl>
                                          <p:spTgt spid="18">
                                            <p:txEl>
                                              <p:pRg st="7" end="7"/>
                                            </p:txEl>
                                          </p:spTgt>
                                        </p:tgtEl>
                                        <p:attrNameLst>
                                          <p:attrName>ppt_y</p:attrName>
                                        </p:attrNameLst>
                                      </p:cBhvr>
                                      <p:tavLst>
                                        <p:tav tm="0">
                                          <p:val>
                                            <p:strVal val="#ppt_y+.1"/>
                                          </p:val>
                                        </p:tav>
                                        <p:tav tm="100000">
                                          <p:val>
                                            <p:strVal val="#ppt_y"/>
                                          </p:val>
                                        </p:tav>
                                      </p:tavLst>
                                    </p:anim>
                                  </p:childTnLst>
                                </p:cTn>
                              </p:par>
                              <p:par>
                                <p:cTn id="73" presetID="42" presetClass="entr" presetSubtype="0" fill="hold" nodeType="withEffect">
                                  <p:stCondLst>
                                    <p:cond delay="0"/>
                                  </p:stCondLst>
                                  <p:childTnLst>
                                    <p:set>
                                      <p:cBhvr>
                                        <p:cTn id="74" dur="1" fill="hold">
                                          <p:stCondLst>
                                            <p:cond delay="0"/>
                                          </p:stCondLst>
                                        </p:cTn>
                                        <p:tgtEl>
                                          <p:spTgt spid="18">
                                            <p:txEl>
                                              <p:pRg st="8" end="8"/>
                                            </p:txEl>
                                          </p:spTgt>
                                        </p:tgtEl>
                                        <p:attrNameLst>
                                          <p:attrName>style.visibility</p:attrName>
                                        </p:attrNameLst>
                                      </p:cBhvr>
                                      <p:to>
                                        <p:strVal val="visible"/>
                                      </p:to>
                                    </p:set>
                                    <p:animEffect transition="in" filter="fade">
                                      <p:cBhvr>
                                        <p:cTn id="75" dur="1000"/>
                                        <p:tgtEl>
                                          <p:spTgt spid="18">
                                            <p:txEl>
                                              <p:pRg st="8" end="8"/>
                                            </p:txEl>
                                          </p:spTgt>
                                        </p:tgtEl>
                                      </p:cBhvr>
                                    </p:animEffect>
                                    <p:anim calcmode="lin" valueType="num">
                                      <p:cBhvr>
                                        <p:cTn id="76" dur="1000" fill="hold"/>
                                        <p:tgtEl>
                                          <p:spTgt spid="18">
                                            <p:txEl>
                                              <p:pRg st="8" end="8"/>
                                            </p:txEl>
                                          </p:spTgt>
                                        </p:tgtEl>
                                        <p:attrNameLst>
                                          <p:attrName>ppt_x</p:attrName>
                                        </p:attrNameLst>
                                      </p:cBhvr>
                                      <p:tavLst>
                                        <p:tav tm="0">
                                          <p:val>
                                            <p:strVal val="#ppt_x"/>
                                          </p:val>
                                        </p:tav>
                                        <p:tav tm="100000">
                                          <p:val>
                                            <p:strVal val="#ppt_x"/>
                                          </p:val>
                                        </p:tav>
                                      </p:tavLst>
                                    </p:anim>
                                    <p:anim calcmode="lin" valueType="num">
                                      <p:cBhvr>
                                        <p:cTn id="77" dur="1000" fill="hold"/>
                                        <p:tgtEl>
                                          <p:spTgt spid="18">
                                            <p:txEl>
                                              <p:pRg st="8" end="8"/>
                                            </p:txEl>
                                          </p:spTgt>
                                        </p:tgtEl>
                                        <p:attrNameLst>
                                          <p:attrName>ppt_y</p:attrName>
                                        </p:attrNameLst>
                                      </p:cBhvr>
                                      <p:tavLst>
                                        <p:tav tm="0">
                                          <p:val>
                                            <p:strVal val="#ppt_y+.1"/>
                                          </p:val>
                                        </p:tav>
                                        <p:tav tm="100000">
                                          <p:val>
                                            <p:strVal val="#ppt_y"/>
                                          </p:val>
                                        </p:tav>
                                      </p:tavLst>
                                    </p:anim>
                                  </p:childTnLst>
                                </p:cTn>
                              </p:par>
                              <p:par>
                                <p:cTn id="78" presetID="42" presetClass="entr" presetSubtype="0" fill="hold" nodeType="withEffect">
                                  <p:stCondLst>
                                    <p:cond delay="0"/>
                                  </p:stCondLst>
                                  <p:childTnLst>
                                    <p:set>
                                      <p:cBhvr>
                                        <p:cTn id="79" dur="1" fill="hold">
                                          <p:stCondLst>
                                            <p:cond delay="0"/>
                                          </p:stCondLst>
                                        </p:cTn>
                                        <p:tgtEl>
                                          <p:spTgt spid="18">
                                            <p:txEl>
                                              <p:pRg st="11" end="11"/>
                                            </p:txEl>
                                          </p:spTgt>
                                        </p:tgtEl>
                                        <p:attrNameLst>
                                          <p:attrName>style.visibility</p:attrName>
                                        </p:attrNameLst>
                                      </p:cBhvr>
                                      <p:to>
                                        <p:strVal val="visible"/>
                                      </p:to>
                                    </p:set>
                                    <p:animEffect transition="in" filter="fade">
                                      <p:cBhvr>
                                        <p:cTn id="80" dur="1000"/>
                                        <p:tgtEl>
                                          <p:spTgt spid="18">
                                            <p:txEl>
                                              <p:pRg st="11" end="11"/>
                                            </p:txEl>
                                          </p:spTgt>
                                        </p:tgtEl>
                                      </p:cBhvr>
                                    </p:animEffect>
                                    <p:anim calcmode="lin" valueType="num">
                                      <p:cBhvr>
                                        <p:cTn id="81" dur="1000" fill="hold"/>
                                        <p:tgtEl>
                                          <p:spTgt spid="18">
                                            <p:txEl>
                                              <p:pRg st="11" end="11"/>
                                            </p:txEl>
                                          </p:spTgt>
                                        </p:tgtEl>
                                        <p:attrNameLst>
                                          <p:attrName>ppt_x</p:attrName>
                                        </p:attrNameLst>
                                      </p:cBhvr>
                                      <p:tavLst>
                                        <p:tav tm="0">
                                          <p:val>
                                            <p:strVal val="#ppt_x"/>
                                          </p:val>
                                        </p:tav>
                                        <p:tav tm="100000">
                                          <p:val>
                                            <p:strVal val="#ppt_x"/>
                                          </p:val>
                                        </p:tav>
                                      </p:tavLst>
                                    </p:anim>
                                    <p:anim calcmode="lin" valueType="num">
                                      <p:cBhvr>
                                        <p:cTn id="82" dur="1000" fill="hold"/>
                                        <p:tgtEl>
                                          <p:spTgt spid="18">
                                            <p:txEl>
                                              <p:pRg st="11" end="11"/>
                                            </p:txEl>
                                          </p:spTgt>
                                        </p:tgtEl>
                                        <p:attrNameLst>
                                          <p:attrName>ppt_y</p:attrName>
                                        </p:attrNameLst>
                                      </p:cBhvr>
                                      <p:tavLst>
                                        <p:tav tm="0">
                                          <p:val>
                                            <p:strVal val="#ppt_y+.1"/>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16" presetClass="entr" presetSubtype="21" fill="hold" nodeType="clickEffect">
                                  <p:stCondLst>
                                    <p:cond delay="0"/>
                                  </p:stCondLst>
                                  <p:childTnLst>
                                    <p:set>
                                      <p:cBhvr>
                                        <p:cTn id="86" dur="1" fill="hold">
                                          <p:stCondLst>
                                            <p:cond delay="0"/>
                                          </p:stCondLst>
                                        </p:cTn>
                                        <p:tgtEl>
                                          <p:spTgt spid="18">
                                            <p:txEl>
                                              <p:pRg st="9" end="9"/>
                                            </p:txEl>
                                          </p:spTgt>
                                        </p:tgtEl>
                                        <p:attrNameLst>
                                          <p:attrName>style.visibility</p:attrName>
                                        </p:attrNameLst>
                                      </p:cBhvr>
                                      <p:to>
                                        <p:strVal val="visible"/>
                                      </p:to>
                                    </p:set>
                                    <p:animEffect transition="in" filter="barn(inVertical)">
                                      <p:cBhvr>
                                        <p:cTn id="87" dur="500"/>
                                        <p:tgtEl>
                                          <p:spTgt spid="18">
                                            <p:txEl>
                                              <p:pRg st="9" end="9"/>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16" presetClass="entr" presetSubtype="21" fill="hold" nodeType="clickEffect">
                                  <p:stCondLst>
                                    <p:cond delay="0"/>
                                  </p:stCondLst>
                                  <p:childTnLst>
                                    <p:set>
                                      <p:cBhvr>
                                        <p:cTn id="91" dur="1" fill="hold">
                                          <p:stCondLst>
                                            <p:cond delay="0"/>
                                          </p:stCondLst>
                                        </p:cTn>
                                        <p:tgtEl>
                                          <p:spTgt spid="18">
                                            <p:txEl>
                                              <p:pRg st="10" end="10"/>
                                            </p:txEl>
                                          </p:spTgt>
                                        </p:tgtEl>
                                        <p:attrNameLst>
                                          <p:attrName>style.visibility</p:attrName>
                                        </p:attrNameLst>
                                      </p:cBhvr>
                                      <p:to>
                                        <p:strVal val="visible"/>
                                      </p:to>
                                    </p:set>
                                    <p:animEffect transition="in" filter="barn(inVertical)">
                                      <p:cBhvr>
                                        <p:cTn id="92" dur="500"/>
                                        <p:tgtEl>
                                          <p:spTgt spid="18">
                                            <p:txEl>
                                              <p:pRg st="10" end="10"/>
                                            </p:txEl>
                                          </p:spTgt>
                                        </p:tgtEl>
                                      </p:cBhvr>
                                    </p:animEffect>
                                  </p:childTnLst>
                                </p:cTn>
                              </p:par>
                            </p:childTnLst>
                          </p:cTn>
                        </p:par>
                      </p:childTnLst>
                    </p:cTn>
                  </p:par>
                  <p:par>
                    <p:cTn id="93" fill="hold">
                      <p:stCondLst>
                        <p:cond delay="indefinite"/>
                      </p:stCondLst>
                      <p:childTnLst>
                        <p:par>
                          <p:cTn id="94" fill="hold">
                            <p:stCondLst>
                              <p:cond delay="0"/>
                            </p:stCondLst>
                            <p:childTnLst>
                              <p:par>
                                <p:cTn id="95" presetID="42" presetClass="entr" presetSubtype="0" fill="hold" nodeType="clickEffect">
                                  <p:stCondLst>
                                    <p:cond delay="0"/>
                                  </p:stCondLst>
                                  <p:childTnLst>
                                    <p:set>
                                      <p:cBhvr>
                                        <p:cTn id="96" dur="1" fill="hold">
                                          <p:stCondLst>
                                            <p:cond delay="0"/>
                                          </p:stCondLst>
                                        </p:cTn>
                                        <p:tgtEl>
                                          <p:spTgt spid="18">
                                            <p:txEl>
                                              <p:pRg st="12" end="12"/>
                                            </p:txEl>
                                          </p:spTgt>
                                        </p:tgtEl>
                                        <p:attrNameLst>
                                          <p:attrName>style.visibility</p:attrName>
                                        </p:attrNameLst>
                                      </p:cBhvr>
                                      <p:to>
                                        <p:strVal val="visible"/>
                                      </p:to>
                                    </p:set>
                                    <p:animEffect transition="in" filter="fade">
                                      <p:cBhvr>
                                        <p:cTn id="97" dur="1000"/>
                                        <p:tgtEl>
                                          <p:spTgt spid="18">
                                            <p:txEl>
                                              <p:pRg st="12" end="12"/>
                                            </p:txEl>
                                          </p:spTgt>
                                        </p:tgtEl>
                                      </p:cBhvr>
                                    </p:animEffect>
                                    <p:anim calcmode="lin" valueType="num">
                                      <p:cBhvr>
                                        <p:cTn id="98" dur="1000" fill="hold"/>
                                        <p:tgtEl>
                                          <p:spTgt spid="18">
                                            <p:txEl>
                                              <p:pRg st="12" end="12"/>
                                            </p:txEl>
                                          </p:spTgt>
                                        </p:tgtEl>
                                        <p:attrNameLst>
                                          <p:attrName>ppt_x</p:attrName>
                                        </p:attrNameLst>
                                      </p:cBhvr>
                                      <p:tavLst>
                                        <p:tav tm="0">
                                          <p:val>
                                            <p:strVal val="#ppt_x"/>
                                          </p:val>
                                        </p:tav>
                                        <p:tav tm="100000">
                                          <p:val>
                                            <p:strVal val="#ppt_x"/>
                                          </p:val>
                                        </p:tav>
                                      </p:tavLst>
                                    </p:anim>
                                    <p:anim calcmode="lin" valueType="num">
                                      <p:cBhvr>
                                        <p:cTn id="99" dur="1000" fill="hold"/>
                                        <p:tgtEl>
                                          <p:spTgt spid="18">
                                            <p:txEl>
                                              <p:pRg st="12" end="12"/>
                                            </p:txEl>
                                          </p:spTgt>
                                        </p:tgtEl>
                                        <p:attrNameLst>
                                          <p:attrName>ppt_y</p:attrName>
                                        </p:attrNameLst>
                                      </p:cBhvr>
                                      <p:tavLst>
                                        <p:tav tm="0">
                                          <p:val>
                                            <p:strVal val="#ppt_y+.1"/>
                                          </p:val>
                                        </p:tav>
                                        <p:tav tm="100000">
                                          <p:val>
                                            <p:strVal val="#ppt_y"/>
                                          </p:val>
                                        </p:tav>
                                      </p:tavLst>
                                    </p:anim>
                                  </p:childTnLst>
                                </p:cTn>
                              </p:par>
                              <p:par>
                                <p:cTn id="100" presetID="42" presetClass="entr" presetSubtype="0" fill="hold" nodeType="withEffect">
                                  <p:stCondLst>
                                    <p:cond delay="0"/>
                                  </p:stCondLst>
                                  <p:childTnLst>
                                    <p:set>
                                      <p:cBhvr>
                                        <p:cTn id="101" dur="1" fill="hold">
                                          <p:stCondLst>
                                            <p:cond delay="0"/>
                                          </p:stCondLst>
                                        </p:cTn>
                                        <p:tgtEl>
                                          <p:spTgt spid="18">
                                            <p:txEl>
                                              <p:pRg st="13" end="13"/>
                                            </p:txEl>
                                          </p:spTgt>
                                        </p:tgtEl>
                                        <p:attrNameLst>
                                          <p:attrName>style.visibility</p:attrName>
                                        </p:attrNameLst>
                                      </p:cBhvr>
                                      <p:to>
                                        <p:strVal val="visible"/>
                                      </p:to>
                                    </p:set>
                                    <p:animEffect transition="in" filter="fade">
                                      <p:cBhvr>
                                        <p:cTn id="102" dur="1000"/>
                                        <p:tgtEl>
                                          <p:spTgt spid="18">
                                            <p:txEl>
                                              <p:pRg st="13" end="13"/>
                                            </p:txEl>
                                          </p:spTgt>
                                        </p:tgtEl>
                                      </p:cBhvr>
                                    </p:animEffect>
                                    <p:anim calcmode="lin" valueType="num">
                                      <p:cBhvr>
                                        <p:cTn id="103" dur="1000" fill="hold"/>
                                        <p:tgtEl>
                                          <p:spTgt spid="18">
                                            <p:txEl>
                                              <p:pRg st="13" end="13"/>
                                            </p:txEl>
                                          </p:spTgt>
                                        </p:tgtEl>
                                        <p:attrNameLst>
                                          <p:attrName>ppt_x</p:attrName>
                                        </p:attrNameLst>
                                      </p:cBhvr>
                                      <p:tavLst>
                                        <p:tav tm="0">
                                          <p:val>
                                            <p:strVal val="#ppt_x"/>
                                          </p:val>
                                        </p:tav>
                                        <p:tav tm="100000">
                                          <p:val>
                                            <p:strVal val="#ppt_x"/>
                                          </p:val>
                                        </p:tav>
                                      </p:tavLst>
                                    </p:anim>
                                    <p:anim calcmode="lin" valueType="num">
                                      <p:cBhvr>
                                        <p:cTn id="104" dur="1000" fill="hold"/>
                                        <p:tgtEl>
                                          <p:spTgt spid="18">
                                            <p:txEl>
                                              <p:pRg st="13" end="13"/>
                                            </p:txEl>
                                          </p:spTgt>
                                        </p:tgtEl>
                                        <p:attrNameLst>
                                          <p:attrName>ppt_y</p:attrName>
                                        </p:attrNameLst>
                                      </p:cBhvr>
                                      <p:tavLst>
                                        <p:tav tm="0">
                                          <p:val>
                                            <p:strVal val="#ppt_y+.1"/>
                                          </p:val>
                                        </p:tav>
                                        <p:tav tm="100000">
                                          <p:val>
                                            <p:strVal val="#ppt_y"/>
                                          </p:val>
                                        </p:tav>
                                      </p:tavLst>
                                    </p:anim>
                                  </p:childTnLst>
                                </p:cTn>
                              </p:par>
                              <p:par>
                                <p:cTn id="105" presetID="42" presetClass="entr" presetSubtype="0" fill="hold" nodeType="withEffect">
                                  <p:stCondLst>
                                    <p:cond delay="0"/>
                                  </p:stCondLst>
                                  <p:childTnLst>
                                    <p:set>
                                      <p:cBhvr>
                                        <p:cTn id="106" dur="1" fill="hold">
                                          <p:stCondLst>
                                            <p:cond delay="0"/>
                                          </p:stCondLst>
                                        </p:cTn>
                                        <p:tgtEl>
                                          <p:spTgt spid="18">
                                            <p:txEl>
                                              <p:pRg st="18" end="18"/>
                                            </p:txEl>
                                          </p:spTgt>
                                        </p:tgtEl>
                                        <p:attrNameLst>
                                          <p:attrName>style.visibility</p:attrName>
                                        </p:attrNameLst>
                                      </p:cBhvr>
                                      <p:to>
                                        <p:strVal val="visible"/>
                                      </p:to>
                                    </p:set>
                                    <p:animEffect transition="in" filter="fade">
                                      <p:cBhvr>
                                        <p:cTn id="107" dur="1000"/>
                                        <p:tgtEl>
                                          <p:spTgt spid="18">
                                            <p:txEl>
                                              <p:pRg st="18" end="18"/>
                                            </p:txEl>
                                          </p:spTgt>
                                        </p:tgtEl>
                                      </p:cBhvr>
                                    </p:animEffect>
                                    <p:anim calcmode="lin" valueType="num">
                                      <p:cBhvr>
                                        <p:cTn id="108" dur="1000" fill="hold"/>
                                        <p:tgtEl>
                                          <p:spTgt spid="18">
                                            <p:txEl>
                                              <p:pRg st="18" end="18"/>
                                            </p:txEl>
                                          </p:spTgt>
                                        </p:tgtEl>
                                        <p:attrNameLst>
                                          <p:attrName>ppt_x</p:attrName>
                                        </p:attrNameLst>
                                      </p:cBhvr>
                                      <p:tavLst>
                                        <p:tav tm="0">
                                          <p:val>
                                            <p:strVal val="#ppt_x"/>
                                          </p:val>
                                        </p:tav>
                                        <p:tav tm="100000">
                                          <p:val>
                                            <p:strVal val="#ppt_x"/>
                                          </p:val>
                                        </p:tav>
                                      </p:tavLst>
                                    </p:anim>
                                    <p:anim calcmode="lin" valueType="num">
                                      <p:cBhvr>
                                        <p:cTn id="109" dur="1000" fill="hold"/>
                                        <p:tgtEl>
                                          <p:spTgt spid="18">
                                            <p:txEl>
                                              <p:pRg st="18" end="18"/>
                                            </p:txEl>
                                          </p:spTgt>
                                        </p:tgtEl>
                                        <p:attrNameLst>
                                          <p:attrName>ppt_y</p:attrName>
                                        </p:attrNameLst>
                                      </p:cBhvr>
                                      <p:tavLst>
                                        <p:tav tm="0">
                                          <p:val>
                                            <p:strVal val="#ppt_y+.1"/>
                                          </p:val>
                                        </p:tav>
                                        <p:tav tm="100000">
                                          <p:val>
                                            <p:strVal val="#ppt_y"/>
                                          </p:val>
                                        </p:tav>
                                      </p:tavLst>
                                    </p:anim>
                                  </p:childTnLst>
                                </p:cTn>
                              </p:par>
                            </p:childTnLst>
                          </p:cTn>
                        </p:par>
                      </p:childTnLst>
                    </p:cTn>
                  </p:par>
                  <p:par>
                    <p:cTn id="110" fill="hold">
                      <p:stCondLst>
                        <p:cond delay="indefinite"/>
                      </p:stCondLst>
                      <p:childTnLst>
                        <p:par>
                          <p:cTn id="111" fill="hold">
                            <p:stCondLst>
                              <p:cond delay="0"/>
                            </p:stCondLst>
                            <p:childTnLst>
                              <p:par>
                                <p:cTn id="112" presetID="16" presetClass="entr" presetSubtype="21" fill="hold" nodeType="clickEffect">
                                  <p:stCondLst>
                                    <p:cond delay="0"/>
                                  </p:stCondLst>
                                  <p:childTnLst>
                                    <p:set>
                                      <p:cBhvr>
                                        <p:cTn id="113" dur="1" fill="hold">
                                          <p:stCondLst>
                                            <p:cond delay="0"/>
                                          </p:stCondLst>
                                        </p:cTn>
                                        <p:tgtEl>
                                          <p:spTgt spid="18">
                                            <p:txEl>
                                              <p:pRg st="14" end="14"/>
                                            </p:txEl>
                                          </p:spTgt>
                                        </p:tgtEl>
                                        <p:attrNameLst>
                                          <p:attrName>style.visibility</p:attrName>
                                        </p:attrNameLst>
                                      </p:cBhvr>
                                      <p:to>
                                        <p:strVal val="visible"/>
                                      </p:to>
                                    </p:set>
                                    <p:animEffect transition="in" filter="barn(inVertical)">
                                      <p:cBhvr>
                                        <p:cTn id="114" dur="500"/>
                                        <p:tgtEl>
                                          <p:spTgt spid="18">
                                            <p:txEl>
                                              <p:pRg st="14" end="14"/>
                                            </p:txEl>
                                          </p:spTgt>
                                        </p:tgtEl>
                                      </p:cBhvr>
                                    </p:animEffect>
                                  </p:childTnLst>
                                </p:cTn>
                              </p:par>
                            </p:childTnLst>
                          </p:cTn>
                        </p:par>
                      </p:childTnLst>
                    </p:cTn>
                  </p:par>
                  <p:par>
                    <p:cTn id="115" fill="hold">
                      <p:stCondLst>
                        <p:cond delay="indefinite"/>
                      </p:stCondLst>
                      <p:childTnLst>
                        <p:par>
                          <p:cTn id="116" fill="hold">
                            <p:stCondLst>
                              <p:cond delay="0"/>
                            </p:stCondLst>
                            <p:childTnLst>
                              <p:par>
                                <p:cTn id="117" presetID="16" presetClass="entr" presetSubtype="21" fill="hold" nodeType="clickEffect">
                                  <p:stCondLst>
                                    <p:cond delay="0"/>
                                  </p:stCondLst>
                                  <p:childTnLst>
                                    <p:set>
                                      <p:cBhvr>
                                        <p:cTn id="118" dur="1" fill="hold">
                                          <p:stCondLst>
                                            <p:cond delay="0"/>
                                          </p:stCondLst>
                                        </p:cTn>
                                        <p:tgtEl>
                                          <p:spTgt spid="18">
                                            <p:txEl>
                                              <p:pRg st="15" end="15"/>
                                            </p:txEl>
                                          </p:spTgt>
                                        </p:tgtEl>
                                        <p:attrNameLst>
                                          <p:attrName>style.visibility</p:attrName>
                                        </p:attrNameLst>
                                      </p:cBhvr>
                                      <p:to>
                                        <p:strVal val="visible"/>
                                      </p:to>
                                    </p:set>
                                    <p:animEffect transition="in" filter="barn(inVertical)">
                                      <p:cBhvr>
                                        <p:cTn id="119" dur="500"/>
                                        <p:tgtEl>
                                          <p:spTgt spid="18">
                                            <p:txEl>
                                              <p:pRg st="15" end="15"/>
                                            </p:txEl>
                                          </p:spTgt>
                                        </p:tgtEl>
                                      </p:cBhvr>
                                    </p:animEffect>
                                  </p:childTnLst>
                                </p:cTn>
                              </p:par>
                            </p:childTnLst>
                          </p:cTn>
                        </p:par>
                      </p:childTnLst>
                    </p:cTn>
                  </p:par>
                  <p:par>
                    <p:cTn id="120" fill="hold">
                      <p:stCondLst>
                        <p:cond delay="indefinite"/>
                      </p:stCondLst>
                      <p:childTnLst>
                        <p:par>
                          <p:cTn id="121" fill="hold">
                            <p:stCondLst>
                              <p:cond delay="0"/>
                            </p:stCondLst>
                            <p:childTnLst>
                              <p:par>
                                <p:cTn id="122" presetID="16" presetClass="entr" presetSubtype="21" fill="hold" nodeType="clickEffect">
                                  <p:stCondLst>
                                    <p:cond delay="0"/>
                                  </p:stCondLst>
                                  <p:childTnLst>
                                    <p:set>
                                      <p:cBhvr>
                                        <p:cTn id="123" dur="1" fill="hold">
                                          <p:stCondLst>
                                            <p:cond delay="0"/>
                                          </p:stCondLst>
                                        </p:cTn>
                                        <p:tgtEl>
                                          <p:spTgt spid="18">
                                            <p:txEl>
                                              <p:pRg st="16" end="16"/>
                                            </p:txEl>
                                          </p:spTgt>
                                        </p:tgtEl>
                                        <p:attrNameLst>
                                          <p:attrName>style.visibility</p:attrName>
                                        </p:attrNameLst>
                                      </p:cBhvr>
                                      <p:to>
                                        <p:strVal val="visible"/>
                                      </p:to>
                                    </p:set>
                                    <p:animEffect transition="in" filter="barn(inVertical)">
                                      <p:cBhvr>
                                        <p:cTn id="124" dur="500"/>
                                        <p:tgtEl>
                                          <p:spTgt spid="18">
                                            <p:txEl>
                                              <p:pRg st="16" end="16"/>
                                            </p:txEl>
                                          </p:spTgt>
                                        </p:tgtEl>
                                      </p:cBhvr>
                                    </p:animEffect>
                                  </p:childTnLst>
                                </p:cTn>
                              </p:par>
                            </p:childTnLst>
                          </p:cTn>
                        </p:par>
                      </p:childTnLst>
                    </p:cTn>
                  </p:par>
                  <p:par>
                    <p:cTn id="125" fill="hold">
                      <p:stCondLst>
                        <p:cond delay="indefinite"/>
                      </p:stCondLst>
                      <p:childTnLst>
                        <p:par>
                          <p:cTn id="126" fill="hold">
                            <p:stCondLst>
                              <p:cond delay="0"/>
                            </p:stCondLst>
                            <p:childTnLst>
                              <p:par>
                                <p:cTn id="127" presetID="16" presetClass="entr" presetSubtype="21" fill="hold" nodeType="clickEffect">
                                  <p:stCondLst>
                                    <p:cond delay="0"/>
                                  </p:stCondLst>
                                  <p:childTnLst>
                                    <p:set>
                                      <p:cBhvr>
                                        <p:cTn id="128" dur="1" fill="hold">
                                          <p:stCondLst>
                                            <p:cond delay="0"/>
                                          </p:stCondLst>
                                        </p:cTn>
                                        <p:tgtEl>
                                          <p:spTgt spid="18">
                                            <p:txEl>
                                              <p:pRg st="17" end="17"/>
                                            </p:txEl>
                                          </p:spTgt>
                                        </p:tgtEl>
                                        <p:attrNameLst>
                                          <p:attrName>style.visibility</p:attrName>
                                        </p:attrNameLst>
                                      </p:cBhvr>
                                      <p:to>
                                        <p:strVal val="visible"/>
                                      </p:to>
                                    </p:set>
                                    <p:animEffect transition="in" filter="barn(inVertical)">
                                      <p:cBhvr>
                                        <p:cTn id="129" dur="500"/>
                                        <p:tgtEl>
                                          <p:spTgt spid="18">
                                            <p:txEl>
                                              <p:pRg st="17" end="17"/>
                                            </p:txEl>
                                          </p:spTgt>
                                        </p:tgtEl>
                                      </p:cBhvr>
                                    </p:animEffect>
                                  </p:childTnLst>
                                </p:cTn>
                              </p:par>
                            </p:childTnLst>
                          </p:cTn>
                        </p:par>
                      </p:childTnLst>
                    </p:cTn>
                  </p:par>
                  <p:par>
                    <p:cTn id="130" fill="hold">
                      <p:stCondLst>
                        <p:cond delay="indefinite"/>
                      </p:stCondLst>
                      <p:childTnLst>
                        <p:par>
                          <p:cTn id="131" fill="hold">
                            <p:stCondLst>
                              <p:cond delay="0"/>
                            </p:stCondLst>
                            <p:childTnLst>
                              <p:par>
                                <p:cTn id="132" presetID="53" presetClass="entr" presetSubtype="16" fill="hold" nodeType="clickEffect">
                                  <p:stCondLst>
                                    <p:cond delay="0"/>
                                  </p:stCondLst>
                                  <p:childTnLst>
                                    <p:set>
                                      <p:cBhvr>
                                        <p:cTn id="133" dur="1" fill="hold">
                                          <p:stCondLst>
                                            <p:cond delay="0"/>
                                          </p:stCondLst>
                                        </p:cTn>
                                        <p:tgtEl>
                                          <p:spTgt spid="19"/>
                                        </p:tgtEl>
                                        <p:attrNameLst>
                                          <p:attrName>style.visibility</p:attrName>
                                        </p:attrNameLst>
                                      </p:cBhvr>
                                      <p:to>
                                        <p:strVal val="visible"/>
                                      </p:to>
                                    </p:set>
                                    <p:anim calcmode="lin" valueType="num">
                                      <p:cBhvr>
                                        <p:cTn id="134" dur="500" fill="hold"/>
                                        <p:tgtEl>
                                          <p:spTgt spid="19"/>
                                        </p:tgtEl>
                                        <p:attrNameLst>
                                          <p:attrName>ppt_w</p:attrName>
                                        </p:attrNameLst>
                                      </p:cBhvr>
                                      <p:tavLst>
                                        <p:tav tm="0">
                                          <p:val>
                                            <p:fltVal val="0"/>
                                          </p:val>
                                        </p:tav>
                                        <p:tav tm="100000">
                                          <p:val>
                                            <p:strVal val="#ppt_w"/>
                                          </p:val>
                                        </p:tav>
                                      </p:tavLst>
                                    </p:anim>
                                    <p:anim calcmode="lin" valueType="num">
                                      <p:cBhvr>
                                        <p:cTn id="135" dur="500" fill="hold"/>
                                        <p:tgtEl>
                                          <p:spTgt spid="19"/>
                                        </p:tgtEl>
                                        <p:attrNameLst>
                                          <p:attrName>ppt_h</p:attrName>
                                        </p:attrNameLst>
                                      </p:cBhvr>
                                      <p:tavLst>
                                        <p:tav tm="0">
                                          <p:val>
                                            <p:fltVal val="0"/>
                                          </p:val>
                                        </p:tav>
                                        <p:tav tm="100000">
                                          <p:val>
                                            <p:strVal val="#ppt_h"/>
                                          </p:val>
                                        </p:tav>
                                      </p:tavLst>
                                    </p:anim>
                                    <p:animEffect transition="in" filter="fade">
                                      <p:cBhvr>
                                        <p:cTn id="136"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animBg="1"/>
      <p:bldP spid="9"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bg>
      <p:bgPr>
        <a:gradFill flip="none" rotWithShape="1">
          <a:gsLst>
            <a:gs pos="2000">
              <a:srgbClr val="BFFDDA"/>
            </a:gs>
            <a:gs pos="59000">
              <a:schemeClr val="accent3">
                <a:lumMod val="0"/>
                <a:lumOff val="100000"/>
              </a:schemeClr>
            </a:gs>
            <a:gs pos="100000">
              <a:schemeClr val="accent3">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31604" y="168575"/>
            <a:ext cx="5726986" cy="650292"/>
          </a:xfrm>
        </p:spPr>
        <p:txBody>
          <a:bodyPr>
            <a:normAutofit/>
            <a:scene3d>
              <a:camera prst="orthographicFront"/>
              <a:lightRig rig="harsh" dir="t"/>
            </a:scene3d>
            <a:sp3d extrusionH="57150" prstMaterial="matte">
              <a:bevelT w="63500" h="12700" prst="angle"/>
              <a:contourClr>
                <a:schemeClr val="bg1">
                  <a:lumMod val="65000"/>
                </a:schemeClr>
              </a:contourClr>
            </a:sp3d>
          </a:bodyPr>
          <a:lstStyle/>
          <a:p>
            <a:r>
              <a:rPr lang="en-US" sz="2400" b="1" cap="none" smtClean="0">
                <a:ln/>
                <a:solidFill>
                  <a:schemeClr val="accent3"/>
                </a:solidFill>
                <a:latin typeface="Arial" panose="020B0604020202020204" pitchFamily="34" charset="0"/>
                <a:cs typeface="Arial" panose="020B0604020202020204" pitchFamily="34" charset="0"/>
              </a:rPr>
              <a:t>ĐƯỜNG THẲNG QUÉT </a:t>
            </a:r>
            <a:r>
              <a:rPr lang="en-US" sz="2400" b="1" i="1" cap="none" smtClean="0">
                <a:ln/>
                <a:solidFill>
                  <a:schemeClr val="bg1">
                    <a:lumMod val="65000"/>
                  </a:schemeClr>
                </a:solidFill>
                <a:latin typeface="Arial" panose="020B0604020202020204" pitchFamily="34" charset="0"/>
                <a:cs typeface="Arial" panose="020B0604020202020204" pitchFamily="34" charset="0"/>
              </a:rPr>
              <a:t>(tiếp)</a:t>
            </a:r>
            <a:endParaRPr lang="en-US" sz="2400" b="1" i="1" cap="none">
              <a:ln/>
              <a:solidFill>
                <a:schemeClr val="bg1">
                  <a:lumMod val="65000"/>
                </a:schemeClr>
              </a:solidFill>
              <a:effectLst>
                <a:reflection blurRad="6350" stA="55000" endA="300" endPos="45500" dir="5400000" sy="-100000" algn="bl" rotWithShape="0"/>
              </a:effectLst>
              <a:latin typeface="Arial" panose="020B0604020202020204" pitchFamily="34" charset="0"/>
              <a:cs typeface="Arial" panose="020B0604020202020204" pitchFamily="34" charset="0"/>
            </a:endParaRPr>
          </a:p>
        </p:txBody>
      </p:sp>
      <p:sp>
        <p:nvSpPr>
          <p:cNvPr id="14" name="TextBox 13"/>
          <p:cNvSpPr txBox="1"/>
          <p:nvPr/>
        </p:nvSpPr>
        <p:spPr>
          <a:xfrm>
            <a:off x="10501346" y="6464188"/>
            <a:ext cx="1245854" cy="338554"/>
          </a:xfrm>
          <a:prstGeom prst="rect">
            <a:avLst/>
          </a:prstGeom>
          <a:noFill/>
        </p:spPr>
        <p:txBody>
          <a:bodyPr wrap="none" rtlCol="0">
            <a:spAutoFit/>
          </a:bodyPr>
          <a:lstStyle/>
          <a:p>
            <a:r>
              <a:rPr lang="en-US" sz="1600" b="1" smtClean="0">
                <a:ln/>
                <a:solidFill>
                  <a:schemeClr val="accent4">
                    <a:lumMod val="75000"/>
                  </a:schemeClr>
                </a:solidFill>
                <a:latin typeface="Arial" panose="020B0604020202020204" pitchFamily="34" charset="0"/>
                <a:cs typeface="Arial" panose="020B0604020202020204" pitchFamily="34" charset="0"/>
              </a:rPr>
              <a:t>Sweep </a:t>
            </a:r>
            <a:r>
              <a:rPr lang="en-US" sz="1600" b="1">
                <a:ln/>
                <a:solidFill>
                  <a:schemeClr val="accent4">
                    <a:lumMod val="75000"/>
                  </a:schemeClr>
                </a:solidFill>
                <a:latin typeface="Arial" panose="020B0604020202020204" pitchFamily="34" charset="0"/>
                <a:cs typeface="Arial" panose="020B0604020202020204" pitchFamily="34" charset="0"/>
              </a:rPr>
              <a:t>line</a:t>
            </a:r>
            <a:endParaRPr lang="en-US" sz="1600">
              <a:solidFill>
                <a:schemeClr val="accent4">
                  <a:lumMod val="75000"/>
                </a:schemeClr>
              </a:solidFill>
            </a:endParaRPr>
          </a:p>
        </p:txBody>
      </p:sp>
      <p:sp>
        <p:nvSpPr>
          <p:cNvPr id="3" name="Rectangle 2"/>
          <p:cNvSpPr/>
          <p:nvPr/>
        </p:nvSpPr>
        <p:spPr>
          <a:xfrm>
            <a:off x="852985" y="933819"/>
            <a:ext cx="10986447" cy="646331"/>
          </a:xfrm>
          <a:prstGeom prst="rect">
            <a:avLst/>
          </a:prstGeom>
        </p:spPr>
        <p:txBody>
          <a:bodyPr wrap="square">
            <a:spAutoFit/>
          </a:bodyPr>
          <a:lstStyle/>
          <a:p>
            <a:pPr algn="just">
              <a:spcAft>
                <a:spcPts val="600"/>
              </a:spcAft>
            </a:pPr>
            <a:r>
              <a:rPr lang="en-US">
                <a:latin typeface="Arial" panose="020B0604020202020204" pitchFamily="34" charset="0"/>
                <a:ea typeface="Calibri" panose="020F0502020204030204" pitchFamily="34" charset="0"/>
                <a:cs typeface="Arial" panose="020B0604020202020204" pitchFamily="34" charset="0"/>
              </a:rPr>
              <a:t>Mảng </a:t>
            </a:r>
            <a:r>
              <a:rPr lang="en-US" b="1">
                <a:solidFill>
                  <a:srgbClr val="00A000"/>
                </a:solidFill>
                <a:latin typeface="Courier New" panose="02070309020205020404" pitchFamily="49" charset="0"/>
                <a:ea typeface="Calibri" panose="020F0502020204030204" pitchFamily="34" charset="0"/>
                <a:cs typeface="Courier New" panose="02070309020205020404" pitchFamily="49" charset="0"/>
              </a:rPr>
              <a:t>vector</a:t>
            </a:r>
            <a:r>
              <a:rPr lang="en-US" b="1">
                <a:solidFill>
                  <a:srgbClr val="FF0000"/>
                </a:solidFill>
                <a:latin typeface="Courier New" panose="02070309020205020404" pitchFamily="49" charset="0"/>
                <a:ea typeface="Calibri" panose="020F0502020204030204" pitchFamily="34" charset="0"/>
                <a:cs typeface="Courier New" panose="02070309020205020404" pitchFamily="49" charset="0"/>
              </a:rPr>
              <a:t>&lt;</a:t>
            </a:r>
            <a:r>
              <a:rPr lang="en-US" b="1">
                <a:solidFill>
                  <a:srgbClr val="000000"/>
                </a:solidFill>
                <a:latin typeface="Courier New" panose="02070309020205020404" pitchFamily="49" charset="0"/>
                <a:ea typeface="Calibri" panose="020F0502020204030204" pitchFamily="34" charset="0"/>
                <a:cs typeface="Courier New" panose="02070309020205020404" pitchFamily="49" charset="0"/>
              </a:rPr>
              <a:t>event</a:t>
            </a:r>
            <a:r>
              <a:rPr lang="en-US" b="1">
                <a:solidFill>
                  <a:srgbClr val="FF0000"/>
                </a:solidFill>
                <a:latin typeface="Courier New" panose="02070309020205020404" pitchFamily="49" charset="0"/>
                <a:ea typeface="Calibri" panose="020F0502020204030204" pitchFamily="34" charset="0"/>
                <a:cs typeface="Courier New" panose="02070309020205020404" pitchFamily="49" charset="0"/>
              </a:rPr>
              <a:t>&gt; </a:t>
            </a:r>
            <a:r>
              <a:rPr lang="en-US" b="1">
                <a:solidFill>
                  <a:srgbClr val="000000"/>
                </a:solidFill>
                <a:latin typeface="Courier New" panose="02070309020205020404" pitchFamily="49" charset="0"/>
                <a:ea typeface="Calibri" panose="020F0502020204030204" pitchFamily="34" charset="0"/>
                <a:cs typeface="Courier New" panose="02070309020205020404" pitchFamily="49" charset="0"/>
              </a:rPr>
              <a:t>e</a:t>
            </a:r>
            <a:r>
              <a:rPr lang="en-US" b="1">
                <a:latin typeface="Courier New" panose="02070309020205020404" pitchFamily="49" charset="0"/>
                <a:ea typeface="Calibri" panose="020F0502020204030204" pitchFamily="34" charset="0"/>
                <a:cs typeface="Courier New" panose="02070309020205020404" pitchFamily="49" charset="0"/>
              </a:rPr>
              <a:t> </a:t>
            </a:r>
            <a:r>
              <a:rPr lang="en-US">
                <a:latin typeface="Arial" panose="020B0604020202020204" pitchFamily="34" charset="0"/>
                <a:ea typeface="Calibri" panose="020F0502020204030204" pitchFamily="34" charset="0"/>
                <a:cs typeface="Arial" panose="020B0604020202020204" pitchFamily="34" charset="0"/>
              </a:rPr>
              <a:t>ghi nhận sự kiện đường quét có còn cắt đoạn thẳng thứ </a:t>
            </a:r>
            <a:r>
              <a:rPr lang="en-US" b="1">
                <a:latin typeface="Arial" panose="020B0604020202020204" pitchFamily="34" charset="0"/>
                <a:ea typeface="Calibri" panose="020F0502020204030204" pitchFamily="34" charset="0"/>
                <a:cs typeface="Arial" panose="020B0604020202020204" pitchFamily="34" charset="0"/>
              </a:rPr>
              <a:t>i</a:t>
            </a:r>
            <a:r>
              <a:rPr lang="en-US">
                <a:latin typeface="Arial" panose="020B0604020202020204" pitchFamily="34" charset="0"/>
                <a:ea typeface="Calibri" panose="020F0502020204030204" pitchFamily="34" charset="0"/>
                <a:cs typeface="Arial" panose="020B0604020202020204" pitchFamily="34" charset="0"/>
              </a:rPr>
              <a:t> hay không và nếu </a:t>
            </a:r>
            <a:r>
              <a:rPr lang="en-US" smtClean="0">
                <a:latin typeface="Arial" panose="020B0604020202020204" pitchFamily="34" charset="0"/>
                <a:ea typeface="Calibri" panose="020F0502020204030204" pitchFamily="34" charset="0"/>
                <a:cs typeface="Arial" panose="020B0604020202020204" pitchFamily="34" charset="0"/>
              </a:rPr>
              <a:t>còn: </a:t>
            </a:r>
            <a:r>
              <a:rPr lang="en-US" i="1" smtClean="0">
                <a:solidFill>
                  <a:srgbClr val="0070C0"/>
                </a:solidFill>
                <a:latin typeface="Arial" panose="020B0604020202020204" pitchFamily="34" charset="0"/>
                <a:ea typeface="Calibri" panose="020F0502020204030204" pitchFamily="34" charset="0"/>
                <a:cs typeface="Arial" panose="020B0604020202020204" pitchFamily="34" charset="0"/>
              </a:rPr>
              <a:t>bắt </a:t>
            </a:r>
            <a:r>
              <a:rPr lang="en-US" i="1">
                <a:solidFill>
                  <a:srgbClr val="0070C0"/>
                </a:solidFill>
                <a:latin typeface="Arial" panose="020B0604020202020204" pitchFamily="34" charset="0"/>
                <a:ea typeface="Calibri" panose="020F0502020204030204" pitchFamily="34" charset="0"/>
                <a:cs typeface="Arial" panose="020B0604020202020204" pitchFamily="34" charset="0"/>
              </a:rPr>
              <a:t>đầu </a:t>
            </a:r>
            <a:r>
              <a:rPr lang="en-US">
                <a:latin typeface="Arial" panose="020B0604020202020204" pitchFamily="34" charset="0"/>
                <a:ea typeface="Calibri" panose="020F0502020204030204" pitchFamily="34" charset="0"/>
                <a:cs typeface="Arial" panose="020B0604020202020204" pitchFamily="34" charset="0"/>
              </a:rPr>
              <a:t>và </a:t>
            </a:r>
            <a:r>
              <a:rPr lang="en-US" i="1">
                <a:solidFill>
                  <a:srgbClr val="0070C0"/>
                </a:solidFill>
                <a:latin typeface="Arial" panose="020B0604020202020204" pitchFamily="34" charset="0"/>
                <a:ea typeface="Calibri" panose="020F0502020204030204" pitchFamily="34" charset="0"/>
                <a:cs typeface="Arial" panose="020B0604020202020204" pitchFamily="34" charset="0"/>
              </a:rPr>
              <a:t>kết thúc </a:t>
            </a:r>
            <a:r>
              <a:rPr lang="en-US" smtClean="0">
                <a:latin typeface="Arial" panose="020B0604020202020204" pitchFamily="34" charset="0"/>
                <a:ea typeface="Calibri" panose="020F0502020204030204" pitchFamily="34" charset="0"/>
                <a:cs typeface="Arial" panose="020B0604020202020204" pitchFamily="34" charset="0"/>
              </a:rPr>
              <a:t>cắt ở </a:t>
            </a:r>
            <a:r>
              <a:rPr lang="en-US">
                <a:latin typeface="Arial" panose="020B0604020202020204" pitchFamily="34" charset="0"/>
                <a:ea typeface="Calibri" panose="020F0502020204030204" pitchFamily="34" charset="0"/>
                <a:cs typeface="Arial" panose="020B0604020202020204" pitchFamily="34" charset="0"/>
              </a:rPr>
              <a:t>các hoành độ nào.</a:t>
            </a:r>
            <a:endParaRPr lang="en-US">
              <a:effectLst/>
              <a:latin typeface="Arial" panose="020B0604020202020204" pitchFamily="34" charset="0"/>
              <a:ea typeface="Calibri" panose="020F0502020204030204" pitchFamily="34" charset="0"/>
              <a:cs typeface="Arial" panose="020B0604020202020204" pitchFamily="34" charset="0"/>
            </a:endParaRPr>
          </a:p>
        </p:txBody>
      </p:sp>
      <p:sp>
        <p:nvSpPr>
          <p:cNvPr id="5" name="Text Box 2"/>
          <p:cNvSpPr txBox="1">
            <a:spLocks noChangeArrowheads="1"/>
          </p:cNvSpPr>
          <p:nvPr/>
        </p:nvSpPr>
        <p:spPr bwMode="auto">
          <a:xfrm>
            <a:off x="2658398" y="1667678"/>
            <a:ext cx="8884086" cy="4708981"/>
          </a:xfrm>
          <a:prstGeom prst="rect">
            <a:avLst/>
          </a:prstGeom>
          <a:solidFill>
            <a:schemeClr val="accent4">
              <a:lumMod val="20000"/>
              <a:lumOff val="80000"/>
            </a:schemeClr>
          </a:solidFill>
          <a:ln w="9525">
            <a:solidFill>
              <a:schemeClr val="accent6">
                <a:lumMod val="75000"/>
              </a:schemeClr>
            </a:solidFill>
            <a:miter lim="800000"/>
            <a:headEnd/>
            <a:tailEnd/>
          </a:ln>
          <a:scene3d>
            <a:camera prst="orthographicFront"/>
            <a:lightRig rig="threePt" dir="t"/>
          </a:scene3d>
          <a:sp3d>
            <a:bevelT/>
          </a:sp3d>
        </p:spPr>
        <p:txBody>
          <a:bodyPr rot="0" vert="horz" wrap="square" lIns="91440" tIns="45720" rIns="91440" bIns="45720" anchor="t" anchorCtr="0">
            <a:spAutoFit/>
          </a:bodyPr>
          <a:lstStyle/>
          <a:p>
            <a:pPr marL="0" marR="0">
              <a:spcBef>
                <a:spcPts val="0"/>
              </a:spcBef>
              <a:spcAft>
                <a:spcPts val="0"/>
              </a:spcAft>
            </a:pPr>
            <a:r>
              <a:rPr lang="en-US" sz="2000" b="1">
                <a:solidFill>
                  <a:srgbClr val="0000A0"/>
                </a:solidFill>
                <a:effectLst/>
                <a:latin typeface="Courier New" panose="02070309020205020404" pitchFamily="49" charset="0"/>
                <a:ea typeface="Calibri" panose="020F0502020204030204" pitchFamily="34" charset="0"/>
                <a:cs typeface="Times New Roman" panose="02020603050405020304" pitchFamily="18" charset="0"/>
              </a:rPr>
              <a:t>struct </a:t>
            </a:r>
            <a:r>
              <a:rPr lang="en-US" sz="200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event</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2000">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2000">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    </a:t>
            </a:r>
            <a:r>
              <a:rPr lang="en-US" sz="2000" b="1">
                <a:solidFill>
                  <a:srgbClr val="0000A0"/>
                </a:solidFill>
                <a:effectLst/>
                <a:latin typeface="Courier New" panose="02070309020205020404" pitchFamily="49" charset="0"/>
                <a:ea typeface="Calibri" panose="020F0502020204030204" pitchFamily="34" charset="0"/>
                <a:cs typeface="Times New Roman" panose="02020603050405020304" pitchFamily="18" charset="0"/>
              </a:rPr>
              <a:t>double </a:t>
            </a:r>
            <a:r>
              <a:rPr lang="en-US" sz="200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x</a:t>
            </a:r>
            <a:r>
              <a:rPr lang="en-US" sz="2000">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2000">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    </a:t>
            </a:r>
            <a:r>
              <a:rPr lang="en-US" sz="2000" b="1">
                <a:solidFill>
                  <a:srgbClr val="0000A0"/>
                </a:solidFill>
                <a:effectLst/>
                <a:latin typeface="Courier New" panose="02070309020205020404" pitchFamily="49" charset="0"/>
                <a:ea typeface="Calibri" panose="020F0502020204030204" pitchFamily="34" charset="0"/>
                <a:cs typeface="Times New Roman" panose="02020603050405020304" pitchFamily="18" charset="0"/>
              </a:rPr>
              <a:t>int </a:t>
            </a:r>
            <a:r>
              <a:rPr lang="en-US" sz="200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tp</a:t>
            </a:r>
            <a:r>
              <a:rPr lang="en-US" sz="2000">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 </a:t>
            </a:r>
            <a:r>
              <a:rPr lang="en-US" sz="200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id</a:t>
            </a:r>
            <a:r>
              <a:rPr lang="en-US" sz="2000">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2000">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    </a:t>
            </a:r>
            <a:r>
              <a:rPr lang="en-US" sz="200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event</a:t>
            </a:r>
            <a:r>
              <a:rPr lang="en-US" sz="2000">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 { }</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2000">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    </a:t>
            </a:r>
            <a:r>
              <a:rPr lang="en-US" sz="200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event </a:t>
            </a:r>
            <a:r>
              <a:rPr lang="en-US" sz="2000">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a:t>
            </a:r>
            <a:r>
              <a:rPr lang="en-US" sz="2000" b="1">
                <a:solidFill>
                  <a:srgbClr val="0000A0"/>
                </a:solidFill>
                <a:effectLst/>
                <a:latin typeface="Courier New" panose="02070309020205020404" pitchFamily="49" charset="0"/>
                <a:ea typeface="Calibri" panose="020F0502020204030204" pitchFamily="34" charset="0"/>
                <a:cs typeface="Times New Roman" panose="02020603050405020304" pitchFamily="18" charset="0"/>
              </a:rPr>
              <a:t>double </a:t>
            </a:r>
            <a:r>
              <a:rPr lang="en-US" sz="200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x</a:t>
            </a:r>
            <a:r>
              <a:rPr lang="en-US" sz="2000">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 </a:t>
            </a:r>
            <a:r>
              <a:rPr lang="en-US" sz="2000" b="1">
                <a:solidFill>
                  <a:srgbClr val="0000A0"/>
                </a:solidFill>
                <a:effectLst/>
                <a:latin typeface="Courier New" panose="02070309020205020404" pitchFamily="49" charset="0"/>
                <a:ea typeface="Calibri" panose="020F0502020204030204" pitchFamily="34" charset="0"/>
                <a:cs typeface="Times New Roman" panose="02020603050405020304" pitchFamily="18" charset="0"/>
              </a:rPr>
              <a:t>int </a:t>
            </a:r>
            <a:r>
              <a:rPr lang="en-US" sz="200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tp</a:t>
            </a:r>
            <a:r>
              <a:rPr lang="en-US" sz="2000">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 </a:t>
            </a:r>
            <a:r>
              <a:rPr lang="en-US" sz="2000" b="1">
                <a:solidFill>
                  <a:srgbClr val="0000A0"/>
                </a:solidFill>
                <a:effectLst/>
                <a:latin typeface="Courier New" panose="02070309020205020404" pitchFamily="49" charset="0"/>
                <a:ea typeface="Calibri" panose="020F0502020204030204" pitchFamily="34" charset="0"/>
                <a:cs typeface="Times New Roman" panose="02020603050405020304" pitchFamily="18" charset="0"/>
              </a:rPr>
              <a:t>int </a:t>
            </a:r>
            <a:r>
              <a:rPr lang="en-US" sz="200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id</a:t>
            </a:r>
            <a:r>
              <a:rPr lang="en-US" sz="2000">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2000">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       : </a:t>
            </a:r>
            <a:r>
              <a:rPr lang="en-US" sz="200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x</a:t>
            </a:r>
            <a:r>
              <a:rPr lang="en-US" sz="2000">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a:t>
            </a:r>
            <a:r>
              <a:rPr lang="en-US" sz="200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x</a:t>
            </a:r>
            <a:r>
              <a:rPr lang="en-US" sz="2000">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 </a:t>
            </a:r>
            <a:r>
              <a:rPr lang="en-US" sz="200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tp</a:t>
            </a:r>
            <a:r>
              <a:rPr lang="en-US" sz="2000">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a:t>
            </a:r>
            <a:r>
              <a:rPr lang="en-US" sz="200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tp</a:t>
            </a:r>
            <a:r>
              <a:rPr lang="en-US" sz="2000">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 </a:t>
            </a:r>
            <a:r>
              <a:rPr lang="en-US" sz="200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id</a:t>
            </a:r>
            <a:r>
              <a:rPr lang="en-US" sz="2000">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a:t>
            </a:r>
            <a:r>
              <a:rPr lang="en-US" sz="200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id</a:t>
            </a:r>
            <a:r>
              <a:rPr lang="en-US" sz="2000">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2000">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    { }</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2000">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 </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2000">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    </a:t>
            </a:r>
            <a:r>
              <a:rPr lang="en-US" sz="2000" b="1">
                <a:solidFill>
                  <a:srgbClr val="0000A0"/>
                </a:solidFill>
                <a:effectLst/>
                <a:latin typeface="Courier New" panose="02070309020205020404" pitchFamily="49" charset="0"/>
                <a:ea typeface="Calibri" panose="020F0502020204030204" pitchFamily="34" charset="0"/>
                <a:cs typeface="Times New Roman" panose="02020603050405020304" pitchFamily="18" charset="0"/>
              </a:rPr>
              <a:t>bool operator</a:t>
            </a:r>
            <a:r>
              <a:rPr lang="en-US" sz="2000">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&lt; (</a:t>
            </a:r>
            <a:r>
              <a:rPr lang="en-US" sz="2000" b="1">
                <a:solidFill>
                  <a:srgbClr val="0000A0"/>
                </a:solidFill>
                <a:effectLst/>
                <a:latin typeface="Courier New" panose="02070309020205020404" pitchFamily="49" charset="0"/>
                <a:ea typeface="Calibri" panose="020F0502020204030204" pitchFamily="34" charset="0"/>
                <a:cs typeface="Times New Roman" panose="02020603050405020304" pitchFamily="18" charset="0"/>
              </a:rPr>
              <a:t>const </a:t>
            </a:r>
            <a:r>
              <a:rPr lang="en-US" sz="200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event </a:t>
            </a:r>
            <a:r>
              <a:rPr lang="en-US" sz="2000">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&amp; </a:t>
            </a:r>
            <a:r>
              <a:rPr lang="en-US" sz="200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e</a:t>
            </a:r>
            <a:r>
              <a:rPr lang="en-US" sz="2000">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 </a:t>
            </a:r>
            <a:r>
              <a:rPr lang="en-US" sz="2000" b="1">
                <a:solidFill>
                  <a:srgbClr val="0000A0"/>
                </a:solidFill>
                <a:effectLst/>
                <a:latin typeface="Courier New" panose="02070309020205020404" pitchFamily="49" charset="0"/>
                <a:ea typeface="Calibri" panose="020F0502020204030204" pitchFamily="34" charset="0"/>
                <a:cs typeface="Times New Roman" panose="02020603050405020304" pitchFamily="18" charset="0"/>
              </a:rPr>
              <a:t>const</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2000" b="1">
                <a:solidFill>
                  <a:srgbClr val="0000A0"/>
                </a:solidFill>
                <a:effectLst/>
                <a:latin typeface="Courier New" panose="02070309020205020404" pitchFamily="49" charset="0"/>
                <a:ea typeface="Calibri" panose="020F0502020204030204" pitchFamily="34" charset="0"/>
                <a:cs typeface="Times New Roman" panose="02020603050405020304" pitchFamily="18" charset="0"/>
              </a:rPr>
              <a:t>    </a:t>
            </a:r>
            <a:r>
              <a:rPr lang="en-US" sz="2000">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2000">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        </a:t>
            </a:r>
            <a:r>
              <a:rPr lang="en-US" sz="2000" b="1">
                <a:solidFill>
                  <a:srgbClr val="0000A0"/>
                </a:solidFill>
                <a:effectLst/>
                <a:latin typeface="Courier New" panose="02070309020205020404" pitchFamily="49" charset="0"/>
                <a:ea typeface="Calibri" panose="020F0502020204030204" pitchFamily="34" charset="0"/>
                <a:cs typeface="Times New Roman" panose="02020603050405020304" pitchFamily="18" charset="0"/>
              </a:rPr>
              <a:t>if </a:t>
            </a:r>
            <a:r>
              <a:rPr lang="en-US" sz="2000">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a:t>
            </a:r>
            <a:r>
              <a:rPr lang="en-US" sz="200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abs </a:t>
            </a:r>
            <a:r>
              <a:rPr lang="en-US" sz="2000">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a:t>
            </a:r>
            <a:r>
              <a:rPr lang="en-US" sz="200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x </a:t>
            </a:r>
            <a:r>
              <a:rPr lang="en-US" sz="2000">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 </a:t>
            </a:r>
            <a:r>
              <a:rPr lang="en-US" sz="200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e</a:t>
            </a:r>
            <a:r>
              <a:rPr lang="en-US" sz="2000">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a:t>
            </a:r>
            <a:r>
              <a:rPr lang="en-US" sz="200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x</a:t>
            </a:r>
            <a:r>
              <a:rPr lang="en-US" sz="2000">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 &gt; </a:t>
            </a:r>
            <a:r>
              <a:rPr lang="en-US" sz="200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EPS</a:t>
            </a:r>
            <a:r>
              <a:rPr lang="en-US" sz="2000">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  </a:t>
            </a:r>
            <a:r>
              <a:rPr lang="en-US" sz="2000" b="1">
                <a:solidFill>
                  <a:srgbClr val="0000A0"/>
                </a:solidFill>
                <a:effectLst/>
                <a:latin typeface="Courier New" panose="02070309020205020404" pitchFamily="49" charset="0"/>
                <a:ea typeface="Calibri" panose="020F0502020204030204" pitchFamily="34" charset="0"/>
                <a:cs typeface="Times New Roman" panose="02020603050405020304" pitchFamily="18" charset="0"/>
              </a:rPr>
              <a:t>return </a:t>
            </a:r>
            <a:r>
              <a:rPr lang="en-US" sz="200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x </a:t>
            </a:r>
            <a:r>
              <a:rPr lang="en-US" sz="2000">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&lt; </a:t>
            </a:r>
            <a:r>
              <a:rPr lang="en-US" sz="200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e</a:t>
            </a:r>
            <a:r>
              <a:rPr lang="en-US" sz="2000">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a:t>
            </a:r>
            <a:r>
              <a:rPr lang="en-US" sz="200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x</a:t>
            </a:r>
            <a:r>
              <a:rPr lang="en-US" sz="2000">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2000">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        </a:t>
            </a:r>
            <a:r>
              <a:rPr lang="en-US" sz="2000" b="1">
                <a:solidFill>
                  <a:srgbClr val="0000A0"/>
                </a:solidFill>
                <a:effectLst/>
                <a:latin typeface="Courier New" panose="02070309020205020404" pitchFamily="49" charset="0"/>
                <a:ea typeface="Calibri" panose="020F0502020204030204" pitchFamily="34" charset="0"/>
                <a:cs typeface="Times New Roman" panose="02020603050405020304" pitchFamily="18" charset="0"/>
              </a:rPr>
              <a:t>return </a:t>
            </a:r>
            <a:r>
              <a:rPr lang="en-US" sz="200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tp </a:t>
            </a:r>
            <a:r>
              <a:rPr lang="en-US" sz="2000">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&gt; </a:t>
            </a:r>
            <a:r>
              <a:rPr lang="en-US" sz="200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e</a:t>
            </a:r>
            <a:r>
              <a:rPr lang="en-US" sz="2000">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a:t>
            </a:r>
            <a:r>
              <a:rPr lang="en-US" sz="200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tp</a:t>
            </a:r>
            <a:r>
              <a:rPr lang="en-US" sz="2000">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2000">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    }</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2000">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Oval 3"/>
          <p:cNvSpPr/>
          <p:nvPr/>
        </p:nvSpPr>
        <p:spPr>
          <a:xfrm>
            <a:off x="327547" y="3821373"/>
            <a:ext cx="2279176" cy="818866"/>
          </a:xfrm>
          <a:prstGeom prst="ellipse">
            <a:avLst/>
          </a:prstGeom>
          <a:gradFill>
            <a:gsLst>
              <a:gs pos="0">
                <a:srgbClr val="002060"/>
              </a:gs>
              <a:gs pos="15000">
                <a:srgbClr val="00B0F0"/>
              </a:gs>
              <a:gs pos="95000">
                <a:srgbClr val="ED7D31">
                  <a:lumMod val="50000"/>
                </a:srgbClr>
              </a:gs>
              <a:gs pos="81000">
                <a:srgbClr val="ED7D31">
                  <a:lumMod val="20000"/>
                  <a:lumOff val="80000"/>
                </a:srgbClr>
              </a:gs>
              <a:gs pos="67000">
                <a:srgbClr val="FFC000">
                  <a:lumMod val="20000"/>
                  <a:lumOff val="80000"/>
                </a:srgbClr>
              </a:gs>
              <a:gs pos="29000">
                <a:srgbClr val="FFC000">
                  <a:lumMod val="60000"/>
                  <a:lumOff val="40000"/>
                </a:srgbClr>
              </a:gs>
            </a:gsLst>
            <a:lin ang="5400000" scaled="1"/>
          </a:gradFill>
          <a:ln w="12700" cap="flat" cmpd="sng" algn="ctr">
            <a:solidFill>
              <a:srgbClr val="5B9BD5">
                <a:shade val="50000"/>
              </a:srgbClr>
            </a:solidFill>
            <a:prstDash val="solid"/>
            <a:miter lim="800000"/>
          </a:ln>
          <a:effectLst/>
          <a:scene3d>
            <a:camera prst="orthographicFront"/>
            <a:lightRig rig="threePt" dir="t"/>
          </a:scene3d>
          <a:sp3d>
            <a:bevelT/>
          </a:sp3d>
        </p:spPr>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600"/>
              </a:spcAft>
            </a:pPr>
            <a:r>
              <a:rPr lang="en-US" i="1" kern="0" smtClean="0">
                <a:solidFill>
                  <a:srgbClr val="0070C0"/>
                </a:solidFill>
                <a:latin typeface="Times New Roman" panose="02020603050405020304" pitchFamily="18" charset="0"/>
                <a:ea typeface="Calibri" panose="020F0502020204030204" pitchFamily="34" charset="0"/>
                <a:cs typeface="Times New Roman" panose="02020603050405020304" pitchFamily="18" charset="0"/>
              </a:rPr>
              <a:t>Xử lý thông tin từ 2 cấu trúc</a:t>
            </a:r>
            <a:endParaRPr lang="en-US" i="1" kern="0">
              <a:solidFill>
                <a:srgbClr val="0070C0"/>
              </a:solidFill>
              <a:latin typeface="Times New Roman" panose="02020603050405020304" pitchFamily="18" charset="0"/>
              <a:ea typeface="Calibri" panose="020F0502020204030204" pitchFamily="34" charset="0"/>
              <a:cs typeface="Times New Roman" panose="02020603050405020304" pitchFamily="18" charset="0"/>
            </a:endParaRPr>
          </a:p>
        </p:txBody>
      </p:sp>
      <p:grpSp>
        <p:nvGrpSpPr>
          <p:cNvPr id="11" name="Group 10"/>
          <p:cNvGrpSpPr/>
          <p:nvPr/>
        </p:nvGrpSpPr>
        <p:grpSpPr>
          <a:xfrm>
            <a:off x="2019869" y="2565779"/>
            <a:ext cx="1753737" cy="1521725"/>
            <a:chOff x="2019869" y="2565779"/>
            <a:chExt cx="1753737" cy="1521725"/>
          </a:xfrm>
        </p:grpSpPr>
        <p:cxnSp>
          <p:nvCxnSpPr>
            <p:cNvPr id="7" name="Straight Arrow Connector 6"/>
            <p:cNvCxnSpPr/>
            <p:nvPr/>
          </p:nvCxnSpPr>
          <p:spPr>
            <a:xfrm flipV="1">
              <a:off x="2019869" y="2565779"/>
              <a:ext cx="1255594" cy="1323833"/>
            </a:xfrm>
            <a:prstGeom prst="straightConnector1">
              <a:avLst/>
            </a:prstGeom>
            <a:ln w="28575">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V="1">
              <a:off x="2470245" y="3732663"/>
              <a:ext cx="1303361" cy="354841"/>
            </a:xfrm>
            <a:prstGeom prst="straightConnector1">
              <a:avLst/>
            </a:prstGeom>
            <a:ln w="28575">
              <a:prstDash val="sysDash"/>
              <a:tailEnd type="triangle"/>
            </a:ln>
          </p:spPr>
          <p:style>
            <a:lnRef idx="1">
              <a:schemeClr val="accent1"/>
            </a:lnRef>
            <a:fillRef idx="0">
              <a:schemeClr val="accent1"/>
            </a:fillRef>
            <a:effectRef idx="0">
              <a:schemeClr val="accent1"/>
            </a:effectRef>
            <a:fontRef idx="minor">
              <a:schemeClr val="tx1"/>
            </a:fontRef>
          </p:style>
        </p:cxnSp>
      </p:grpSp>
      <p:cxnSp>
        <p:nvCxnSpPr>
          <p:cNvPr id="13" name="Straight Arrow Connector 12"/>
          <p:cNvCxnSpPr/>
          <p:nvPr/>
        </p:nvCxnSpPr>
        <p:spPr>
          <a:xfrm flipH="1" flipV="1">
            <a:off x="2422478" y="4469642"/>
            <a:ext cx="852985" cy="170597"/>
          </a:xfrm>
          <a:prstGeom prst="straightConnector1">
            <a:avLst/>
          </a:prstGeom>
          <a:ln w="28575">
            <a:solidFill>
              <a:srgbClr val="7030A0"/>
            </a:solidFill>
            <a:prstDash val="sysDash"/>
            <a:tailEnd type="triangle"/>
          </a:ln>
        </p:spPr>
        <p:style>
          <a:lnRef idx="1">
            <a:schemeClr val="accent1"/>
          </a:lnRef>
          <a:fillRef idx="0">
            <a:schemeClr val="accent1"/>
          </a:fillRef>
          <a:effectRef idx="0">
            <a:schemeClr val="accent1"/>
          </a:effectRef>
          <a:fontRef idx="minor">
            <a:schemeClr val="tx1"/>
          </a:fontRef>
        </p:style>
      </p:cxnSp>
      <p:pic>
        <p:nvPicPr>
          <p:cNvPr id="12" name="Picture 11"/>
          <p:cNvPicPr>
            <a:picLocks noChangeAspect="1"/>
          </p:cNvPicPr>
          <p:nvPr/>
        </p:nvPicPr>
        <p:blipFill>
          <a:blip r:embed="rId3"/>
          <a:stretch>
            <a:fillRect/>
          </a:stretch>
        </p:blipFill>
        <p:spPr>
          <a:xfrm>
            <a:off x="154113" y="6376000"/>
            <a:ext cx="1975275" cy="371888"/>
          </a:xfrm>
          <a:prstGeom prst="rect">
            <a:avLst/>
          </a:prstGeom>
        </p:spPr>
      </p:pic>
      <p:pic>
        <p:nvPicPr>
          <p:cNvPr id="15" name="Picture 4" descr="Related imag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267522" y="5729109"/>
            <a:ext cx="798582" cy="10719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358687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in)">
                                      <p:cBhvr>
                                        <p:cTn id="7" dur="2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fade">
                                      <p:cBhvr>
                                        <p:cTn id="12" dur="1000"/>
                                        <p:tgtEl>
                                          <p:spTgt spid="5">
                                            <p:txEl>
                                              <p:pRg st="0" end="0"/>
                                            </p:txEl>
                                          </p:spTgt>
                                        </p:tgtEl>
                                      </p:cBhvr>
                                    </p:animEffect>
                                    <p:anim calcmode="lin" valueType="num">
                                      <p:cBhvr>
                                        <p:cTn id="13"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5">
                                            <p:txEl>
                                              <p:pRg st="0" end="0"/>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animEffect transition="in" filter="fade">
                                      <p:cBhvr>
                                        <p:cTn id="17" dur="1000"/>
                                        <p:tgtEl>
                                          <p:spTgt spid="5">
                                            <p:txEl>
                                              <p:pRg st="1" end="1"/>
                                            </p:txEl>
                                          </p:spTgt>
                                        </p:tgtEl>
                                      </p:cBhvr>
                                    </p:animEffect>
                                    <p:anim calcmode="lin" valueType="num">
                                      <p:cBhvr>
                                        <p:cTn id="18"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9" dur="1000" fill="hold"/>
                                        <p:tgtEl>
                                          <p:spTgt spid="5">
                                            <p:txEl>
                                              <p:pRg st="1" end="1"/>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5">
                                            <p:txEl>
                                              <p:pRg st="14" end="14"/>
                                            </p:txEl>
                                          </p:spTgt>
                                        </p:tgtEl>
                                        <p:attrNameLst>
                                          <p:attrName>style.visibility</p:attrName>
                                        </p:attrNameLst>
                                      </p:cBhvr>
                                      <p:to>
                                        <p:strVal val="visible"/>
                                      </p:to>
                                    </p:set>
                                    <p:animEffect transition="in" filter="fade">
                                      <p:cBhvr>
                                        <p:cTn id="22" dur="1000"/>
                                        <p:tgtEl>
                                          <p:spTgt spid="5">
                                            <p:txEl>
                                              <p:pRg st="14" end="14"/>
                                            </p:txEl>
                                          </p:spTgt>
                                        </p:tgtEl>
                                      </p:cBhvr>
                                    </p:animEffect>
                                    <p:anim calcmode="lin" valueType="num">
                                      <p:cBhvr>
                                        <p:cTn id="23" dur="1000" fill="hold"/>
                                        <p:tgtEl>
                                          <p:spTgt spid="5">
                                            <p:txEl>
                                              <p:pRg st="14" end="14"/>
                                            </p:txEl>
                                          </p:spTgt>
                                        </p:tgtEl>
                                        <p:attrNameLst>
                                          <p:attrName>ppt_x</p:attrName>
                                        </p:attrNameLst>
                                      </p:cBhvr>
                                      <p:tavLst>
                                        <p:tav tm="0">
                                          <p:val>
                                            <p:strVal val="#ppt_x"/>
                                          </p:val>
                                        </p:tav>
                                        <p:tav tm="100000">
                                          <p:val>
                                            <p:strVal val="#ppt_x"/>
                                          </p:val>
                                        </p:tav>
                                      </p:tavLst>
                                    </p:anim>
                                    <p:anim calcmode="lin" valueType="num">
                                      <p:cBhvr>
                                        <p:cTn id="24" dur="1000" fill="hold"/>
                                        <p:tgtEl>
                                          <p:spTgt spid="5">
                                            <p:txEl>
                                              <p:pRg st="14" end="14"/>
                                            </p:txEl>
                                          </p:spTgt>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nodeType="clickEffect">
                                  <p:stCondLst>
                                    <p:cond delay="0"/>
                                  </p:stCondLst>
                                  <p:childTnLst>
                                    <p:set>
                                      <p:cBhvr>
                                        <p:cTn id="28" dur="1" fill="hold">
                                          <p:stCondLst>
                                            <p:cond delay="0"/>
                                          </p:stCondLst>
                                        </p:cTn>
                                        <p:tgtEl>
                                          <p:spTgt spid="5">
                                            <p:txEl>
                                              <p:pRg st="2" end="2"/>
                                            </p:txEl>
                                          </p:spTgt>
                                        </p:tgtEl>
                                        <p:attrNameLst>
                                          <p:attrName>style.visibility</p:attrName>
                                        </p:attrNameLst>
                                      </p:cBhvr>
                                      <p:to>
                                        <p:strVal val="visible"/>
                                      </p:to>
                                    </p:set>
                                    <p:animEffect transition="in" filter="barn(inVertical)">
                                      <p:cBhvr>
                                        <p:cTn id="29" dur="500"/>
                                        <p:tgtEl>
                                          <p:spTgt spid="5">
                                            <p:txEl>
                                              <p:pRg st="2" end="2"/>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6" presetClass="entr" presetSubtype="21" fill="hold" nodeType="clickEffect">
                                  <p:stCondLst>
                                    <p:cond delay="0"/>
                                  </p:stCondLst>
                                  <p:childTnLst>
                                    <p:set>
                                      <p:cBhvr>
                                        <p:cTn id="33" dur="1" fill="hold">
                                          <p:stCondLst>
                                            <p:cond delay="0"/>
                                          </p:stCondLst>
                                        </p:cTn>
                                        <p:tgtEl>
                                          <p:spTgt spid="5">
                                            <p:txEl>
                                              <p:pRg st="3" end="3"/>
                                            </p:txEl>
                                          </p:spTgt>
                                        </p:tgtEl>
                                        <p:attrNameLst>
                                          <p:attrName>style.visibility</p:attrName>
                                        </p:attrNameLst>
                                      </p:cBhvr>
                                      <p:to>
                                        <p:strVal val="visible"/>
                                      </p:to>
                                    </p:set>
                                    <p:animEffect transition="in" filter="barn(inVertical)">
                                      <p:cBhvr>
                                        <p:cTn id="34" dur="500"/>
                                        <p:tgtEl>
                                          <p:spTgt spid="5">
                                            <p:txEl>
                                              <p:pRg st="3" end="3"/>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21" presetClass="entr" presetSubtype="1" fill="hold" nodeType="clickEffect">
                                  <p:stCondLst>
                                    <p:cond delay="0"/>
                                  </p:stCondLst>
                                  <p:childTnLst>
                                    <p:set>
                                      <p:cBhvr>
                                        <p:cTn id="38" dur="1" fill="hold">
                                          <p:stCondLst>
                                            <p:cond delay="0"/>
                                          </p:stCondLst>
                                        </p:cTn>
                                        <p:tgtEl>
                                          <p:spTgt spid="5">
                                            <p:txEl>
                                              <p:pRg st="4" end="4"/>
                                            </p:txEl>
                                          </p:spTgt>
                                        </p:tgtEl>
                                        <p:attrNameLst>
                                          <p:attrName>style.visibility</p:attrName>
                                        </p:attrNameLst>
                                      </p:cBhvr>
                                      <p:to>
                                        <p:strVal val="visible"/>
                                      </p:to>
                                    </p:set>
                                    <p:animEffect transition="in" filter="wheel(1)">
                                      <p:cBhvr>
                                        <p:cTn id="39" dur="2000"/>
                                        <p:tgtEl>
                                          <p:spTgt spid="5">
                                            <p:txEl>
                                              <p:pRg st="4" end="4"/>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6" presetClass="entr" presetSubtype="16" fill="hold" nodeType="clickEffect">
                                  <p:stCondLst>
                                    <p:cond delay="0"/>
                                  </p:stCondLst>
                                  <p:childTnLst>
                                    <p:set>
                                      <p:cBhvr>
                                        <p:cTn id="43" dur="1" fill="hold">
                                          <p:stCondLst>
                                            <p:cond delay="0"/>
                                          </p:stCondLst>
                                        </p:cTn>
                                        <p:tgtEl>
                                          <p:spTgt spid="5">
                                            <p:txEl>
                                              <p:pRg st="5" end="5"/>
                                            </p:txEl>
                                          </p:spTgt>
                                        </p:tgtEl>
                                        <p:attrNameLst>
                                          <p:attrName>style.visibility</p:attrName>
                                        </p:attrNameLst>
                                      </p:cBhvr>
                                      <p:to>
                                        <p:strVal val="visible"/>
                                      </p:to>
                                    </p:set>
                                    <p:animEffect transition="in" filter="circle(in)">
                                      <p:cBhvr>
                                        <p:cTn id="44" dur="2000"/>
                                        <p:tgtEl>
                                          <p:spTgt spid="5">
                                            <p:txEl>
                                              <p:pRg st="5" end="5"/>
                                            </p:txEl>
                                          </p:spTgt>
                                        </p:tgtEl>
                                      </p:cBhvr>
                                    </p:animEffect>
                                  </p:childTnLst>
                                </p:cTn>
                              </p:par>
                              <p:par>
                                <p:cTn id="45" presetID="6" presetClass="entr" presetSubtype="16" fill="hold" nodeType="withEffect">
                                  <p:stCondLst>
                                    <p:cond delay="0"/>
                                  </p:stCondLst>
                                  <p:childTnLst>
                                    <p:set>
                                      <p:cBhvr>
                                        <p:cTn id="46" dur="1" fill="hold">
                                          <p:stCondLst>
                                            <p:cond delay="0"/>
                                          </p:stCondLst>
                                        </p:cTn>
                                        <p:tgtEl>
                                          <p:spTgt spid="5">
                                            <p:txEl>
                                              <p:pRg st="6" end="6"/>
                                            </p:txEl>
                                          </p:spTgt>
                                        </p:tgtEl>
                                        <p:attrNameLst>
                                          <p:attrName>style.visibility</p:attrName>
                                        </p:attrNameLst>
                                      </p:cBhvr>
                                      <p:to>
                                        <p:strVal val="visible"/>
                                      </p:to>
                                    </p:set>
                                    <p:animEffect transition="in" filter="circle(in)">
                                      <p:cBhvr>
                                        <p:cTn id="47" dur="2000"/>
                                        <p:tgtEl>
                                          <p:spTgt spid="5">
                                            <p:txEl>
                                              <p:pRg st="6" end="6"/>
                                            </p:txEl>
                                          </p:spTgt>
                                        </p:tgtEl>
                                      </p:cBhvr>
                                    </p:animEffect>
                                  </p:childTnLst>
                                </p:cTn>
                              </p:par>
                              <p:par>
                                <p:cTn id="48" presetID="6" presetClass="entr" presetSubtype="16" fill="hold" nodeType="withEffect">
                                  <p:stCondLst>
                                    <p:cond delay="0"/>
                                  </p:stCondLst>
                                  <p:childTnLst>
                                    <p:set>
                                      <p:cBhvr>
                                        <p:cTn id="49" dur="1" fill="hold">
                                          <p:stCondLst>
                                            <p:cond delay="0"/>
                                          </p:stCondLst>
                                        </p:cTn>
                                        <p:tgtEl>
                                          <p:spTgt spid="5">
                                            <p:txEl>
                                              <p:pRg st="7" end="7"/>
                                            </p:txEl>
                                          </p:spTgt>
                                        </p:tgtEl>
                                        <p:attrNameLst>
                                          <p:attrName>style.visibility</p:attrName>
                                        </p:attrNameLst>
                                      </p:cBhvr>
                                      <p:to>
                                        <p:strVal val="visible"/>
                                      </p:to>
                                    </p:set>
                                    <p:animEffect transition="in" filter="circle(in)">
                                      <p:cBhvr>
                                        <p:cTn id="50" dur="2000"/>
                                        <p:tgtEl>
                                          <p:spTgt spid="5">
                                            <p:txEl>
                                              <p:pRg st="7" end="7"/>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21" presetClass="entr" presetSubtype="1" fill="hold" nodeType="clickEffect">
                                  <p:stCondLst>
                                    <p:cond delay="0"/>
                                  </p:stCondLst>
                                  <p:childTnLst>
                                    <p:set>
                                      <p:cBhvr>
                                        <p:cTn id="54" dur="1" fill="hold">
                                          <p:stCondLst>
                                            <p:cond delay="0"/>
                                          </p:stCondLst>
                                        </p:cTn>
                                        <p:tgtEl>
                                          <p:spTgt spid="5">
                                            <p:txEl>
                                              <p:pRg st="9" end="9"/>
                                            </p:txEl>
                                          </p:spTgt>
                                        </p:tgtEl>
                                        <p:attrNameLst>
                                          <p:attrName>style.visibility</p:attrName>
                                        </p:attrNameLst>
                                      </p:cBhvr>
                                      <p:to>
                                        <p:strVal val="visible"/>
                                      </p:to>
                                    </p:set>
                                    <p:animEffect transition="in" filter="wheel(1)">
                                      <p:cBhvr>
                                        <p:cTn id="55" dur="2000"/>
                                        <p:tgtEl>
                                          <p:spTgt spid="5">
                                            <p:txEl>
                                              <p:pRg st="9" end="9"/>
                                            </p:txEl>
                                          </p:spTgt>
                                        </p:tgtEl>
                                      </p:cBhvr>
                                    </p:animEffect>
                                  </p:childTnLst>
                                </p:cTn>
                              </p:par>
                              <p:par>
                                <p:cTn id="56" presetID="21" presetClass="entr" presetSubtype="1" fill="hold" nodeType="withEffect">
                                  <p:stCondLst>
                                    <p:cond delay="0"/>
                                  </p:stCondLst>
                                  <p:childTnLst>
                                    <p:set>
                                      <p:cBhvr>
                                        <p:cTn id="57" dur="1" fill="hold">
                                          <p:stCondLst>
                                            <p:cond delay="0"/>
                                          </p:stCondLst>
                                        </p:cTn>
                                        <p:tgtEl>
                                          <p:spTgt spid="5">
                                            <p:txEl>
                                              <p:pRg st="10" end="10"/>
                                            </p:txEl>
                                          </p:spTgt>
                                        </p:tgtEl>
                                        <p:attrNameLst>
                                          <p:attrName>style.visibility</p:attrName>
                                        </p:attrNameLst>
                                      </p:cBhvr>
                                      <p:to>
                                        <p:strVal val="visible"/>
                                      </p:to>
                                    </p:set>
                                    <p:animEffect transition="in" filter="wheel(1)">
                                      <p:cBhvr>
                                        <p:cTn id="58" dur="2000"/>
                                        <p:tgtEl>
                                          <p:spTgt spid="5">
                                            <p:txEl>
                                              <p:pRg st="10" end="10"/>
                                            </p:txEl>
                                          </p:spTgt>
                                        </p:tgtEl>
                                      </p:cBhvr>
                                    </p:animEffect>
                                  </p:childTnLst>
                                </p:cTn>
                              </p:par>
                              <p:par>
                                <p:cTn id="59" presetID="21" presetClass="entr" presetSubtype="1" fill="hold" nodeType="withEffect">
                                  <p:stCondLst>
                                    <p:cond delay="0"/>
                                  </p:stCondLst>
                                  <p:childTnLst>
                                    <p:set>
                                      <p:cBhvr>
                                        <p:cTn id="60" dur="1" fill="hold">
                                          <p:stCondLst>
                                            <p:cond delay="0"/>
                                          </p:stCondLst>
                                        </p:cTn>
                                        <p:tgtEl>
                                          <p:spTgt spid="5">
                                            <p:txEl>
                                              <p:pRg st="13" end="13"/>
                                            </p:txEl>
                                          </p:spTgt>
                                        </p:tgtEl>
                                        <p:attrNameLst>
                                          <p:attrName>style.visibility</p:attrName>
                                        </p:attrNameLst>
                                      </p:cBhvr>
                                      <p:to>
                                        <p:strVal val="visible"/>
                                      </p:to>
                                    </p:set>
                                    <p:animEffect transition="in" filter="wheel(1)">
                                      <p:cBhvr>
                                        <p:cTn id="61" dur="2000"/>
                                        <p:tgtEl>
                                          <p:spTgt spid="5">
                                            <p:txEl>
                                              <p:pRg st="13" end="13"/>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16" presetClass="entr" presetSubtype="21" fill="hold" nodeType="clickEffect">
                                  <p:stCondLst>
                                    <p:cond delay="0"/>
                                  </p:stCondLst>
                                  <p:childTnLst>
                                    <p:set>
                                      <p:cBhvr>
                                        <p:cTn id="65" dur="1" fill="hold">
                                          <p:stCondLst>
                                            <p:cond delay="0"/>
                                          </p:stCondLst>
                                        </p:cTn>
                                        <p:tgtEl>
                                          <p:spTgt spid="5">
                                            <p:txEl>
                                              <p:pRg st="11" end="11"/>
                                            </p:txEl>
                                          </p:spTgt>
                                        </p:tgtEl>
                                        <p:attrNameLst>
                                          <p:attrName>style.visibility</p:attrName>
                                        </p:attrNameLst>
                                      </p:cBhvr>
                                      <p:to>
                                        <p:strVal val="visible"/>
                                      </p:to>
                                    </p:set>
                                    <p:animEffect transition="in" filter="barn(inVertical)">
                                      <p:cBhvr>
                                        <p:cTn id="66" dur="500"/>
                                        <p:tgtEl>
                                          <p:spTgt spid="5">
                                            <p:txEl>
                                              <p:pRg st="11" end="11"/>
                                            </p:txEl>
                                          </p:spTgt>
                                        </p:tgtEl>
                                      </p:cBhvr>
                                    </p:animEffect>
                                  </p:childTnLst>
                                </p:cTn>
                              </p:par>
                            </p:childTnLst>
                          </p:cTn>
                        </p:par>
                      </p:childTnLst>
                    </p:cTn>
                  </p:par>
                  <p:par>
                    <p:cTn id="67" fill="hold">
                      <p:stCondLst>
                        <p:cond delay="indefinite"/>
                      </p:stCondLst>
                      <p:childTnLst>
                        <p:par>
                          <p:cTn id="68" fill="hold">
                            <p:stCondLst>
                              <p:cond delay="0"/>
                            </p:stCondLst>
                            <p:childTnLst>
                              <p:par>
                                <p:cTn id="69" presetID="16" presetClass="entr" presetSubtype="21" fill="hold" nodeType="clickEffect">
                                  <p:stCondLst>
                                    <p:cond delay="0"/>
                                  </p:stCondLst>
                                  <p:childTnLst>
                                    <p:set>
                                      <p:cBhvr>
                                        <p:cTn id="70" dur="1" fill="hold">
                                          <p:stCondLst>
                                            <p:cond delay="0"/>
                                          </p:stCondLst>
                                        </p:cTn>
                                        <p:tgtEl>
                                          <p:spTgt spid="5">
                                            <p:txEl>
                                              <p:pRg st="12" end="12"/>
                                            </p:txEl>
                                          </p:spTgt>
                                        </p:tgtEl>
                                        <p:attrNameLst>
                                          <p:attrName>style.visibility</p:attrName>
                                        </p:attrNameLst>
                                      </p:cBhvr>
                                      <p:to>
                                        <p:strVal val="visible"/>
                                      </p:to>
                                    </p:set>
                                    <p:animEffect transition="in" filter="barn(inVertical)">
                                      <p:cBhvr>
                                        <p:cTn id="71" dur="500"/>
                                        <p:tgtEl>
                                          <p:spTgt spid="5">
                                            <p:txEl>
                                              <p:pRg st="12" end="12"/>
                                            </p:txEl>
                                          </p:spTgt>
                                        </p:tgtEl>
                                      </p:cBhvr>
                                    </p:animEffect>
                                  </p:childTnLst>
                                </p:cTn>
                              </p:par>
                            </p:childTnLst>
                          </p:cTn>
                        </p:par>
                      </p:childTnLst>
                    </p:cTn>
                  </p:par>
                  <p:par>
                    <p:cTn id="72" fill="hold">
                      <p:stCondLst>
                        <p:cond delay="indefinite"/>
                      </p:stCondLst>
                      <p:childTnLst>
                        <p:par>
                          <p:cTn id="73" fill="hold">
                            <p:stCondLst>
                              <p:cond delay="0"/>
                            </p:stCondLst>
                            <p:childTnLst>
                              <p:par>
                                <p:cTn id="74" presetID="21" presetClass="entr" presetSubtype="1" fill="hold" nodeType="clickEffect">
                                  <p:stCondLst>
                                    <p:cond delay="0"/>
                                  </p:stCondLst>
                                  <p:childTnLst>
                                    <p:set>
                                      <p:cBhvr>
                                        <p:cTn id="75" dur="1" fill="hold">
                                          <p:stCondLst>
                                            <p:cond delay="0"/>
                                          </p:stCondLst>
                                        </p:cTn>
                                        <p:tgtEl>
                                          <p:spTgt spid="13"/>
                                        </p:tgtEl>
                                        <p:attrNameLst>
                                          <p:attrName>style.visibility</p:attrName>
                                        </p:attrNameLst>
                                      </p:cBhvr>
                                      <p:to>
                                        <p:strVal val="visible"/>
                                      </p:to>
                                    </p:set>
                                    <p:animEffect transition="in" filter="wheel(1)">
                                      <p:cBhvr>
                                        <p:cTn id="76" dur="2000"/>
                                        <p:tgtEl>
                                          <p:spTgt spid="13"/>
                                        </p:tgtEl>
                                      </p:cBhvr>
                                    </p:animEffect>
                                  </p:childTnLst>
                                </p:cTn>
                              </p:par>
                            </p:childTnLst>
                          </p:cTn>
                        </p:par>
                      </p:childTnLst>
                    </p:cTn>
                  </p:par>
                  <p:par>
                    <p:cTn id="77" fill="hold">
                      <p:stCondLst>
                        <p:cond delay="indefinite"/>
                      </p:stCondLst>
                      <p:childTnLst>
                        <p:par>
                          <p:cTn id="78" fill="hold">
                            <p:stCondLst>
                              <p:cond delay="0"/>
                            </p:stCondLst>
                            <p:childTnLst>
                              <p:par>
                                <p:cTn id="79" presetID="21" presetClass="entr" presetSubtype="1" fill="hold" grpId="0" nodeType="clickEffect">
                                  <p:stCondLst>
                                    <p:cond delay="0"/>
                                  </p:stCondLst>
                                  <p:childTnLst>
                                    <p:set>
                                      <p:cBhvr>
                                        <p:cTn id="80" dur="1" fill="hold">
                                          <p:stCondLst>
                                            <p:cond delay="0"/>
                                          </p:stCondLst>
                                        </p:cTn>
                                        <p:tgtEl>
                                          <p:spTgt spid="4"/>
                                        </p:tgtEl>
                                        <p:attrNameLst>
                                          <p:attrName>style.visibility</p:attrName>
                                        </p:attrNameLst>
                                      </p:cBhvr>
                                      <p:to>
                                        <p:strVal val="visible"/>
                                      </p:to>
                                    </p:set>
                                    <p:animEffect transition="in" filter="wheel(1)">
                                      <p:cBhvr>
                                        <p:cTn id="81" dur="2000"/>
                                        <p:tgtEl>
                                          <p:spTgt spid="4"/>
                                        </p:tgtEl>
                                      </p:cBhvr>
                                    </p:animEffect>
                                  </p:childTnLst>
                                </p:cTn>
                              </p:par>
                            </p:childTnLst>
                          </p:cTn>
                        </p:par>
                      </p:childTnLst>
                    </p:cTn>
                  </p:par>
                  <p:par>
                    <p:cTn id="82" fill="hold">
                      <p:stCondLst>
                        <p:cond delay="indefinite"/>
                      </p:stCondLst>
                      <p:childTnLst>
                        <p:par>
                          <p:cTn id="83" fill="hold">
                            <p:stCondLst>
                              <p:cond delay="0"/>
                            </p:stCondLst>
                            <p:childTnLst>
                              <p:par>
                                <p:cTn id="84" presetID="21" presetClass="entr" presetSubtype="1" fill="hold" nodeType="clickEffect">
                                  <p:stCondLst>
                                    <p:cond delay="0"/>
                                  </p:stCondLst>
                                  <p:childTnLst>
                                    <p:set>
                                      <p:cBhvr>
                                        <p:cTn id="85" dur="1" fill="hold">
                                          <p:stCondLst>
                                            <p:cond delay="0"/>
                                          </p:stCondLst>
                                        </p:cTn>
                                        <p:tgtEl>
                                          <p:spTgt spid="11"/>
                                        </p:tgtEl>
                                        <p:attrNameLst>
                                          <p:attrName>style.visibility</p:attrName>
                                        </p:attrNameLst>
                                      </p:cBhvr>
                                      <p:to>
                                        <p:strVal val="visible"/>
                                      </p:to>
                                    </p:set>
                                    <p:animEffect transition="in" filter="wheel(1)">
                                      <p:cBhvr>
                                        <p:cTn id="86" dur="2000"/>
                                        <p:tgtEl>
                                          <p:spTgt spid="11"/>
                                        </p:tgtEl>
                                      </p:cBhvr>
                                    </p:animEffect>
                                  </p:childTnLst>
                                </p:cTn>
                              </p:par>
                            </p:childTnLst>
                          </p:cTn>
                        </p:par>
                      </p:childTnLst>
                    </p:cTn>
                  </p:par>
                  <p:par>
                    <p:cTn id="87" fill="hold">
                      <p:stCondLst>
                        <p:cond delay="indefinite"/>
                      </p:stCondLst>
                      <p:childTnLst>
                        <p:par>
                          <p:cTn id="88" fill="hold">
                            <p:stCondLst>
                              <p:cond delay="0"/>
                            </p:stCondLst>
                            <p:childTnLst>
                              <p:par>
                                <p:cTn id="89" presetID="53" presetClass="entr" presetSubtype="16" fill="hold" nodeType="clickEffect">
                                  <p:stCondLst>
                                    <p:cond delay="0"/>
                                  </p:stCondLst>
                                  <p:childTnLst>
                                    <p:set>
                                      <p:cBhvr>
                                        <p:cTn id="90" dur="1" fill="hold">
                                          <p:stCondLst>
                                            <p:cond delay="0"/>
                                          </p:stCondLst>
                                        </p:cTn>
                                        <p:tgtEl>
                                          <p:spTgt spid="15"/>
                                        </p:tgtEl>
                                        <p:attrNameLst>
                                          <p:attrName>style.visibility</p:attrName>
                                        </p:attrNameLst>
                                      </p:cBhvr>
                                      <p:to>
                                        <p:strVal val="visible"/>
                                      </p:to>
                                    </p:set>
                                    <p:anim calcmode="lin" valueType="num">
                                      <p:cBhvr>
                                        <p:cTn id="91" dur="500" fill="hold"/>
                                        <p:tgtEl>
                                          <p:spTgt spid="15"/>
                                        </p:tgtEl>
                                        <p:attrNameLst>
                                          <p:attrName>ppt_w</p:attrName>
                                        </p:attrNameLst>
                                      </p:cBhvr>
                                      <p:tavLst>
                                        <p:tav tm="0">
                                          <p:val>
                                            <p:fltVal val="0"/>
                                          </p:val>
                                        </p:tav>
                                        <p:tav tm="100000">
                                          <p:val>
                                            <p:strVal val="#ppt_w"/>
                                          </p:val>
                                        </p:tav>
                                      </p:tavLst>
                                    </p:anim>
                                    <p:anim calcmode="lin" valueType="num">
                                      <p:cBhvr>
                                        <p:cTn id="92" dur="500" fill="hold"/>
                                        <p:tgtEl>
                                          <p:spTgt spid="15"/>
                                        </p:tgtEl>
                                        <p:attrNameLst>
                                          <p:attrName>ppt_h</p:attrName>
                                        </p:attrNameLst>
                                      </p:cBhvr>
                                      <p:tavLst>
                                        <p:tav tm="0">
                                          <p:val>
                                            <p:fltVal val="0"/>
                                          </p:val>
                                        </p:tav>
                                        <p:tav tm="100000">
                                          <p:val>
                                            <p:strVal val="#ppt_h"/>
                                          </p:val>
                                        </p:tav>
                                      </p:tavLst>
                                    </p:anim>
                                    <p:animEffect transition="in" filter="fade">
                                      <p:cBhvr>
                                        <p:cTn id="93"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bg>
      <p:bgPr>
        <a:gradFill flip="none" rotWithShape="1">
          <a:gsLst>
            <a:gs pos="2000">
              <a:srgbClr val="BFFDDA"/>
            </a:gs>
            <a:gs pos="59000">
              <a:schemeClr val="accent3">
                <a:lumMod val="0"/>
                <a:lumOff val="100000"/>
              </a:schemeClr>
            </a:gs>
            <a:gs pos="100000">
              <a:schemeClr val="accent3">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13491" y="170159"/>
            <a:ext cx="5726986" cy="650292"/>
          </a:xfrm>
        </p:spPr>
        <p:txBody>
          <a:bodyPr>
            <a:normAutofit/>
            <a:scene3d>
              <a:camera prst="orthographicFront"/>
              <a:lightRig rig="harsh" dir="t"/>
            </a:scene3d>
            <a:sp3d extrusionH="57150" prstMaterial="matte">
              <a:bevelT w="63500" h="12700" prst="angle"/>
              <a:contourClr>
                <a:schemeClr val="bg1">
                  <a:lumMod val="65000"/>
                </a:schemeClr>
              </a:contourClr>
            </a:sp3d>
          </a:bodyPr>
          <a:lstStyle/>
          <a:p>
            <a:r>
              <a:rPr lang="en-US" sz="2400" b="1" cap="none" smtClean="0">
                <a:ln/>
                <a:solidFill>
                  <a:schemeClr val="accent3"/>
                </a:solidFill>
                <a:latin typeface="Arial" panose="020B0604020202020204" pitchFamily="34" charset="0"/>
                <a:cs typeface="Arial" panose="020B0604020202020204" pitchFamily="34" charset="0"/>
              </a:rPr>
              <a:t>ĐƯỜNG THẲNG QUÉT </a:t>
            </a:r>
            <a:r>
              <a:rPr lang="en-US" sz="2400" b="1" i="1" cap="none" smtClean="0">
                <a:ln/>
                <a:solidFill>
                  <a:schemeClr val="bg1">
                    <a:lumMod val="65000"/>
                  </a:schemeClr>
                </a:solidFill>
                <a:latin typeface="Arial" panose="020B0604020202020204" pitchFamily="34" charset="0"/>
                <a:cs typeface="Arial" panose="020B0604020202020204" pitchFamily="34" charset="0"/>
              </a:rPr>
              <a:t>(tiếp)</a:t>
            </a:r>
            <a:endParaRPr lang="en-US" sz="2400" b="1" i="1" cap="none">
              <a:ln/>
              <a:solidFill>
                <a:schemeClr val="bg1">
                  <a:lumMod val="65000"/>
                </a:schemeClr>
              </a:solidFill>
              <a:effectLst>
                <a:reflection blurRad="6350" stA="55000" endA="300" endPos="45500" dir="5400000" sy="-100000" algn="bl" rotWithShape="0"/>
              </a:effectLst>
              <a:latin typeface="Arial" panose="020B0604020202020204" pitchFamily="34" charset="0"/>
              <a:cs typeface="Arial" panose="020B0604020202020204" pitchFamily="34" charset="0"/>
            </a:endParaRPr>
          </a:p>
        </p:txBody>
      </p:sp>
      <p:sp>
        <p:nvSpPr>
          <p:cNvPr id="14" name="TextBox 13"/>
          <p:cNvSpPr txBox="1"/>
          <p:nvPr/>
        </p:nvSpPr>
        <p:spPr>
          <a:xfrm>
            <a:off x="10501346" y="6464188"/>
            <a:ext cx="1245854" cy="338554"/>
          </a:xfrm>
          <a:prstGeom prst="rect">
            <a:avLst/>
          </a:prstGeom>
          <a:noFill/>
        </p:spPr>
        <p:txBody>
          <a:bodyPr wrap="none" rtlCol="0">
            <a:spAutoFit/>
          </a:bodyPr>
          <a:lstStyle/>
          <a:p>
            <a:r>
              <a:rPr lang="en-US" sz="1600" b="1" smtClean="0">
                <a:ln/>
                <a:solidFill>
                  <a:schemeClr val="accent4">
                    <a:lumMod val="75000"/>
                  </a:schemeClr>
                </a:solidFill>
                <a:latin typeface="Arial" panose="020B0604020202020204" pitchFamily="34" charset="0"/>
                <a:cs typeface="Arial" panose="020B0604020202020204" pitchFamily="34" charset="0"/>
              </a:rPr>
              <a:t>Sweep </a:t>
            </a:r>
            <a:r>
              <a:rPr lang="en-US" sz="1600" b="1">
                <a:ln/>
                <a:solidFill>
                  <a:schemeClr val="accent4">
                    <a:lumMod val="75000"/>
                  </a:schemeClr>
                </a:solidFill>
                <a:latin typeface="Arial" panose="020B0604020202020204" pitchFamily="34" charset="0"/>
                <a:cs typeface="Arial" panose="020B0604020202020204" pitchFamily="34" charset="0"/>
              </a:rPr>
              <a:t>line</a:t>
            </a:r>
            <a:endParaRPr lang="en-US" sz="1600">
              <a:solidFill>
                <a:schemeClr val="accent4">
                  <a:lumMod val="75000"/>
                </a:schemeClr>
              </a:solidFill>
            </a:endParaRPr>
          </a:p>
        </p:txBody>
      </p:sp>
      <p:sp>
        <p:nvSpPr>
          <p:cNvPr id="3" name="Rectangle 2"/>
          <p:cNvSpPr/>
          <p:nvPr/>
        </p:nvSpPr>
        <p:spPr>
          <a:xfrm>
            <a:off x="1031236" y="746793"/>
            <a:ext cx="5631670" cy="400110"/>
          </a:xfrm>
          <a:prstGeom prst="rect">
            <a:avLst/>
          </a:prstGeom>
        </p:spPr>
        <p:txBody>
          <a:bodyPr wrap="none">
            <a:spAutoFit/>
          </a:bodyPr>
          <a:lstStyle/>
          <a:p>
            <a:r>
              <a:rPr lang="en-US" sz="2000" b="1">
                <a:solidFill>
                  <a:srgbClr val="00A000"/>
                </a:solidFill>
                <a:latin typeface="Courier New" panose="02070309020205020404" pitchFamily="49" charset="0"/>
                <a:ea typeface="Calibri" panose="020F0502020204030204" pitchFamily="34" charset="0"/>
                <a:cs typeface="Courier New" panose="02070309020205020404" pitchFamily="49" charset="0"/>
              </a:rPr>
              <a:t>set</a:t>
            </a:r>
            <a:r>
              <a:rPr lang="en-US" sz="2000" b="1">
                <a:solidFill>
                  <a:srgbClr val="FF0000"/>
                </a:solidFill>
                <a:latin typeface="Courier New" panose="02070309020205020404" pitchFamily="49" charset="0"/>
                <a:ea typeface="Calibri" panose="020F0502020204030204" pitchFamily="34" charset="0"/>
                <a:cs typeface="Courier New" panose="02070309020205020404" pitchFamily="49" charset="0"/>
              </a:rPr>
              <a:t>&lt;</a:t>
            </a:r>
            <a:r>
              <a:rPr lang="en-US" sz="2000" b="1">
                <a:solidFill>
                  <a:srgbClr val="000000"/>
                </a:solidFill>
                <a:latin typeface="Courier New" panose="02070309020205020404" pitchFamily="49" charset="0"/>
                <a:ea typeface="Calibri" panose="020F0502020204030204" pitchFamily="34" charset="0"/>
                <a:cs typeface="Courier New" panose="02070309020205020404" pitchFamily="49" charset="0"/>
              </a:rPr>
              <a:t>seg</a:t>
            </a:r>
            <a:r>
              <a:rPr lang="en-US" sz="2000" b="1">
                <a:solidFill>
                  <a:srgbClr val="FF0000"/>
                </a:solidFill>
                <a:latin typeface="Courier New" panose="02070309020205020404" pitchFamily="49" charset="0"/>
                <a:ea typeface="Calibri" panose="020F0502020204030204" pitchFamily="34" charset="0"/>
                <a:cs typeface="Courier New" panose="02070309020205020404" pitchFamily="49" charset="0"/>
              </a:rPr>
              <a:t>&gt; </a:t>
            </a:r>
            <a:r>
              <a:rPr lang="en-US" sz="2000" b="1">
                <a:solidFill>
                  <a:srgbClr val="000000"/>
                </a:solidFill>
                <a:latin typeface="Courier New" panose="02070309020205020404" pitchFamily="49" charset="0"/>
                <a:ea typeface="Calibri" panose="020F0502020204030204" pitchFamily="34" charset="0"/>
                <a:cs typeface="Courier New" panose="02070309020205020404" pitchFamily="49" charset="0"/>
              </a:rPr>
              <a:t>s</a:t>
            </a:r>
            <a:r>
              <a:rPr lang="en-US" sz="2000" b="1">
                <a:latin typeface="Courier New" panose="02070309020205020404" pitchFamily="49" charset="0"/>
                <a:ea typeface="Calibri" panose="020F0502020204030204" pitchFamily="34" charset="0"/>
                <a:cs typeface="Courier New" panose="02070309020205020404" pitchFamily="49" charset="0"/>
              </a:rPr>
              <a:t> </a:t>
            </a:r>
            <a:r>
              <a:rPr lang="en-US">
                <a:latin typeface="Arial" panose="020B0604020202020204" pitchFamily="34" charset="0"/>
                <a:ea typeface="Calibri" panose="020F0502020204030204" pitchFamily="34" charset="0"/>
                <a:cs typeface="Arial" panose="020B0604020202020204" pitchFamily="34" charset="0"/>
              </a:rPr>
              <a:t>quản lý các đoạn bị đường quét cắt. </a:t>
            </a:r>
            <a:endParaRPr lang="en-US">
              <a:latin typeface="Arial" panose="020B0604020202020204" pitchFamily="34" charset="0"/>
              <a:cs typeface="Arial" panose="020B0604020202020204" pitchFamily="34" charset="0"/>
            </a:endParaRPr>
          </a:p>
        </p:txBody>
      </p:sp>
      <p:sp>
        <p:nvSpPr>
          <p:cNvPr id="4" name="Rectangle 3"/>
          <p:cNvSpPr/>
          <p:nvPr/>
        </p:nvSpPr>
        <p:spPr>
          <a:xfrm>
            <a:off x="4401607" y="1362066"/>
            <a:ext cx="7647091" cy="1200329"/>
          </a:xfrm>
          <a:prstGeom prst="rect">
            <a:avLst/>
          </a:prstGeom>
        </p:spPr>
        <p:txBody>
          <a:bodyPr wrap="square">
            <a:spAutoFit/>
          </a:bodyPr>
          <a:lstStyle/>
          <a:p>
            <a:r>
              <a:rPr lang="en-US" b="1">
                <a:solidFill>
                  <a:srgbClr val="0000A0"/>
                </a:solidFill>
                <a:latin typeface="Courier New" panose="02070309020205020404" pitchFamily="49" charset="0"/>
                <a:ea typeface="Calibri" panose="020F0502020204030204" pitchFamily="34" charset="0"/>
                <a:cs typeface="Times New Roman" panose="02020603050405020304" pitchFamily="18" charset="0"/>
              </a:rPr>
              <a:t>inline </a:t>
            </a:r>
            <a:r>
              <a:rPr lang="en-US" b="1">
                <a:solidFill>
                  <a:srgbClr val="00A000"/>
                </a:solidFill>
                <a:latin typeface="Courier New" panose="02070309020205020404" pitchFamily="49" charset="0"/>
                <a:ea typeface="Calibri" panose="020F0502020204030204" pitchFamily="34" charset="0"/>
                <a:cs typeface="Times New Roman" panose="02020603050405020304" pitchFamily="18" charset="0"/>
              </a:rPr>
              <a:t>set</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&lt;</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seg</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&gt;::</a:t>
            </a:r>
            <a:r>
              <a:rPr lang="en-US" b="1">
                <a:solidFill>
                  <a:srgbClr val="00A000"/>
                </a:solidFill>
                <a:latin typeface="Courier New" panose="02070309020205020404" pitchFamily="49" charset="0"/>
                <a:ea typeface="Calibri" panose="020F0502020204030204" pitchFamily="34" charset="0"/>
                <a:cs typeface="Times New Roman" panose="02020603050405020304" pitchFamily="18" charset="0"/>
              </a:rPr>
              <a:t>iterator </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prev </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b="1">
                <a:solidFill>
                  <a:srgbClr val="00A000"/>
                </a:solidFill>
                <a:latin typeface="Courier New" panose="02070309020205020404" pitchFamily="49" charset="0"/>
                <a:ea typeface="Calibri" panose="020F0502020204030204" pitchFamily="34" charset="0"/>
                <a:cs typeface="Times New Roman" panose="02020603050405020304" pitchFamily="18" charset="0"/>
              </a:rPr>
              <a:t>set</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&lt;</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seg</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&gt;::</a:t>
            </a:r>
            <a:r>
              <a:rPr lang="en-US" b="1">
                <a:solidFill>
                  <a:srgbClr val="00A000"/>
                </a:solidFill>
                <a:latin typeface="Courier New" panose="02070309020205020404" pitchFamily="49" charset="0"/>
                <a:ea typeface="Calibri" panose="020F0502020204030204" pitchFamily="34" charset="0"/>
                <a:cs typeface="Times New Roman" panose="02020603050405020304" pitchFamily="18" charset="0"/>
              </a:rPr>
              <a:t>iterator </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it</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endParaRPr lang="en-US" sz="2400">
              <a:latin typeface="Calibri" panose="020F0502020204030204" pitchFamily="34" charset="0"/>
              <a:ea typeface="Calibri" panose="020F0502020204030204" pitchFamily="34" charset="0"/>
              <a:cs typeface="Times New Roman" panose="02020603050405020304" pitchFamily="18" charset="0"/>
            </a:endParaRPr>
          </a:p>
          <a:p>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endParaRPr lang="en-US" sz="2400">
              <a:latin typeface="Calibri" panose="020F0502020204030204" pitchFamily="34" charset="0"/>
              <a:ea typeface="Calibri" panose="020F0502020204030204" pitchFamily="34" charset="0"/>
              <a:cs typeface="Times New Roman" panose="02020603050405020304" pitchFamily="18" charset="0"/>
            </a:endParaRPr>
          </a:p>
          <a:p>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     </a:t>
            </a:r>
            <a:r>
              <a:rPr lang="en-US" b="1">
                <a:solidFill>
                  <a:srgbClr val="0000A0"/>
                </a:solidFill>
                <a:latin typeface="Courier New" panose="02070309020205020404" pitchFamily="49" charset="0"/>
                <a:ea typeface="Calibri" panose="020F0502020204030204" pitchFamily="34" charset="0"/>
                <a:cs typeface="Times New Roman" panose="02020603050405020304" pitchFamily="18" charset="0"/>
              </a:rPr>
              <a:t>return </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it </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 </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s</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b="1">
                <a:solidFill>
                  <a:srgbClr val="00A000"/>
                </a:solidFill>
                <a:latin typeface="Courier New" panose="02070309020205020404" pitchFamily="49" charset="0"/>
                <a:ea typeface="Calibri" panose="020F0502020204030204" pitchFamily="34" charset="0"/>
                <a:cs typeface="Times New Roman" panose="02020603050405020304" pitchFamily="18" charset="0"/>
              </a:rPr>
              <a:t>begin</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 ? </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s</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b="1">
                <a:solidFill>
                  <a:srgbClr val="00A000"/>
                </a:solidFill>
                <a:latin typeface="Courier New" panose="02070309020205020404" pitchFamily="49" charset="0"/>
                <a:ea typeface="Calibri" panose="020F0502020204030204" pitchFamily="34" charset="0"/>
                <a:cs typeface="Times New Roman" panose="02020603050405020304" pitchFamily="18" charset="0"/>
              </a:rPr>
              <a:t>end</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 : --</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it</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endParaRPr lang="en-US" sz="2400">
              <a:latin typeface="Calibri" panose="020F0502020204030204" pitchFamily="34" charset="0"/>
              <a:ea typeface="Calibri" panose="020F0502020204030204" pitchFamily="34" charset="0"/>
              <a:cs typeface="Times New Roman" panose="02020603050405020304" pitchFamily="18" charset="0"/>
            </a:endParaRPr>
          </a:p>
          <a:p>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p:cNvSpPr/>
          <p:nvPr/>
        </p:nvSpPr>
        <p:spPr>
          <a:xfrm>
            <a:off x="4312693" y="3022979"/>
            <a:ext cx="7642746" cy="1200329"/>
          </a:xfrm>
          <a:prstGeom prst="rect">
            <a:avLst/>
          </a:prstGeom>
        </p:spPr>
        <p:txBody>
          <a:bodyPr wrap="square">
            <a:spAutoFit/>
          </a:bodyPr>
          <a:lstStyle/>
          <a:p>
            <a:r>
              <a:rPr lang="en-US" b="1">
                <a:solidFill>
                  <a:srgbClr val="0000A0"/>
                </a:solidFill>
                <a:latin typeface="Courier New" panose="02070309020205020404" pitchFamily="49" charset="0"/>
                <a:ea typeface="Calibri" panose="020F0502020204030204" pitchFamily="34" charset="0"/>
                <a:cs typeface="Times New Roman" panose="02020603050405020304" pitchFamily="18" charset="0"/>
              </a:rPr>
              <a:t>inline </a:t>
            </a:r>
            <a:r>
              <a:rPr lang="en-US" b="1">
                <a:solidFill>
                  <a:srgbClr val="00A000"/>
                </a:solidFill>
                <a:latin typeface="Courier New" panose="02070309020205020404" pitchFamily="49" charset="0"/>
                <a:ea typeface="Calibri" panose="020F0502020204030204" pitchFamily="34" charset="0"/>
                <a:cs typeface="Times New Roman" panose="02020603050405020304" pitchFamily="18" charset="0"/>
              </a:rPr>
              <a:t>set</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&lt;</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seg</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&gt;::</a:t>
            </a:r>
            <a:r>
              <a:rPr lang="en-US" b="1">
                <a:solidFill>
                  <a:srgbClr val="00A000"/>
                </a:solidFill>
                <a:latin typeface="Courier New" panose="02070309020205020404" pitchFamily="49" charset="0"/>
                <a:ea typeface="Calibri" panose="020F0502020204030204" pitchFamily="34" charset="0"/>
                <a:cs typeface="Times New Roman" panose="02020603050405020304" pitchFamily="18" charset="0"/>
              </a:rPr>
              <a:t>iterator </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next </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b="1">
                <a:solidFill>
                  <a:srgbClr val="00A000"/>
                </a:solidFill>
                <a:latin typeface="Courier New" panose="02070309020205020404" pitchFamily="49" charset="0"/>
                <a:ea typeface="Calibri" panose="020F0502020204030204" pitchFamily="34" charset="0"/>
                <a:cs typeface="Times New Roman" panose="02020603050405020304" pitchFamily="18" charset="0"/>
              </a:rPr>
              <a:t>set</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&lt;</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seg</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&gt;::</a:t>
            </a:r>
            <a:r>
              <a:rPr lang="en-US" b="1">
                <a:solidFill>
                  <a:srgbClr val="00A000"/>
                </a:solidFill>
                <a:latin typeface="Courier New" panose="02070309020205020404" pitchFamily="49" charset="0"/>
                <a:ea typeface="Calibri" panose="020F0502020204030204" pitchFamily="34" charset="0"/>
                <a:cs typeface="Times New Roman" panose="02020603050405020304" pitchFamily="18" charset="0"/>
              </a:rPr>
              <a:t>iterator </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it</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endParaRPr lang="en-US" sz="2400">
              <a:latin typeface="Calibri" panose="020F0502020204030204" pitchFamily="34" charset="0"/>
              <a:ea typeface="Calibri" panose="020F0502020204030204" pitchFamily="34" charset="0"/>
              <a:cs typeface="Times New Roman" panose="02020603050405020304" pitchFamily="18" charset="0"/>
            </a:endParaRPr>
          </a:p>
          <a:p>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endParaRPr lang="en-US" sz="2400">
              <a:latin typeface="Calibri" panose="020F0502020204030204" pitchFamily="34" charset="0"/>
              <a:ea typeface="Calibri" panose="020F0502020204030204" pitchFamily="34" charset="0"/>
              <a:cs typeface="Times New Roman" panose="02020603050405020304" pitchFamily="18" charset="0"/>
            </a:endParaRPr>
          </a:p>
          <a:p>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     </a:t>
            </a:r>
            <a:r>
              <a:rPr lang="en-US" b="1">
                <a:solidFill>
                  <a:srgbClr val="0000A0"/>
                </a:solidFill>
                <a:latin typeface="Courier New" panose="02070309020205020404" pitchFamily="49" charset="0"/>
                <a:ea typeface="Calibri" panose="020F0502020204030204" pitchFamily="34" charset="0"/>
                <a:cs typeface="Times New Roman" panose="02020603050405020304" pitchFamily="18" charset="0"/>
              </a:rPr>
              <a:t>return </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it</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endParaRPr lang="en-US" sz="2400">
              <a:latin typeface="Calibri" panose="020F0502020204030204" pitchFamily="34" charset="0"/>
              <a:ea typeface="Calibri" panose="020F0502020204030204" pitchFamily="34" charset="0"/>
              <a:cs typeface="Times New Roman" panose="02020603050405020304" pitchFamily="18" charset="0"/>
            </a:endParaRPr>
          </a:p>
          <a:p>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TextBox 5"/>
          <p:cNvSpPr txBox="1"/>
          <p:nvPr/>
        </p:nvSpPr>
        <p:spPr>
          <a:xfrm>
            <a:off x="1031236" y="2508758"/>
            <a:ext cx="4858603" cy="369332"/>
          </a:xfrm>
          <a:prstGeom prst="rect">
            <a:avLst/>
          </a:prstGeom>
          <a:noFill/>
        </p:spPr>
        <p:txBody>
          <a:bodyPr wrap="square" rtlCol="0">
            <a:spAutoFit/>
          </a:bodyPr>
          <a:lstStyle/>
          <a:p>
            <a:r>
              <a:rPr lang="en-US" smtClean="0">
                <a:latin typeface="Arial" panose="020B0604020202020204" pitchFamily="34" charset="0"/>
                <a:cs typeface="Arial" panose="020B0604020202020204" pitchFamily="34" charset="0"/>
              </a:rPr>
              <a:t>Macro bổ trợ tìm đoạn trước và đoạn sau</a:t>
            </a:r>
            <a:endParaRPr lang="en-US">
              <a:latin typeface="Arial" panose="020B0604020202020204" pitchFamily="34" charset="0"/>
              <a:cs typeface="Arial" panose="020B0604020202020204" pitchFamily="34" charset="0"/>
            </a:endParaRPr>
          </a:p>
        </p:txBody>
      </p:sp>
      <p:cxnSp>
        <p:nvCxnSpPr>
          <p:cNvPr id="8" name="Straight Arrow Connector 7"/>
          <p:cNvCxnSpPr/>
          <p:nvPr/>
        </p:nvCxnSpPr>
        <p:spPr>
          <a:xfrm flipV="1">
            <a:off x="3910084" y="2135875"/>
            <a:ext cx="580029" cy="425323"/>
          </a:xfrm>
          <a:prstGeom prst="straightConnector1">
            <a:avLst/>
          </a:prstGeom>
          <a:ln w="19050">
            <a:solidFill>
              <a:srgbClr val="0070C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4722126" y="2871156"/>
            <a:ext cx="641444" cy="151823"/>
          </a:xfrm>
          <a:prstGeom prst="straightConnector1">
            <a:avLst/>
          </a:prstGeom>
          <a:ln w="19050">
            <a:solidFill>
              <a:srgbClr val="0070C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826367" y="4211975"/>
            <a:ext cx="9873478" cy="369332"/>
          </a:xfrm>
          <a:prstGeom prst="rect">
            <a:avLst/>
          </a:prstGeom>
        </p:spPr>
        <p:txBody>
          <a:bodyPr wrap="square">
            <a:spAutoFit/>
          </a:bodyPr>
          <a:lstStyle/>
          <a:p>
            <a:r>
              <a:rPr lang="en-US" b="1">
                <a:solidFill>
                  <a:srgbClr val="00A000"/>
                </a:solidFill>
                <a:latin typeface="Courier New" panose="02070309020205020404" pitchFamily="49" charset="0"/>
                <a:ea typeface="Calibri" panose="020F0502020204030204" pitchFamily="34" charset="0"/>
              </a:rPr>
              <a:t>vector </a:t>
            </a:r>
            <a:r>
              <a:rPr lang="en-US" b="1">
                <a:solidFill>
                  <a:srgbClr val="FF0000"/>
                </a:solidFill>
                <a:latin typeface="Courier New" panose="02070309020205020404" pitchFamily="49" charset="0"/>
                <a:ea typeface="Calibri" panose="020F0502020204030204" pitchFamily="34" charset="0"/>
              </a:rPr>
              <a:t>&lt; </a:t>
            </a:r>
            <a:r>
              <a:rPr lang="en-US" b="1">
                <a:solidFill>
                  <a:srgbClr val="00A000"/>
                </a:solidFill>
                <a:latin typeface="Courier New" panose="02070309020205020404" pitchFamily="49" charset="0"/>
                <a:ea typeface="Calibri" panose="020F0502020204030204" pitchFamily="34" charset="0"/>
              </a:rPr>
              <a:t>set</a:t>
            </a:r>
            <a:r>
              <a:rPr lang="en-US" b="1">
                <a:solidFill>
                  <a:srgbClr val="FF0000"/>
                </a:solidFill>
                <a:latin typeface="Courier New" panose="02070309020205020404" pitchFamily="49" charset="0"/>
                <a:ea typeface="Calibri" panose="020F0502020204030204" pitchFamily="34" charset="0"/>
              </a:rPr>
              <a:t>&lt;</a:t>
            </a:r>
            <a:r>
              <a:rPr lang="en-US" b="1">
                <a:solidFill>
                  <a:srgbClr val="000000"/>
                </a:solidFill>
                <a:latin typeface="Courier New" panose="02070309020205020404" pitchFamily="49" charset="0"/>
                <a:ea typeface="Calibri" panose="020F0502020204030204" pitchFamily="34" charset="0"/>
              </a:rPr>
              <a:t>seg</a:t>
            </a:r>
            <a:r>
              <a:rPr lang="en-US" b="1">
                <a:solidFill>
                  <a:srgbClr val="FF0000"/>
                </a:solidFill>
                <a:latin typeface="Courier New" panose="02070309020205020404" pitchFamily="49" charset="0"/>
                <a:ea typeface="Calibri" panose="020F0502020204030204" pitchFamily="34" charset="0"/>
              </a:rPr>
              <a:t>&gt;::</a:t>
            </a:r>
            <a:r>
              <a:rPr lang="en-US" b="1">
                <a:solidFill>
                  <a:srgbClr val="00A000"/>
                </a:solidFill>
                <a:latin typeface="Courier New" panose="02070309020205020404" pitchFamily="49" charset="0"/>
                <a:ea typeface="Calibri" panose="020F0502020204030204" pitchFamily="34" charset="0"/>
              </a:rPr>
              <a:t>iterator </a:t>
            </a:r>
            <a:r>
              <a:rPr lang="en-US" b="1">
                <a:solidFill>
                  <a:srgbClr val="FF0000"/>
                </a:solidFill>
                <a:latin typeface="Courier New" panose="02070309020205020404" pitchFamily="49" charset="0"/>
                <a:ea typeface="Calibri" panose="020F0502020204030204" pitchFamily="34" charset="0"/>
              </a:rPr>
              <a:t>&gt; </a:t>
            </a:r>
            <a:r>
              <a:rPr lang="en-US" b="1">
                <a:solidFill>
                  <a:srgbClr val="000000"/>
                </a:solidFill>
                <a:latin typeface="Courier New" panose="02070309020205020404" pitchFamily="49" charset="0"/>
                <a:ea typeface="Calibri" panose="020F0502020204030204" pitchFamily="34" charset="0"/>
              </a:rPr>
              <a:t>where </a:t>
            </a:r>
            <a:r>
              <a:rPr lang="en-US">
                <a:solidFill>
                  <a:srgbClr val="000000"/>
                </a:solidFill>
                <a:latin typeface="Arial" panose="020B0604020202020204" pitchFamily="34" charset="0"/>
                <a:ea typeface="Calibri" panose="020F0502020204030204" pitchFamily="34" charset="0"/>
                <a:cs typeface="Arial" panose="020B0604020202020204" pitchFamily="34" charset="0"/>
              </a:rPr>
              <a:t>lưu các con trỏ chỉ tới đoạn tương ứng trong </a:t>
            </a:r>
            <a:r>
              <a:rPr lang="en-US" b="1">
                <a:solidFill>
                  <a:srgbClr val="000000"/>
                </a:solidFill>
                <a:latin typeface="Courier New" panose="02070309020205020404" pitchFamily="49" charset="0"/>
                <a:ea typeface="Calibri" panose="020F0502020204030204" pitchFamily="34" charset="0"/>
              </a:rPr>
              <a:t>s</a:t>
            </a:r>
            <a:r>
              <a:rPr lang="en-US">
                <a:solidFill>
                  <a:srgbClr val="000000"/>
                </a:solidFill>
                <a:latin typeface="Times New Roman" panose="02020603050405020304" pitchFamily="18" charset="0"/>
                <a:ea typeface="Calibri" panose="020F0502020204030204" pitchFamily="34" charset="0"/>
              </a:rPr>
              <a:t>.</a:t>
            </a:r>
            <a:endParaRPr lang="en-US"/>
          </a:p>
        </p:txBody>
      </p:sp>
      <p:sp>
        <p:nvSpPr>
          <p:cNvPr id="15" name="Rectangle 14"/>
          <p:cNvSpPr/>
          <p:nvPr/>
        </p:nvSpPr>
        <p:spPr>
          <a:xfrm>
            <a:off x="826367" y="4611211"/>
            <a:ext cx="9566404" cy="1658403"/>
          </a:xfrm>
          <a:prstGeom prst="rect">
            <a:avLst/>
          </a:prstGeom>
        </p:spPr>
        <p:txBody>
          <a:bodyPr wrap="square">
            <a:spAutoFit/>
          </a:bodyPr>
          <a:lstStyle/>
          <a:p>
            <a:pPr algn="just">
              <a:spcAft>
                <a:spcPts val="600"/>
              </a:spcAft>
            </a:pPr>
            <a:r>
              <a:rPr lang="en-US" i="1">
                <a:solidFill>
                  <a:srgbClr val="7030A0"/>
                </a:solidFill>
                <a:latin typeface="Arial" panose="020B0604020202020204" pitchFamily="34" charset="0"/>
                <a:ea typeface="Calibri" panose="020F0502020204030204" pitchFamily="34" charset="0"/>
                <a:cs typeface="Arial" panose="020B0604020202020204" pitchFamily="34" charset="0"/>
              </a:rPr>
              <a:t>Tìm đoạn giao nhau: </a:t>
            </a:r>
          </a:p>
          <a:p>
            <a:pPr marL="342900" marR="0" lvl="0" indent="-342900" algn="just">
              <a:lnSpc>
                <a:spcPct val="115000"/>
              </a:lnSpc>
              <a:spcBef>
                <a:spcPts val="0"/>
              </a:spcBef>
              <a:spcAft>
                <a:spcPts val="1000"/>
              </a:spcAft>
              <a:buClr>
                <a:srgbClr val="C45911"/>
              </a:buClr>
              <a:buFont typeface="Wingdings" panose="05000000000000000000" pitchFamily="2" charset="2"/>
              <a:buChar char=""/>
            </a:pPr>
            <a:r>
              <a:rPr lang="en-US">
                <a:latin typeface="Arial" panose="020B0604020202020204" pitchFamily="34" charset="0"/>
                <a:ea typeface="Calibri" panose="020F0502020204030204" pitchFamily="34" charset="0"/>
                <a:cs typeface="Arial" panose="020B0604020202020204" pitchFamily="34" charset="0"/>
              </a:rPr>
              <a:t>Khi đoạn mới xuất hiện: kiểm tra đoạn mới với đoạn trên và với đoạn dưới trong </a:t>
            </a:r>
            <a:r>
              <a:rPr lang="en-US" b="1">
                <a:latin typeface="Arial" panose="020B0604020202020204" pitchFamily="34" charset="0"/>
                <a:ea typeface="Calibri" panose="020F0502020204030204" pitchFamily="34" charset="0"/>
                <a:cs typeface="Arial" panose="020B0604020202020204" pitchFamily="34" charset="0"/>
              </a:rPr>
              <a:t>s</a:t>
            </a:r>
            <a:r>
              <a:rPr lang="en-US">
                <a:latin typeface="Arial" panose="020B0604020202020204" pitchFamily="34" charset="0"/>
                <a:ea typeface="Calibri" panose="020F0502020204030204" pitchFamily="34" charset="0"/>
                <a:cs typeface="Arial" panose="020B0604020202020204" pitchFamily="34" charset="0"/>
              </a:rPr>
              <a:t>,</a:t>
            </a:r>
          </a:p>
          <a:p>
            <a:pPr marL="342900" marR="0" lvl="0" indent="-342900" algn="just">
              <a:lnSpc>
                <a:spcPct val="115000"/>
              </a:lnSpc>
              <a:spcBef>
                <a:spcPts val="0"/>
              </a:spcBef>
              <a:spcAft>
                <a:spcPts val="1000"/>
              </a:spcAft>
              <a:buClr>
                <a:srgbClr val="C45911"/>
              </a:buClr>
              <a:buFont typeface="Wingdings" panose="05000000000000000000" pitchFamily="2" charset="2"/>
              <a:buChar char=""/>
            </a:pPr>
            <a:r>
              <a:rPr lang="en-US">
                <a:latin typeface="Arial" panose="020B0604020202020204" pitchFamily="34" charset="0"/>
                <a:ea typeface="Calibri" panose="020F0502020204030204" pitchFamily="34" charset="0"/>
                <a:cs typeface="Arial" panose="020B0604020202020204" pitchFamily="34" charset="0"/>
              </a:rPr>
              <a:t>Khi một đoạn bị loại: kiểm tra 2 láng giềng của nó,</a:t>
            </a:r>
          </a:p>
          <a:p>
            <a:pPr marL="342900" marR="0" lvl="0" indent="-342900" algn="just">
              <a:lnSpc>
                <a:spcPct val="115000"/>
              </a:lnSpc>
              <a:spcBef>
                <a:spcPts val="0"/>
              </a:spcBef>
              <a:spcAft>
                <a:spcPts val="1000"/>
              </a:spcAft>
              <a:buClr>
                <a:srgbClr val="C45911"/>
              </a:buClr>
              <a:buFont typeface="Wingdings" panose="05000000000000000000" pitchFamily="2" charset="2"/>
              <a:buChar char=""/>
            </a:pPr>
            <a:r>
              <a:rPr lang="en-US">
                <a:latin typeface="Arial" panose="020B0604020202020204" pitchFamily="34" charset="0"/>
                <a:ea typeface="Calibri" panose="020F0502020204030204" pitchFamily="34" charset="0"/>
                <a:cs typeface="Arial" panose="020B0604020202020204" pitchFamily="34" charset="0"/>
              </a:rPr>
              <a:t>Lưu ý trường hợp </a:t>
            </a:r>
            <a:r>
              <a:rPr lang="en-US" i="1" smtClean="0">
                <a:solidFill>
                  <a:srgbClr val="0070C0"/>
                </a:solidFill>
                <a:latin typeface="Arial" panose="020B0604020202020204" pitchFamily="34" charset="0"/>
                <a:ea typeface="Calibri" panose="020F0502020204030204" pitchFamily="34" charset="0"/>
                <a:cs typeface="Arial" panose="020B0604020202020204" pitchFamily="34" charset="0"/>
              </a:rPr>
              <a:t>chỉ </a:t>
            </a:r>
            <a:r>
              <a:rPr lang="en-US" i="1">
                <a:solidFill>
                  <a:srgbClr val="0070C0"/>
                </a:solidFill>
                <a:latin typeface="Arial" panose="020B0604020202020204" pitchFamily="34" charset="0"/>
                <a:ea typeface="Calibri" panose="020F0502020204030204" pitchFamily="34" charset="0"/>
                <a:cs typeface="Arial" panose="020B0604020202020204" pitchFamily="34" charset="0"/>
              </a:rPr>
              <a:t>có một láng giềng</a:t>
            </a:r>
            <a:r>
              <a:rPr lang="en-US">
                <a:latin typeface="Arial" panose="020B0604020202020204" pitchFamily="34" charset="0"/>
                <a:ea typeface="Calibri" panose="020F0502020204030204" pitchFamily="34" charset="0"/>
                <a:cs typeface="Arial" panose="020B0604020202020204" pitchFamily="34" charset="0"/>
              </a:rPr>
              <a:t>.</a:t>
            </a:r>
            <a:endParaRPr lang="en-US">
              <a:effectLst/>
              <a:latin typeface="Arial" panose="020B0604020202020204" pitchFamily="34" charset="0"/>
              <a:ea typeface="Calibri" panose="020F0502020204030204" pitchFamily="34" charset="0"/>
              <a:cs typeface="Arial" panose="020B0604020202020204" pitchFamily="34" charset="0"/>
            </a:endParaRPr>
          </a:p>
        </p:txBody>
      </p:sp>
      <p:pic>
        <p:nvPicPr>
          <p:cNvPr id="12" name="Picture 11"/>
          <p:cNvPicPr>
            <a:picLocks noChangeAspect="1"/>
          </p:cNvPicPr>
          <p:nvPr/>
        </p:nvPicPr>
        <p:blipFill>
          <a:blip r:embed="rId3"/>
          <a:stretch>
            <a:fillRect/>
          </a:stretch>
        </p:blipFill>
        <p:spPr>
          <a:xfrm>
            <a:off x="154113" y="6376000"/>
            <a:ext cx="1975275" cy="371888"/>
          </a:xfrm>
          <a:prstGeom prst="rect">
            <a:avLst/>
          </a:prstGeom>
        </p:spPr>
      </p:pic>
      <p:pic>
        <p:nvPicPr>
          <p:cNvPr id="13" name="Picture 4" descr="Related imag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267522" y="5729109"/>
            <a:ext cx="798582" cy="10719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0171147"/>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in)">
                                      <p:cBhvr>
                                        <p:cTn id="7" dur="2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circle(in)">
                                      <p:cBhvr>
                                        <p:cTn id="12" dur="20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heel(1)">
                                      <p:cBhvr>
                                        <p:cTn id="17" dur="20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nodeType="clickEffect">
                                  <p:stCondLst>
                                    <p:cond delay="0"/>
                                  </p:stCondLst>
                                  <p:childTnLst>
                                    <p:set>
                                      <p:cBhvr>
                                        <p:cTn id="21" dur="1" fill="hold">
                                          <p:stCondLst>
                                            <p:cond delay="0"/>
                                          </p:stCondLst>
                                        </p:cTn>
                                        <p:tgtEl>
                                          <p:spTgt spid="4">
                                            <p:txEl>
                                              <p:pRg st="0" end="0"/>
                                            </p:txEl>
                                          </p:spTgt>
                                        </p:tgtEl>
                                        <p:attrNameLst>
                                          <p:attrName>style.visibility</p:attrName>
                                        </p:attrNameLst>
                                      </p:cBhvr>
                                      <p:to>
                                        <p:strVal val="visible"/>
                                      </p:to>
                                    </p:set>
                                    <p:animEffect transition="in" filter="fade">
                                      <p:cBhvr>
                                        <p:cTn id="22" dur="1000"/>
                                        <p:tgtEl>
                                          <p:spTgt spid="4">
                                            <p:txEl>
                                              <p:pRg st="0" end="0"/>
                                            </p:txEl>
                                          </p:spTgt>
                                        </p:tgtEl>
                                      </p:cBhvr>
                                    </p:animEffect>
                                    <p:anim calcmode="lin" valueType="num">
                                      <p:cBhvr>
                                        <p:cTn id="23"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24" dur="1000" fill="hold"/>
                                        <p:tgtEl>
                                          <p:spTgt spid="4">
                                            <p:txEl>
                                              <p:pRg st="0" end="0"/>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4">
                                            <p:txEl>
                                              <p:pRg st="1" end="1"/>
                                            </p:txEl>
                                          </p:spTgt>
                                        </p:tgtEl>
                                        <p:attrNameLst>
                                          <p:attrName>style.visibility</p:attrName>
                                        </p:attrNameLst>
                                      </p:cBhvr>
                                      <p:to>
                                        <p:strVal val="visible"/>
                                      </p:to>
                                    </p:set>
                                    <p:animEffect transition="in" filter="fade">
                                      <p:cBhvr>
                                        <p:cTn id="27" dur="1000"/>
                                        <p:tgtEl>
                                          <p:spTgt spid="4">
                                            <p:txEl>
                                              <p:pRg st="1" end="1"/>
                                            </p:txEl>
                                          </p:spTgt>
                                        </p:tgtEl>
                                      </p:cBhvr>
                                    </p:animEffect>
                                    <p:anim calcmode="lin" valueType="num">
                                      <p:cBhvr>
                                        <p:cTn id="28"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29" dur="1000" fill="hold"/>
                                        <p:tgtEl>
                                          <p:spTgt spid="4">
                                            <p:txEl>
                                              <p:pRg st="1" end="1"/>
                                            </p:txEl>
                                          </p:spTgt>
                                        </p:tgtEl>
                                        <p:attrNameLst>
                                          <p:attrName>ppt_y</p:attrName>
                                        </p:attrNameLst>
                                      </p:cBhvr>
                                      <p:tavLst>
                                        <p:tav tm="0">
                                          <p:val>
                                            <p:strVal val="#ppt_y+.1"/>
                                          </p:val>
                                        </p:tav>
                                        <p:tav tm="100000">
                                          <p:val>
                                            <p:strVal val="#ppt_y"/>
                                          </p:val>
                                        </p:tav>
                                      </p:tavLst>
                                    </p:anim>
                                  </p:childTnLst>
                                </p:cTn>
                              </p:par>
                              <p:par>
                                <p:cTn id="30" presetID="16" presetClass="entr" presetSubtype="21" fill="hold" nodeType="withEffect">
                                  <p:stCondLst>
                                    <p:cond delay="0"/>
                                  </p:stCondLst>
                                  <p:childTnLst>
                                    <p:set>
                                      <p:cBhvr>
                                        <p:cTn id="31" dur="1" fill="hold">
                                          <p:stCondLst>
                                            <p:cond delay="0"/>
                                          </p:stCondLst>
                                        </p:cTn>
                                        <p:tgtEl>
                                          <p:spTgt spid="4">
                                            <p:txEl>
                                              <p:pRg st="3" end="3"/>
                                            </p:txEl>
                                          </p:spTgt>
                                        </p:tgtEl>
                                        <p:attrNameLst>
                                          <p:attrName>style.visibility</p:attrName>
                                        </p:attrNameLst>
                                      </p:cBhvr>
                                      <p:to>
                                        <p:strVal val="visible"/>
                                      </p:to>
                                    </p:set>
                                    <p:animEffect transition="in" filter="barn(inVertical)">
                                      <p:cBhvr>
                                        <p:cTn id="32" dur="500"/>
                                        <p:tgtEl>
                                          <p:spTgt spid="4">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4">
                                            <p:txEl>
                                              <p:pRg st="2" end="2"/>
                                            </p:txEl>
                                          </p:spTgt>
                                        </p:tgtEl>
                                        <p:attrNameLst>
                                          <p:attrName>style.visibility</p:attrName>
                                        </p:attrNameLst>
                                      </p:cBhvr>
                                      <p:to>
                                        <p:strVal val="visible"/>
                                      </p:to>
                                    </p:set>
                                    <p:animEffect transition="in" filter="barn(inVertical)">
                                      <p:cBhvr>
                                        <p:cTn id="37" dur="500"/>
                                        <p:tgtEl>
                                          <p:spTgt spid="4">
                                            <p:txEl>
                                              <p:pRg st="2" end="2"/>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1" presetClass="entr" presetSubtype="1" fill="hold" nodeType="click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wheel(1)">
                                      <p:cBhvr>
                                        <p:cTn id="42" dur="2000"/>
                                        <p:tgtEl>
                                          <p:spTgt spid="10"/>
                                        </p:tgtEl>
                                      </p:cBhvr>
                                    </p:animEffect>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nodeType="clickEffect">
                                  <p:stCondLst>
                                    <p:cond delay="0"/>
                                  </p:stCondLst>
                                  <p:childTnLst>
                                    <p:set>
                                      <p:cBhvr>
                                        <p:cTn id="46" dur="1" fill="hold">
                                          <p:stCondLst>
                                            <p:cond delay="0"/>
                                          </p:stCondLst>
                                        </p:cTn>
                                        <p:tgtEl>
                                          <p:spTgt spid="5">
                                            <p:txEl>
                                              <p:pRg st="0" end="0"/>
                                            </p:txEl>
                                          </p:spTgt>
                                        </p:tgtEl>
                                        <p:attrNameLst>
                                          <p:attrName>style.visibility</p:attrName>
                                        </p:attrNameLst>
                                      </p:cBhvr>
                                      <p:to>
                                        <p:strVal val="visible"/>
                                      </p:to>
                                    </p:set>
                                    <p:animEffect transition="in" filter="fade">
                                      <p:cBhvr>
                                        <p:cTn id="47" dur="1000"/>
                                        <p:tgtEl>
                                          <p:spTgt spid="5">
                                            <p:txEl>
                                              <p:pRg st="0" end="0"/>
                                            </p:txEl>
                                          </p:spTgt>
                                        </p:tgtEl>
                                      </p:cBhvr>
                                    </p:animEffect>
                                    <p:anim calcmode="lin" valueType="num">
                                      <p:cBhvr>
                                        <p:cTn id="4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49" dur="1000" fill="hold"/>
                                        <p:tgtEl>
                                          <p:spTgt spid="5">
                                            <p:txEl>
                                              <p:pRg st="0" end="0"/>
                                            </p:txEl>
                                          </p:spTgt>
                                        </p:tgtEl>
                                        <p:attrNameLst>
                                          <p:attrName>ppt_y</p:attrName>
                                        </p:attrNameLst>
                                      </p:cBhvr>
                                      <p:tavLst>
                                        <p:tav tm="0">
                                          <p:val>
                                            <p:strVal val="#ppt_y+.1"/>
                                          </p:val>
                                        </p:tav>
                                        <p:tav tm="100000">
                                          <p:val>
                                            <p:strVal val="#ppt_y"/>
                                          </p:val>
                                        </p:tav>
                                      </p:tavLst>
                                    </p:anim>
                                  </p:childTnLst>
                                </p:cTn>
                              </p:par>
                              <p:par>
                                <p:cTn id="50" presetID="42" presetClass="entr" presetSubtype="0" fill="hold" nodeType="withEffect">
                                  <p:stCondLst>
                                    <p:cond delay="0"/>
                                  </p:stCondLst>
                                  <p:childTnLst>
                                    <p:set>
                                      <p:cBhvr>
                                        <p:cTn id="51" dur="1" fill="hold">
                                          <p:stCondLst>
                                            <p:cond delay="0"/>
                                          </p:stCondLst>
                                        </p:cTn>
                                        <p:tgtEl>
                                          <p:spTgt spid="5">
                                            <p:txEl>
                                              <p:pRg st="1" end="1"/>
                                            </p:txEl>
                                          </p:spTgt>
                                        </p:tgtEl>
                                        <p:attrNameLst>
                                          <p:attrName>style.visibility</p:attrName>
                                        </p:attrNameLst>
                                      </p:cBhvr>
                                      <p:to>
                                        <p:strVal val="visible"/>
                                      </p:to>
                                    </p:set>
                                    <p:animEffect transition="in" filter="fade">
                                      <p:cBhvr>
                                        <p:cTn id="52" dur="1000"/>
                                        <p:tgtEl>
                                          <p:spTgt spid="5">
                                            <p:txEl>
                                              <p:pRg st="1" end="1"/>
                                            </p:txEl>
                                          </p:spTgt>
                                        </p:tgtEl>
                                      </p:cBhvr>
                                    </p:animEffect>
                                    <p:anim calcmode="lin" valueType="num">
                                      <p:cBhvr>
                                        <p:cTn id="53"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54" dur="1000" fill="hold"/>
                                        <p:tgtEl>
                                          <p:spTgt spid="5">
                                            <p:txEl>
                                              <p:pRg st="1" end="1"/>
                                            </p:txEl>
                                          </p:spTgt>
                                        </p:tgtEl>
                                        <p:attrNameLst>
                                          <p:attrName>ppt_y</p:attrName>
                                        </p:attrNameLst>
                                      </p:cBhvr>
                                      <p:tavLst>
                                        <p:tav tm="0">
                                          <p:val>
                                            <p:strVal val="#ppt_y+.1"/>
                                          </p:val>
                                        </p:tav>
                                        <p:tav tm="100000">
                                          <p:val>
                                            <p:strVal val="#ppt_y"/>
                                          </p:val>
                                        </p:tav>
                                      </p:tavLst>
                                    </p:anim>
                                  </p:childTnLst>
                                </p:cTn>
                              </p:par>
                              <p:par>
                                <p:cTn id="55" presetID="42" presetClass="entr" presetSubtype="0" fill="hold" nodeType="withEffect">
                                  <p:stCondLst>
                                    <p:cond delay="0"/>
                                  </p:stCondLst>
                                  <p:childTnLst>
                                    <p:set>
                                      <p:cBhvr>
                                        <p:cTn id="56" dur="1" fill="hold">
                                          <p:stCondLst>
                                            <p:cond delay="0"/>
                                          </p:stCondLst>
                                        </p:cTn>
                                        <p:tgtEl>
                                          <p:spTgt spid="5">
                                            <p:txEl>
                                              <p:pRg st="3" end="3"/>
                                            </p:txEl>
                                          </p:spTgt>
                                        </p:tgtEl>
                                        <p:attrNameLst>
                                          <p:attrName>style.visibility</p:attrName>
                                        </p:attrNameLst>
                                      </p:cBhvr>
                                      <p:to>
                                        <p:strVal val="visible"/>
                                      </p:to>
                                    </p:set>
                                    <p:animEffect transition="in" filter="fade">
                                      <p:cBhvr>
                                        <p:cTn id="57" dur="1000"/>
                                        <p:tgtEl>
                                          <p:spTgt spid="5">
                                            <p:txEl>
                                              <p:pRg st="3" end="3"/>
                                            </p:txEl>
                                          </p:spTgt>
                                        </p:tgtEl>
                                      </p:cBhvr>
                                    </p:animEffect>
                                    <p:anim calcmode="lin" valueType="num">
                                      <p:cBhvr>
                                        <p:cTn id="58"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59" dur="1000" fill="hold"/>
                                        <p:tgtEl>
                                          <p:spTgt spid="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16" presetClass="entr" presetSubtype="21" fill="hold" nodeType="clickEffect">
                                  <p:stCondLst>
                                    <p:cond delay="0"/>
                                  </p:stCondLst>
                                  <p:childTnLst>
                                    <p:set>
                                      <p:cBhvr>
                                        <p:cTn id="63" dur="1" fill="hold">
                                          <p:stCondLst>
                                            <p:cond delay="0"/>
                                          </p:stCondLst>
                                        </p:cTn>
                                        <p:tgtEl>
                                          <p:spTgt spid="5">
                                            <p:txEl>
                                              <p:pRg st="2" end="2"/>
                                            </p:txEl>
                                          </p:spTgt>
                                        </p:tgtEl>
                                        <p:attrNameLst>
                                          <p:attrName>style.visibility</p:attrName>
                                        </p:attrNameLst>
                                      </p:cBhvr>
                                      <p:to>
                                        <p:strVal val="visible"/>
                                      </p:to>
                                    </p:set>
                                    <p:animEffect transition="in" filter="barn(inVertical)">
                                      <p:cBhvr>
                                        <p:cTn id="64" dur="500"/>
                                        <p:tgtEl>
                                          <p:spTgt spid="5">
                                            <p:txEl>
                                              <p:pRg st="2" end="2"/>
                                            </p:txEl>
                                          </p:spTgt>
                                        </p:tgtEl>
                                      </p:cBhvr>
                                    </p:animEffect>
                                  </p:childTnLst>
                                </p:cTn>
                              </p:par>
                            </p:childTnLst>
                          </p:cTn>
                        </p:par>
                      </p:childTnLst>
                    </p:cTn>
                  </p:par>
                  <p:par>
                    <p:cTn id="65" fill="hold">
                      <p:stCondLst>
                        <p:cond delay="indefinite"/>
                      </p:stCondLst>
                      <p:childTnLst>
                        <p:par>
                          <p:cTn id="66" fill="hold">
                            <p:stCondLst>
                              <p:cond delay="0"/>
                            </p:stCondLst>
                            <p:childTnLst>
                              <p:par>
                                <p:cTn id="67" presetID="6" presetClass="entr" presetSubtype="16" fill="hold" grpId="0" nodeType="clickEffect">
                                  <p:stCondLst>
                                    <p:cond delay="0"/>
                                  </p:stCondLst>
                                  <p:childTnLst>
                                    <p:set>
                                      <p:cBhvr>
                                        <p:cTn id="68" dur="1" fill="hold">
                                          <p:stCondLst>
                                            <p:cond delay="0"/>
                                          </p:stCondLst>
                                        </p:cTn>
                                        <p:tgtEl>
                                          <p:spTgt spid="11"/>
                                        </p:tgtEl>
                                        <p:attrNameLst>
                                          <p:attrName>style.visibility</p:attrName>
                                        </p:attrNameLst>
                                      </p:cBhvr>
                                      <p:to>
                                        <p:strVal val="visible"/>
                                      </p:to>
                                    </p:set>
                                    <p:animEffect transition="in" filter="circle(in)">
                                      <p:cBhvr>
                                        <p:cTn id="69" dur="2000"/>
                                        <p:tgtEl>
                                          <p:spTgt spid="11"/>
                                        </p:tgtEl>
                                      </p:cBhvr>
                                    </p:animEffect>
                                  </p:childTnLst>
                                </p:cTn>
                              </p:par>
                            </p:childTnLst>
                          </p:cTn>
                        </p:par>
                      </p:childTnLst>
                    </p:cTn>
                  </p:par>
                  <p:par>
                    <p:cTn id="70" fill="hold">
                      <p:stCondLst>
                        <p:cond delay="indefinite"/>
                      </p:stCondLst>
                      <p:childTnLst>
                        <p:par>
                          <p:cTn id="71" fill="hold">
                            <p:stCondLst>
                              <p:cond delay="0"/>
                            </p:stCondLst>
                            <p:childTnLst>
                              <p:par>
                                <p:cTn id="72" presetID="21" presetClass="entr" presetSubtype="1" fill="hold" nodeType="clickEffect">
                                  <p:stCondLst>
                                    <p:cond delay="0"/>
                                  </p:stCondLst>
                                  <p:childTnLst>
                                    <p:set>
                                      <p:cBhvr>
                                        <p:cTn id="73" dur="1" fill="hold">
                                          <p:stCondLst>
                                            <p:cond delay="0"/>
                                          </p:stCondLst>
                                        </p:cTn>
                                        <p:tgtEl>
                                          <p:spTgt spid="15">
                                            <p:txEl>
                                              <p:pRg st="0" end="0"/>
                                            </p:txEl>
                                          </p:spTgt>
                                        </p:tgtEl>
                                        <p:attrNameLst>
                                          <p:attrName>style.visibility</p:attrName>
                                        </p:attrNameLst>
                                      </p:cBhvr>
                                      <p:to>
                                        <p:strVal val="visible"/>
                                      </p:to>
                                    </p:set>
                                    <p:animEffect transition="in" filter="wheel(1)">
                                      <p:cBhvr>
                                        <p:cTn id="74" dur="2000"/>
                                        <p:tgtEl>
                                          <p:spTgt spid="15">
                                            <p:txEl>
                                              <p:pRg st="0" end="0"/>
                                            </p:txEl>
                                          </p:spTgt>
                                        </p:tgtEl>
                                      </p:cBhvr>
                                    </p:animEffect>
                                  </p:childTnLst>
                                </p:cTn>
                              </p:par>
                            </p:childTnLst>
                          </p:cTn>
                        </p:par>
                      </p:childTnLst>
                    </p:cTn>
                  </p:par>
                  <p:par>
                    <p:cTn id="75" fill="hold">
                      <p:stCondLst>
                        <p:cond delay="indefinite"/>
                      </p:stCondLst>
                      <p:childTnLst>
                        <p:par>
                          <p:cTn id="76" fill="hold">
                            <p:stCondLst>
                              <p:cond delay="0"/>
                            </p:stCondLst>
                            <p:childTnLst>
                              <p:par>
                                <p:cTn id="77" presetID="16" presetClass="entr" presetSubtype="21" fill="hold" nodeType="clickEffect">
                                  <p:stCondLst>
                                    <p:cond delay="0"/>
                                  </p:stCondLst>
                                  <p:childTnLst>
                                    <p:set>
                                      <p:cBhvr>
                                        <p:cTn id="78" dur="1" fill="hold">
                                          <p:stCondLst>
                                            <p:cond delay="0"/>
                                          </p:stCondLst>
                                        </p:cTn>
                                        <p:tgtEl>
                                          <p:spTgt spid="15">
                                            <p:txEl>
                                              <p:pRg st="1" end="1"/>
                                            </p:txEl>
                                          </p:spTgt>
                                        </p:tgtEl>
                                        <p:attrNameLst>
                                          <p:attrName>style.visibility</p:attrName>
                                        </p:attrNameLst>
                                      </p:cBhvr>
                                      <p:to>
                                        <p:strVal val="visible"/>
                                      </p:to>
                                    </p:set>
                                    <p:animEffect transition="in" filter="barn(inVertical)">
                                      <p:cBhvr>
                                        <p:cTn id="79" dur="500"/>
                                        <p:tgtEl>
                                          <p:spTgt spid="15">
                                            <p:txEl>
                                              <p:pRg st="1" end="1"/>
                                            </p:txEl>
                                          </p:spTgt>
                                        </p:tgtEl>
                                      </p:cBhvr>
                                    </p:animEffect>
                                  </p:childTnLst>
                                </p:cTn>
                              </p:par>
                            </p:childTnLst>
                          </p:cTn>
                        </p:par>
                      </p:childTnLst>
                    </p:cTn>
                  </p:par>
                  <p:par>
                    <p:cTn id="80" fill="hold">
                      <p:stCondLst>
                        <p:cond delay="indefinite"/>
                      </p:stCondLst>
                      <p:childTnLst>
                        <p:par>
                          <p:cTn id="81" fill="hold">
                            <p:stCondLst>
                              <p:cond delay="0"/>
                            </p:stCondLst>
                            <p:childTnLst>
                              <p:par>
                                <p:cTn id="82" presetID="16" presetClass="entr" presetSubtype="21" fill="hold" nodeType="clickEffect">
                                  <p:stCondLst>
                                    <p:cond delay="0"/>
                                  </p:stCondLst>
                                  <p:childTnLst>
                                    <p:set>
                                      <p:cBhvr>
                                        <p:cTn id="83" dur="1" fill="hold">
                                          <p:stCondLst>
                                            <p:cond delay="0"/>
                                          </p:stCondLst>
                                        </p:cTn>
                                        <p:tgtEl>
                                          <p:spTgt spid="15">
                                            <p:txEl>
                                              <p:pRg st="2" end="2"/>
                                            </p:txEl>
                                          </p:spTgt>
                                        </p:tgtEl>
                                        <p:attrNameLst>
                                          <p:attrName>style.visibility</p:attrName>
                                        </p:attrNameLst>
                                      </p:cBhvr>
                                      <p:to>
                                        <p:strVal val="visible"/>
                                      </p:to>
                                    </p:set>
                                    <p:animEffect transition="in" filter="barn(inVertical)">
                                      <p:cBhvr>
                                        <p:cTn id="84" dur="500"/>
                                        <p:tgtEl>
                                          <p:spTgt spid="15">
                                            <p:txEl>
                                              <p:pRg st="2" end="2"/>
                                            </p:txEl>
                                          </p:spTgt>
                                        </p:tgtEl>
                                      </p:cBhvr>
                                    </p:animEffect>
                                  </p:childTnLst>
                                </p:cTn>
                              </p:par>
                            </p:childTnLst>
                          </p:cTn>
                        </p:par>
                      </p:childTnLst>
                    </p:cTn>
                  </p:par>
                  <p:par>
                    <p:cTn id="85" fill="hold">
                      <p:stCondLst>
                        <p:cond delay="indefinite"/>
                      </p:stCondLst>
                      <p:childTnLst>
                        <p:par>
                          <p:cTn id="86" fill="hold">
                            <p:stCondLst>
                              <p:cond delay="0"/>
                            </p:stCondLst>
                            <p:childTnLst>
                              <p:par>
                                <p:cTn id="87" presetID="16" presetClass="entr" presetSubtype="21" fill="hold" nodeType="clickEffect">
                                  <p:stCondLst>
                                    <p:cond delay="0"/>
                                  </p:stCondLst>
                                  <p:childTnLst>
                                    <p:set>
                                      <p:cBhvr>
                                        <p:cTn id="88" dur="1" fill="hold">
                                          <p:stCondLst>
                                            <p:cond delay="0"/>
                                          </p:stCondLst>
                                        </p:cTn>
                                        <p:tgtEl>
                                          <p:spTgt spid="15">
                                            <p:txEl>
                                              <p:pRg st="3" end="3"/>
                                            </p:txEl>
                                          </p:spTgt>
                                        </p:tgtEl>
                                        <p:attrNameLst>
                                          <p:attrName>style.visibility</p:attrName>
                                        </p:attrNameLst>
                                      </p:cBhvr>
                                      <p:to>
                                        <p:strVal val="visible"/>
                                      </p:to>
                                    </p:set>
                                    <p:animEffect transition="in" filter="barn(inVertical)">
                                      <p:cBhvr>
                                        <p:cTn id="89" dur="500"/>
                                        <p:tgtEl>
                                          <p:spTgt spid="15">
                                            <p:txEl>
                                              <p:pRg st="3" end="3"/>
                                            </p:txEl>
                                          </p:spTgt>
                                        </p:tgtEl>
                                      </p:cBhvr>
                                    </p:animEffect>
                                  </p:childTnLst>
                                </p:cTn>
                              </p:par>
                            </p:childTnLst>
                          </p:cTn>
                        </p:par>
                      </p:childTnLst>
                    </p:cTn>
                  </p:par>
                  <p:par>
                    <p:cTn id="90" fill="hold">
                      <p:stCondLst>
                        <p:cond delay="indefinite"/>
                      </p:stCondLst>
                      <p:childTnLst>
                        <p:par>
                          <p:cTn id="91" fill="hold">
                            <p:stCondLst>
                              <p:cond delay="0"/>
                            </p:stCondLst>
                            <p:childTnLst>
                              <p:par>
                                <p:cTn id="92" presetID="53" presetClass="entr" presetSubtype="16" fill="hold" nodeType="clickEffect">
                                  <p:stCondLst>
                                    <p:cond delay="0"/>
                                  </p:stCondLst>
                                  <p:childTnLst>
                                    <p:set>
                                      <p:cBhvr>
                                        <p:cTn id="93" dur="1" fill="hold">
                                          <p:stCondLst>
                                            <p:cond delay="0"/>
                                          </p:stCondLst>
                                        </p:cTn>
                                        <p:tgtEl>
                                          <p:spTgt spid="13"/>
                                        </p:tgtEl>
                                        <p:attrNameLst>
                                          <p:attrName>style.visibility</p:attrName>
                                        </p:attrNameLst>
                                      </p:cBhvr>
                                      <p:to>
                                        <p:strVal val="visible"/>
                                      </p:to>
                                    </p:set>
                                    <p:anim calcmode="lin" valueType="num">
                                      <p:cBhvr>
                                        <p:cTn id="94" dur="500" fill="hold"/>
                                        <p:tgtEl>
                                          <p:spTgt spid="13"/>
                                        </p:tgtEl>
                                        <p:attrNameLst>
                                          <p:attrName>ppt_w</p:attrName>
                                        </p:attrNameLst>
                                      </p:cBhvr>
                                      <p:tavLst>
                                        <p:tav tm="0">
                                          <p:val>
                                            <p:fltVal val="0"/>
                                          </p:val>
                                        </p:tav>
                                        <p:tav tm="100000">
                                          <p:val>
                                            <p:strVal val="#ppt_w"/>
                                          </p:val>
                                        </p:tav>
                                      </p:tavLst>
                                    </p:anim>
                                    <p:anim calcmode="lin" valueType="num">
                                      <p:cBhvr>
                                        <p:cTn id="95" dur="500" fill="hold"/>
                                        <p:tgtEl>
                                          <p:spTgt spid="13"/>
                                        </p:tgtEl>
                                        <p:attrNameLst>
                                          <p:attrName>ppt_h</p:attrName>
                                        </p:attrNameLst>
                                      </p:cBhvr>
                                      <p:tavLst>
                                        <p:tav tm="0">
                                          <p:val>
                                            <p:fltVal val="0"/>
                                          </p:val>
                                        </p:tav>
                                        <p:tav tm="100000">
                                          <p:val>
                                            <p:strVal val="#ppt_h"/>
                                          </p:val>
                                        </p:tav>
                                      </p:tavLst>
                                    </p:anim>
                                    <p:animEffect transition="in" filter="fade">
                                      <p:cBhvr>
                                        <p:cTn id="96"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P spid="11" grpId="0"/>
    </p:bldLst>
  </p:timing>
</p:sld>
</file>

<file path=ppt/slides/slide64.xml><?xml version="1.0" encoding="utf-8"?>
<p:sld xmlns:a="http://schemas.openxmlformats.org/drawingml/2006/main" xmlns:r="http://schemas.openxmlformats.org/officeDocument/2006/relationships" xmlns:p="http://schemas.openxmlformats.org/presentationml/2006/main">
  <p:cSld>
    <p:bg>
      <p:bgPr>
        <a:gradFill flip="none" rotWithShape="1">
          <a:gsLst>
            <a:gs pos="2000">
              <a:srgbClr val="BFFDDA"/>
            </a:gs>
            <a:gs pos="59000">
              <a:schemeClr val="accent3">
                <a:lumMod val="0"/>
                <a:lumOff val="100000"/>
              </a:schemeClr>
            </a:gs>
            <a:gs pos="100000">
              <a:schemeClr val="accent3">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31604" y="168575"/>
            <a:ext cx="5726986" cy="650292"/>
          </a:xfrm>
        </p:spPr>
        <p:txBody>
          <a:bodyPr>
            <a:normAutofit/>
            <a:scene3d>
              <a:camera prst="orthographicFront"/>
              <a:lightRig rig="harsh" dir="t"/>
            </a:scene3d>
            <a:sp3d extrusionH="57150" prstMaterial="matte">
              <a:bevelT w="63500" h="12700" prst="angle"/>
              <a:contourClr>
                <a:schemeClr val="bg1">
                  <a:lumMod val="65000"/>
                </a:schemeClr>
              </a:contourClr>
            </a:sp3d>
          </a:bodyPr>
          <a:lstStyle/>
          <a:p>
            <a:r>
              <a:rPr lang="en-US" sz="2400" b="1" cap="none" smtClean="0">
                <a:ln/>
                <a:solidFill>
                  <a:schemeClr val="accent3"/>
                </a:solidFill>
                <a:latin typeface="Arial" panose="020B0604020202020204" pitchFamily="34" charset="0"/>
                <a:cs typeface="Arial" panose="020B0604020202020204" pitchFamily="34" charset="0"/>
              </a:rPr>
              <a:t>ĐƯỜNG THẲNG QUÉT </a:t>
            </a:r>
            <a:r>
              <a:rPr lang="en-US" sz="2400" b="1" i="1" cap="none" smtClean="0">
                <a:ln/>
                <a:solidFill>
                  <a:schemeClr val="bg1">
                    <a:lumMod val="65000"/>
                  </a:schemeClr>
                </a:solidFill>
                <a:latin typeface="Arial" panose="020B0604020202020204" pitchFamily="34" charset="0"/>
                <a:cs typeface="Arial" panose="020B0604020202020204" pitchFamily="34" charset="0"/>
              </a:rPr>
              <a:t>(tiếp)</a:t>
            </a:r>
            <a:endParaRPr lang="en-US" sz="2400" b="1" i="1" cap="none">
              <a:ln/>
              <a:solidFill>
                <a:schemeClr val="bg1">
                  <a:lumMod val="65000"/>
                </a:schemeClr>
              </a:solidFill>
              <a:effectLst>
                <a:reflection blurRad="6350" stA="55000" endA="300" endPos="45500" dir="5400000" sy="-100000" algn="bl" rotWithShape="0"/>
              </a:effectLst>
              <a:latin typeface="Arial" panose="020B0604020202020204" pitchFamily="34" charset="0"/>
              <a:cs typeface="Arial" panose="020B0604020202020204" pitchFamily="34" charset="0"/>
            </a:endParaRPr>
          </a:p>
        </p:txBody>
      </p:sp>
      <p:sp>
        <p:nvSpPr>
          <p:cNvPr id="14" name="TextBox 13"/>
          <p:cNvSpPr txBox="1"/>
          <p:nvPr/>
        </p:nvSpPr>
        <p:spPr>
          <a:xfrm>
            <a:off x="10501346" y="6464188"/>
            <a:ext cx="1245854" cy="338554"/>
          </a:xfrm>
          <a:prstGeom prst="rect">
            <a:avLst/>
          </a:prstGeom>
          <a:noFill/>
        </p:spPr>
        <p:txBody>
          <a:bodyPr wrap="none" rtlCol="0">
            <a:spAutoFit/>
          </a:bodyPr>
          <a:lstStyle/>
          <a:p>
            <a:r>
              <a:rPr lang="en-US" sz="1600" b="1" smtClean="0">
                <a:ln/>
                <a:solidFill>
                  <a:schemeClr val="accent4">
                    <a:lumMod val="75000"/>
                  </a:schemeClr>
                </a:solidFill>
                <a:latin typeface="Arial" panose="020B0604020202020204" pitchFamily="34" charset="0"/>
                <a:cs typeface="Arial" panose="020B0604020202020204" pitchFamily="34" charset="0"/>
              </a:rPr>
              <a:t>Sweep </a:t>
            </a:r>
            <a:r>
              <a:rPr lang="en-US" sz="1600" b="1">
                <a:ln/>
                <a:solidFill>
                  <a:schemeClr val="accent4">
                    <a:lumMod val="75000"/>
                  </a:schemeClr>
                </a:solidFill>
                <a:latin typeface="Arial" panose="020B0604020202020204" pitchFamily="34" charset="0"/>
                <a:cs typeface="Arial" panose="020B0604020202020204" pitchFamily="34" charset="0"/>
              </a:rPr>
              <a:t>line</a:t>
            </a:r>
            <a:endParaRPr lang="en-US" sz="1600">
              <a:solidFill>
                <a:schemeClr val="accent4">
                  <a:lumMod val="75000"/>
                </a:schemeClr>
              </a:solidFill>
            </a:endParaRPr>
          </a:p>
        </p:txBody>
      </p:sp>
      <p:sp>
        <p:nvSpPr>
          <p:cNvPr id="3" name="Rectangle 2"/>
          <p:cNvSpPr/>
          <p:nvPr/>
        </p:nvSpPr>
        <p:spPr>
          <a:xfrm>
            <a:off x="1473958" y="709896"/>
            <a:ext cx="9027388" cy="5909310"/>
          </a:xfrm>
          <a:prstGeom prst="rect">
            <a:avLst/>
          </a:prstGeom>
        </p:spPr>
        <p:txBody>
          <a:bodyPr wrap="square">
            <a:spAutoFit/>
          </a:bodyPr>
          <a:lstStyle/>
          <a:p>
            <a:r>
              <a:rPr lang="en-US">
                <a:solidFill>
                  <a:srgbClr val="00A000"/>
                </a:solidFill>
                <a:latin typeface="Courier New" panose="02070309020205020404" pitchFamily="49" charset="0"/>
                <a:ea typeface="Calibri" panose="020F0502020204030204" pitchFamily="34" charset="0"/>
                <a:cs typeface="Times New Roman" panose="02020603050405020304" pitchFamily="18" charset="0"/>
              </a:rPr>
              <a:t>#include &lt;bits/stdc++.h&gt;</a:t>
            </a:r>
            <a:endParaRPr lang="en-US">
              <a:latin typeface="Calibri" panose="020F0502020204030204" pitchFamily="34" charset="0"/>
              <a:ea typeface="Calibri" panose="020F0502020204030204" pitchFamily="34" charset="0"/>
              <a:cs typeface="Times New Roman" panose="02020603050405020304" pitchFamily="18" charset="0"/>
            </a:endParaRPr>
          </a:p>
          <a:p>
            <a:r>
              <a:rPr lang="en-US">
                <a:solidFill>
                  <a:srgbClr val="00A000"/>
                </a:solidFill>
                <a:latin typeface="Courier New" panose="02070309020205020404" pitchFamily="49" charset="0"/>
                <a:ea typeface="Calibri" panose="020F0502020204030204" pitchFamily="34" charset="0"/>
                <a:cs typeface="Times New Roman" panose="02020603050405020304" pitchFamily="18" charset="0"/>
              </a:rPr>
              <a:t>#define NAME "intersect."</a:t>
            </a:r>
            <a:endParaRPr lang="en-US">
              <a:latin typeface="Calibri" panose="020F0502020204030204" pitchFamily="34" charset="0"/>
              <a:ea typeface="Calibri" panose="020F0502020204030204" pitchFamily="34" charset="0"/>
              <a:cs typeface="Times New Roman" panose="02020603050405020304" pitchFamily="18" charset="0"/>
            </a:endParaRPr>
          </a:p>
          <a:p>
            <a:r>
              <a:rPr lang="en-US" b="1">
                <a:solidFill>
                  <a:srgbClr val="0000A0"/>
                </a:solidFill>
                <a:latin typeface="Courier New" panose="02070309020205020404" pitchFamily="49" charset="0"/>
                <a:ea typeface="Calibri" panose="020F0502020204030204" pitchFamily="34" charset="0"/>
                <a:cs typeface="Times New Roman" panose="02020603050405020304" pitchFamily="18" charset="0"/>
              </a:rPr>
              <a:t>using namespace </a:t>
            </a:r>
            <a:r>
              <a:rPr lang="en-US" b="1">
                <a:solidFill>
                  <a:srgbClr val="00A000"/>
                </a:solidFill>
                <a:latin typeface="Courier New" panose="02070309020205020404" pitchFamily="49" charset="0"/>
                <a:ea typeface="Calibri" panose="020F0502020204030204" pitchFamily="34" charset="0"/>
                <a:cs typeface="Times New Roman" panose="02020603050405020304" pitchFamily="18" charset="0"/>
              </a:rPr>
              <a:t>std</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endParaRPr lang="en-US">
              <a:latin typeface="Calibri" panose="020F0502020204030204" pitchFamily="34" charset="0"/>
              <a:ea typeface="Calibri" panose="020F0502020204030204" pitchFamily="34" charset="0"/>
              <a:cs typeface="Times New Roman" panose="02020603050405020304" pitchFamily="18" charset="0"/>
            </a:endParaRPr>
          </a:p>
          <a:p>
            <a:r>
              <a:rPr lang="en-US" b="1">
                <a:solidFill>
                  <a:srgbClr val="0000A0"/>
                </a:solidFill>
                <a:latin typeface="Courier New" panose="02070309020205020404" pitchFamily="49" charset="0"/>
                <a:ea typeface="Calibri" panose="020F0502020204030204" pitchFamily="34" charset="0"/>
                <a:cs typeface="Times New Roman" panose="02020603050405020304" pitchFamily="18" charset="0"/>
              </a:rPr>
              <a:t>typedef </a:t>
            </a:r>
            <a:r>
              <a:rPr lang="en-US" b="1">
                <a:solidFill>
                  <a:srgbClr val="00A000"/>
                </a:solidFill>
                <a:latin typeface="Courier New" panose="02070309020205020404" pitchFamily="49" charset="0"/>
                <a:ea typeface="Calibri" panose="020F0502020204030204" pitchFamily="34" charset="0"/>
                <a:cs typeface="Times New Roman" panose="02020603050405020304" pitchFamily="18" charset="0"/>
              </a:rPr>
              <a:t>pair</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&lt;</a:t>
            </a:r>
            <a:r>
              <a:rPr lang="en-US" b="1">
                <a:solidFill>
                  <a:srgbClr val="0000A0"/>
                </a:solidFill>
                <a:latin typeface="Courier New" panose="02070309020205020404" pitchFamily="49" charset="0"/>
                <a:ea typeface="Calibri" panose="020F0502020204030204" pitchFamily="34" charset="0"/>
                <a:cs typeface="Times New Roman" panose="02020603050405020304" pitchFamily="18" charset="0"/>
              </a:rPr>
              <a:t>int</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b="1">
                <a:solidFill>
                  <a:srgbClr val="0000A0"/>
                </a:solidFill>
                <a:latin typeface="Courier New" panose="02070309020205020404" pitchFamily="49" charset="0"/>
                <a:ea typeface="Calibri" panose="020F0502020204030204" pitchFamily="34" charset="0"/>
                <a:cs typeface="Times New Roman" panose="02020603050405020304" pitchFamily="18" charset="0"/>
              </a:rPr>
              <a:t>int</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&gt; </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pii</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endParaRPr lang="en-US">
              <a:latin typeface="Calibri" panose="020F0502020204030204" pitchFamily="34" charset="0"/>
              <a:ea typeface="Calibri" panose="020F0502020204030204" pitchFamily="34" charset="0"/>
              <a:cs typeface="Times New Roman" panose="02020603050405020304" pitchFamily="18" charset="0"/>
            </a:endParaRPr>
          </a:p>
          <a:p>
            <a:r>
              <a:rPr lang="en-US" b="1">
                <a:solidFill>
                  <a:srgbClr val="00A000"/>
                </a:solidFill>
                <a:latin typeface="Courier New" panose="02070309020205020404" pitchFamily="49" charset="0"/>
                <a:ea typeface="Calibri" panose="020F0502020204030204" pitchFamily="34" charset="0"/>
                <a:cs typeface="Times New Roman" panose="02020603050405020304" pitchFamily="18" charset="0"/>
              </a:rPr>
              <a:t>ifstream </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fi </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NAME</a:t>
            </a:r>
            <a:r>
              <a:rPr lang="en-US">
                <a:solidFill>
                  <a:srgbClr val="0000FF"/>
                </a:solidFill>
                <a:latin typeface="Courier New" panose="02070309020205020404" pitchFamily="49" charset="0"/>
                <a:ea typeface="Calibri" panose="020F0502020204030204" pitchFamily="34" charset="0"/>
                <a:cs typeface="Times New Roman" panose="02020603050405020304" pitchFamily="18" charset="0"/>
              </a:rPr>
              <a:t>"inp"</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endParaRPr lang="en-US">
              <a:latin typeface="Calibri" panose="020F0502020204030204" pitchFamily="34" charset="0"/>
              <a:ea typeface="Calibri" panose="020F0502020204030204" pitchFamily="34" charset="0"/>
              <a:cs typeface="Times New Roman" panose="02020603050405020304" pitchFamily="18" charset="0"/>
            </a:endParaRPr>
          </a:p>
          <a:p>
            <a:r>
              <a:rPr lang="en-US" b="1">
                <a:solidFill>
                  <a:srgbClr val="00A000"/>
                </a:solidFill>
                <a:latin typeface="Courier New" panose="02070309020205020404" pitchFamily="49" charset="0"/>
                <a:ea typeface="Calibri" panose="020F0502020204030204" pitchFamily="34" charset="0"/>
                <a:cs typeface="Times New Roman" panose="02020603050405020304" pitchFamily="18" charset="0"/>
              </a:rPr>
              <a:t>ofstream </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fo </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NAME</a:t>
            </a:r>
            <a:r>
              <a:rPr lang="en-US">
                <a:solidFill>
                  <a:srgbClr val="0000FF"/>
                </a:solidFill>
                <a:latin typeface="Courier New" panose="02070309020205020404" pitchFamily="49" charset="0"/>
                <a:ea typeface="Calibri" panose="020F0502020204030204" pitchFamily="34" charset="0"/>
                <a:cs typeface="Times New Roman" panose="02020603050405020304" pitchFamily="18" charset="0"/>
              </a:rPr>
              <a:t>"out"</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endParaRPr lang="en-US">
              <a:latin typeface="Calibri" panose="020F0502020204030204" pitchFamily="34" charset="0"/>
              <a:ea typeface="Calibri" panose="020F0502020204030204" pitchFamily="34" charset="0"/>
              <a:cs typeface="Times New Roman" panose="02020603050405020304" pitchFamily="18" charset="0"/>
            </a:endParaRPr>
          </a:p>
          <a:p>
            <a:r>
              <a:rPr lang="en-US" b="1">
                <a:solidFill>
                  <a:srgbClr val="0000A0"/>
                </a:solidFill>
                <a:latin typeface="Courier New" panose="02070309020205020404" pitchFamily="49" charset="0"/>
                <a:ea typeface="Calibri" panose="020F0502020204030204" pitchFamily="34" charset="0"/>
                <a:cs typeface="Times New Roman" panose="02020603050405020304" pitchFamily="18" charset="0"/>
              </a:rPr>
              <a:t>int </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n</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endParaRPr lang="en-US">
              <a:latin typeface="Calibri" panose="020F0502020204030204" pitchFamily="34" charset="0"/>
              <a:ea typeface="Calibri" panose="020F0502020204030204" pitchFamily="34" charset="0"/>
              <a:cs typeface="Times New Roman" panose="02020603050405020304" pitchFamily="18" charset="0"/>
            </a:endParaRPr>
          </a:p>
          <a:p>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pii ans</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endParaRPr lang="en-US">
              <a:latin typeface="Calibri" panose="020F0502020204030204" pitchFamily="34" charset="0"/>
              <a:ea typeface="Calibri" panose="020F0502020204030204" pitchFamily="34" charset="0"/>
              <a:cs typeface="Times New Roman" panose="02020603050405020304" pitchFamily="18" charset="0"/>
            </a:endParaRPr>
          </a:p>
          <a:p>
            <a:r>
              <a:rPr lang="en-US" b="1">
                <a:solidFill>
                  <a:srgbClr val="0000A0"/>
                </a:solidFill>
                <a:latin typeface="Courier New" panose="02070309020205020404" pitchFamily="49" charset="0"/>
                <a:ea typeface="Calibri" panose="020F0502020204030204" pitchFamily="34" charset="0"/>
                <a:cs typeface="Times New Roman" panose="02020603050405020304" pitchFamily="18" charset="0"/>
              </a:rPr>
              <a:t>const double </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EPS </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 </a:t>
            </a:r>
            <a:r>
              <a:rPr lang="en-US">
                <a:solidFill>
                  <a:srgbClr val="F000F0"/>
                </a:solidFill>
                <a:latin typeface="Courier New" panose="02070309020205020404" pitchFamily="49" charset="0"/>
                <a:ea typeface="Calibri" panose="020F0502020204030204" pitchFamily="34" charset="0"/>
                <a:cs typeface="Times New Roman" panose="02020603050405020304" pitchFamily="18" charset="0"/>
              </a:rPr>
              <a:t>1E-9</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endParaRPr lang="en-US">
              <a:latin typeface="Calibri" panose="020F0502020204030204" pitchFamily="34" charset="0"/>
              <a:ea typeface="Calibri" panose="020F0502020204030204" pitchFamily="34" charset="0"/>
              <a:cs typeface="Times New Roman" panose="02020603050405020304" pitchFamily="18" charset="0"/>
            </a:endParaRPr>
          </a:p>
          <a:p>
            <a:r>
              <a:rPr lang="en-US" b="1">
                <a:solidFill>
                  <a:srgbClr val="0000A0"/>
                </a:solidFill>
                <a:latin typeface="Courier New" panose="02070309020205020404" pitchFamily="49" charset="0"/>
                <a:ea typeface="Calibri" panose="020F0502020204030204" pitchFamily="34" charset="0"/>
                <a:cs typeface="Times New Roman" panose="02020603050405020304" pitchFamily="18" charset="0"/>
              </a:rPr>
              <a:t>struct </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pt </a:t>
            </a:r>
            <a:r>
              <a:rPr lang="en-US" smtClean="0">
                <a:solidFill>
                  <a:srgbClr val="FF0000"/>
                </a:solidFill>
                <a:latin typeface="Courier New" panose="02070309020205020404" pitchFamily="49" charset="0"/>
                <a:ea typeface="Calibri" panose="020F0502020204030204" pitchFamily="34" charset="0"/>
                <a:cs typeface="Times New Roman" panose="02020603050405020304" pitchFamily="18" charset="0"/>
              </a:rPr>
              <a:t>{ </a:t>
            </a:r>
            <a:r>
              <a:rPr lang="en-US" b="1" smtClean="0">
                <a:solidFill>
                  <a:srgbClr val="0000A0"/>
                </a:solidFill>
                <a:latin typeface="Courier New" panose="02070309020205020404" pitchFamily="49" charset="0"/>
                <a:ea typeface="Calibri" panose="020F0502020204030204" pitchFamily="34" charset="0"/>
                <a:cs typeface="Times New Roman" panose="02020603050405020304" pitchFamily="18" charset="0"/>
              </a:rPr>
              <a:t>double </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x</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 </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y</a:t>
            </a:r>
            <a:r>
              <a:rPr lang="en-US" smtClean="0">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 };</a:t>
            </a:r>
            <a:endParaRPr lang="en-US">
              <a:latin typeface="Calibri" panose="020F0502020204030204" pitchFamily="34" charset="0"/>
              <a:ea typeface="Calibri" panose="020F0502020204030204" pitchFamily="34" charset="0"/>
              <a:cs typeface="Times New Roman" panose="02020603050405020304" pitchFamily="18" charset="0"/>
            </a:endParaRPr>
          </a:p>
          <a:p>
            <a:r>
              <a:rPr lang="en-US" b="1" smtClean="0">
                <a:solidFill>
                  <a:srgbClr val="0000A0"/>
                </a:solidFill>
                <a:latin typeface="Courier New" panose="02070309020205020404" pitchFamily="49" charset="0"/>
                <a:ea typeface="Calibri" panose="020F0502020204030204" pitchFamily="34" charset="0"/>
                <a:cs typeface="Times New Roman" panose="02020603050405020304" pitchFamily="18" charset="0"/>
              </a:rPr>
              <a:t>struct </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seg</a:t>
            </a:r>
            <a:endParaRPr lang="en-US">
              <a:latin typeface="Calibri" panose="020F0502020204030204" pitchFamily="34" charset="0"/>
              <a:ea typeface="Calibri" panose="020F0502020204030204" pitchFamily="34" charset="0"/>
              <a:cs typeface="Times New Roman" panose="02020603050405020304" pitchFamily="18" charset="0"/>
            </a:endParaRPr>
          </a:p>
          <a:p>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endParaRPr lang="en-US">
              <a:latin typeface="Calibri" panose="020F0502020204030204" pitchFamily="34" charset="0"/>
              <a:ea typeface="Calibri" panose="020F0502020204030204" pitchFamily="34" charset="0"/>
              <a:cs typeface="Times New Roman" panose="02020603050405020304" pitchFamily="18" charset="0"/>
            </a:endParaRPr>
          </a:p>
          <a:p>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    </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pt p</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 </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q</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endParaRPr lang="en-US">
              <a:latin typeface="Calibri" panose="020F0502020204030204" pitchFamily="34" charset="0"/>
              <a:ea typeface="Calibri" panose="020F0502020204030204" pitchFamily="34" charset="0"/>
              <a:cs typeface="Times New Roman" panose="02020603050405020304" pitchFamily="18" charset="0"/>
            </a:endParaRPr>
          </a:p>
          <a:p>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    </a:t>
            </a:r>
            <a:r>
              <a:rPr lang="en-US" b="1">
                <a:solidFill>
                  <a:srgbClr val="0000A0"/>
                </a:solidFill>
                <a:latin typeface="Courier New" panose="02070309020205020404" pitchFamily="49" charset="0"/>
                <a:ea typeface="Calibri" panose="020F0502020204030204" pitchFamily="34" charset="0"/>
                <a:cs typeface="Times New Roman" panose="02020603050405020304" pitchFamily="18" charset="0"/>
              </a:rPr>
              <a:t>int </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id</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endParaRPr lang="en-US">
              <a:latin typeface="Calibri" panose="020F0502020204030204" pitchFamily="34" charset="0"/>
              <a:ea typeface="Calibri" panose="020F0502020204030204" pitchFamily="34" charset="0"/>
              <a:cs typeface="Times New Roman" panose="02020603050405020304" pitchFamily="18" charset="0"/>
            </a:endParaRPr>
          </a:p>
          <a:p>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    </a:t>
            </a:r>
            <a:r>
              <a:rPr lang="en-US" b="1">
                <a:solidFill>
                  <a:srgbClr val="0000A0"/>
                </a:solidFill>
                <a:latin typeface="Courier New" panose="02070309020205020404" pitchFamily="49" charset="0"/>
                <a:ea typeface="Calibri" panose="020F0502020204030204" pitchFamily="34" charset="0"/>
                <a:cs typeface="Times New Roman" panose="02020603050405020304" pitchFamily="18" charset="0"/>
              </a:rPr>
              <a:t>double </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get_y </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b="1">
                <a:solidFill>
                  <a:srgbClr val="0000A0"/>
                </a:solidFill>
                <a:latin typeface="Courier New" panose="02070309020205020404" pitchFamily="49" charset="0"/>
                <a:ea typeface="Calibri" panose="020F0502020204030204" pitchFamily="34" charset="0"/>
                <a:cs typeface="Times New Roman" panose="02020603050405020304" pitchFamily="18" charset="0"/>
              </a:rPr>
              <a:t>double </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x</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 </a:t>
            </a:r>
            <a:r>
              <a:rPr lang="en-US" b="1">
                <a:solidFill>
                  <a:srgbClr val="0000A0"/>
                </a:solidFill>
                <a:latin typeface="Courier New" panose="02070309020205020404" pitchFamily="49" charset="0"/>
                <a:ea typeface="Calibri" panose="020F0502020204030204" pitchFamily="34" charset="0"/>
                <a:cs typeface="Times New Roman" panose="02020603050405020304" pitchFamily="18" charset="0"/>
              </a:rPr>
              <a:t>const</a:t>
            </a:r>
            <a:endParaRPr lang="en-US">
              <a:latin typeface="Calibri" panose="020F0502020204030204" pitchFamily="34" charset="0"/>
              <a:ea typeface="Calibri" panose="020F0502020204030204" pitchFamily="34" charset="0"/>
              <a:cs typeface="Times New Roman" panose="02020603050405020304" pitchFamily="18" charset="0"/>
            </a:endParaRPr>
          </a:p>
          <a:p>
            <a:r>
              <a:rPr lang="en-US" b="1">
                <a:solidFill>
                  <a:srgbClr val="0000A0"/>
                </a:solidFill>
                <a:latin typeface="Courier New" panose="02070309020205020404" pitchFamily="49" charset="0"/>
                <a:ea typeface="Calibri" panose="020F0502020204030204" pitchFamily="34" charset="0"/>
                <a:cs typeface="Times New Roman" panose="02020603050405020304" pitchFamily="18" charset="0"/>
              </a:rPr>
              <a:t>    </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endParaRPr lang="en-US">
              <a:latin typeface="Calibri" panose="020F0502020204030204" pitchFamily="34" charset="0"/>
              <a:ea typeface="Calibri" panose="020F0502020204030204" pitchFamily="34" charset="0"/>
              <a:cs typeface="Times New Roman" panose="02020603050405020304" pitchFamily="18" charset="0"/>
            </a:endParaRPr>
          </a:p>
          <a:p>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        </a:t>
            </a:r>
            <a:r>
              <a:rPr lang="en-US" b="1">
                <a:solidFill>
                  <a:srgbClr val="0000A0"/>
                </a:solidFill>
                <a:latin typeface="Courier New" panose="02070309020205020404" pitchFamily="49" charset="0"/>
                <a:ea typeface="Calibri" panose="020F0502020204030204" pitchFamily="34" charset="0"/>
                <a:cs typeface="Times New Roman" panose="02020603050405020304" pitchFamily="18" charset="0"/>
              </a:rPr>
              <a:t>if </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abs </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p</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x </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 </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q</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x</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 &lt; </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EPS</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  </a:t>
            </a:r>
            <a:r>
              <a:rPr lang="en-US" b="1">
                <a:solidFill>
                  <a:srgbClr val="0000A0"/>
                </a:solidFill>
                <a:latin typeface="Courier New" panose="02070309020205020404" pitchFamily="49" charset="0"/>
                <a:ea typeface="Calibri" panose="020F0502020204030204" pitchFamily="34" charset="0"/>
                <a:cs typeface="Times New Roman" panose="02020603050405020304" pitchFamily="18" charset="0"/>
              </a:rPr>
              <a:t>return </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p</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y</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endParaRPr lang="en-US">
              <a:latin typeface="Calibri" panose="020F0502020204030204" pitchFamily="34" charset="0"/>
              <a:ea typeface="Calibri" panose="020F0502020204030204" pitchFamily="34" charset="0"/>
              <a:cs typeface="Times New Roman" panose="02020603050405020304" pitchFamily="18" charset="0"/>
            </a:endParaRPr>
          </a:p>
          <a:p>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        </a:t>
            </a:r>
            <a:r>
              <a:rPr lang="en-US" b="1">
                <a:solidFill>
                  <a:srgbClr val="0000A0"/>
                </a:solidFill>
                <a:latin typeface="Courier New" panose="02070309020205020404" pitchFamily="49" charset="0"/>
                <a:ea typeface="Calibri" panose="020F0502020204030204" pitchFamily="34" charset="0"/>
                <a:cs typeface="Times New Roman" panose="02020603050405020304" pitchFamily="18" charset="0"/>
              </a:rPr>
              <a:t>return </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p</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y </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 (</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q</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y </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 </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p</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y</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 * (</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x </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 </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p</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x</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 / (</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q</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x </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 </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p</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x</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endParaRPr lang="en-US">
              <a:latin typeface="Calibri" panose="020F0502020204030204" pitchFamily="34" charset="0"/>
              <a:ea typeface="Calibri" panose="020F0502020204030204" pitchFamily="34" charset="0"/>
              <a:cs typeface="Times New Roman" panose="02020603050405020304" pitchFamily="18" charset="0"/>
            </a:endParaRPr>
          </a:p>
          <a:p>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    }</a:t>
            </a:r>
            <a:endParaRPr lang="en-US">
              <a:latin typeface="Calibri" panose="020F0502020204030204" pitchFamily="34" charset="0"/>
              <a:ea typeface="Calibri" panose="020F0502020204030204" pitchFamily="34" charset="0"/>
              <a:cs typeface="Times New Roman" panose="02020603050405020304" pitchFamily="18" charset="0"/>
            </a:endParaRPr>
          </a:p>
          <a:p>
            <a:r>
              <a:rPr lang="en-US" smtClean="0">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endParaRPr lang="en-US">
              <a:latin typeface="Calibri" panose="020F0502020204030204" pitchFamily="34" charset="0"/>
              <a:ea typeface="Calibri" panose="020F0502020204030204" pitchFamily="34" charset="0"/>
              <a:cs typeface="Times New Roman" panose="02020603050405020304" pitchFamily="18" charset="0"/>
            </a:endParaRPr>
          </a:p>
          <a:p>
            <a:r>
              <a:rPr lang="en-US" b="1">
                <a:solidFill>
                  <a:srgbClr val="00A000"/>
                </a:solidFill>
                <a:latin typeface="Courier New" panose="02070309020205020404" pitchFamily="49" charset="0"/>
                <a:ea typeface="Calibri" panose="020F0502020204030204" pitchFamily="34" charset="0"/>
                <a:cs typeface="Times New Roman" panose="02020603050405020304" pitchFamily="18" charset="0"/>
              </a:rPr>
              <a:t>vector</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&lt;</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seg</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&gt; </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a</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endParaRPr lang="en-US">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p:cNvPicPr>
            <a:picLocks noChangeAspect="1"/>
          </p:cNvPicPr>
          <p:nvPr/>
        </p:nvPicPr>
        <p:blipFill>
          <a:blip r:embed="rId3"/>
          <a:stretch>
            <a:fillRect/>
          </a:stretch>
        </p:blipFill>
        <p:spPr>
          <a:xfrm>
            <a:off x="154113" y="6376000"/>
            <a:ext cx="1975275" cy="371888"/>
          </a:xfrm>
          <a:prstGeom prst="rect">
            <a:avLst/>
          </a:prstGeom>
        </p:spPr>
      </p:pic>
      <p:pic>
        <p:nvPicPr>
          <p:cNvPr id="6" name="Picture 4" descr="Related imag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267522" y="5729109"/>
            <a:ext cx="798582" cy="10719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9246969"/>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Vertic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arn(inVertical)">
                                      <p:cBhvr>
                                        <p:cTn id="27" dur="500"/>
                                        <p:tgtEl>
                                          <p:spTgt spid="3">
                                            <p:txEl>
                                              <p:pRg st="4" end="4"/>
                                            </p:txEl>
                                          </p:spTgt>
                                        </p:tgtEl>
                                      </p:cBhvr>
                                    </p:animEffect>
                                  </p:childTnLst>
                                </p:cTn>
                              </p:par>
                              <p:par>
                                <p:cTn id="28" presetID="16" presetClass="entr" presetSubtype="21" fill="hold" nodeType="with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barn(inVertical)">
                                      <p:cBhvr>
                                        <p:cTn id="30" dur="500"/>
                                        <p:tgtEl>
                                          <p:spTgt spid="3">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6" presetClass="entr" presetSubtype="21" fill="hold"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barn(inVertical)">
                                      <p:cBhvr>
                                        <p:cTn id="35" dur="500"/>
                                        <p:tgtEl>
                                          <p:spTgt spid="3">
                                            <p:txEl>
                                              <p:pRg st="6" end="6"/>
                                            </p:txEl>
                                          </p:spTgt>
                                        </p:tgtEl>
                                      </p:cBhvr>
                                    </p:animEffect>
                                  </p:childTnLst>
                                </p:cTn>
                              </p:par>
                              <p:par>
                                <p:cTn id="36" presetID="16" presetClass="entr" presetSubtype="21" fill="hold" nodeType="withEffect">
                                  <p:stCondLst>
                                    <p:cond delay="0"/>
                                  </p:stCondLst>
                                  <p:childTnLst>
                                    <p:set>
                                      <p:cBhvr>
                                        <p:cTn id="37" dur="1" fill="hold">
                                          <p:stCondLst>
                                            <p:cond delay="0"/>
                                          </p:stCondLst>
                                        </p:cTn>
                                        <p:tgtEl>
                                          <p:spTgt spid="3">
                                            <p:txEl>
                                              <p:pRg st="7" end="7"/>
                                            </p:txEl>
                                          </p:spTgt>
                                        </p:tgtEl>
                                        <p:attrNameLst>
                                          <p:attrName>style.visibility</p:attrName>
                                        </p:attrNameLst>
                                      </p:cBhvr>
                                      <p:to>
                                        <p:strVal val="visible"/>
                                      </p:to>
                                    </p:set>
                                    <p:animEffect transition="in" filter="barn(inVertical)">
                                      <p:cBhvr>
                                        <p:cTn id="38" dur="500"/>
                                        <p:tgtEl>
                                          <p:spTgt spid="3">
                                            <p:txEl>
                                              <p:pRg st="7" end="7"/>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6" presetClass="entr" presetSubtype="21" fill="hold" nodeType="click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Effect transition="in" filter="barn(inVertical)">
                                      <p:cBhvr>
                                        <p:cTn id="43" dur="500"/>
                                        <p:tgtEl>
                                          <p:spTgt spid="3">
                                            <p:txEl>
                                              <p:pRg st="8" end="8"/>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6" presetClass="entr" presetSubtype="21" fill="hold" nodeType="clickEffect">
                                  <p:stCondLst>
                                    <p:cond delay="0"/>
                                  </p:stCondLst>
                                  <p:childTnLst>
                                    <p:set>
                                      <p:cBhvr>
                                        <p:cTn id="47" dur="1" fill="hold">
                                          <p:stCondLst>
                                            <p:cond delay="0"/>
                                          </p:stCondLst>
                                        </p:cTn>
                                        <p:tgtEl>
                                          <p:spTgt spid="3">
                                            <p:txEl>
                                              <p:pRg st="9" end="9"/>
                                            </p:txEl>
                                          </p:spTgt>
                                        </p:tgtEl>
                                        <p:attrNameLst>
                                          <p:attrName>style.visibility</p:attrName>
                                        </p:attrNameLst>
                                      </p:cBhvr>
                                      <p:to>
                                        <p:strVal val="visible"/>
                                      </p:to>
                                    </p:set>
                                    <p:animEffect transition="in" filter="barn(inVertical)">
                                      <p:cBhvr>
                                        <p:cTn id="48" dur="500"/>
                                        <p:tgtEl>
                                          <p:spTgt spid="3">
                                            <p:txEl>
                                              <p:pRg st="9" end="9"/>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42" presetClass="entr" presetSubtype="0" fill="hold" nodeType="clickEffect">
                                  <p:stCondLst>
                                    <p:cond delay="0"/>
                                  </p:stCondLst>
                                  <p:childTnLst>
                                    <p:set>
                                      <p:cBhvr>
                                        <p:cTn id="52" dur="1" fill="hold">
                                          <p:stCondLst>
                                            <p:cond delay="0"/>
                                          </p:stCondLst>
                                        </p:cTn>
                                        <p:tgtEl>
                                          <p:spTgt spid="3">
                                            <p:txEl>
                                              <p:pRg st="10" end="10"/>
                                            </p:txEl>
                                          </p:spTgt>
                                        </p:tgtEl>
                                        <p:attrNameLst>
                                          <p:attrName>style.visibility</p:attrName>
                                        </p:attrNameLst>
                                      </p:cBhvr>
                                      <p:to>
                                        <p:strVal val="visible"/>
                                      </p:to>
                                    </p:set>
                                    <p:animEffect transition="in" filter="fade">
                                      <p:cBhvr>
                                        <p:cTn id="53" dur="1000"/>
                                        <p:tgtEl>
                                          <p:spTgt spid="3">
                                            <p:txEl>
                                              <p:pRg st="10" end="10"/>
                                            </p:txEl>
                                          </p:spTgt>
                                        </p:tgtEl>
                                      </p:cBhvr>
                                    </p:animEffect>
                                    <p:anim calcmode="lin" valueType="num">
                                      <p:cBhvr>
                                        <p:cTn id="54"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55" dur="1000" fill="hold"/>
                                        <p:tgtEl>
                                          <p:spTgt spid="3">
                                            <p:txEl>
                                              <p:pRg st="10" end="10"/>
                                            </p:txEl>
                                          </p:spTgt>
                                        </p:tgtEl>
                                        <p:attrNameLst>
                                          <p:attrName>ppt_y</p:attrName>
                                        </p:attrNameLst>
                                      </p:cBhvr>
                                      <p:tavLst>
                                        <p:tav tm="0">
                                          <p:val>
                                            <p:strVal val="#ppt_y+.1"/>
                                          </p:val>
                                        </p:tav>
                                        <p:tav tm="100000">
                                          <p:val>
                                            <p:strVal val="#ppt_y"/>
                                          </p:val>
                                        </p:tav>
                                      </p:tavLst>
                                    </p:anim>
                                  </p:childTnLst>
                                </p:cTn>
                              </p:par>
                              <p:par>
                                <p:cTn id="56" presetID="42" presetClass="entr" presetSubtype="0" fill="hold" nodeType="withEffect">
                                  <p:stCondLst>
                                    <p:cond delay="0"/>
                                  </p:stCondLst>
                                  <p:childTnLst>
                                    <p:set>
                                      <p:cBhvr>
                                        <p:cTn id="57" dur="1" fill="hold">
                                          <p:stCondLst>
                                            <p:cond delay="0"/>
                                          </p:stCondLst>
                                        </p:cTn>
                                        <p:tgtEl>
                                          <p:spTgt spid="3">
                                            <p:txEl>
                                              <p:pRg st="11" end="11"/>
                                            </p:txEl>
                                          </p:spTgt>
                                        </p:tgtEl>
                                        <p:attrNameLst>
                                          <p:attrName>style.visibility</p:attrName>
                                        </p:attrNameLst>
                                      </p:cBhvr>
                                      <p:to>
                                        <p:strVal val="visible"/>
                                      </p:to>
                                    </p:set>
                                    <p:animEffect transition="in" filter="fade">
                                      <p:cBhvr>
                                        <p:cTn id="58" dur="1000"/>
                                        <p:tgtEl>
                                          <p:spTgt spid="3">
                                            <p:txEl>
                                              <p:pRg st="11" end="11"/>
                                            </p:txEl>
                                          </p:spTgt>
                                        </p:tgtEl>
                                      </p:cBhvr>
                                    </p:animEffect>
                                    <p:anim calcmode="lin" valueType="num">
                                      <p:cBhvr>
                                        <p:cTn id="59"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60" dur="1000" fill="hold"/>
                                        <p:tgtEl>
                                          <p:spTgt spid="3">
                                            <p:txEl>
                                              <p:pRg st="11" end="11"/>
                                            </p:txEl>
                                          </p:spTgt>
                                        </p:tgtEl>
                                        <p:attrNameLst>
                                          <p:attrName>ppt_y</p:attrName>
                                        </p:attrNameLst>
                                      </p:cBhvr>
                                      <p:tavLst>
                                        <p:tav tm="0">
                                          <p:val>
                                            <p:strVal val="#ppt_y+.1"/>
                                          </p:val>
                                        </p:tav>
                                        <p:tav tm="100000">
                                          <p:val>
                                            <p:strVal val="#ppt_y"/>
                                          </p:val>
                                        </p:tav>
                                      </p:tavLst>
                                    </p:anim>
                                  </p:childTnLst>
                                </p:cTn>
                              </p:par>
                              <p:par>
                                <p:cTn id="61" presetID="42" presetClass="entr" presetSubtype="0" fill="hold" nodeType="withEffect">
                                  <p:stCondLst>
                                    <p:cond delay="0"/>
                                  </p:stCondLst>
                                  <p:childTnLst>
                                    <p:set>
                                      <p:cBhvr>
                                        <p:cTn id="62" dur="1" fill="hold">
                                          <p:stCondLst>
                                            <p:cond delay="0"/>
                                          </p:stCondLst>
                                        </p:cTn>
                                        <p:tgtEl>
                                          <p:spTgt spid="3">
                                            <p:txEl>
                                              <p:pRg st="19" end="19"/>
                                            </p:txEl>
                                          </p:spTgt>
                                        </p:tgtEl>
                                        <p:attrNameLst>
                                          <p:attrName>style.visibility</p:attrName>
                                        </p:attrNameLst>
                                      </p:cBhvr>
                                      <p:to>
                                        <p:strVal val="visible"/>
                                      </p:to>
                                    </p:set>
                                    <p:animEffect transition="in" filter="fade">
                                      <p:cBhvr>
                                        <p:cTn id="63" dur="1000"/>
                                        <p:tgtEl>
                                          <p:spTgt spid="3">
                                            <p:txEl>
                                              <p:pRg st="19" end="19"/>
                                            </p:txEl>
                                          </p:spTgt>
                                        </p:tgtEl>
                                      </p:cBhvr>
                                    </p:animEffect>
                                    <p:anim calcmode="lin" valueType="num">
                                      <p:cBhvr>
                                        <p:cTn id="64" dur="1000" fill="hold"/>
                                        <p:tgtEl>
                                          <p:spTgt spid="3">
                                            <p:txEl>
                                              <p:pRg st="19" end="19"/>
                                            </p:txEl>
                                          </p:spTgt>
                                        </p:tgtEl>
                                        <p:attrNameLst>
                                          <p:attrName>ppt_x</p:attrName>
                                        </p:attrNameLst>
                                      </p:cBhvr>
                                      <p:tavLst>
                                        <p:tav tm="0">
                                          <p:val>
                                            <p:strVal val="#ppt_x"/>
                                          </p:val>
                                        </p:tav>
                                        <p:tav tm="100000">
                                          <p:val>
                                            <p:strVal val="#ppt_x"/>
                                          </p:val>
                                        </p:tav>
                                      </p:tavLst>
                                    </p:anim>
                                    <p:anim calcmode="lin" valueType="num">
                                      <p:cBhvr>
                                        <p:cTn id="65" dur="1000" fill="hold"/>
                                        <p:tgtEl>
                                          <p:spTgt spid="3">
                                            <p:txEl>
                                              <p:pRg st="19" end="19"/>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16" presetClass="entr" presetSubtype="21" fill="hold" nodeType="clickEffect">
                                  <p:stCondLst>
                                    <p:cond delay="0"/>
                                  </p:stCondLst>
                                  <p:childTnLst>
                                    <p:set>
                                      <p:cBhvr>
                                        <p:cTn id="69" dur="1" fill="hold">
                                          <p:stCondLst>
                                            <p:cond delay="0"/>
                                          </p:stCondLst>
                                        </p:cTn>
                                        <p:tgtEl>
                                          <p:spTgt spid="3">
                                            <p:txEl>
                                              <p:pRg st="12" end="12"/>
                                            </p:txEl>
                                          </p:spTgt>
                                        </p:tgtEl>
                                        <p:attrNameLst>
                                          <p:attrName>style.visibility</p:attrName>
                                        </p:attrNameLst>
                                      </p:cBhvr>
                                      <p:to>
                                        <p:strVal val="visible"/>
                                      </p:to>
                                    </p:set>
                                    <p:animEffect transition="in" filter="barn(inVertical)">
                                      <p:cBhvr>
                                        <p:cTn id="70" dur="500"/>
                                        <p:tgtEl>
                                          <p:spTgt spid="3">
                                            <p:txEl>
                                              <p:pRg st="12" end="12"/>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16" presetClass="entr" presetSubtype="21" fill="hold" nodeType="clickEffect">
                                  <p:stCondLst>
                                    <p:cond delay="0"/>
                                  </p:stCondLst>
                                  <p:childTnLst>
                                    <p:set>
                                      <p:cBhvr>
                                        <p:cTn id="74" dur="1" fill="hold">
                                          <p:stCondLst>
                                            <p:cond delay="0"/>
                                          </p:stCondLst>
                                        </p:cTn>
                                        <p:tgtEl>
                                          <p:spTgt spid="3">
                                            <p:txEl>
                                              <p:pRg st="13" end="13"/>
                                            </p:txEl>
                                          </p:spTgt>
                                        </p:tgtEl>
                                        <p:attrNameLst>
                                          <p:attrName>style.visibility</p:attrName>
                                        </p:attrNameLst>
                                      </p:cBhvr>
                                      <p:to>
                                        <p:strVal val="visible"/>
                                      </p:to>
                                    </p:set>
                                    <p:animEffect transition="in" filter="barn(inVertical)">
                                      <p:cBhvr>
                                        <p:cTn id="75" dur="500"/>
                                        <p:tgtEl>
                                          <p:spTgt spid="3">
                                            <p:txEl>
                                              <p:pRg st="13" end="13"/>
                                            </p:txEl>
                                          </p:spTgt>
                                        </p:tgtEl>
                                      </p:cBhvr>
                                    </p:animEffect>
                                  </p:childTnLst>
                                </p:cTn>
                              </p:par>
                            </p:childTnLst>
                          </p:cTn>
                        </p:par>
                      </p:childTnLst>
                    </p:cTn>
                  </p:par>
                  <p:par>
                    <p:cTn id="76" fill="hold">
                      <p:stCondLst>
                        <p:cond delay="indefinite"/>
                      </p:stCondLst>
                      <p:childTnLst>
                        <p:par>
                          <p:cTn id="77" fill="hold">
                            <p:stCondLst>
                              <p:cond delay="0"/>
                            </p:stCondLst>
                            <p:childTnLst>
                              <p:par>
                                <p:cTn id="78" presetID="2" presetClass="entr" presetSubtype="4" fill="hold" nodeType="clickEffect">
                                  <p:stCondLst>
                                    <p:cond delay="0"/>
                                  </p:stCondLst>
                                  <p:childTnLst>
                                    <p:set>
                                      <p:cBhvr>
                                        <p:cTn id="79" dur="1" fill="hold">
                                          <p:stCondLst>
                                            <p:cond delay="0"/>
                                          </p:stCondLst>
                                        </p:cTn>
                                        <p:tgtEl>
                                          <p:spTgt spid="3">
                                            <p:txEl>
                                              <p:pRg st="14" end="14"/>
                                            </p:txEl>
                                          </p:spTgt>
                                        </p:tgtEl>
                                        <p:attrNameLst>
                                          <p:attrName>style.visibility</p:attrName>
                                        </p:attrNameLst>
                                      </p:cBhvr>
                                      <p:to>
                                        <p:strVal val="visible"/>
                                      </p:to>
                                    </p:set>
                                    <p:anim calcmode="lin" valueType="num">
                                      <p:cBhvr additive="base">
                                        <p:cTn id="80" dur="500" fill="hold"/>
                                        <p:tgtEl>
                                          <p:spTgt spid="3">
                                            <p:txEl>
                                              <p:pRg st="14" end="14"/>
                                            </p:txEl>
                                          </p:spTgt>
                                        </p:tgtEl>
                                        <p:attrNameLst>
                                          <p:attrName>ppt_x</p:attrName>
                                        </p:attrNameLst>
                                      </p:cBhvr>
                                      <p:tavLst>
                                        <p:tav tm="0">
                                          <p:val>
                                            <p:strVal val="#ppt_x"/>
                                          </p:val>
                                        </p:tav>
                                        <p:tav tm="100000">
                                          <p:val>
                                            <p:strVal val="#ppt_x"/>
                                          </p:val>
                                        </p:tav>
                                      </p:tavLst>
                                    </p:anim>
                                    <p:anim calcmode="lin" valueType="num">
                                      <p:cBhvr additive="base">
                                        <p:cTn id="81" dur="500" fill="hold"/>
                                        <p:tgtEl>
                                          <p:spTgt spid="3">
                                            <p:txEl>
                                              <p:pRg st="14" end="14"/>
                                            </p:txEl>
                                          </p:spTgt>
                                        </p:tgtEl>
                                        <p:attrNameLst>
                                          <p:attrName>ppt_y</p:attrName>
                                        </p:attrNameLst>
                                      </p:cBhvr>
                                      <p:tavLst>
                                        <p:tav tm="0">
                                          <p:val>
                                            <p:strVal val="1+#ppt_h/2"/>
                                          </p:val>
                                        </p:tav>
                                        <p:tav tm="100000">
                                          <p:val>
                                            <p:strVal val="#ppt_y"/>
                                          </p:val>
                                        </p:tav>
                                      </p:tavLst>
                                    </p:anim>
                                  </p:childTnLst>
                                </p:cTn>
                              </p:par>
                              <p:par>
                                <p:cTn id="82" presetID="2" presetClass="entr" presetSubtype="4" fill="hold" nodeType="withEffect">
                                  <p:stCondLst>
                                    <p:cond delay="0"/>
                                  </p:stCondLst>
                                  <p:childTnLst>
                                    <p:set>
                                      <p:cBhvr>
                                        <p:cTn id="83" dur="1" fill="hold">
                                          <p:stCondLst>
                                            <p:cond delay="0"/>
                                          </p:stCondLst>
                                        </p:cTn>
                                        <p:tgtEl>
                                          <p:spTgt spid="3">
                                            <p:txEl>
                                              <p:pRg st="15" end="15"/>
                                            </p:txEl>
                                          </p:spTgt>
                                        </p:tgtEl>
                                        <p:attrNameLst>
                                          <p:attrName>style.visibility</p:attrName>
                                        </p:attrNameLst>
                                      </p:cBhvr>
                                      <p:to>
                                        <p:strVal val="visible"/>
                                      </p:to>
                                    </p:set>
                                    <p:anim calcmode="lin" valueType="num">
                                      <p:cBhvr additive="base">
                                        <p:cTn id="84" dur="500" fill="hold"/>
                                        <p:tgtEl>
                                          <p:spTgt spid="3">
                                            <p:txEl>
                                              <p:pRg st="15" end="15"/>
                                            </p:txEl>
                                          </p:spTgt>
                                        </p:tgtEl>
                                        <p:attrNameLst>
                                          <p:attrName>ppt_x</p:attrName>
                                        </p:attrNameLst>
                                      </p:cBhvr>
                                      <p:tavLst>
                                        <p:tav tm="0">
                                          <p:val>
                                            <p:strVal val="#ppt_x"/>
                                          </p:val>
                                        </p:tav>
                                        <p:tav tm="100000">
                                          <p:val>
                                            <p:strVal val="#ppt_x"/>
                                          </p:val>
                                        </p:tav>
                                      </p:tavLst>
                                    </p:anim>
                                    <p:anim calcmode="lin" valueType="num">
                                      <p:cBhvr additive="base">
                                        <p:cTn id="85" dur="500" fill="hold"/>
                                        <p:tgtEl>
                                          <p:spTgt spid="3">
                                            <p:txEl>
                                              <p:pRg st="15" end="15"/>
                                            </p:txEl>
                                          </p:spTgt>
                                        </p:tgtEl>
                                        <p:attrNameLst>
                                          <p:attrName>ppt_y</p:attrName>
                                        </p:attrNameLst>
                                      </p:cBhvr>
                                      <p:tavLst>
                                        <p:tav tm="0">
                                          <p:val>
                                            <p:strVal val="1+#ppt_h/2"/>
                                          </p:val>
                                        </p:tav>
                                        <p:tav tm="100000">
                                          <p:val>
                                            <p:strVal val="#ppt_y"/>
                                          </p:val>
                                        </p:tav>
                                      </p:tavLst>
                                    </p:anim>
                                  </p:childTnLst>
                                </p:cTn>
                              </p:par>
                              <p:par>
                                <p:cTn id="86" presetID="2" presetClass="entr" presetSubtype="4" fill="hold" nodeType="withEffect">
                                  <p:stCondLst>
                                    <p:cond delay="0"/>
                                  </p:stCondLst>
                                  <p:childTnLst>
                                    <p:set>
                                      <p:cBhvr>
                                        <p:cTn id="87" dur="1" fill="hold">
                                          <p:stCondLst>
                                            <p:cond delay="0"/>
                                          </p:stCondLst>
                                        </p:cTn>
                                        <p:tgtEl>
                                          <p:spTgt spid="3">
                                            <p:txEl>
                                              <p:pRg st="18" end="18"/>
                                            </p:txEl>
                                          </p:spTgt>
                                        </p:tgtEl>
                                        <p:attrNameLst>
                                          <p:attrName>style.visibility</p:attrName>
                                        </p:attrNameLst>
                                      </p:cBhvr>
                                      <p:to>
                                        <p:strVal val="visible"/>
                                      </p:to>
                                    </p:set>
                                    <p:anim calcmode="lin" valueType="num">
                                      <p:cBhvr additive="base">
                                        <p:cTn id="88" dur="500" fill="hold"/>
                                        <p:tgtEl>
                                          <p:spTgt spid="3">
                                            <p:txEl>
                                              <p:pRg st="18" end="18"/>
                                            </p:txEl>
                                          </p:spTgt>
                                        </p:tgtEl>
                                        <p:attrNameLst>
                                          <p:attrName>ppt_x</p:attrName>
                                        </p:attrNameLst>
                                      </p:cBhvr>
                                      <p:tavLst>
                                        <p:tav tm="0">
                                          <p:val>
                                            <p:strVal val="#ppt_x"/>
                                          </p:val>
                                        </p:tav>
                                        <p:tav tm="100000">
                                          <p:val>
                                            <p:strVal val="#ppt_x"/>
                                          </p:val>
                                        </p:tav>
                                      </p:tavLst>
                                    </p:anim>
                                    <p:anim calcmode="lin" valueType="num">
                                      <p:cBhvr additive="base">
                                        <p:cTn id="89" dur="500" fill="hold"/>
                                        <p:tgtEl>
                                          <p:spTgt spid="3">
                                            <p:txEl>
                                              <p:pRg st="18" end="18"/>
                                            </p:txEl>
                                          </p:spTgt>
                                        </p:tgtEl>
                                        <p:attrNameLst>
                                          <p:attrName>ppt_y</p:attrName>
                                        </p:attrNameLst>
                                      </p:cBhvr>
                                      <p:tavLst>
                                        <p:tav tm="0">
                                          <p:val>
                                            <p:strVal val="1+#ppt_h/2"/>
                                          </p:val>
                                        </p:tav>
                                        <p:tav tm="100000">
                                          <p:val>
                                            <p:strVal val="#ppt_y"/>
                                          </p:val>
                                        </p:tav>
                                      </p:tavLst>
                                    </p:anim>
                                  </p:childTnLst>
                                </p:cTn>
                              </p:par>
                            </p:childTnLst>
                          </p:cTn>
                        </p:par>
                      </p:childTnLst>
                    </p:cTn>
                  </p:par>
                  <p:par>
                    <p:cTn id="90" fill="hold">
                      <p:stCondLst>
                        <p:cond delay="indefinite"/>
                      </p:stCondLst>
                      <p:childTnLst>
                        <p:par>
                          <p:cTn id="91" fill="hold">
                            <p:stCondLst>
                              <p:cond delay="0"/>
                            </p:stCondLst>
                            <p:childTnLst>
                              <p:par>
                                <p:cTn id="92" presetID="21" presetClass="entr" presetSubtype="1" fill="hold" nodeType="clickEffect">
                                  <p:stCondLst>
                                    <p:cond delay="0"/>
                                  </p:stCondLst>
                                  <p:childTnLst>
                                    <p:set>
                                      <p:cBhvr>
                                        <p:cTn id="93" dur="1" fill="hold">
                                          <p:stCondLst>
                                            <p:cond delay="0"/>
                                          </p:stCondLst>
                                        </p:cTn>
                                        <p:tgtEl>
                                          <p:spTgt spid="3">
                                            <p:txEl>
                                              <p:pRg st="16" end="16"/>
                                            </p:txEl>
                                          </p:spTgt>
                                        </p:tgtEl>
                                        <p:attrNameLst>
                                          <p:attrName>style.visibility</p:attrName>
                                        </p:attrNameLst>
                                      </p:cBhvr>
                                      <p:to>
                                        <p:strVal val="visible"/>
                                      </p:to>
                                    </p:set>
                                    <p:animEffect transition="in" filter="wheel(1)">
                                      <p:cBhvr>
                                        <p:cTn id="94" dur="2000"/>
                                        <p:tgtEl>
                                          <p:spTgt spid="3">
                                            <p:txEl>
                                              <p:pRg st="16" end="16"/>
                                            </p:txEl>
                                          </p:spTgt>
                                        </p:tgtEl>
                                      </p:cBhvr>
                                    </p:animEffect>
                                  </p:childTnLst>
                                </p:cTn>
                              </p:par>
                            </p:childTnLst>
                          </p:cTn>
                        </p:par>
                      </p:childTnLst>
                    </p:cTn>
                  </p:par>
                  <p:par>
                    <p:cTn id="95" fill="hold">
                      <p:stCondLst>
                        <p:cond delay="indefinite"/>
                      </p:stCondLst>
                      <p:childTnLst>
                        <p:par>
                          <p:cTn id="96" fill="hold">
                            <p:stCondLst>
                              <p:cond delay="0"/>
                            </p:stCondLst>
                            <p:childTnLst>
                              <p:par>
                                <p:cTn id="97" presetID="21" presetClass="entr" presetSubtype="1" fill="hold" nodeType="clickEffect">
                                  <p:stCondLst>
                                    <p:cond delay="0"/>
                                  </p:stCondLst>
                                  <p:childTnLst>
                                    <p:set>
                                      <p:cBhvr>
                                        <p:cTn id="98" dur="1" fill="hold">
                                          <p:stCondLst>
                                            <p:cond delay="0"/>
                                          </p:stCondLst>
                                        </p:cTn>
                                        <p:tgtEl>
                                          <p:spTgt spid="3">
                                            <p:txEl>
                                              <p:pRg st="17" end="17"/>
                                            </p:txEl>
                                          </p:spTgt>
                                        </p:tgtEl>
                                        <p:attrNameLst>
                                          <p:attrName>style.visibility</p:attrName>
                                        </p:attrNameLst>
                                      </p:cBhvr>
                                      <p:to>
                                        <p:strVal val="visible"/>
                                      </p:to>
                                    </p:set>
                                    <p:animEffect transition="in" filter="wheel(1)">
                                      <p:cBhvr>
                                        <p:cTn id="99" dur="2000"/>
                                        <p:tgtEl>
                                          <p:spTgt spid="3">
                                            <p:txEl>
                                              <p:pRg st="17" end="17"/>
                                            </p:txEl>
                                          </p:spTgt>
                                        </p:tgtEl>
                                      </p:cBhvr>
                                    </p:animEffect>
                                  </p:childTnLst>
                                </p:cTn>
                              </p:par>
                            </p:childTnLst>
                          </p:cTn>
                        </p:par>
                      </p:childTnLst>
                    </p:cTn>
                  </p:par>
                  <p:par>
                    <p:cTn id="100" fill="hold">
                      <p:stCondLst>
                        <p:cond delay="indefinite"/>
                      </p:stCondLst>
                      <p:childTnLst>
                        <p:par>
                          <p:cTn id="101" fill="hold">
                            <p:stCondLst>
                              <p:cond delay="0"/>
                            </p:stCondLst>
                            <p:childTnLst>
                              <p:par>
                                <p:cTn id="102" presetID="16" presetClass="entr" presetSubtype="21" fill="hold" nodeType="clickEffect">
                                  <p:stCondLst>
                                    <p:cond delay="0"/>
                                  </p:stCondLst>
                                  <p:childTnLst>
                                    <p:set>
                                      <p:cBhvr>
                                        <p:cTn id="103" dur="1" fill="hold">
                                          <p:stCondLst>
                                            <p:cond delay="0"/>
                                          </p:stCondLst>
                                        </p:cTn>
                                        <p:tgtEl>
                                          <p:spTgt spid="3">
                                            <p:txEl>
                                              <p:pRg st="20" end="20"/>
                                            </p:txEl>
                                          </p:spTgt>
                                        </p:tgtEl>
                                        <p:attrNameLst>
                                          <p:attrName>style.visibility</p:attrName>
                                        </p:attrNameLst>
                                      </p:cBhvr>
                                      <p:to>
                                        <p:strVal val="visible"/>
                                      </p:to>
                                    </p:set>
                                    <p:animEffect transition="in" filter="barn(inVertical)">
                                      <p:cBhvr>
                                        <p:cTn id="104" dur="500"/>
                                        <p:tgtEl>
                                          <p:spTgt spid="3">
                                            <p:txEl>
                                              <p:pRg st="20" end="20"/>
                                            </p:txEl>
                                          </p:spTgt>
                                        </p:tgtEl>
                                      </p:cBhvr>
                                    </p:animEffect>
                                  </p:childTnLst>
                                </p:cTn>
                              </p:par>
                            </p:childTnLst>
                          </p:cTn>
                        </p:par>
                      </p:childTnLst>
                    </p:cTn>
                  </p:par>
                  <p:par>
                    <p:cTn id="105" fill="hold">
                      <p:stCondLst>
                        <p:cond delay="indefinite"/>
                      </p:stCondLst>
                      <p:childTnLst>
                        <p:par>
                          <p:cTn id="106" fill="hold">
                            <p:stCondLst>
                              <p:cond delay="0"/>
                            </p:stCondLst>
                            <p:childTnLst>
                              <p:par>
                                <p:cTn id="107" presetID="53" presetClass="entr" presetSubtype="16" fill="hold" nodeType="clickEffect">
                                  <p:stCondLst>
                                    <p:cond delay="0"/>
                                  </p:stCondLst>
                                  <p:childTnLst>
                                    <p:set>
                                      <p:cBhvr>
                                        <p:cTn id="108" dur="1" fill="hold">
                                          <p:stCondLst>
                                            <p:cond delay="0"/>
                                          </p:stCondLst>
                                        </p:cTn>
                                        <p:tgtEl>
                                          <p:spTgt spid="6"/>
                                        </p:tgtEl>
                                        <p:attrNameLst>
                                          <p:attrName>style.visibility</p:attrName>
                                        </p:attrNameLst>
                                      </p:cBhvr>
                                      <p:to>
                                        <p:strVal val="visible"/>
                                      </p:to>
                                    </p:set>
                                    <p:anim calcmode="lin" valueType="num">
                                      <p:cBhvr>
                                        <p:cTn id="109" dur="500" fill="hold"/>
                                        <p:tgtEl>
                                          <p:spTgt spid="6"/>
                                        </p:tgtEl>
                                        <p:attrNameLst>
                                          <p:attrName>ppt_w</p:attrName>
                                        </p:attrNameLst>
                                      </p:cBhvr>
                                      <p:tavLst>
                                        <p:tav tm="0">
                                          <p:val>
                                            <p:fltVal val="0"/>
                                          </p:val>
                                        </p:tav>
                                        <p:tav tm="100000">
                                          <p:val>
                                            <p:strVal val="#ppt_w"/>
                                          </p:val>
                                        </p:tav>
                                      </p:tavLst>
                                    </p:anim>
                                    <p:anim calcmode="lin" valueType="num">
                                      <p:cBhvr>
                                        <p:cTn id="110" dur="500" fill="hold"/>
                                        <p:tgtEl>
                                          <p:spTgt spid="6"/>
                                        </p:tgtEl>
                                        <p:attrNameLst>
                                          <p:attrName>ppt_h</p:attrName>
                                        </p:attrNameLst>
                                      </p:cBhvr>
                                      <p:tavLst>
                                        <p:tav tm="0">
                                          <p:val>
                                            <p:fltVal val="0"/>
                                          </p:val>
                                        </p:tav>
                                        <p:tav tm="100000">
                                          <p:val>
                                            <p:strVal val="#ppt_h"/>
                                          </p:val>
                                        </p:tav>
                                      </p:tavLst>
                                    </p:anim>
                                    <p:animEffect transition="in" filter="fade">
                                      <p:cBhvr>
                                        <p:cTn id="11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bg>
      <p:bgPr>
        <a:gradFill flip="none" rotWithShape="1">
          <a:gsLst>
            <a:gs pos="2000">
              <a:srgbClr val="BFFDDA"/>
            </a:gs>
            <a:gs pos="59000">
              <a:schemeClr val="accent3">
                <a:lumMod val="0"/>
                <a:lumOff val="100000"/>
              </a:schemeClr>
            </a:gs>
            <a:gs pos="100000">
              <a:schemeClr val="accent3">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31604" y="168575"/>
            <a:ext cx="5726986" cy="650292"/>
          </a:xfrm>
        </p:spPr>
        <p:txBody>
          <a:bodyPr>
            <a:normAutofit/>
            <a:scene3d>
              <a:camera prst="orthographicFront"/>
              <a:lightRig rig="harsh" dir="t"/>
            </a:scene3d>
            <a:sp3d extrusionH="57150" prstMaterial="matte">
              <a:bevelT w="63500" h="12700" prst="angle"/>
              <a:contourClr>
                <a:schemeClr val="bg1">
                  <a:lumMod val="65000"/>
                </a:schemeClr>
              </a:contourClr>
            </a:sp3d>
          </a:bodyPr>
          <a:lstStyle/>
          <a:p>
            <a:r>
              <a:rPr lang="en-US" sz="2400" b="1" cap="none" smtClean="0">
                <a:ln/>
                <a:solidFill>
                  <a:schemeClr val="accent3"/>
                </a:solidFill>
                <a:latin typeface="Arial" panose="020B0604020202020204" pitchFamily="34" charset="0"/>
                <a:cs typeface="Arial" panose="020B0604020202020204" pitchFamily="34" charset="0"/>
              </a:rPr>
              <a:t>ĐƯỜNG THẲNG QUÉT </a:t>
            </a:r>
            <a:r>
              <a:rPr lang="en-US" sz="2400" b="1" i="1" cap="none" smtClean="0">
                <a:ln/>
                <a:solidFill>
                  <a:schemeClr val="bg1">
                    <a:lumMod val="65000"/>
                  </a:schemeClr>
                </a:solidFill>
                <a:latin typeface="Arial" panose="020B0604020202020204" pitchFamily="34" charset="0"/>
                <a:cs typeface="Arial" panose="020B0604020202020204" pitchFamily="34" charset="0"/>
              </a:rPr>
              <a:t>(tiếp)</a:t>
            </a:r>
            <a:endParaRPr lang="en-US" sz="2400" b="1" i="1" cap="none">
              <a:ln/>
              <a:solidFill>
                <a:schemeClr val="bg1">
                  <a:lumMod val="65000"/>
                </a:schemeClr>
              </a:solidFill>
              <a:effectLst>
                <a:reflection blurRad="6350" stA="55000" endA="300" endPos="45500" dir="5400000" sy="-100000" algn="bl" rotWithShape="0"/>
              </a:effectLst>
              <a:latin typeface="Arial" panose="020B0604020202020204" pitchFamily="34" charset="0"/>
              <a:cs typeface="Arial" panose="020B0604020202020204" pitchFamily="34" charset="0"/>
            </a:endParaRPr>
          </a:p>
        </p:txBody>
      </p:sp>
      <p:sp>
        <p:nvSpPr>
          <p:cNvPr id="14" name="TextBox 13"/>
          <p:cNvSpPr txBox="1"/>
          <p:nvPr/>
        </p:nvSpPr>
        <p:spPr>
          <a:xfrm>
            <a:off x="10501346" y="6464188"/>
            <a:ext cx="1245854" cy="338554"/>
          </a:xfrm>
          <a:prstGeom prst="rect">
            <a:avLst/>
          </a:prstGeom>
          <a:noFill/>
        </p:spPr>
        <p:txBody>
          <a:bodyPr wrap="none" rtlCol="0">
            <a:spAutoFit/>
          </a:bodyPr>
          <a:lstStyle/>
          <a:p>
            <a:r>
              <a:rPr lang="en-US" sz="1600" b="1" smtClean="0">
                <a:ln/>
                <a:solidFill>
                  <a:schemeClr val="accent4">
                    <a:lumMod val="75000"/>
                  </a:schemeClr>
                </a:solidFill>
                <a:latin typeface="Arial" panose="020B0604020202020204" pitchFamily="34" charset="0"/>
                <a:cs typeface="Arial" panose="020B0604020202020204" pitchFamily="34" charset="0"/>
              </a:rPr>
              <a:t>Sweep </a:t>
            </a:r>
            <a:r>
              <a:rPr lang="en-US" sz="1600" b="1">
                <a:ln/>
                <a:solidFill>
                  <a:schemeClr val="accent4">
                    <a:lumMod val="75000"/>
                  </a:schemeClr>
                </a:solidFill>
                <a:latin typeface="Arial" panose="020B0604020202020204" pitchFamily="34" charset="0"/>
                <a:cs typeface="Arial" panose="020B0604020202020204" pitchFamily="34" charset="0"/>
              </a:rPr>
              <a:t>line</a:t>
            </a:r>
            <a:endParaRPr lang="en-US" sz="1600">
              <a:solidFill>
                <a:schemeClr val="accent4">
                  <a:lumMod val="75000"/>
                </a:schemeClr>
              </a:solidFill>
            </a:endParaRPr>
          </a:p>
        </p:txBody>
      </p:sp>
      <p:sp>
        <p:nvSpPr>
          <p:cNvPr id="3" name="Rectangle 2"/>
          <p:cNvSpPr/>
          <p:nvPr/>
        </p:nvSpPr>
        <p:spPr>
          <a:xfrm>
            <a:off x="1079521" y="990434"/>
            <a:ext cx="10044752" cy="5632311"/>
          </a:xfrm>
          <a:prstGeom prst="rect">
            <a:avLst/>
          </a:prstGeom>
        </p:spPr>
        <p:txBody>
          <a:bodyPr wrap="square">
            <a:spAutoFit/>
          </a:bodyPr>
          <a:lstStyle/>
          <a:p>
            <a:r>
              <a:rPr lang="en-US" b="1">
                <a:solidFill>
                  <a:srgbClr val="0000A0"/>
                </a:solidFill>
                <a:latin typeface="Courier New" panose="02070309020205020404" pitchFamily="49" charset="0"/>
                <a:ea typeface="Calibri" panose="020F0502020204030204" pitchFamily="34" charset="0"/>
                <a:cs typeface="Times New Roman" panose="02020603050405020304" pitchFamily="18" charset="0"/>
              </a:rPr>
              <a:t>inline bool </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intersect1d </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b="1">
                <a:solidFill>
                  <a:srgbClr val="0000A0"/>
                </a:solidFill>
                <a:latin typeface="Courier New" panose="02070309020205020404" pitchFamily="49" charset="0"/>
                <a:ea typeface="Calibri" panose="020F0502020204030204" pitchFamily="34" charset="0"/>
                <a:cs typeface="Times New Roman" panose="02020603050405020304" pitchFamily="18" charset="0"/>
              </a:rPr>
              <a:t>double </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l1</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 </a:t>
            </a:r>
            <a:r>
              <a:rPr lang="en-US" b="1">
                <a:solidFill>
                  <a:srgbClr val="0000A0"/>
                </a:solidFill>
                <a:latin typeface="Courier New" panose="02070309020205020404" pitchFamily="49" charset="0"/>
                <a:ea typeface="Calibri" panose="020F0502020204030204" pitchFamily="34" charset="0"/>
                <a:cs typeface="Times New Roman" panose="02020603050405020304" pitchFamily="18" charset="0"/>
              </a:rPr>
              <a:t>double </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r1</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 </a:t>
            </a:r>
            <a:r>
              <a:rPr lang="en-US" b="1">
                <a:solidFill>
                  <a:srgbClr val="0000A0"/>
                </a:solidFill>
                <a:latin typeface="Courier New" panose="02070309020205020404" pitchFamily="49" charset="0"/>
                <a:ea typeface="Calibri" panose="020F0502020204030204" pitchFamily="34" charset="0"/>
                <a:cs typeface="Times New Roman" panose="02020603050405020304" pitchFamily="18" charset="0"/>
              </a:rPr>
              <a:t>double </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l2</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 </a:t>
            </a:r>
            <a:r>
              <a:rPr lang="en-US" b="1">
                <a:solidFill>
                  <a:srgbClr val="0000A0"/>
                </a:solidFill>
                <a:latin typeface="Courier New" panose="02070309020205020404" pitchFamily="49" charset="0"/>
                <a:ea typeface="Calibri" panose="020F0502020204030204" pitchFamily="34" charset="0"/>
                <a:cs typeface="Times New Roman" panose="02020603050405020304" pitchFamily="18" charset="0"/>
              </a:rPr>
              <a:t>double </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r2</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endParaRPr lang="en-US" sz="2400">
              <a:latin typeface="Calibri" panose="020F0502020204030204" pitchFamily="34" charset="0"/>
              <a:ea typeface="Calibri" panose="020F0502020204030204" pitchFamily="34" charset="0"/>
              <a:cs typeface="Times New Roman" panose="02020603050405020304" pitchFamily="18" charset="0"/>
            </a:endParaRPr>
          </a:p>
          <a:p>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endParaRPr lang="en-US" sz="2400">
              <a:latin typeface="Calibri" panose="020F0502020204030204" pitchFamily="34" charset="0"/>
              <a:ea typeface="Calibri" panose="020F0502020204030204" pitchFamily="34" charset="0"/>
              <a:cs typeface="Times New Roman" panose="02020603050405020304" pitchFamily="18" charset="0"/>
            </a:endParaRPr>
          </a:p>
          <a:p>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    </a:t>
            </a:r>
            <a:r>
              <a:rPr lang="en-US" b="1">
                <a:solidFill>
                  <a:srgbClr val="0000A0"/>
                </a:solidFill>
                <a:latin typeface="Courier New" panose="02070309020205020404" pitchFamily="49" charset="0"/>
                <a:ea typeface="Calibri" panose="020F0502020204030204" pitchFamily="34" charset="0"/>
                <a:cs typeface="Times New Roman" panose="02020603050405020304" pitchFamily="18" charset="0"/>
              </a:rPr>
              <a:t>if </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l1 </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&gt; </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r1</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  </a:t>
            </a:r>
            <a:r>
              <a:rPr lang="en-US" b="1">
                <a:solidFill>
                  <a:srgbClr val="00A000"/>
                </a:solidFill>
                <a:latin typeface="Courier New" panose="02070309020205020404" pitchFamily="49" charset="0"/>
                <a:ea typeface="Calibri" panose="020F0502020204030204" pitchFamily="34" charset="0"/>
                <a:cs typeface="Times New Roman" panose="02020603050405020304" pitchFamily="18" charset="0"/>
              </a:rPr>
              <a:t>swap </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l1</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 </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r1</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endParaRPr lang="en-US" sz="2400">
              <a:latin typeface="Calibri" panose="020F0502020204030204" pitchFamily="34" charset="0"/>
              <a:ea typeface="Calibri" panose="020F0502020204030204" pitchFamily="34" charset="0"/>
              <a:cs typeface="Times New Roman" panose="02020603050405020304" pitchFamily="18" charset="0"/>
            </a:endParaRPr>
          </a:p>
          <a:p>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    </a:t>
            </a:r>
            <a:r>
              <a:rPr lang="en-US" b="1">
                <a:solidFill>
                  <a:srgbClr val="0000A0"/>
                </a:solidFill>
                <a:latin typeface="Courier New" panose="02070309020205020404" pitchFamily="49" charset="0"/>
                <a:ea typeface="Calibri" panose="020F0502020204030204" pitchFamily="34" charset="0"/>
                <a:cs typeface="Times New Roman" panose="02020603050405020304" pitchFamily="18" charset="0"/>
              </a:rPr>
              <a:t>if </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l2 </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&gt; </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r2</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  </a:t>
            </a:r>
            <a:r>
              <a:rPr lang="en-US" b="1">
                <a:solidFill>
                  <a:srgbClr val="00A000"/>
                </a:solidFill>
                <a:latin typeface="Courier New" panose="02070309020205020404" pitchFamily="49" charset="0"/>
                <a:ea typeface="Calibri" panose="020F0502020204030204" pitchFamily="34" charset="0"/>
                <a:cs typeface="Times New Roman" panose="02020603050405020304" pitchFamily="18" charset="0"/>
              </a:rPr>
              <a:t>swap </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l2</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 </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r2</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endParaRPr lang="en-US" sz="2400">
              <a:latin typeface="Calibri" panose="020F0502020204030204" pitchFamily="34" charset="0"/>
              <a:ea typeface="Calibri" panose="020F0502020204030204" pitchFamily="34" charset="0"/>
              <a:cs typeface="Times New Roman" panose="02020603050405020304" pitchFamily="18" charset="0"/>
            </a:endParaRPr>
          </a:p>
          <a:p>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    </a:t>
            </a:r>
            <a:r>
              <a:rPr lang="en-US" b="1">
                <a:solidFill>
                  <a:srgbClr val="0000A0"/>
                </a:solidFill>
                <a:latin typeface="Courier New" panose="02070309020205020404" pitchFamily="49" charset="0"/>
                <a:ea typeface="Calibri" panose="020F0502020204030204" pitchFamily="34" charset="0"/>
                <a:cs typeface="Times New Roman" panose="02020603050405020304" pitchFamily="18" charset="0"/>
              </a:rPr>
              <a:t>return </a:t>
            </a:r>
            <a:r>
              <a:rPr lang="en-US" b="1">
                <a:solidFill>
                  <a:srgbClr val="00A000"/>
                </a:solidFill>
                <a:latin typeface="Courier New" panose="02070309020205020404" pitchFamily="49" charset="0"/>
                <a:ea typeface="Calibri" panose="020F0502020204030204" pitchFamily="34" charset="0"/>
                <a:cs typeface="Times New Roman" panose="02020603050405020304" pitchFamily="18" charset="0"/>
              </a:rPr>
              <a:t>max </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l1</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 </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l2</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 &lt;= </a:t>
            </a:r>
            <a:r>
              <a:rPr lang="en-US" b="1">
                <a:solidFill>
                  <a:srgbClr val="00A000"/>
                </a:solidFill>
                <a:latin typeface="Courier New" panose="02070309020205020404" pitchFamily="49" charset="0"/>
                <a:ea typeface="Calibri" panose="020F0502020204030204" pitchFamily="34" charset="0"/>
                <a:cs typeface="Times New Roman" panose="02020603050405020304" pitchFamily="18" charset="0"/>
              </a:rPr>
              <a:t>min </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r1</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 </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r2</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 + </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EPS</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endParaRPr lang="en-US" sz="2400">
              <a:latin typeface="Calibri" panose="020F0502020204030204" pitchFamily="34" charset="0"/>
              <a:ea typeface="Calibri" panose="020F0502020204030204" pitchFamily="34" charset="0"/>
              <a:cs typeface="Times New Roman" panose="02020603050405020304" pitchFamily="18" charset="0"/>
            </a:endParaRPr>
          </a:p>
          <a:p>
            <a:r>
              <a:rPr lang="en-US" smtClean="0">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endParaRPr lang="en-US" sz="2400">
              <a:latin typeface="Calibri" panose="020F0502020204030204" pitchFamily="34" charset="0"/>
              <a:ea typeface="Calibri" panose="020F0502020204030204" pitchFamily="34" charset="0"/>
              <a:cs typeface="Times New Roman" panose="02020603050405020304" pitchFamily="18" charset="0"/>
            </a:endParaRPr>
          </a:p>
          <a:p>
            <a:endParaRPr lang="en-US" b="1" smtClean="0">
              <a:solidFill>
                <a:srgbClr val="0000A0"/>
              </a:solidFill>
              <a:latin typeface="Courier New" panose="02070309020205020404" pitchFamily="49" charset="0"/>
              <a:ea typeface="Calibri" panose="020F0502020204030204" pitchFamily="34" charset="0"/>
              <a:cs typeface="Times New Roman" panose="02020603050405020304" pitchFamily="18" charset="0"/>
            </a:endParaRPr>
          </a:p>
          <a:p>
            <a:r>
              <a:rPr lang="en-US" b="1" smtClean="0">
                <a:solidFill>
                  <a:srgbClr val="0000A0"/>
                </a:solidFill>
                <a:latin typeface="Courier New" panose="02070309020205020404" pitchFamily="49" charset="0"/>
                <a:ea typeface="Calibri" panose="020F0502020204030204" pitchFamily="34" charset="0"/>
                <a:cs typeface="Times New Roman" panose="02020603050405020304" pitchFamily="18" charset="0"/>
              </a:rPr>
              <a:t>inline </a:t>
            </a:r>
            <a:r>
              <a:rPr lang="en-US" b="1">
                <a:solidFill>
                  <a:srgbClr val="0000A0"/>
                </a:solidFill>
                <a:latin typeface="Courier New" panose="02070309020205020404" pitchFamily="49" charset="0"/>
                <a:ea typeface="Calibri" panose="020F0502020204030204" pitchFamily="34" charset="0"/>
                <a:cs typeface="Times New Roman" panose="02020603050405020304" pitchFamily="18" charset="0"/>
              </a:rPr>
              <a:t>int </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vec </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b="1">
                <a:solidFill>
                  <a:srgbClr val="0000A0"/>
                </a:solidFill>
                <a:latin typeface="Courier New" panose="02070309020205020404" pitchFamily="49" charset="0"/>
                <a:ea typeface="Calibri" panose="020F0502020204030204" pitchFamily="34" charset="0"/>
                <a:cs typeface="Times New Roman" panose="02020603050405020304" pitchFamily="18" charset="0"/>
              </a:rPr>
              <a:t>const </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pt </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&amp; </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a</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 </a:t>
            </a:r>
            <a:r>
              <a:rPr lang="en-US" b="1">
                <a:solidFill>
                  <a:srgbClr val="0000A0"/>
                </a:solidFill>
                <a:latin typeface="Courier New" panose="02070309020205020404" pitchFamily="49" charset="0"/>
                <a:ea typeface="Calibri" panose="020F0502020204030204" pitchFamily="34" charset="0"/>
                <a:cs typeface="Times New Roman" panose="02020603050405020304" pitchFamily="18" charset="0"/>
              </a:rPr>
              <a:t>const </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pt </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&amp; </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b</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 </a:t>
            </a:r>
            <a:r>
              <a:rPr lang="en-US" b="1">
                <a:solidFill>
                  <a:srgbClr val="0000A0"/>
                </a:solidFill>
                <a:latin typeface="Courier New" panose="02070309020205020404" pitchFamily="49" charset="0"/>
                <a:ea typeface="Calibri" panose="020F0502020204030204" pitchFamily="34" charset="0"/>
                <a:cs typeface="Times New Roman" panose="02020603050405020304" pitchFamily="18" charset="0"/>
              </a:rPr>
              <a:t>const </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pt </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&amp; </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c</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endParaRPr lang="en-US" sz="2400">
              <a:latin typeface="Calibri" panose="020F0502020204030204" pitchFamily="34" charset="0"/>
              <a:ea typeface="Calibri" panose="020F0502020204030204" pitchFamily="34" charset="0"/>
              <a:cs typeface="Times New Roman" panose="02020603050405020304" pitchFamily="18" charset="0"/>
            </a:endParaRPr>
          </a:p>
          <a:p>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endParaRPr lang="en-US" sz="2400">
              <a:latin typeface="Calibri" panose="020F0502020204030204" pitchFamily="34" charset="0"/>
              <a:ea typeface="Calibri" panose="020F0502020204030204" pitchFamily="34" charset="0"/>
              <a:cs typeface="Times New Roman" panose="02020603050405020304" pitchFamily="18" charset="0"/>
            </a:endParaRPr>
          </a:p>
          <a:p>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    </a:t>
            </a:r>
            <a:r>
              <a:rPr lang="en-US" b="1">
                <a:solidFill>
                  <a:srgbClr val="0000A0"/>
                </a:solidFill>
                <a:latin typeface="Courier New" panose="02070309020205020404" pitchFamily="49" charset="0"/>
                <a:ea typeface="Calibri" panose="020F0502020204030204" pitchFamily="34" charset="0"/>
                <a:cs typeface="Times New Roman" panose="02020603050405020304" pitchFamily="18" charset="0"/>
              </a:rPr>
              <a:t>double </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s </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 (</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b</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x </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 </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a</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x</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 * (</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c</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y </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 </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a</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y</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 - (</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b</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y </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 </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a</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y</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 * (</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c</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x </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 </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a</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x</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endParaRPr lang="en-US" sz="2400">
              <a:latin typeface="Calibri" panose="020F0502020204030204" pitchFamily="34" charset="0"/>
              <a:ea typeface="Calibri" panose="020F0502020204030204" pitchFamily="34" charset="0"/>
              <a:cs typeface="Times New Roman" panose="02020603050405020304" pitchFamily="18" charset="0"/>
            </a:endParaRPr>
          </a:p>
          <a:p>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    </a:t>
            </a:r>
            <a:r>
              <a:rPr lang="en-US" b="1">
                <a:solidFill>
                  <a:srgbClr val="0000A0"/>
                </a:solidFill>
                <a:latin typeface="Courier New" panose="02070309020205020404" pitchFamily="49" charset="0"/>
                <a:ea typeface="Calibri" panose="020F0502020204030204" pitchFamily="34" charset="0"/>
                <a:cs typeface="Times New Roman" panose="02020603050405020304" pitchFamily="18" charset="0"/>
              </a:rPr>
              <a:t>return </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abs</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s</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)&lt;</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EPS </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 </a:t>
            </a:r>
            <a:r>
              <a:rPr lang="en-US">
                <a:solidFill>
                  <a:srgbClr val="F000F0"/>
                </a:solidFill>
                <a:latin typeface="Courier New" panose="02070309020205020404" pitchFamily="49" charset="0"/>
                <a:ea typeface="Calibri" panose="020F0502020204030204" pitchFamily="34" charset="0"/>
                <a:cs typeface="Times New Roman" panose="02020603050405020304" pitchFamily="18" charset="0"/>
              </a:rPr>
              <a:t>0 </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 </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s</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&gt;</a:t>
            </a:r>
            <a:r>
              <a:rPr lang="en-US">
                <a:solidFill>
                  <a:srgbClr val="F000F0"/>
                </a:solidFill>
                <a:latin typeface="Courier New" panose="02070309020205020404" pitchFamily="49" charset="0"/>
                <a:ea typeface="Calibri" panose="020F0502020204030204" pitchFamily="34" charset="0"/>
                <a:cs typeface="Times New Roman" panose="02020603050405020304" pitchFamily="18" charset="0"/>
              </a:rPr>
              <a:t>0 </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 +</a:t>
            </a:r>
            <a:r>
              <a:rPr lang="en-US">
                <a:solidFill>
                  <a:srgbClr val="F000F0"/>
                </a:solidFill>
                <a:latin typeface="Courier New" panose="02070309020205020404" pitchFamily="49" charset="0"/>
                <a:ea typeface="Calibri" panose="020F0502020204030204" pitchFamily="34" charset="0"/>
                <a:cs typeface="Times New Roman" panose="02020603050405020304" pitchFamily="18" charset="0"/>
              </a:rPr>
              <a:t>1 </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 -</a:t>
            </a:r>
            <a:r>
              <a:rPr lang="en-US">
                <a:solidFill>
                  <a:srgbClr val="F000F0"/>
                </a:solidFill>
                <a:latin typeface="Courier New" panose="02070309020205020404" pitchFamily="49" charset="0"/>
                <a:ea typeface="Calibri" panose="020F0502020204030204" pitchFamily="34" charset="0"/>
                <a:cs typeface="Times New Roman" panose="02020603050405020304" pitchFamily="18" charset="0"/>
              </a:rPr>
              <a:t>1</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endParaRPr lang="en-US" sz="2400">
              <a:latin typeface="Calibri" panose="020F0502020204030204" pitchFamily="34" charset="0"/>
              <a:ea typeface="Calibri" panose="020F0502020204030204" pitchFamily="34" charset="0"/>
              <a:cs typeface="Times New Roman" panose="02020603050405020304" pitchFamily="18" charset="0"/>
            </a:endParaRPr>
          </a:p>
          <a:p>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endParaRPr lang="en-US" sz="2400">
              <a:latin typeface="Calibri" panose="020F0502020204030204" pitchFamily="34" charset="0"/>
              <a:ea typeface="Calibri" panose="020F0502020204030204" pitchFamily="34" charset="0"/>
              <a:cs typeface="Times New Roman" panose="02020603050405020304" pitchFamily="18" charset="0"/>
            </a:endParaRPr>
          </a:p>
          <a:p>
            <a:r>
              <a:rPr lang="en-US" b="1">
                <a:solidFill>
                  <a:srgbClr val="0000A0"/>
                </a:solidFill>
                <a:latin typeface="Courier New" panose="02070309020205020404" pitchFamily="49" charset="0"/>
                <a:ea typeface="Calibri" panose="020F0502020204030204" pitchFamily="34" charset="0"/>
                <a:cs typeface="Times New Roman" panose="02020603050405020304" pitchFamily="18" charset="0"/>
              </a:rPr>
              <a:t> </a:t>
            </a:r>
            <a:endParaRPr lang="en-US" sz="2400">
              <a:latin typeface="Calibri" panose="020F0502020204030204" pitchFamily="34" charset="0"/>
              <a:ea typeface="Calibri" panose="020F0502020204030204" pitchFamily="34" charset="0"/>
              <a:cs typeface="Times New Roman" panose="02020603050405020304" pitchFamily="18" charset="0"/>
            </a:endParaRPr>
          </a:p>
          <a:p>
            <a:r>
              <a:rPr lang="en-US" b="1">
                <a:solidFill>
                  <a:srgbClr val="0000A0"/>
                </a:solidFill>
                <a:latin typeface="Courier New" panose="02070309020205020404" pitchFamily="49" charset="0"/>
                <a:ea typeface="Calibri" panose="020F0502020204030204" pitchFamily="34" charset="0"/>
                <a:cs typeface="Times New Roman" panose="02020603050405020304" pitchFamily="18" charset="0"/>
              </a:rPr>
              <a:t>bool </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intersect </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b="1">
                <a:solidFill>
                  <a:srgbClr val="0000A0"/>
                </a:solidFill>
                <a:latin typeface="Courier New" panose="02070309020205020404" pitchFamily="49" charset="0"/>
                <a:ea typeface="Calibri" panose="020F0502020204030204" pitchFamily="34" charset="0"/>
                <a:cs typeface="Times New Roman" panose="02020603050405020304" pitchFamily="18" charset="0"/>
              </a:rPr>
              <a:t>const </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seg </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&amp; </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a</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 </a:t>
            </a:r>
            <a:r>
              <a:rPr lang="en-US" b="1">
                <a:solidFill>
                  <a:srgbClr val="0000A0"/>
                </a:solidFill>
                <a:latin typeface="Courier New" panose="02070309020205020404" pitchFamily="49" charset="0"/>
                <a:ea typeface="Calibri" panose="020F0502020204030204" pitchFamily="34" charset="0"/>
                <a:cs typeface="Times New Roman" panose="02020603050405020304" pitchFamily="18" charset="0"/>
              </a:rPr>
              <a:t>const </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seg </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&amp; </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b</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endParaRPr lang="en-US" sz="2400">
              <a:latin typeface="Calibri" panose="020F0502020204030204" pitchFamily="34" charset="0"/>
              <a:ea typeface="Calibri" panose="020F0502020204030204" pitchFamily="34" charset="0"/>
              <a:cs typeface="Times New Roman" panose="02020603050405020304" pitchFamily="18" charset="0"/>
            </a:endParaRPr>
          </a:p>
          <a:p>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endParaRPr lang="en-US" sz="2400">
              <a:latin typeface="Calibri" panose="020F0502020204030204" pitchFamily="34" charset="0"/>
              <a:ea typeface="Calibri" panose="020F0502020204030204" pitchFamily="34" charset="0"/>
              <a:cs typeface="Times New Roman" panose="02020603050405020304" pitchFamily="18" charset="0"/>
            </a:endParaRPr>
          </a:p>
          <a:p>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    </a:t>
            </a:r>
            <a:r>
              <a:rPr lang="en-US" b="1">
                <a:solidFill>
                  <a:srgbClr val="0000A0"/>
                </a:solidFill>
                <a:latin typeface="Courier New" panose="02070309020205020404" pitchFamily="49" charset="0"/>
                <a:ea typeface="Calibri" panose="020F0502020204030204" pitchFamily="34" charset="0"/>
                <a:cs typeface="Times New Roman" panose="02020603050405020304" pitchFamily="18" charset="0"/>
              </a:rPr>
              <a:t>return </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intersect1d </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a</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p</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x</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 </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a</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q</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x</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 </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b</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p</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x</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 </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b</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q</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x</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endParaRPr lang="en-US" sz="2400">
              <a:latin typeface="Calibri" panose="020F0502020204030204" pitchFamily="34" charset="0"/>
              <a:ea typeface="Calibri" panose="020F0502020204030204" pitchFamily="34" charset="0"/>
              <a:cs typeface="Times New Roman" panose="02020603050405020304" pitchFamily="18" charset="0"/>
            </a:endParaRPr>
          </a:p>
          <a:p>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                    &amp;&amp; </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intersect1d </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a</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p</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y</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 </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a</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q</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y</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 </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b</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p</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y</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 </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b</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q</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y</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endParaRPr lang="en-US" sz="2400">
              <a:latin typeface="Calibri" panose="020F0502020204030204" pitchFamily="34" charset="0"/>
              <a:ea typeface="Calibri" panose="020F0502020204030204" pitchFamily="34" charset="0"/>
              <a:cs typeface="Times New Roman" panose="02020603050405020304" pitchFamily="18" charset="0"/>
            </a:endParaRPr>
          </a:p>
          <a:p>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                    &amp;&amp; </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vec </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a</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p</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 </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a</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q</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 </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b</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p</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 * </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vec </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a</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p</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 </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a</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q</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 </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b</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q</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 &lt;= </a:t>
            </a:r>
            <a:r>
              <a:rPr lang="en-US">
                <a:solidFill>
                  <a:srgbClr val="F000F0"/>
                </a:solidFill>
                <a:latin typeface="Courier New" panose="02070309020205020404" pitchFamily="49" charset="0"/>
                <a:ea typeface="Calibri" panose="020F0502020204030204" pitchFamily="34" charset="0"/>
                <a:cs typeface="Times New Roman" panose="02020603050405020304" pitchFamily="18" charset="0"/>
              </a:rPr>
              <a:t>0</a:t>
            </a:r>
            <a:endParaRPr lang="en-US" sz="2400">
              <a:latin typeface="Calibri" panose="020F0502020204030204" pitchFamily="34" charset="0"/>
              <a:ea typeface="Calibri" panose="020F0502020204030204" pitchFamily="34" charset="0"/>
              <a:cs typeface="Times New Roman" panose="02020603050405020304" pitchFamily="18" charset="0"/>
            </a:endParaRPr>
          </a:p>
          <a:p>
            <a:r>
              <a:rPr lang="en-US">
                <a:solidFill>
                  <a:srgbClr val="F000F0"/>
                </a:solidFill>
                <a:latin typeface="Courier New" panose="02070309020205020404" pitchFamily="49" charset="0"/>
                <a:ea typeface="Calibri" panose="020F0502020204030204" pitchFamily="34" charset="0"/>
                <a:cs typeface="Times New Roman" panose="02020603050405020304" pitchFamily="18" charset="0"/>
              </a:rPr>
              <a:t>                    </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&amp;&amp; </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vec </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b</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p</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 </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b</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q</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 </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a</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p</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 * </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vec </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b</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p</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 </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b</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q</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 </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a</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q</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 &lt;= </a:t>
            </a:r>
            <a:r>
              <a:rPr lang="en-US">
                <a:solidFill>
                  <a:srgbClr val="F000F0"/>
                </a:solidFill>
                <a:latin typeface="Courier New" panose="02070309020205020404" pitchFamily="49" charset="0"/>
                <a:ea typeface="Calibri" panose="020F0502020204030204" pitchFamily="34" charset="0"/>
                <a:cs typeface="Times New Roman" panose="02020603050405020304" pitchFamily="18" charset="0"/>
              </a:rPr>
              <a:t>0</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endParaRPr lang="en-US" sz="2400">
              <a:latin typeface="Calibri" panose="020F0502020204030204" pitchFamily="34" charset="0"/>
              <a:ea typeface="Calibri" panose="020F0502020204030204" pitchFamily="34" charset="0"/>
              <a:cs typeface="Times New Roman" panose="02020603050405020304" pitchFamily="18" charset="0"/>
            </a:endParaRPr>
          </a:p>
          <a:p>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p:cNvPicPr>
            <a:picLocks noChangeAspect="1"/>
          </p:cNvPicPr>
          <p:nvPr/>
        </p:nvPicPr>
        <p:blipFill>
          <a:blip r:embed="rId3"/>
          <a:stretch>
            <a:fillRect/>
          </a:stretch>
        </p:blipFill>
        <p:spPr>
          <a:xfrm>
            <a:off x="154113" y="6376000"/>
            <a:ext cx="1975275" cy="371888"/>
          </a:xfrm>
          <a:prstGeom prst="rect">
            <a:avLst/>
          </a:prstGeom>
        </p:spPr>
      </p:pic>
      <p:pic>
        <p:nvPicPr>
          <p:cNvPr id="6" name="Picture 4" descr="Related imag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267522" y="5729109"/>
            <a:ext cx="798582" cy="10719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0949442"/>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fade">
                                      <p:cBhvr>
                                        <p:cTn id="17" dur="1000"/>
                                        <p:tgtEl>
                                          <p:spTgt spid="3">
                                            <p:txEl>
                                              <p:pRg st="5" end="5"/>
                                            </p:txEl>
                                          </p:spTgt>
                                        </p:tgtEl>
                                      </p:cBhvr>
                                    </p:animEffect>
                                    <p:anim calcmode="lin" valueType="num">
                                      <p:cBhvr>
                                        <p:cTn id="18"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barn(inVertical)">
                                      <p:cBhvr>
                                        <p:cTn id="24" dur="500"/>
                                        <p:tgtEl>
                                          <p:spTgt spid="3">
                                            <p:txEl>
                                              <p:pRg st="2" end="2"/>
                                            </p:txEl>
                                          </p:spTgt>
                                        </p:tgtEl>
                                      </p:cBhvr>
                                    </p:animEffect>
                                  </p:childTnLst>
                                </p:cTn>
                              </p:par>
                              <p:par>
                                <p:cTn id="25" presetID="16" presetClass="entr" presetSubtype="21" fill="hold" nodeType="with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barn(inVertical)">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barn(inVertical)">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42" presetClass="entr" presetSubtype="0"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1000"/>
                                        <p:tgtEl>
                                          <p:spTgt spid="3">
                                            <p:txEl>
                                              <p:pRg st="7" end="7"/>
                                            </p:txEl>
                                          </p:spTgt>
                                        </p:tgtEl>
                                      </p:cBhvr>
                                    </p:animEffect>
                                    <p:anim calcmode="lin" valueType="num">
                                      <p:cBhvr>
                                        <p:cTn id="38"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39" dur="1000" fill="hold"/>
                                        <p:tgtEl>
                                          <p:spTgt spid="3">
                                            <p:txEl>
                                              <p:pRg st="7" end="7"/>
                                            </p:txEl>
                                          </p:spTgt>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1000"/>
                                        <p:tgtEl>
                                          <p:spTgt spid="3">
                                            <p:txEl>
                                              <p:pRg st="8" end="8"/>
                                            </p:txEl>
                                          </p:spTgt>
                                        </p:tgtEl>
                                      </p:cBhvr>
                                    </p:animEffect>
                                    <p:anim calcmode="lin" valueType="num">
                                      <p:cBhvr>
                                        <p:cTn id="43"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8" end="8"/>
                                            </p:txEl>
                                          </p:spTgt>
                                        </p:tgtEl>
                                        <p:attrNameLst>
                                          <p:attrName>ppt_y</p:attrName>
                                        </p:attrNameLst>
                                      </p:cBhvr>
                                      <p:tavLst>
                                        <p:tav tm="0">
                                          <p:val>
                                            <p:strVal val="#ppt_y+.1"/>
                                          </p:val>
                                        </p:tav>
                                        <p:tav tm="100000">
                                          <p:val>
                                            <p:strVal val="#ppt_y"/>
                                          </p:val>
                                        </p:tav>
                                      </p:tavLst>
                                    </p:anim>
                                  </p:childTnLst>
                                </p:cTn>
                              </p:par>
                              <p:par>
                                <p:cTn id="45" presetID="42" presetClass="entr" presetSubtype="0" fill="hold" nodeType="withEffect">
                                  <p:stCondLst>
                                    <p:cond delay="0"/>
                                  </p:stCondLst>
                                  <p:childTnLst>
                                    <p:set>
                                      <p:cBhvr>
                                        <p:cTn id="46" dur="1" fill="hold">
                                          <p:stCondLst>
                                            <p:cond delay="0"/>
                                          </p:stCondLst>
                                        </p:cTn>
                                        <p:tgtEl>
                                          <p:spTgt spid="3">
                                            <p:txEl>
                                              <p:pRg st="11" end="11"/>
                                            </p:txEl>
                                          </p:spTgt>
                                        </p:tgtEl>
                                        <p:attrNameLst>
                                          <p:attrName>style.visibility</p:attrName>
                                        </p:attrNameLst>
                                      </p:cBhvr>
                                      <p:to>
                                        <p:strVal val="visible"/>
                                      </p:to>
                                    </p:set>
                                    <p:animEffect transition="in" filter="fade">
                                      <p:cBhvr>
                                        <p:cTn id="47" dur="1000"/>
                                        <p:tgtEl>
                                          <p:spTgt spid="3">
                                            <p:txEl>
                                              <p:pRg st="11" end="11"/>
                                            </p:txEl>
                                          </p:spTgt>
                                        </p:tgtEl>
                                      </p:cBhvr>
                                    </p:animEffect>
                                    <p:anim calcmode="lin" valueType="num">
                                      <p:cBhvr>
                                        <p:cTn id="48"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49" dur="1000" fill="hold"/>
                                        <p:tgtEl>
                                          <p:spTgt spid="3">
                                            <p:txEl>
                                              <p:pRg st="11" end="11"/>
                                            </p:txEl>
                                          </p:spTgt>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16" presetClass="entr" presetSubtype="21" fill="hold" nodeType="clickEffect">
                                  <p:stCondLst>
                                    <p:cond delay="0"/>
                                  </p:stCondLst>
                                  <p:childTnLst>
                                    <p:set>
                                      <p:cBhvr>
                                        <p:cTn id="53" dur="1" fill="hold">
                                          <p:stCondLst>
                                            <p:cond delay="0"/>
                                          </p:stCondLst>
                                        </p:cTn>
                                        <p:tgtEl>
                                          <p:spTgt spid="3">
                                            <p:txEl>
                                              <p:pRg st="9" end="9"/>
                                            </p:txEl>
                                          </p:spTgt>
                                        </p:tgtEl>
                                        <p:attrNameLst>
                                          <p:attrName>style.visibility</p:attrName>
                                        </p:attrNameLst>
                                      </p:cBhvr>
                                      <p:to>
                                        <p:strVal val="visible"/>
                                      </p:to>
                                    </p:set>
                                    <p:animEffect transition="in" filter="barn(inVertical)">
                                      <p:cBhvr>
                                        <p:cTn id="54" dur="500"/>
                                        <p:tgtEl>
                                          <p:spTgt spid="3">
                                            <p:txEl>
                                              <p:pRg st="9" end="9"/>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16" presetClass="entr" presetSubtype="21" fill="hold" nodeType="clickEffect">
                                  <p:stCondLst>
                                    <p:cond delay="0"/>
                                  </p:stCondLst>
                                  <p:childTnLst>
                                    <p:set>
                                      <p:cBhvr>
                                        <p:cTn id="58" dur="1" fill="hold">
                                          <p:stCondLst>
                                            <p:cond delay="0"/>
                                          </p:stCondLst>
                                        </p:cTn>
                                        <p:tgtEl>
                                          <p:spTgt spid="3">
                                            <p:txEl>
                                              <p:pRg st="10" end="10"/>
                                            </p:txEl>
                                          </p:spTgt>
                                        </p:tgtEl>
                                        <p:attrNameLst>
                                          <p:attrName>style.visibility</p:attrName>
                                        </p:attrNameLst>
                                      </p:cBhvr>
                                      <p:to>
                                        <p:strVal val="visible"/>
                                      </p:to>
                                    </p:set>
                                    <p:animEffect transition="in" filter="barn(inVertical)">
                                      <p:cBhvr>
                                        <p:cTn id="59" dur="500"/>
                                        <p:tgtEl>
                                          <p:spTgt spid="3">
                                            <p:txEl>
                                              <p:pRg st="10" end="10"/>
                                            </p:txEl>
                                          </p:spTgt>
                                        </p:tgtEl>
                                      </p:cBhvr>
                                    </p:animEffect>
                                  </p:childTnLst>
                                </p:cTn>
                              </p:par>
                            </p:childTnLst>
                          </p:cTn>
                        </p:par>
                      </p:childTnLst>
                    </p:cTn>
                  </p:par>
                  <p:par>
                    <p:cTn id="60" fill="hold">
                      <p:stCondLst>
                        <p:cond delay="indefinite"/>
                      </p:stCondLst>
                      <p:childTnLst>
                        <p:par>
                          <p:cTn id="61" fill="hold">
                            <p:stCondLst>
                              <p:cond delay="0"/>
                            </p:stCondLst>
                            <p:childTnLst>
                              <p:par>
                                <p:cTn id="62" presetID="42" presetClass="entr" presetSubtype="0" fill="hold" nodeType="clickEffect">
                                  <p:stCondLst>
                                    <p:cond delay="0"/>
                                  </p:stCondLst>
                                  <p:childTnLst>
                                    <p:set>
                                      <p:cBhvr>
                                        <p:cTn id="63" dur="1" fill="hold">
                                          <p:stCondLst>
                                            <p:cond delay="0"/>
                                          </p:stCondLst>
                                        </p:cTn>
                                        <p:tgtEl>
                                          <p:spTgt spid="3">
                                            <p:txEl>
                                              <p:pRg st="13" end="13"/>
                                            </p:txEl>
                                          </p:spTgt>
                                        </p:tgtEl>
                                        <p:attrNameLst>
                                          <p:attrName>style.visibility</p:attrName>
                                        </p:attrNameLst>
                                      </p:cBhvr>
                                      <p:to>
                                        <p:strVal val="visible"/>
                                      </p:to>
                                    </p:set>
                                    <p:animEffect transition="in" filter="fade">
                                      <p:cBhvr>
                                        <p:cTn id="64" dur="1000"/>
                                        <p:tgtEl>
                                          <p:spTgt spid="3">
                                            <p:txEl>
                                              <p:pRg st="13" end="13"/>
                                            </p:txEl>
                                          </p:spTgt>
                                        </p:tgtEl>
                                      </p:cBhvr>
                                    </p:animEffect>
                                    <p:anim calcmode="lin" valueType="num">
                                      <p:cBhvr>
                                        <p:cTn id="65" dur="1000" fill="hold"/>
                                        <p:tgtEl>
                                          <p:spTgt spid="3">
                                            <p:txEl>
                                              <p:pRg st="13" end="13"/>
                                            </p:txEl>
                                          </p:spTgt>
                                        </p:tgtEl>
                                        <p:attrNameLst>
                                          <p:attrName>ppt_x</p:attrName>
                                        </p:attrNameLst>
                                      </p:cBhvr>
                                      <p:tavLst>
                                        <p:tav tm="0">
                                          <p:val>
                                            <p:strVal val="#ppt_x"/>
                                          </p:val>
                                        </p:tav>
                                        <p:tav tm="100000">
                                          <p:val>
                                            <p:strVal val="#ppt_x"/>
                                          </p:val>
                                        </p:tav>
                                      </p:tavLst>
                                    </p:anim>
                                    <p:anim calcmode="lin" valueType="num">
                                      <p:cBhvr>
                                        <p:cTn id="66" dur="1000" fill="hold"/>
                                        <p:tgtEl>
                                          <p:spTgt spid="3">
                                            <p:txEl>
                                              <p:pRg st="13" end="13"/>
                                            </p:txEl>
                                          </p:spTgt>
                                        </p:tgtEl>
                                        <p:attrNameLst>
                                          <p:attrName>ppt_y</p:attrName>
                                        </p:attrNameLst>
                                      </p:cBhvr>
                                      <p:tavLst>
                                        <p:tav tm="0">
                                          <p:val>
                                            <p:strVal val="#ppt_y+.1"/>
                                          </p:val>
                                        </p:tav>
                                        <p:tav tm="100000">
                                          <p:val>
                                            <p:strVal val="#ppt_y"/>
                                          </p:val>
                                        </p:tav>
                                      </p:tavLst>
                                    </p:anim>
                                  </p:childTnLst>
                                </p:cTn>
                              </p:par>
                              <p:par>
                                <p:cTn id="67" presetID="42" presetClass="entr" presetSubtype="0" fill="hold" nodeType="withEffect">
                                  <p:stCondLst>
                                    <p:cond delay="0"/>
                                  </p:stCondLst>
                                  <p:childTnLst>
                                    <p:set>
                                      <p:cBhvr>
                                        <p:cTn id="68" dur="1" fill="hold">
                                          <p:stCondLst>
                                            <p:cond delay="0"/>
                                          </p:stCondLst>
                                        </p:cTn>
                                        <p:tgtEl>
                                          <p:spTgt spid="3">
                                            <p:txEl>
                                              <p:pRg st="14" end="14"/>
                                            </p:txEl>
                                          </p:spTgt>
                                        </p:tgtEl>
                                        <p:attrNameLst>
                                          <p:attrName>style.visibility</p:attrName>
                                        </p:attrNameLst>
                                      </p:cBhvr>
                                      <p:to>
                                        <p:strVal val="visible"/>
                                      </p:to>
                                    </p:set>
                                    <p:animEffect transition="in" filter="fade">
                                      <p:cBhvr>
                                        <p:cTn id="69" dur="1000"/>
                                        <p:tgtEl>
                                          <p:spTgt spid="3">
                                            <p:txEl>
                                              <p:pRg st="14" end="14"/>
                                            </p:txEl>
                                          </p:spTgt>
                                        </p:tgtEl>
                                      </p:cBhvr>
                                    </p:animEffect>
                                    <p:anim calcmode="lin" valueType="num">
                                      <p:cBhvr>
                                        <p:cTn id="70" dur="1000" fill="hold"/>
                                        <p:tgtEl>
                                          <p:spTgt spid="3">
                                            <p:txEl>
                                              <p:pRg st="14" end="14"/>
                                            </p:txEl>
                                          </p:spTgt>
                                        </p:tgtEl>
                                        <p:attrNameLst>
                                          <p:attrName>ppt_x</p:attrName>
                                        </p:attrNameLst>
                                      </p:cBhvr>
                                      <p:tavLst>
                                        <p:tav tm="0">
                                          <p:val>
                                            <p:strVal val="#ppt_x"/>
                                          </p:val>
                                        </p:tav>
                                        <p:tav tm="100000">
                                          <p:val>
                                            <p:strVal val="#ppt_x"/>
                                          </p:val>
                                        </p:tav>
                                      </p:tavLst>
                                    </p:anim>
                                    <p:anim calcmode="lin" valueType="num">
                                      <p:cBhvr>
                                        <p:cTn id="71" dur="1000" fill="hold"/>
                                        <p:tgtEl>
                                          <p:spTgt spid="3">
                                            <p:txEl>
                                              <p:pRg st="14" end="14"/>
                                            </p:txEl>
                                          </p:spTgt>
                                        </p:tgtEl>
                                        <p:attrNameLst>
                                          <p:attrName>ppt_y</p:attrName>
                                        </p:attrNameLst>
                                      </p:cBhvr>
                                      <p:tavLst>
                                        <p:tav tm="0">
                                          <p:val>
                                            <p:strVal val="#ppt_y+.1"/>
                                          </p:val>
                                        </p:tav>
                                        <p:tav tm="100000">
                                          <p:val>
                                            <p:strVal val="#ppt_y"/>
                                          </p:val>
                                        </p:tav>
                                      </p:tavLst>
                                    </p:anim>
                                  </p:childTnLst>
                                </p:cTn>
                              </p:par>
                              <p:par>
                                <p:cTn id="72" presetID="42" presetClass="entr" presetSubtype="0" fill="hold" nodeType="withEffect">
                                  <p:stCondLst>
                                    <p:cond delay="0"/>
                                  </p:stCondLst>
                                  <p:childTnLst>
                                    <p:set>
                                      <p:cBhvr>
                                        <p:cTn id="73" dur="1" fill="hold">
                                          <p:stCondLst>
                                            <p:cond delay="0"/>
                                          </p:stCondLst>
                                        </p:cTn>
                                        <p:tgtEl>
                                          <p:spTgt spid="3">
                                            <p:txEl>
                                              <p:pRg st="19" end="19"/>
                                            </p:txEl>
                                          </p:spTgt>
                                        </p:tgtEl>
                                        <p:attrNameLst>
                                          <p:attrName>style.visibility</p:attrName>
                                        </p:attrNameLst>
                                      </p:cBhvr>
                                      <p:to>
                                        <p:strVal val="visible"/>
                                      </p:to>
                                    </p:set>
                                    <p:animEffect transition="in" filter="fade">
                                      <p:cBhvr>
                                        <p:cTn id="74" dur="1000"/>
                                        <p:tgtEl>
                                          <p:spTgt spid="3">
                                            <p:txEl>
                                              <p:pRg st="19" end="19"/>
                                            </p:txEl>
                                          </p:spTgt>
                                        </p:tgtEl>
                                      </p:cBhvr>
                                    </p:animEffect>
                                    <p:anim calcmode="lin" valueType="num">
                                      <p:cBhvr>
                                        <p:cTn id="75" dur="1000" fill="hold"/>
                                        <p:tgtEl>
                                          <p:spTgt spid="3">
                                            <p:txEl>
                                              <p:pRg st="19" end="19"/>
                                            </p:txEl>
                                          </p:spTgt>
                                        </p:tgtEl>
                                        <p:attrNameLst>
                                          <p:attrName>ppt_x</p:attrName>
                                        </p:attrNameLst>
                                      </p:cBhvr>
                                      <p:tavLst>
                                        <p:tav tm="0">
                                          <p:val>
                                            <p:strVal val="#ppt_x"/>
                                          </p:val>
                                        </p:tav>
                                        <p:tav tm="100000">
                                          <p:val>
                                            <p:strVal val="#ppt_x"/>
                                          </p:val>
                                        </p:tav>
                                      </p:tavLst>
                                    </p:anim>
                                    <p:anim calcmode="lin" valueType="num">
                                      <p:cBhvr>
                                        <p:cTn id="76" dur="1000" fill="hold"/>
                                        <p:tgtEl>
                                          <p:spTgt spid="3">
                                            <p:txEl>
                                              <p:pRg st="19" end="19"/>
                                            </p:txEl>
                                          </p:spTgt>
                                        </p:tgtEl>
                                        <p:attrNameLst>
                                          <p:attrName>ppt_y</p:attrName>
                                        </p:attrNameLst>
                                      </p:cBhvr>
                                      <p:tavLst>
                                        <p:tav tm="0">
                                          <p:val>
                                            <p:strVal val="#ppt_y+.1"/>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6" presetClass="entr" presetSubtype="16" fill="hold" nodeType="clickEffect">
                                  <p:stCondLst>
                                    <p:cond delay="0"/>
                                  </p:stCondLst>
                                  <p:childTnLst>
                                    <p:set>
                                      <p:cBhvr>
                                        <p:cTn id="80" dur="1" fill="hold">
                                          <p:stCondLst>
                                            <p:cond delay="0"/>
                                          </p:stCondLst>
                                        </p:cTn>
                                        <p:tgtEl>
                                          <p:spTgt spid="3">
                                            <p:txEl>
                                              <p:pRg st="15" end="15"/>
                                            </p:txEl>
                                          </p:spTgt>
                                        </p:tgtEl>
                                        <p:attrNameLst>
                                          <p:attrName>style.visibility</p:attrName>
                                        </p:attrNameLst>
                                      </p:cBhvr>
                                      <p:to>
                                        <p:strVal val="visible"/>
                                      </p:to>
                                    </p:set>
                                    <p:animEffect transition="in" filter="circle(in)">
                                      <p:cBhvr>
                                        <p:cTn id="81" dur="2000"/>
                                        <p:tgtEl>
                                          <p:spTgt spid="3">
                                            <p:txEl>
                                              <p:pRg st="15" end="15"/>
                                            </p:txEl>
                                          </p:spTgt>
                                        </p:tgtEl>
                                      </p:cBhvr>
                                    </p:animEffect>
                                  </p:childTnLst>
                                </p:cTn>
                              </p:par>
                              <p:par>
                                <p:cTn id="82" presetID="6" presetClass="entr" presetSubtype="16" fill="hold" nodeType="withEffect">
                                  <p:stCondLst>
                                    <p:cond delay="0"/>
                                  </p:stCondLst>
                                  <p:childTnLst>
                                    <p:set>
                                      <p:cBhvr>
                                        <p:cTn id="83" dur="1" fill="hold">
                                          <p:stCondLst>
                                            <p:cond delay="0"/>
                                          </p:stCondLst>
                                        </p:cTn>
                                        <p:tgtEl>
                                          <p:spTgt spid="3">
                                            <p:txEl>
                                              <p:pRg st="16" end="16"/>
                                            </p:txEl>
                                          </p:spTgt>
                                        </p:tgtEl>
                                        <p:attrNameLst>
                                          <p:attrName>style.visibility</p:attrName>
                                        </p:attrNameLst>
                                      </p:cBhvr>
                                      <p:to>
                                        <p:strVal val="visible"/>
                                      </p:to>
                                    </p:set>
                                    <p:animEffect transition="in" filter="circle(in)">
                                      <p:cBhvr>
                                        <p:cTn id="84" dur="2000"/>
                                        <p:tgtEl>
                                          <p:spTgt spid="3">
                                            <p:txEl>
                                              <p:pRg st="16" end="16"/>
                                            </p:txEl>
                                          </p:spTgt>
                                        </p:tgtEl>
                                      </p:cBhvr>
                                    </p:animEffect>
                                  </p:childTnLst>
                                </p:cTn>
                              </p:par>
                              <p:par>
                                <p:cTn id="85" presetID="6" presetClass="entr" presetSubtype="16" fill="hold" nodeType="withEffect">
                                  <p:stCondLst>
                                    <p:cond delay="0"/>
                                  </p:stCondLst>
                                  <p:childTnLst>
                                    <p:set>
                                      <p:cBhvr>
                                        <p:cTn id="86" dur="1" fill="hold">
                                          <p:stCondLst>
                                            <p:cond delay="0"/>
                                          </p:stCondLst>
                                        </p:cTn>
                                        <p:tgtEl>
                                          <p:spTgt spid="3">
                                            <p:txEl>
                                              <p:pRg st="17" end="17"/>
                                            </p:txEl>
                                          </p:spTgt>
                                        </p:tgtEl>
                                        <p:attrNameLst>
                                          <p:attrName>style.visibility</p:attrName>
                                        </p:attrNameLst>
                                      </p:cBhvr>
                                      <p:to>
                                        <p:strVal val="visible"/>
                                      </p:to>
                                    </p:set>
                                    <p:animEffect transition="in" filter="circle(in)">
                                      <p:cBhvr>
                                        <p:cTn id="87" dur="2000"/>
                                        <p:tgtEl>
                                          <p:spTgt spid="3">
                                            <p:txEl>
                                              <p:pRg st="17" end="17"/>
                                            </p:txEl>
                                          </p:spTgt>
                                        </p:tgtEl>
                                      </p:cBhvr>
                                    </p:animEffect>
                                  </p:childTnLst>
                                </p:cTn>
                              </p:par>
                              <p:par>
                                <p:cTn id="88" presetID="6" presetClass="entr" presetSubtype="16" fill="hold" nodeType="withEffect">
                                  <p:stCondLst>
                                    <p:cond delay="0"/>
                                  </p:stCondLst>
                                  <p:childTnLst>
                                    <p:set>
                                      <p:cBhvr>
                                        <p:cTn id="89" dur="1" fill="hold">
                                          <p:stCondLst>
                                            <p:cond delay="0"/>
                                          </p:stCondLst>
                                        </p:cTn>
                                        <p:tgtEl>
                                          <p:spTgt spid="3">
                                            <p:txEl>
                                              <p:pRg st="18" end="18"/>
                                            </p:txEl>
                                          </p:spTgt>
                                        </p:tgtEl>
                                        <p:attrNameLst>
                                          <p:attrName>style.visibility</p:attrName>
                                        </p:attrNameLst>
                                      </p:cBhvr>
                                      <p:to>
                                        <p:strVal val="visible"/>
                                      </p:to>
                                    </p:set>
                                    <p:animEffect transition="in" filter="circle(in)">
                                      <p:cBhvr>
                                        <p:cTn id="90" dur="2000"/>
                                        <p:tgtEl>
                                          <p:spTgt spid="3">
                                            <p:txEl>
                                              <p:pRg st="18" end="18"/>
                                            </p:txEl>
                                          </p:spTgt>
                                        </p:tgtEl>
                                      </p:cBhvr>
                                    </p:animEffect>
                                  </p:childTnLst>
                                </p:cTn>
                              </p:par>
                            </p:childTnLst>
                          </p:cTn>
                        </p:par>
                      </p:childTnLst>
                    </p:cTn>
                  </p:par>
                  <p:par>
                    <p:cTn id="91" fill="hold">
                      <p:stCondLst>
                        <p:cond delay="indefinite"/>
                      </p:stCondLst>
                      <p:childTnLst>
                        <p:par>
                          <p:cTn id="92" fill="hold">
                            <p:stCondLst>
                              <p:cond delay="0"/>
                            </p:stCondLst>
                            <p:childTnLst>
                              <p:par>
                                <p:cTn id="93" presetID="53" presetClass="entr" presetSubtype="16" fill="hold" nodeType="clickEffect">
                                  <p:stCondLst>
                                    <p:cond delay="0"/>
                                  </p:stCondLst>
                                  <p:childTnLst>
                                    <p:set>
                                      <p:cBhvr>
                                        <p:cTn id="94" dur="1" fill="hold">
                                          <p:stCondLst>
                                            <p:cond delay="0"/>
                                          </p:stCondLst>
                                        </p:cTn>
                                        <p:tgtEl>
                                          <p:spTgt spid="6"/>
                                        </p:tgtEl>
                                        <p:attrNameLst>
                                          <p:attrName>style.visibility</p:attrName>
                                        </p:attrNameLst>
                                      </p:cBhvr>
                                      <p:to>
                                        <p:strVal val="visible"/>
                                      </p:to>
                                    </p:set>
                                    <p:anim calcmode="lin" valueType="num">
                                      <p:cBhvr>
                                        <p:cTn id="95" dur="500" fill="hold"/>
                                        <p:tgtEl>
                                          <p:spTgt spid="6"/>
                                        </p:tgtEl>
                                        <p:attrNameLst>
                                          <p:attrName>ppt_w</p:attrName>
                                        </p:attrNameLst>
                                      </p:cBhvr>
                                      <p:tavLst>
                                        <p:tav tm="0">
                                          <p:val>
                                            <p:fltVal val="0"/>
                                          </p:val>
                                        </p:tav>
                                        <p:tav tm="100000">
                                          <p:val>
                                            <p:strVal val="#ppt_w"/>
                                          </p:val>
                                        </p:tav>
                                      </p:tavLst>
                                    </p:anim>
                                    <p:anim calcmode="lin" valueType="num">
                                      <p:cBhvr>
                                        <p:cTn id="96" dur="500" fill="hold"/>
                                        <p:tgtEl>
                                          <p:spTgt spid="6"/>
                                        </p:tgtEl>
                                        <p:attrNameLst>
                                          <p:attrName>ppt_h</p:attrName>
                                        </p:attrNameLst>
                                      </p:cBhvr>
                                      <p:tavLst>
                                        <p:tav tm="0">
                                          <p:val>
                                            <p:fltVal val="0"/>
                                          </p:val>
                                        </p:tav>
                                        <p:tav tm="100000">
                                          <p:val>
                                            <p:strVal val="#ppt_h"/>
                                          </p:val>
                                        </p:tav>
                                      </p:tavLst>
                                    </p:anim>
                                    <p:animEffect transition="in" filter="fade">
                                      <p:cBhvr>
                                        <p:cTn id="9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bg>
      <p:bgPr>
        <a:gradFill flip="none" rotWithShape="1">
          <a:gsLst>
            <a:gs pos="2000">
              <a:srgbClr val="BFFDDA"/>
            </a:gs>
            <a:gs pos="59000">
              <a:schemeClr val="accent3">
                <a:lumMod val="0"/>
                <a:lumOff val="100000"/>
              </a:schemeClr>
            </a:gs>
            <a:gs pos="100000">
              <a:schemeClr val="accent3">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31604" y="168575"/>
            <a:ext cx="5726986" cy="650292"/>
          </a:xfrm>
        </p:spPr>
        <p:txBody>
          <a:bodyPr>
            <a:normAutofit/>
            <a:scene3d>
              <a:camera prst="orthographicFront"/>
              <a:lightRig rig="harsh" dir="t"/>
            </a:scene3d>
            <a:sp3d extrusionH="57150" prstMaterial="matte">
              <a:bevelT w="63500" h="12700" prst="angle"/>
              <a:contourClr>
                <a:schemeClr val="bg1">
                  <a:lumMod val="65000"/>
                </a:schemeClr>
              </a:contourClr>
            </a:sp3d>
          </a:bodyPr>
          <a:lstStyle/>
          <a:p>
            <a:r>
              <a:rPr lang="en-US" sz="2400" b="1" cap="none" smtClean="0">
                <a:ln/>
                <a:solidFill>
                  <a:schemeClr val="accent3"/>
                </a:solidFill>
                <a:latin typeface="Arial" panose="020B0604020202020204" pitchFamily="34" charset="0"/>
                <a:cs typeface="Arial" panose="020B0604020202020204" pitchFamily="34" charset="0"/>
              </a:rPr>
              <a:t>ĐƯỜNG THẲNG QUÉT </a:t>
            </a:r>
            <a:r>
              <a:rPr lang="en-US" sz="2400" b="1" i="1" cap="none" smtClean="0">
                <a:ln/>
                <a:solidFill>
                  <a:schemeClr val="bg1">
                    <a:lumMod val="65000"/>
                  </a:schemeClr>
                </a:solidFill>
                <a:latin typeface="Arial" panose="020B0604020202020204" pitchFamily="34" charset="0"/>
                <a:cs typeface="Arial" panose="020B0604020202020204" pitchFamily="34" charset="0"/>
              </a:rPr>
              <a:t>(tiếp)</a:t>
            </a:r>
            <a:endParaRPr lang="en-US" sz="2400" b="1" i="1" cap="none">
              <a:ln/>
              <a:solidFill>
                <a:schemeClr val="bg1">
                  <a:lumMod val="65000"/>
                </a:schemeClr>
              </a:solidFill>
              <a:effectLst>
                <a:reflection blurRad="6350" stA="55000" endA="300" endPos="45500" dir="5400000" sy="-100000" algn="bl" rotWithShape="0"/>
              </a:effectLst>
              <a:latin typeface="Arial" panose="020B0604020202020204" pitchFamily="34" charset="0"/>
              <a:cs typeface="Arial" panose="020B0604020202020204" pitchFamily="34" charset="0"/>
            </a:endParaRPr>
          </a:p>
        </p:txBody>
      </p:sp>
      <p:sp>
        <p:nvSpPr>
          <p:cNvPr id="14" name="TextBox 13"/>
          <p:cNvSpPr txBox="1"/>
          <p:nvPr/>
        </p:nvSpPr>
        <p:spPr>
          <a:xfrm>
            <a:off x="10501346" y="6464188"/>
            <a:ext cx="1245854" cy="338554"/>
          </a:xfrm>
          <a:prstGeom prst="rect">
            <a:avLst/>
          </a:prstGeom>
          <a:noFill/>
        </p:spPr>
        <p:txBody>
          <a:bodyPr wrap="none" rtlCol="0">
            <a:spAutoFit/>
          </a:bodyPr>
          <a:lstStyle/>
          <a:p>
            <a:r>
              <a:rPr lang="en-US" sz="1600" b="1" smtClean="0">
                <a:ln/>
                <a:solidFill>
                  <a:schemeClr val="accent4">
                    <a:lumMod val="75000"/>
                  </a:schemeClr>
                </a:solidFill>
                <a:latin typeface="Arial" panose="020B0604020202020204" pitchFamily="34" charset="0"/>
                <a:cs typeface="Arial" panose="020B0604020202020204" pitchFamily="34" charset="0"/>
              </a:rPr>
              <a:t>Sweep </a:t>
            </a:r>
            <a:r>
              <a:rPr lang="en-US" sz="1600" b="1">
                <a:ln/>
                <a:solidFill>
                  <a:schemeClr val="accent4">
                    <a:lumMod val="75000"/>
                  </a:schemeClr>
                </a:solidFill>
                <a:latin typeface="Arial" panose="020B0604020202020204" pitchFamily="34" charset="0"/>
                <a:cs typeface="Arial" panose="020B0604020202020204" pitchFamily="34" charset="0"/>
              </a:rPr>
              <a:t>line</a:t>
            </a:r>
            <a:endParaRPr lang="en-US" sz="1600">
              <a:solidFill>
                <a:schemeClr val="accent4">
                  <a:lumMod val="75000"/>
                </a:schemeClr>
              </a:solidFill>
            </a:endParaRPr>
          </a:p>
        </p:txBody>
      </p:sp>
      <p:sp>
        <p:nvSpPr>
          <p:cNvPr id="3" name="Rectangle 2"/>
          <p:cNvSpPr/>
          <p:nvPr/>
        </p:nvSpPr>
        <p:spPr>
          <a:xfrm>
            <a:off x="1287643" y="671691"/>
            <a:ext cx="9341893" cy="6186309"/>
          </a:xfrm>
          <a:prstGeom prst="rect">
            <a:avLst/>
          </a:prstGeom>
        </p:spPr>
        <p:txBody>
          <a:bodyPr wrap="square">
            <a:spAutoFit/>
          </a:bodyPr>
          <a:lstStyle/>
          <a:p>
            <a:r>
              <a:rPr lang="en-US" b="1">
                <a:solidFill>
                  <a:srgbClr val="0000A0"/>
                </a:solidFill>
                <a:latin typeface="Courier New" panose="02070309020205020404" pitchFamily="49" charset="0"/>
                <a:ea typeface="Calibri" panose="020F0502020204030204" pitchFamily="34" charset="0"/>
                <a:cs typeface="Times New Roman" panose="02020603050405020304" pitchFamily="18" charset="0"/>
              </a:rPr>
              <a:t>bool operator</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&lt; (</a:t>
            </a:r>
            <a:r>
              <a:rPr lang="en-US" b="1">
                <a:solidFill>
                  <a:srgbClr val="0000A0"/>
                </a:solidFill>
                <a:latin typeface="Courier New" panose="02070309020205020404" pitchFamily="49" charset="0"/>
                <a:ea typeface="Calibri" panose="020F0502020204030204" pitchFamily="34" charset="0"/>
                <a:cs typeface="Times New Roman" panose="02020603050405020304" pitchFamily="18" charset="0"/>
              </a:rPr>
              <a:t>const </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seg </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&amp; </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a</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 </a:t>
            </a:r>
            <a:r>
              <a:rPr lang="en-US" b="1">
                <a:solidFill>
                  <a:srgbClr val="0000A0"/>
                </a:solidFill>
                <a:latin typeface="Courier New" panose="02070309020205020404" pitchFamily="49" charset="0"/>
                <a:ea typeface="Calibri" panose="020F0502020204030204" pitchFamily="34" charset="0"/>
                <a:cs typeface="Times New Roman" panose="02020603050405020304" pitchFamily="18" charset="0"/>
              </a:rPr>
              <a:t>const </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seg </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&amp; </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b</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endParaRPr lang="en-US" sz="2400">
              <a:latin typeface="Calibri" panose="020F0502020204030204" pitchFamily="34" charset="0"/>
              <a:ea typeface="Calibri" panose="020F0502020204030204" pitchFamily="34" charset="0"/>
              <a:cs typeface="Times New Roman" panose="02020603050405020304" pitchFamily="18" charset="0"/>
            </a:endParaRPr>
          </a:p>
          <a:p>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endParaRPr lang="en-US" sz="2400">
              <a:latin typeface="Calibri" panose="020F0502020204030204" pitchFamily="34" charset="0"/>
              <a:ea typeface="Calibri" panose="020F0502020204030204" pitchFamily="34" charset="0"/>
              <a:cs typeface="Times New Roman" panose="02020603050405020304" pitchFamily="18" charset="0"/>
            </a:endParaRPr>
          </a:p>
          <a:p>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    </a:t>
            </a:r>
            <a:r>
              <a:rPr lang="en-US" b="1">
                <a:solidFill>
                  <a:srgbClr val="0000A0"/>
                </a:solidFill>
                <a:latin typeface="Courier New" panose="02070309020205020404" pitchFamily="49" charset="0"/>
                <a:ea typeface="Calibri" panose="020F0502020204030204" pitchFamily="34" charset="0"/>
                <a:cs typeface="Times New Roman" panose="02020603050405020304" pitchFamily="18" charset="0"/>
              </a:rPr>
              <a:t>double </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x </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 </a:t>
            </a:r>
            <a:r>
              <a:rPr lang="en-US" b="1">
                <a:solidFill>
                  <a:srgbClr val="00A000"/>
                </a:solidFill>
                <a:latin typeface="Courier New" panose="02070309020205020404" pitchFamily="49" charset="0"/>
                <a:ea typeface="Calibri" panose="020F0502020204030204" pitchFamily="34" charset="0"/>
                <a:cs typeface="Times New Roman" panose="02020603050405020304" pitchFamily="18" charset="0"/>
              </a:rPr>
              <a:t>max </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b="1">
                <a:solidFill>
                  <a:srgbClr val="00A000"/>
                </a:solidFill>
                <a:latin typeface="Courier New" panose="02070309020205020404" pitchFamily="49" charset="0"/>
                <a:ea typeface="Calibri" panose="020F0502020204030204" pitchFamily="34" charset="0"/>
                <a:cs typeface="Times New Roman" panose="02020603050405020304" pitchFamily="18" charset="0"/>
              </a:rPr>
              <a:t>min </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a</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p</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x</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 </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a</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q</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x</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 </a:t>
            </a:r>
            <a:r>
              <a:rPr lang="en-US" b="1">
                <a:solidFill>
                  <a:srgbClr val="00A000"/>
                </a:solidFill>
                <a:latin typeface="Courier New" panose="02070309020205020404" pitchFamily="49" charset="0"/>
                <a:ea typeface="Calibri" panose="020F0502020204030204" pitchFamily="34" charset="0"/>
                <a:cs typeface="Times New Roman" panose="02020603050405020304" pitchFamily="18" charset="0"/>
              </a:rPr>
              <a:t>min </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b</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p</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x</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 </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b</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q</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x</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endParaRPr lang="en-US" sz="2400">
              <a:latin typeface="Calibri" panose="020F0502020204030204" pitchFamily="34" charset="0"/>
              <a:ea typeface="Calibri" panose="020F0502020204030204" pitchFamily="34" charset="0"/>
              <a:cs typeface="Times New Roman" panose="02020603050405020304" pitchFamily="18" charset="0"/>
            </a:endParaRPr>
          </a:p>
          <a:p>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    </a:t>
            </a:r>
            <a:r>
              <a:rPr lang="en-US" b="1">
                <a:solidFill>
                  <a:srgbClr val="0000A0"/>
                </a:solidFill>
                <a:latin typeface="Courier New" panose="02070309020205020404" pitchFamily="49" charset="0"/>
                <a:ea typeface="Calibri" panose="020F0502020204030204" pitchFamily="34" charset="0"/>
                <a:cs typeface="Times New Roman" panose="02020603050405020304" pitchFamily="18" charset="0"/>
              </a:rPr>
              <a:t>return </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a</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get_y</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x</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 &lt; </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b</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get_y</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x</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 - </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EPS</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endParaRPr lang="en-US" sz="2400">
              <a:latin typeface="Calibri" panose="020F0502020204030204" pitchFamily="34" charset="0"/>
              <a:ea typeface="Calibri" panose="020F0502020204030204" pitchFamily="34" charset="0"/>
              <a:cs typeface="Times New Roman" panose="02020603050405020304" pitchFamily="18" charset="0"/>
            </a:endParaRPr>
          </a:p>
          <a:p>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endParaRPr lang="en-US" sz="2400">
              <a:latin typeface="Calibri" panose="020F0502020204030204" pitchFamily="34" charset="0"/>
              <a:ea typeface="Calibri" panose="020F0502020204030204" pitchFamily="34" charset="0"/>
              <a:cs typeface="Times New Roman" panose="02020603050405020304" pitchFamily="18" charset="0"/>
            </a:endParaRPr>
          </a:p>
          <a:p>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 </a:t>
            </a:r>
            <a:endParaRPr lang="en-US" sz="2400">
              <a:latin typeface="Calibri" panose="020F0502020204030204" pitchFamily="34" charset="0"/>
              <a:ea typeface="Calibri" panose="020F0502020204030204" pitchFamily="34" charset="0"/>
              <a:cs typeface="Times New Roman" panose="02020603050405020304" pitchFamily="18" charset="0"/>
            </a:endParaRPr>
          </a:p>
          <a:p>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 </a:t>
            </a:r>
            <a:endParaRPr lang="en-US" sz="2400">
              <a:latin typeface="Calibri" panose="020F0502020204030204" pitchFamily="34" charset="0"/>
              <a:ea typeface="Calibri" panose="020F0502020204030204" pitchFamily="34" charset="0"/>
              <a:cs typeface="Times New Roman" panose="02020603050405020304" pitchFamily="18" charset="0"/>
            </a:endParaRPr>
          </a:p>
          <a:p>
            <a:r>
              <a:rPr lang="en-US" b="1">
                <a:solidFill>
                  <a:srgbClr val="0000A0"/>
                </a:solidFill>
                <a:latin typeface="Courier New" panose="02070309020205020404" pitchFamily="49" charset="0"/>
                <a:ea typeface="Calibri" panose="020F0502020204030204" pitchFamily="34" charset="0"/>
                <a:cs typeface="Times New Roman" panose="02020603050405020304" pitchFamily="18" charset="0"/>
              </a:rPr>
              <a:t>struct </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event</a:t>
            </a:r>
            <a:endParaRPr lang="en-US" sz="2400">
              <a:latin typeface="Calibri" panose="020F0502020204030204" pitchFamily="34" charset="0"/>
              <a:ea typeface="Calibri" panose="020F0502020204030204" pitchFamily="34" charset="0"/>
              <a:cs typeface="Times New Roman" panose="02020603050405020304" pitchFamily="18" charset="0"/>
            </a:endParaRPr>
          </a:p>
          <a:p>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endParaRPr lang="en-US" sz="2400">
              <a:latin typeface="Calibri" panose="020F0502020204030204" pitchFamily="34" charset="0"/>
              <a:ea typeface="Calibri" panose="020F0502020204030204" pitchFamily="34" charset="0"/>
              <a:cs typeface="Times New Roman" panose="02020603050405020304" pitchFamily="18" charset="0"/>
            </a:endParaRPr>
          </a:p>
          <a:p>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    </a:t>
            </a:r>
            <a:r>
              <a:rPr lang="en-US" b="1">
                <a:solidFill>
                  <a:srgbClr val="0000A0"/>
                </a:solidFill>
                <a:latin typeface="Courier New" panose="02070309020205020404" pitchFamily="49" charset="0"/>
                <a:ea typeface="Calibri" panose="020F0502020204030204" pitchFamily="34" charset="0"/>
                <a:cs typeface="Times New Roman" panose="02020603050405020304" pitchFamily="18" charset="0"/>
              </a:rPr>
              <a:t>double </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x</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endParaRPr lang="en-US" sz="2400">
              <a:latin typeface="Calibri" panose="020F0502020204030204" pitchFamily="34" charset="0"/>
              <a:ea typeface="Calibri" panose="020F0502020204030204" pitchFamily="34" charset="0"/>
              <a:cs typeface="Times New Roman" panose="02020603050405020304" pitchFamily="18" charset="0"/>
            </a:endParaRPr>
          </a:p>
          <a:p>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    </a:t>
            </a:r>
            <a:r>
              <a:rPr lang="en-US" b="1">
                <a:solidFill>
                  <a:srgbClr val="0000A0"/>
                </a:solidFill>
                <a:latin typeface="Courier New" panose="02070309020205020404" pitchFamily="49" charset="0"/>
                <a:ea typeface="Calibri" panose="020F0502020204030204" pitchFamily="34" charset="0"/>
                <a:cs typeface="Times New Roman" panose="02020603050405020304" pitchFamily="18" charset="0"/>
              </a:rPr>
              <a:t>int </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tp</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 </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id</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endParaRPr lang="en-US" sz="2400">
              <a:latin typeface="Calibri" panose="020F0502020204030204" pitchFamily="34" charset="0"/>
              <a:ea typeface="Calibri" panose="020F0502020204030204" pitchFamily="34" charset="0"/>
              <a:cs typeface="Times New Roman" panose="02020603050405020304" pitchFamily="18" charset="0"/>
            </a:endParaRPr>
          </a:p>
          <a:p>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    </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event</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 { }</a:t>
            </a:r>
            <a:endParaRPr lang="en-US" sz="2400">
              <a:latin typeface="Calibri" panose="020F0502020204030204" pitchFamily="34" charset="0"/>
              <a:ea typeface="Calibri" panose="020F0502020204030204" pitchFamily="34" charset="0"/>
              <a:cs typeface="Times New Roman" panose="02020603050405020304" pitchFamily="18" charset="0"/>
            </a:endParaRPr>
          </a:p>
          <a:p>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    </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event </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b="1">
                <a:solidFill>
                  <a:srgbClr val="0000A0"/>
                </a:solidFill>
                <a:latin typeface="Courier New" panose="02070309020205020404" pitchFamily="49" charset="0"/>
                <a:ea typeface="Calibri" panose="020F0502020204030204" pitchFamily="34" charset="0"/>
                <a:cs typeface="Times New Roman" panose="02020603050405020304" pitchFamily="18" charset="0"/>
              </a:rPr>
              <a:t>double </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x</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 </a:t>
            </a:r>
            <a:r>
              <a:rPr lang="en-US" b="1">
                <a:solidFill>
                  <a:srgbClr val="0000A0"/>
                </a:solidFill>
                <a:latin typeface="Courier New" panose="02070309020205020404" pitchFamily="49" charset="0"/>
                <a:ea typeface="Calibri" panose="020F0502020204030204" pitchFamily="34" charset="0"/>
                <a:cs typeface="Times New Roman" panose="02020603050405020304" pitchFamily="18" charset="0"/>
              </a:rPr>
              <a:t>int </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tp</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 </a:t>
            </a:r>
            <a:r>
              <a:rPr lang="en-US" b="1">
                <a:solidFill>
                  <a:srgbClr val="0000A0"/>
                </a:solidFill>
                <a:latin typeface="Courier New" panose="02070309020205020404" pitchFamily="49" charset="0"/>
                <a:ea typeface="Calibri" panose="020F0502020204030204" pitchFamily="34" charset="0"/>
                <a:cs typeface="Times New Roman" panose="02020603050405020304" pitchFamily="18" charset="0"/>
              </a:rPr>
              <a:t>int </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id</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endParaRPr lang="en-US" sz="2400">
              <a:latin typeface="Calibri" panose="020F0502020204030204" pitchFamily="34" charset="0"/>
              <a:ea typeface="Calibri" panose="020F0502020204030204" pitchFamily="34" charset="0"/>
              <a:cs typeface="Times New Roman" panose="02020603050405020304" pitchFamily="18" charset="0"/>
            </a:endParaRPr>
          </a:p>
          <a:p>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       : </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x</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x</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 </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tp</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tp</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 </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id</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id</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endParaRPr lang="en-US" sz="2400">
              <a:latin typeface="Calibri" panose="020F0502020204030204" pitchFamily="34" charset="0"/>
              <a:ea typeface="Calibri" panose="020F0502020204030204" pitchFamily="34" charset="0"/>
              <a:cs typeface="Times New Roman" panose="02020603050405020304" pitchFamily="18" charset="0"/>
            </a:endParaRPr>
          </a:p>
          <a:p>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    { }</a:t>
            </a:r>
            <a:endParaRPr lang="en-US" sz="2400">
              <a:latin typeface="Calibri" panose="020F0502020204030204" pitchFamily="34" charset="0"/>
              <a:ea typeface="Calibri" panose="020F0502020204030204" pitchFamily="34" charset="0"/>
              <a:cs typeface="Times New Roman" panose="02020603050405020304" pitchFamily="18" charset="0"/>
            </a:endParaRPr>
          </a:p>
          <a:p>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 </a:t>
            </a:r>
            <a:endParaRPr lang="en-US" sz="2400">
              <a:latin typeface="Calibri" panose="020F0502020204030204" pitchFamily="34" charset="0"/>
              <a:ea typeface="Calibri" panose="020F0502020204030204" pitchFamily="34" charset="0"/>
              <a:cs typeface="Times New Roman" panose="02020603050405020304" pitchFamily="18" charset="0"/>
            </a:endParaRPr>
          </a:p>
          <a:p>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    </a:t>
            </a:r>
            <a:r>
              <a:rPr lang="en-US" b="1">
                <a:solidFill>
                  <a:srgbClr val="0000A0"/>
                </a:solidFill>
                <a:latin typeface="Courier New" panose="02070309020205020404" pitchFamily="49" charset="0"/>
                <a:ea typeface="Calibri" panose="020F0502020204030204" pitchFamily="34" charset="0"/>
                <a:cs typeface="Times New Roman" panose="02020603050405020304" pitchFamily="18" charset="0"/>
              </a:rPr>
              <a:t>bool operator</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&lt; (</a:t>
            </a:r>
            <a:r>
              <a:rPr lang="en-US" b="1">
                <a:solidFill>
                  <a:srgbClr val="0000A0"/>
                </a:solidFill>
                <a:latin typeface="Courier New" panose="02070309020205020404" pitchFamily="49" charset="0"/>
                <a:ea typeface="Calibri" panose="020F0502020204030204" pitchFamily="34" charset="0"/>
                <a:cs typeface="Times New Roman" panose="02020603050405020304" pitchFamily="18" charset="0"/>
              </a:rPr>
              <a:t>const </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event </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&amp; </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e</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 </a:t>
            </a:r>
            <a:r>
              <a:rPr lang="en-US" b="1">
                <a:solidFill>
                  <a:srgbClr val="0000A0"/>
                </a:solidFill>
                <a:latin typeface="Courier New" panose="02070309020205020404" pitchFamily="49" charset="0"/>
                <a:ea typeface="Calibri" panose="020F0502020204030204" pitchFamily="34" charset="0"/>
                <a:cs typeface="Times New Roman" panose="02020603050405020304" pitchFamily="18" charset="0"/>
              </a:rPr>
              <a:t>const</a:t>
            </a:r>
            <a:endParaRPr lang="en-US" sz="2400">
              <a:latin typeface="Calibri" panose="020F0502020204030204" pitchFamily="34" charset="0"/>
              <a:ea typeface="Calibri" panose="020F0502020204030204" pitchFamily="34" charset="0"/>
              <a:cs typeface="Times New Roman" panose="02020603050405020304" pitchFamily="18" charset="0"/>
            </a:endParaRPr>
          </a:p>
          <a:p>
            <a:r>
              <a:rPr lang="en-US" b="1">
                <a:solidFill>
                  <a:srgbClr val="0000A0"/>
                </a:solidFill>
                <a:latin typeface="Courier New" panose="02070309020205020404" pitchFamily="49" charset="0"/>
                <a:ea typeface="Calibri" panose="020F0502020204030204" pitchFamily="34" charset="0"/>
                <a:cs typeface="Times New Roman" panose="02020603050405020304" pitchFamily="18" charset="0"/>
              </a:rPr>
              <a:t>    </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endParaRPr lang="en-US" sz="2400">
              <a:latin typeface="Calibri" panose="020F0502020204030204" pitchFamily="34" charset="0"/>
              <a:ea typeface="Calibri" panose="020F0502020204030204" pitchFamily="34" charset="0"/>
              <a:cs typeface="Times New Roman" panose="02020603050405020304" pitchFamily="18" charset="0"/>
            </a:endParaRPr>
          </a:p>
          <a:p>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        </a:t>
            </a:r>
            <a:r>
              <a:rPr lang="en-US" b="1">
                <a:solidFill>
                  <a:srgbClr val="0000A0"/>
                </a:solidFill>
                <a:latin typeface="Courier New" panose="02070309020205020404" pitchFamily="49" charset="0"/>
                <a:ea typeface="Calibri" panose="020F0502020204030204" pitchFamily="34" charset="0"/>
                <a:cs typeface="Times New Roman" panose="02020603050405020304" pitchFamily="18" charset="0"/>
              </a:rPr>
              <a:t>if </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abs </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x </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 </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e</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x</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 &gt; </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EPS</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  </a:t>
            </a:r>
            <a:r>
              <a:rPr lang="en-US" b="1">
                <a:solidFill>
                  <a:srgbClr val="0000A0"/>
                </a:solidFill>
                <a:latin typeface="Courier New" panose="02070309020205020404" pitchFamily="49" charset="0"/>
                <a:ea typeface="Calibri" panose="020F0502020204030204" pitchFamily="34" charset="0"/>
                <a:cs typeface="Times New Roman" panose="02020603050405020304" pitchFamily="18" charset="0"/>
              </a:rPr>
              <a:t>return </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x </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&lt; </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e</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x</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endParaRPr lang="en-US" sz="2400">
              <a:latin typeface="Calibri" panose="020F0502020204030204" pitchFamily="34" charset="0"/>
              <a:ea typeface="Calibri" panose="020F0502020204030204" pitchFamily="34" charset="0"/>
              <a:cs typeface="Times New Roman" panose="02020603050405020304" pitchFamily="18" charset="0"/>
            </a:endParaRPr>
          </a:p>
          <a:p>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        </a:t>
            </a:r>
            <a:r>
              <a:rPr lang="en-US" b="1">
                <a:solidFill>
                  <a:srgbClr val="0000A0"/>
                </a:solidFill>
                <a:latin typeface="Courier New" panose="02070309020205020404" pitchFamily="49" charset="0"/>
                <a:ea typeface="Calibri" panose="020F0502020204030204" pitchFamily="34" charset="0"/>
                <a:cs typeface="Times New Roman" panose="02020603050405020304" pitchFamily="18" charset="0"/>
              </a:rPr>
              <a:t>return </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tp </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&gt; </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e</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tp</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endParaRPr lang="en-US" sz="2400">
              <a:latin typeface="Calibri" panose="020F0502020204030204" pitchFamily="34" charset="0"/>
              <a:ea typeface="Calibri" panose="020F0502020204030204" pitchFamily="34" charset="0"/>
              <a:cs typeface="Times New Roman" panose="02020603050405020304" pitchFamily="18" charset="0"/>
            </a:endParaRPr>
          </a:p>
          <a:p>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    }</a:t>
            </a:r>
            <a:endParaRPr lang="en-US" sz="2400">
              <a:latin typeface="Calibri" panose="020F0502020204030204" pitchFamily="34" charset="0"/>
              <a:ea typeface="Calibri" panose="020F0502020204030204" pitchFamily="34" charset="0"/>
              <a:cs typeface="Times New Roman" panose="02020603050405020304" pitchFamily="18" charset="0"/>
            </a:endParaRPr>
          </a:p>
          <a:p>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p:cNvPicPr>
            <a:picLocks noChangeAspect="1"/>
          </p:cNvPicPr>
          <p:nvPr/>
        </p:nvPicPr>
        <p:blipFill>
          <a:blip r:embed="rId3"/>
          <a:stretch>
            <a:fillRect/>
          </a:stretch>
        </p:blipFill>
        <p:spPr>
          <a:xfrm>
            <a:off x="154113" y="6376000"/>
            <a:ext cx="1975275" cy="371888"/>
          </a:xfrm>
          <a:prstGeom prst="rect">
            <a:avLst/>
          </a:prstGeom>
        </p:spPr>
      </p:pic>
      <p:pic>
        <p:nvPicPr>
          <p:cNvPr id="6" name="Picture 4" descr="Related imag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267522" y="5729109"/>
            <a:ext cx="798582" cy="10719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67816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1000"/>
                                        <p:tgtEl>
                                          <p:spTgt spid="3">
                                            <p:txEl>
                                              <p:pRg st="4" end="4"/>
                                            </p:txEl>
                                          </p:spTgt>
                                        </p:tgtEl>
                                      </p:cBhvr>
                                    </p:animEffect>
                                    <p:anim calcmode="lin" valueType="num">
                                      <p:cBhvr>
                                        <p:cTn id="1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barn(inVertical)">
                                      <p:cBhvr>
                                        <p:cTn id="24" dur="500"/>
                                        <p:tgtEl>
                                          <p:spTgt spid="3">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nodeType="click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Effect transition="in" filter="barn(inVertical)">
                                      <p:cBhvr>
                                        <p:cTn id="29" dur="500"/>
                                        <p:tgtEl>
                                          <p:spTgt spid="3">
                                            <p:txEl>
                                              <p:pRg st="3" end="3"/>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nodeType="click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fade">
                                      <p:cBhvr>
                                        <p:cTn id="34" dur="1000"/>
                                        <p:tgtEl>
                                          <p:spTgt spid="3">
                                            <p:txEl>
                                              <p:pRg st="7" end="7"/>
                                            </p:txEl>
                                          </p:spTgt>
                                        </p:tgtEl>
                                      </p:cBhvr>
                                    </p:animEffect>
                                    <p:anim calcmode="lin" valueType="num">
                                      <p:cBhvr>
                                        <p:cTn id="35"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7" end="7"/>
                                            </p:txEl>
                                          </p:spTgt>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Effect transition="in" filter="fade">
                                      <p:cBhvr>
                                        <p:cTn id="39" dur="1000"/>
                                        <p:tgtEl>
                                          <p:spTgt spid="3">
                                            <p:txEl>
                                              <p:pRg st="8" end="8"/>
                                            </p:txEl>
                                          </p:spTgt>
                                        </p:tgtEl>
                                      </p:cBhvr>
                                    </p:animEffect>
                                    <p:anim calcmode="lin" valueType="num">
                                      <p:cBhvr>
                                        <p:cTn id="40"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41" dur="1000" fill="hold"/>
                                        <p:tgtEl>
                                          <p:spTgt spid="3">
                                            <p:txEl>
                                              <p:pRg st="8" end="8"/>
                                            </p:txEl>
                                          </p:spTgt>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3">
                                            <p:txEl>
                                              <p:pRg st="21" end="21"/>
                                            </p:txEl>
                                          </p:spTgt>
                                        </p:tgtEl>
                                        <p:attrNameLst>
                                          <p:attrName>style.visibility</p:attrName>
                                        </p:attrNameLst>
                                      </p:cBhvr>
                                      <p:to>
                                        <p:strVal val="visible"/>
                                      </p:to>
                                    </p:set>
                                    <p:animEffect transition="in" filter="fade">
                                      <p:cBhvr>
                                        <p:cTn id="44" dur="1000"/>
                                        <p:tgtEl>
                                          <p:spTgt spid="3">
                                            <p:txEl>
                                              <p:pRg st="21" end="21"/>
                                            </p:txEl>
                                          </p:spTgt>
                                        </p:tgtEl>
                                      </p:cBhvr>
                                    </p:animEffect>
                                    <p:anim calcmode="lin" valueType="num">
                                      <p:cBhvr>
                                        <p:cTn id="45" dur="1000" fill="hold"/>
                                        <p:tgtEl>
                                          <p:spTgt spid="3">
                                            <p:txEl>
                                              <p:pRg st="21" end="21"/>
                                            </p:txEl>
                                          </p:spTgt>
                                        </p:tgtEl>
                                        <p:attrNameLst>
                                          <p:attrName>ppt_x</p:attrName>
                                        </p:attrNameLst>
                                      </p:cBhvr>
                                      <p:tavLst>
                                        <p:tav tm="0">
                                          <p:val>
                                            <p:strVal val="#ppt_x"/>
                                          </p:val>
                                        </p:tav>
                                        <p:tav tm="100000">
                                          <p:val>
                                            <p:strVal val="#ppt_x"/>
                                          </p:val>
                                        </p:tav>
                                      </p:tavLst>
                                    </p:anim>
                                    <p:anim calcmode="lin" valueType="num">
                                      <p:cBhvr>
                                        <p:cTn id="46" dur="1000" fill="hold"/>
                                        <p:tgtEl>
                                          <p:spTgt spid="3">
                                            <p:txEl>
                                              <p:pRg st="21" end="21"/>
                                            </p:txEl>
                                          </p:spTgt>
                                        </p:tgtEl>
                                        <p:attrNameLst>
                                          <p:attrName>ppt_y</p:attrName>
                                        </p:attrNameLst>
                                      </p:cBhvr>
                                      <p:tavLst>
                                        <p:tav tm="0">
                                          <p:val>
                                            <p:strVal val="#ppt_y+.1"/>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6" presetClass="entr" presetSubtype="16" fill="hold" nodeType="clickEffect">
                                  <p:stCondLst>
                                    <p:cond delay="0"/>
                                  </p:stCondLst>
                                  <p:childTnLst>
                                    <p:set>
                                      <p:cBhvr>
                                        <p:cTn id="50" dur="1" fill="hold">
                                          <p:stCondLst>
                                            <p:cond delay="0"/>
                                          </p:stCondLst>
                                        </p:cTn>
                                        <p:tgtEl>
                                          <p:spTgt spid="3">
                                            <p:txEl>
                                              <p:pRg st="9" end="9"/>
                                            </p:txEl>
                                          </p:spTgt>
                                        </p:tgtEl>
                                        <p:attrNameLst>
                                          <p:attrName>style.visibility</p:attrName>
                                        </p:attrNameLst>
                                      </p:cBhvr>
                                      <p:to>
                                        <p:strVal val="visible"/>
                                      </p:to>
                                    </p:set>
                                    <p:animEffect transition="in" filter="circle(in)">
                                      <p:cBhvr>
                                        <p:cTn id="51" dur="2000"/>
                                        <p:tgtEl>
                                          <p:spTgt spid="3">
                                            <p:txEl>
                                              <p:pRg st="9" end="9"/>
                                            </p:txEl>
                                          </p:spTgt>
                                        </p:tgtEl>
                                      </p:cBhvr>
                                    </p:animEffect>
                                  </p:childTnLst>
                                </p:cTn>
                              </p:par>
                              <p:par>
                                <p:cTn id="52" presetID="6" presetClass="entr" presetSubtype="16" fill="hold" nodeType="withEffect">
                                  <p:stCondLst>
                                    <p:cond delay="0"/>
                                  </p:stCondLst>
                                  <p:childTnLst>
                                    <p:set>
                                      <p:cBhvr>
                                        <p:cTn id="53" dur="1" fill="hold">
                                          <p:stCondLst>
                                            <p:cond delay="0"/>
                                          </p:stCondLst>
                                        </p:cTn>
                                        <p:tgtEl>
                                          <p:spTgt spid="3">
                                            <p:txEl>
                                              <p:pRg st="10" end="10"/>
                                            </p:txEl>
                                          </p:spTgt>
                                        </p:tgtEl>
                                        <p:attrNameLst>
                                          <p:attrName>style.visibility</p:attrName>
                                        </p:attrNameLst>
                                      </p:cBhvr>
                                      <p:to>
                                        <p:strVal val="visible"/>
                                      </p:to>
                                    </p:set>
                                    <p:animEffect transition="in" filter="circle(in)">
                                      <p:cBhvr>
                                        <p:cTn id="54" dur="2000"/>
                                        <p:tgtEl>
                                          <p:spTgt spid="3">
                                            <p:txEl>
                                              <p:pRg st="10" end="10"/>
                                            </p:txEl>
                                          </p:spTgt>
                                        </p:tgtEl>
                                      </p:cBhvr>
                                    </p:animEffect>
                                  </p:childTnLst>
                                </p:cTn>
                              </p:par>
                              <p:par>
                                <p:cTn id="55" presetID="6" presetClass="entr" presetSubtype="16" fill="hold" nodeType="withEffect">
                                  <p:stCondLst>
                                    <p:cond delay="0"/>
                                  </p:stCondLst>
                                  <p:childTnLst>
                                    <p:set>
                                      <p:cBhvr>
                                        <p:cTn id="56" dur="1" fill="hold">
                                          <p:stCondLst>
                                            <p:cond delay="0"/>
                                          </p:stCondLst>
                                        </p:cTn>
                                        <p:tgtEl>
                                          <p:spTgt spid="3">
                                            <p:txEl>
                                              <p:pRg st="11" end="11"/>
                                            </p:txEl>
                                          </p:spTgt>
                                        </p:tgtEl>
                                        <p:attrNameLst>
                                          <p:attrName>style.visibility</p:attrName>
                                        </p:attrNameLst>
                                      </p:cBhvr>
                                      <p:to>
                                        <p:strVal val="visible"/>
                                      </p:to>
                                    </p:set>
                                    <p:animEffect transition="in" filter="circle(in)">
                                      <p:cBhvr>
                                        <p:cTn id="57" dur="2000"/>
                                        <p:tgtEl>
                                          <p:spTgt spid="3">
                                            <p:txEl>
                                              <p:pRg st="11" end="11"/>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6" presetClass="entr" presetSubtype="16" fill="hold" nodeType="clickEffect">
                                  <p:stCondLst>
                                    <p:cond delay="0"/>
                                  </p:stCondLst>
                                  <p:childTnLst>
                                    <p:set>
                                      <p:cBhvr>
                                        <p:cTn id="61" dur="1" fill="hold">
                                          <p:stCondLst>
                                            <p:cond delay="0"/>
                                          </p:stCondLst>
                                        </p:cTn>
                                        <p:tgtEl>
                                          <p:spTgt spid="3">
                                            <p:txEl>
                                              <p:pRg st="12" end="12"/>
                                            </p:txEl>
                                          </p:spTgt>
                                        </p:tgtEl>
                                        <p:attrNameLst>
                                          <p:attrName>style.visibility</p:attrName>
                                        </p:attrNameLst>
                                      </p:cBhvr>
                                      <p:to>
                                        <p:strVal val="visible"/>
                                      </p:to>
                                    </p:set>
                                    <p:animEffect transition="in" filter="circle(in)">
                                      <p:cBhvr>
                                        <p:cTn id="62" dur="2000"/>
                                        <p:tgtEl>
                                          <p:spTgt spid="3">
                                            <p:txEl>
                                              <p:pRg st="12" end="12"/>
                                            </p:txEl>
                                          </p:spTgt>
                                        </p:tgtEl>
                                      </p:cBhvr>
                                    </p:animEffect>
                                  </p:childTnLst>
                                </p:cTn>
                              </p:par>
                              <p:par>
                                <p:cTn id="63" presetID="6" presetClass="entr" presetSubtype="16" fill="hold" nodeType="withEffect">
                                  <p:stCondLst>
                                    <p:cond delay="0"/>
                                  </p:stCondLst>
                                  <p:childTnLst>
                                    <p:set>
                                      <p:cBhvr>
                                        <p:cTn id="64" dur="1" fill="hold">
                                          <p:stCondLst>
                                            <p:cond delay="0"/>
                                          </p:stCondLst>
                                        </p:cTn>
                                        <p:tgtEl>
                                          <p:spTgt spid="3">
                                            <p:txEl>
                                              <p:pRg st="13" end="13"/>
                                            </p:txEl>
                                          </p:spTgt>
                                        </p:tgtEl>
                                        <p:attrNameLst>
                                          <p:attrName>style.visibility</p:attrName>
                                        </p:attrNameLst>
                                      </p:cBhvr>
                                      <p:to>
                                        <p:strVal val="visible"/>
                                      </p:to>
                                    </p:set>
                                    <p:animEffect transition="in" filter="circle(in)">
                                      <p:cBhvr>
                                        <p:cTn id="65" dur="2000"/>
                                        <p:tgtEl>
                                          <p:spTgt spid="3">
                                            <p:txEl>
                                              <p:pRg st="13" end="13"/>
                                            </p:txEl>
                                          </p:spTgt>
                                        </p:tgtEl>
                                      </p:cBhvr>
                                    </p:animEffect>
                                  </p:childTnLst>
                                </p:cTn>
                              </p:par>
                              <p:par>
                                <p:cTn id="66" presetID="6" presetClass="entr" presetSubtype="16" fill="hold" nodeType="withEffect">
                                  <p:stCondLst>
                                    <p:cond delay="0"/>
                                  </p:stCondLst>
                                  <p:childTnLst>
                                    <p:set>
                                      <p:cBhvr>
                                        <p:cTn id="67" dur="1" fill="hold">
                                          <p:stCondLst>
                                            <p:cond delay="0"/>
                                          </p:stCondLst>
                                        </p:cTn>
                                        <p:tgtEl>
                                          <p:spTgt spid="3">
                                            <p:txEl>
                                              <p:pRg st="14" end="14"/>
                                            </p:txEl>
                                          </p:spTgt>
                                        </p:tgtEl>
                                        <p:attrNameLst>
                                          <p:attrName>style.visibility</p:attrName>
                                        </p:attrNameLst>
                                      </p:cBhvr>
                                      <p:to>
                                        <p:strVal val="visible"/>
                                      </p:to>
                                    </p:set>
                                    <p:animEffect transition="in" filter="circle(in)">
                                      <p:cBhvr>
                                        <p:cTn id="68" dur="2000"/>
                                        <p:tgtEl>
                                          <p:spTgt spid="3">
                                            <p:txEl>
                                              <p:pRg st="14" end="14"/>
                                            </p:txEl>
                                          </p:spTgt>
                                        </p:tgtEl>
                                      </p:cBhvr>
                                    </p:animEffect>
                                  </p:childTnLst>
                                </p:cTn>
                              </p:par>
                            </p:childTnLst>
                          </p:cTn>
                        </p:par>
                      </p:childTnLst>
                    </p:cTn>
                  </p:par>
                  <p:par>
                    <p:cTn id="69" fill="hold">
                      <p:stCondLst>
                        <p:cond delay="indefinite"/>
                      </p:stCondLst>
                      <p:childTnLst>
                        <p:par>
                          <p:cTn id="70" fill="hold">
                            <p:stCondLst>
                              <p:cond delay="0"/>
                            </p:stCondLst>
                            <p:childTnLst>
                              <p:par>
                                <p:cTn id="71" presetID="21" presetClass="entr" presetSubtype="1" fill="hold" nodeType="clickEffect">
                                  <p:stCondLst>
                                    <p:cond delay="0"/>
                                  </p:stCondLst>
                                  <p:childTnLst>
                                    <p:set>
                                      <p:cBhvr>
                                        <p:cTn id="72" dur="1" fill="hold">
                                          <p:stCondLst>
                                            <p:cond delay="0"/>
                                          </p:stCondLst>
                                        </p:cTn>
                                        <p:tgtEl>
                                          <p:spTgt spid="3">
                                            <p:txEl>
                                              <p:pRg st="16" end="16"/>
                                            </p:txEl>
                                          </p:spTgt>
                                        </p:tgtEl>
                                        <p:attrNameLst>
                                          <p:attrName>style.visibility</p:attrName>
                                        </p:attrNameLst>
                                      </p:cBhvr>
                                      <p:to>
                                        <p:strVal val="visible"/>
                                      </p:to>
                                    </p:set>
                                    <p:animEffect transition="in" filter="wheel(1)">
                                      <p:cBhvr>
                                        <p:cTn id="73" dur="2000"/>
                                        <p:tgtEl>
                                          <p:spTgt spid="3">
                                            <p:txEl>
                                              <p:pRg st="16" end="16"/>
                                            </p:txEl>
                                          </p:spTgt>
                                        </p:tgtEl>
                                      </p:cBhvr>
                                    </p:animEffect>
                                  </p:childTnLst>
                                </p:cTn>
                              </p:par>
                              <p:par>
                                <p:cTn id="74" presetID="21" presetClass="entr" presetSubtype="1" fill="hold" nodeType="withEffect">
                                  <p:stCondLst>
                                    <p:cond delay="0"/>
                                  </p:stCondLst>
                                  <p:childTnLst>
                                    <p:set>
                                      <p:cBhvr>
                                        <p:cTn id="75" dur="1" fill="hold">
                                          <p:stCondLst>
                                            <p:cond delay="0"/>
                                          </p:stCondLst>
                                        </p:cTn>
                                        <p:tgtEl>
                                          <p:spTgt spid="3">
                                            <p:txEl>
                                              <p:pRg st="17" end="17"/>
                                            </p:txEl>
                                          </p:spTgt>
                                        </p:tgtEl>
                                        <p:attrNameLst>
                                          <p:attrName>style.visibility</p:attrName>
                                        </p:attrNameLst>
                                      </p:cBhvr>
                                      <p:to>
                                        <p:strVal val="visible"/>
                                      </p:to>
                                    </p:set>
                                    <p:animEffect transition="in" filter="wheel(1)">
                                      <p:cBhvr>
                                        <p:cTn id="76" dur="2000"/>
                                        <p:tgtEl>
                                          <p:spTgt spid="3">
                                            <p:txEl>
                                              <p:pRg st="17" end="17"/>
                                            </p:txEl>
                                          </p:spTgt>
                                        </p:tgtEl>
                                      </p:cBhvr>
                                    </p:animEffect>
                                  </p:childTnLst>
                                </p:cTn>
                              </p:par>
                              <p:par>
                                <p:cTn id="77" presetID="21" presetClass="entr" presetSubtype="1" fill="hold" nodeType="withEffect">
                                  <p:stCondLst>
                                    <p:cond delay="0"/>
                                  </p:stCondLst>
                                  <p:childTnLst>
                                    <p:set>
                                      <p:cBhvr>
                                        <p:cTn id="78" dur="1" fill="hold">
                                          <p:stCondLst>
                                            <p:cond delay="0"/>
                                          </p:stCondLst>
                                        </p:cTn>
                                        <p:tgtEl>
                                          <p:spTgt spid="3">
                                            <p:txEl>
                                              <p:pRg st="18" end="18"/>
                                            </p:txEl>
                                          </p:spTgt>
                                        </p:tgtEl>
                                        <p:attrNameLst>
                                          <p:attrName>style.visibility</p:attrName>
                                        </p:attrNameLst>
                                      </p:cBhvr>
                                      <p:to>
                                        <p:strVal val="visible"/>
                                      </p:to>
                                    </p:set>
                                    <p:animEffect transition="in" filter="wheel(1)">
                                      <p:cBhvr>
                                        <p:cTn id="79" dur="2000"/>
                                        <p:tgtEl>
                                          <p:spTgt spid="3">
                                            <p:txEl>
                                              <p:pRg st="18" end="18"/>
                                            </p:txEl>
                                          </p:spTgt>
                                        </p:tgtEl>
                                      </p:cBhvr>
                                    </p:animEffect>
                                  </p:childTnLst>
                                </p:cTn>
                              </p:par>
                              <p:par>
                                <p:cTn id="80" presetID="21" presetClass="entr" presetSubtype="1" fill="hold" nodeType="withEffect">
                                  <p:stCondLst>
                                    <p:cond delay="0"/>
                                  </p:stCondLst>
                                  <p:childTnLst>
                                    <p:set>
                                      <p:cBhvr>
                                        <p:cTn id="81" dur="1" fill="hold">
                                          <p:stCondLst>
                                            <p:cond delay="0"/>
                                          </p:stCondLst>
                                        </p:cTn>
                                        <p:tgtEl>
                                          <p:spTgt spid="3">
                                            <p:txEl>
                                              <p:pRg st="19" end="19"/>
                                            </p:txEl>
                                          </p:spTgt>
                                        </p:tgtEl>
                                        <p:attrNameLst>
                                          <p:attrName>style.visibility</p:attrName>
                                        </p:attrNameLst>
                                      </p:cBhvr>
                                      <p:to>
                                        <p:strVal val="visible"/>
                                      </p:to>
                                    </p:set>
                                    <p:animEffect transition="in" filter="wheel(1)">
                                      <p:cBhvr>
                                        <p:cTn id="82" dur="2000"/>
                                        <p:tgtEl>
                                          <p:spTgt spid="3">
                                            <p:txEl>
                                              <p:pRg st="19" end="19"/>
                                            </p:txEl>
                                          </p:spTgt>
                                        </p:tgtEl>
                                      </p:cBhvr>
                                    </p:animEffect>
                                  </p:childTnLst>
                                </p:cTn>
                              </p:par>
                              <p:par>
                                <p:cTn id="83" presetID="21" presetClass="entr" presetSubtype="1" fill="hold" nodeType="withEffect">
                                  <p:stCondLst>
                                    <p:cond delay="0"/>
                                  </p:stCondLst>
                                  <p:childTnLst>
                                    <p:set>
                                      <p:cBhvr>
                                        <p:cTn id="84" dur="1" fill="hold">
                                          <p:stCondLst>
                                            <p:cond delay="0"/>
                                          </p:stCondLst>
                                        </p:cTn>
                                        <p:tgtEl>
                                          <p:spTgt spid="3">
                                            <p:txEl>
                                              <p:pRg st="20" end="20"/>
                                            </p:txEl>
                                          </p:spTgt>
                                        </p:tgtEl>
                                        <p:attrNameLst>
                                          <p:attrName>style.visibility</p:attrName>
                                        </p:attrNameLst>
                                      </p:cBhvr>
                                      <p:to>
                                        <p:strVal val="visible"/>
                                      </p:to>
                                    </p:set>
                                    <p:animEffect transition="in" filter="wheel(1)">
                                      <p:cBhvr>
                                        <p:cTn id="85" dur="2000"/>
                                        <p:tgtEl>
                                          <p:spTgt spid="3">
                                            <p:txEl>
                                              <p:pRg st="20" end="20"/>
                                            </p:txEl>
                                          </p:spTgt>
                                        </p:tgtEl>
                                      </p:cBhvr>
                                    </p:animEffect>
                                  </p:childTnLst>
                                </p:cTn>
                              </p:par>
                            </p:childTnLst>
                          </p:cTn>
                        </p:par>
                      </p:childTnLst>
                    </p:cTn>
                  </p:par>
                  <p:par>
                    <p:cTn id="86" fill="hold">
                      <p:stCondLst>
                        <p:cond delay="indefinite"/>
                      </p:stCondLst>
                      <p:childTnLst>
                        <p:par>
                          <p:cTn id="87" fill="hold">
                            <p:stCondLst>
                              <p:cond delay="0"/>
                            </p:stCondLst>
                            <p:childTnLst>
                              <p:par>
                                <p:cTn id="88" presetID="53" presetClass="entr" presetSubtype="16" fill="hold" nodeType="clickEffect">
                                  <p:stCondLst>
                                    <p:cond delay="0"/>
                                  </p:stCondLst>
                                  <p:childTnLst>
                                    <p:set>
                                      <p:cBhvr>
                                        <p:cTn id="89" dur="1" fill="hold">
                                          <p:stCondLst>
                                            <p:cond delay="0"/>
                                          </p:stCondLst>
                                        </p:cTn>
                                        <p:tgtEl>
                                          <p:spTgt spid="6"/>
                                        </p:tgtEl>
                                        <p:attrNameLst>
                                          <p:attrName>style.visibility</p:attrName>
                                        </p:attrNameLst>
                                      </p:cBhvr>
                                      <p:to>
                                        <p:strVal val="visible"/>
                                      </p:to>
                                    </p:set>
                                    <p:anim calcmode="lin" valueType="num">
                                      <p:cBhvr>
                                        <p:cTn id="90" dur="500" fill="hold"/>
                                        <p:tgtEl>
                                          <p:spTgt spid="6"/>
                                        </p:tgtEl>
                                        <p:attrNameLst>
                                          <p:attrName>ppt_w</p:attrName>
                                        </p:attrNameLst>
                                      </p:cBhvr>
                                      <p:tavLst>
                                        <p:tav tm="0">
                                          <p:val>
                                            <p:fltVal val="0"/>
                                          </p:val>
                                        </p:tav>
                                        <p:tav tm="100000">
                                          <p:val>
                                            <p:strVal val="#ppt_w"/>
                                          </p:val>
                                        </p:tav>
                                      </p:tavLst>
                                    </p:anim>
                                    <p:anim calcmode="lin" valueType="num">
                                      <p:cBhvr>
                                        <p:cTn id="91" dur="500" fill="hold"/>
                                        <p:tgtEl>
                                          <p:spTgt spid="6"/>
                                        </p:tgtEl>
                                        <p:attrNameLst>
                                          <p:attrName>ppt_h</p:attrName>
                                        </p:attrNameLst>
                                      </p:cBhvr>
                                      <p:tavLst>
                                        <p:tav tm="0">
                                          <p:val>
                                            <p:fltVal val="0"/>
                                          </p:val>
                                        </p:tav>
                                        <p:tav tm="100000">
                                          <p:val>
                                            <p:strVal val="#ppt_h"/>
                                          </p:val>
                                        </p:tav>
                                      </p:tavLst>
                                    </p:anim>
                                    <p:animEffect transition="in" filter="fade">
                                      <p:cBhvr>
                                        <p:cTn id="9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bg>
      <p:bgPr>
        <a:gradFill flip="none" rotWithShape="1">
          <a:gsLst>
            <a:gs pos="2000">
              <a:srgbClr val="BFFDDA"/>
            </a:gs>
            <a:gs pos="59000">
              <a:schemeClr val="accent3">
                <a:lumMod val="0"/>
                <a:lumOff val="100000"/>
              </a:schemeClr>
            </a:gs>
            <a:gs pos="100000">
              <a:schemeClr val="accent3">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31604" y="168575"/>
            <a:ext cx="5726986" cy="650292"/>
          </a:xfrm>
        </p:spPr>
        <p:txBody>
          <a:bodyPr>
            <a:normAutofit/>
            <a:scene3d>
              <a:camera prst="orthographicFront"/>
              <a:lightRig rig="harsh" dir="t"/>
            </a:scene3d>
            <a:sp3d extrusionH="57150" prstMaterial="matte">
              <a:bevelT w="63500" h="12700" prst="angle"/>
              <a:contourClr>
                <a:schemeClr val="bg1">
                  <a:lumMod val="65000"/>
                </a:schemeClr>
              </a:contourClr>
            </a:sp3d>
          </a:bodyPr>
          <a:lstStyle/>
          <a:p>
            <a:r>
              <a:rPr lang="en-US" sz="2400" b="1" cap="none" smtClean="0">
                <a:ln/>
                <a:solidFill>
                  <a:schemeClr val="accent3"/>
                </a:solidFill>
                <a:latin typeface="Arial" panose="020B0604020202020204" pitchFamily="34" charset="0"/>
                <a:cs typeface="Arial" panose="020B0604020202020204" pitchFamily="34" charset="0"/>
              </a:rPr>
              <a:t>ĐƯỜNG THẲNG QUÉT </a:t>
            </a:r>
            <a:r>
              <a:rPr lang="en-US" sz="2400" b="1" i="1" cap="none" smtClean="0">
                <a:ln/>
                <a:solidFill>
                  <a:schemeClr val="bg1">
                    <a:lumMod val="65000"/>
                  </a:schemeClr>
                </a:solidFill>
                <a:latin typeface="Arial" panose="020B0604020202020204" pitchFamily="34" charset="0"/>
                <a:cs typeface="Arial" panose="020B0604020202020204" pitchFamily="34" charset="0"/>
              </a:rPr>
              <a:t>(tiếp)</a:t>
            </a:r>
            <a:endParaRPr lang="en-US" sz="2400" b="1" i="1" cap="none">
              <a:ln/>
              <a:solidFill>
                <a:schemeClr val="bg1">
                  <a:lumMod val="65000"/>
                </a:schemeClr>
              </a:solidFill>
              <a:effectLst>
                <a:reflection blurRad="6350" stA="55000" endA="300" endPos="45500" dir="5400000" sy="-100000" algn="bl" rotWithShape="0"/>
              </a:effectLst>
              <a:latin typeface="Arial" panose="020B0604020202020204" pitchFamily="34" charset="0"/>
              <a:cs typeface="Arial" panose="020B0604020202020204" pitchFamily="34" charset="0"/>
            </a:endParaRPr>
          </a:p>
        </p:txBody>
      </p:sp>
      <p:sp>
        <p:nvSpPr>
          <p:cNvPr id="14" name="TextBox 13"/>
          <p:cNvSpPr txBox="1"/>
          <p:nvPr/>
        </p:nvSpPr>
        <p:spPr>
          <a:xfrm>
            <a:off x="10501346" y="6464188"/>
            <a:ext cx="1245854" cy="338554"/>
          </a:xfrm>
          <a:prstGeom prst="rect">
            <a:avLst/>
          </a:prstGeom>
          <a:noFill/>
        </p:spPr>
        <p:txBody>
          <a:bodyPr wrap="none" rtlCol="0">
            <a:spAutoFit/>
          </a:bodyPr>
          <a:lstStyle/>
          <a:p>
            <a:r>
              <a:rPr lang="en-US" sz="1600" b="1" smtClean="0">
                <a:ln/>
                <a:solidFill>
                  <a:schemeClr val="accent4">
                    <a:lumMod val="75000"/>
                  </a:schemeClr>
                </a:solidFill>
                <a:latin typeface="Arial" panose="020B0604020202020204" pitchFamily="34" charset="0"/>
                <a:cs typeface="Arial" panose="020B0604020202020204" pitchFamily="34" charset="0"/>
              </a:rPr>
              <a:t>Sweep </a:t>
            </a:r>
            <a:r>
              <a:rPr lang="en-US" sz="1600" b="1">
                <a:ln/>
                <a:solidFill>
                  <a:schemeClr val="accent4">
                    <a:lumMod val="75000"/>
                  </a:schemeClr>
                </a:solidFill>
                <a:latin typeface="Arial" panose="020B0604020202020204" pitchFamily="34" charset="0"/>
                <a:cs typeface="Arial" panose="020B0604020202020204" pitchFamily="34" charset="0"/>
              </a:rPr>
              <a:t>line</a:t>
            </a:r>
            <a:endParaRPr lang="en-US" sz="1600">
              <a:solidFill>
                <a:schemeClr val="accent4">
                  <a:lumMod val="75000"/>
                </a:schemeClr>
              </a:solidFill>
            </a:endParaRPr>
          </a:p>
        </p:txBody>
      </p:sp>
      <p:sp>
        <p:nvSpPr>
          <p:cNvPr id="3" name="Rectangle 2"/>
          <p:cNvSpPr/>
          <p:nvPr/>
        </p:nvSpPr>
        <p:spPr>
          <a:xfrm>
            <a:off x="1690047" y="1375602"/>
            <a:ext cx="8225051" cy="3139321"/>
          </a:xfrm>
          <a:prstGeom prst="rect">
            <a:avLst/>
          </a:prstGeom>
        </p:spPr>
        <p:txBody>
          <a:bodyPr wrap="square">
            <a:spAutoFit/>
          </a:bodyPr>
          <a:lstStyle/>
          <a:p>
            <a:r>
              <a:rPr lang="en-US" b="1">
                <a:solidFill>
                  <a:srgbClr val="00A000"/>
                </a:solidFill>
                <a:latin typeface="Courier New" panose="02070309020205020404" pitchFamily="49" charset="0"/>
                <a:ea typeface="Calibri" panose="020F0502020204030204" pitchFamily="34" charset="0"/>
                <a:cs typeface="Times New Roman" panose="02020603050405020304" pitchFamily="18" charset="0"/>
              </a:rPr>
              <a:t>set</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&lt;</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seg</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&gt; </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s</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endParaRPr lang="en-US" sz="2400">
              <a:latin typeface="Calibri" panose="020F0502020204030204" pitchFamily="34" charset="0"/>
              <a:ea typeface="Calibri" panose="020F0502020204030204" pitchFamily="34" charset="0"/>
              <a:cs typeface="Times New Roman" panose="02020603050405020304" pitchFamily="18" charset="0"/>
            </a:endParaRPr>
          </a:p>
          <a:p>
            <a:r>
              <a:rPr lang="en-US" b="1">
                <a:solidFill>
                  <a:srgbClr val="00A000"/>
                </a:solidFill>
                <a:latin typeface="Courier New" panose="02070309020205020404" pitchFamily="49" charset="0"/>
                <a:ea typeface="Calibri" panose="020F0502020204030204" pitchFamily="34" charset="0"/>
                <a:cs typeface="Times New Roman" panose="02020603050405020304" pitchFamily="18" charset="0"/>
              </a:rPr>
              <a:t>vector </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&lt; </a:t>
            </a:r>
            <a:r>
              <a:rPr lang="en-US" b="1">
                <a:solidFill>
                  <a:srgbClr val="00A000"/>
                </a:solidFill>
                <a:latin typeface="Courier New" panose="02070309020205020404" pitchFamily="49" charset="0"/>
                <a:ea typeface="Calibri" panose="020F0502020204030204" pitchFamily="34" charset="0"/>
                <a:cs typeface="Times New Roman" panose="02020603050405020304" pitchFamily="18" charset="0"/>
              </a:rPr>
              <a:t>set</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&lt;</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seg</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&gt;::</a:t>
            </a:r>
            <a:r>
              <a:rPr lang="en-US" b="1">
                <a:solidFill>
                  <a:srgbClr val="00A000"/>
                </a:solidFill>
                <a:latin typeface="Courier New" panose="02070309020205020404" pitchFamily="49" charset="0"/>
                <a:ea typeface="Calibri" panose="020F0502020204030204" pitchFamily="34" charset="0"/>
                <a:cs typeface="Times New Roman" panose="02020603050405020304" pitchFamily="18" charset="0"/>
              </a:rPr>
              <a:t>iterator </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&gt; </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where</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endParaRPr lang="en-US" sz="2400">
              <a:latin typeface="Calibri" panose="020F0502020204030204" pitchFamily="34" charset="0"/>
              <a:ea typeface="Calibri" panose="020F0502020204030204" pitchFamily="34" charset="0"/>
              <a:cs typeface="Times New Roman" panose="02020603050405020304" pitchFamily="18" charset="0"/>
            </a:endParaRPr>
          </a:p>
          <a:p>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 </a:t>
            </a:r>
            <a:endParaRPr lang="en-US" sz="2400">
              <a:latin typeface="Calibri" panose="020F0502020204030204" pitchFamily="34" charset="0"/>
              <a:ea typeface="Calibri" panose="020F0502020204030204" pitchFamily="34" charset="0"/>
              <a:cs typeface="Times New Roman" panose="02020603050405020304" pitchFamily="18" charset="0"/>
            </a:endParaRPr>
          </a:p>
          <a:p>
            <a:r>
              <a:rPr lang="en-US" b="1">
                <a:solidFill>
                  <a:srgbClr val="0000A0"/>
                </a:solidFill>
                <a:latin typeface="Courier New" panose="02070309020205020404" pitchFamily="49" charset="0"/>
                <a:ea typeface="Calibri" panose="020F0502020204030204" pitchFamily="34" charset="0"/>
                <a:cs typeface="Times New Roman" panose="02020603050405020304" pitchFamily="18" charset="0"/>
              </a:rPr>
              <a:t>inline </a:t>
            </a:r>
            <a:r>
              <a:rPr lang="en-US" b="1">
                <a:solidFill>
                  <a:srgbClr val="00A000"/>
                </a:solidFill>
                <a:latin typeface="Courier New" panose="02070309020205020404" pitchFamily="49" charset="0"/>
                <a:ea typeface="Calibri" panose="020F0502020204030204" pitchFamily="34" charset="0"/>
                <a:cs typeface="Times New Roman" panose="02020603050405020304" pitchFamily="18" charset="0"/>
              </a:rPr>
              <a:t>set</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&lt;</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seg</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&gt;::</a:t>
            </a:r>
            <a:r>
              <a:rPr lang="en-US" b="1">
                <a:solidFill>
                  <a:srgbClr val="00A000"/>
                </a:solidFill>
                <a:latin typeface="Courier New" panose="02070309020205020404" pitchFamily="49" charset="0"/>
                <a:ea typeface="Calibri" panose="020F0502020204030204" pitchFamily="34" charset="0"/>
                <a:cs typeface="Times New Roman" panose="02020603050405020304" pitchFamily="18" charset="0"/>
              </a:rPr>
              <a:t>iterator </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prev </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b="1">
                <a:solidFill>
                  <a:srgbClr val="00A000"/>
                </a:solidFill>
                <a:latin typeface="Courier New" panose="02070309020205020404" pitchFamily="49" charset="0"/>
                <a:ea typeface="Calibri" panose="020F0502020204030204" pitchFamily="34" charset="0"/>
                <a:cs typeface="Times New Roman" panose="02020603050405020304" pitchFamily="18" charset="0"/>
              </a:rPr>
              <a:t>set</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&lt;</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seg</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&gt;::</a:t>
            </a:r>
            <a:r>
              <a:rPr lang="en-US" b="1">
                <a:solidFill>
                  <a:srgbClr val="00A000"/>
                </a:solidFill>
                <a:latin typeface="Courier New" panose="02070309020205020404" pitchFamily="49" charset="0"/>
                <a:ea typeface="Calibri" panose="020F0502020204030204" pitchFamily="34" charset="0"/>
                <a:cs typeface="Times New Roman" panose="02020603050405020304" pitchFamily="18" charset="0"/>
              </a:rPr>
              <a:t>iterator </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it</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endParaRPr lang="en-US" sz="2400">
              <a:latin typeface="Calibri" panose="020F0502020204030204" pitchFamily="34" charset="0"/>
              <a:ea typeface="Calibri" panose="020F0502020204030204" pitchFamily="34" charset="0"/>
              <a:cs typeface="Times New Roman" panose="02020603050405020304" pitchFamily="18" charset="0"/>
            </a:endParaRPr>
          </a:p>
          <a:p>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endParaRPr lang="en-US" sz="2400">
              <a:latin typeface="Calibri" panose="020F0502020204030204" pitchFamily="34" charset="0"/>
              <a:ea typeface="Calibri" panose="020F0502020204030204" pitchFamily="34" charset="0"/>
              <a:cs typeface="Times New Roman" panose="02020603050405020304" pitchFamily="18" charset="0"/>
            </a:endParaRPr>
          </a:p>
          <a:p>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     </a:t>
            </a:r>
            <a:r>
              <a:rPr lang="en-US" b="1">
                <a:solidFill>
                  <a:srgbClr val="0000A0"/>
                </a:solidFill>
                <a:latin typeface="Courier New" panose="02070309020205020404" pitchFamily="49" charset="0"/>
                <a:ea typeface="Calibri" panose="020F0502020204030204" pitchFamily="34" charset="0"/>
                <a:cs typeface="Times New Roman" panose="02020603050405020304" pitchFamily="18" charset="0"/>
              </a:rPr>
              <a:t>return </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it </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 </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s</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b="1">
                <a:solidFill>
                  <a:srgbClr val="00A000"/>
                </a:solidFill>
                <a:latin typeface="Courier New" panose="02070309020205020404" pitchFamily="49" charset="0"/>
                <a:ea typeface="Calibri" panose="020F0502020204030204" pitchFamily="34" charset="0"/>
                <a:cs typeface="Times New Roman" panose="02020603050405020304" pitchFamily="18" charset="0"/>
              </a:rPr>
              <a:t>begin</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 ? </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s</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b="1">
                <a:solidFill>
                  <a:srgbClr val="00A000"/>
                </a:solidFill>
                <a:latin typeface="Courier New" panose="02070309020205020404" pitchFamily="49" charset="0"/>
                <a:ea typeface="Calibri" panose="020F0502020204030204" pitchFamily="34" charset="0"/>
                <a:cs typeface="Times New Roman" panose="02020603050405020304" pitchFamily="18" charset="0"/>
              </a:rPr>
              <a:t>end</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 : --</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it</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endParaRPr lang="en-US" sz="2400">
              <a:latin typeface="Calibri" panose="020F0502020204030204" pitchFamily="34" charset="0"/>
              <a:ea typeface="Calibri" panose="020F0502020204030204" pitchFamily="34" charset="0"/>
              <a:cs typeface="Times New Roman" panose="02020603050405020304" pitchFamily="18" charset="0"/>
            </a:endParaRPr>
          </a:p>
          <a:p>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endParaRPr lang="en-US" sz="2400">
              <a:latin typeface="Calibri" panose="020F0502020204030204" pitchFamily="34" charset="0"/>
              <a:ea typeface="Calibri" panose="020F0502020204030204" pitchFamily="34" charset="0"/>
              <a:cs typeface="Times New Roman" panose="02020603050405020304" pitchFamily="18" charset="0"/>
            </a:endParaRPr>
          </a:p>
          <a:p>
            <a:r>
              <a:rPr lang="en-US" b="1">
                <a:solidFill>
                  <a:srgbClr val="0000A0"/>
                </a:solidFill>
                <a:latin typeface="Courier New" panose="02070309020205020404" pitchFamily="49" charset="0"/>
                <a:ea typeface="Calibri" panose="020F0502020204030204" pitchFamily="34" charset="0"/>
                <a:cs typeface="Times New Roman" panose="02020603050405020304" pitchFamily="18" charset="0"/>
              </a:rPr>
              <a:t>inline </a:t>
            </a:r>
            <a:r>
              <a:rPr lang="en-US" b="1">
                <a:solidFill>
                  <a:srgbClr val="00A000"/>
                </a:solidFill>
                <a:latin typeface="Courier New" panose="02070309020205020404" pitchFamily="49" charset="0"/>
                <a:ea typeface="Calibri" panose="020F0502020204030204" pitchFamily="34" charset="0"/>
                <a:cs typeface="Times New Roman" panose="02020603050405020304" pitchFamily="18" charset="0"/>
              </a:rPr>
              <a:t>set</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&lt;</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seg</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&gt;::</a:t>
            </a:r>
            <a:r>
              <a:rPr lang="en-US" b="1">
                <a:solidFill>
                  <a:srgbClr val="00A000"/>
                </a:solidFill>
                <a:latin typeface="Courier New" panose="02070309020205020404" pitchFamily="49" charset="0"/>
                <a:ea typeface="Calibri" panose="020F0502020204030204" pitchFamily="34" charset="0"/>
                <a:cs typeface="Times New Roman" panose="02020603050405020304" pitchFamily="18" charset="0"/>
              </a:rPr>
              <a:t>iterator </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next </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b="1">
                <a:solidFill>
                  <a:srgbClr val="00A000"/>
                </a:solidFill>
                <a:latin typeface="Courier New" panose="02070309020205020404" pitchFamily="49" charset="0"/>
                <a:ea typeface="Calibri" panose="020F0502020204030204" pitchFamily="34" charset="0"/>
                <a:cs typeface="Times New Roman" panose="02020603050405020304" pitchFamily="18" charset="0"/>
              </a:rPr>
              <a:t>set</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&lt;</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seg</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&gt;::</a:t>
            </a:r>
            <a:r>
              <a:rPr lang="en-US" b="1">
                <a:solidFill>
                  <a:srgbClr val="00A000"/>
                </a:solidFill>
                <a:latin typeface="Courier New" panose="02070309020205020404" pitchFamily="49" charset="0"/>
                <a:ea typeface="Calibri" panose="020F0502020204030204" pitchFamily="34" charset="0"/>
                <a:cs typeface="Times New Roman" panose="02020603050405020304" pitchFamily="18" charset="0"/>
              </a:rPr>
              <a:t>iterator </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it</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endParaRPr lang="en-US" sz="2400">
              <a:latin typeface="Calibri" panose="020F0502020204030204" pitchFamily="34" charset="0"/>
              <a:ea typeface="Calibri" panose="020F0502020204030204" pitchFamily="34" charset="0"/>
              <a:cs typeface="Times New Roman" panose="02020603050405020304" pitchFamily="18" charset="0"/>
            </a:endParaRPr>
          </a:p>
          <a:p>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endParaRPr lang="en-US" sz="2400">
              <a:latin typeface="Calibri" panose="020F0502020204030204" pitchFamily="34" charset="0"/>
              <a:ea typeface="Calibri" panose="020F0502020204030204" pitchFamily="34" charset="0"/>
              <a:cs typeface="Times New Roman" panose="02020603050405020304" pitchFamily="18" charset="0"/>
            </a:endParaRPr>
          </a:p>
          <a:p>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     </a:t>
            </a:r>
            <a:r>
              <a:rPr lang="en-US" b="1">
                <a:solidFill>
                  <a:srgbClr val="0000A0"/>
                </a:solidFill>
                <a:latin typeface="Courier New" panose="02070309020205020404" pitchFamily="49" charset="0"/>
                <a:ea typeface="Calibri" panose="020F0502020204030204" pitchFamily="34" charset="0"/>
                <a:cs typeface="Times New Roman" panose="02020603050405020304" pitchFamily="18" charset="0"/>
              </a:rPr>
              <a:t>return </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it</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endParaRPr lang="en-US" sz="2400">
              <a:latin typeface="Calibri" panose="020F0502020204030204" pitchFamily="34" charset="0"/>
              <a:ea typeface="Calibri" panose="020F0502020204030204" pitchFamily="34" charset="0"/>
              <a:cs typeface="Times New Roman" panose="02020603050405020304" pitchFamily="18" charset="0"/>
            </a:endParaRPr>
          </a:p>
          <a:p>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p:cNvPicPr>
            <a:picLocks noChangeAspect="1"/>
          </p:cNvPicPr>
          <p:nvPr/>
        </p:nvPicPr>
        <p:blipFill>
          <a:blip r:embed="rId3"/>
          <a:stretch>
            <a:fillRect/>
          </a:stretch>
        </p:blipFill>
        <p:spPr>
          <a:xfrm>
            <a:off x="154113" y="6376000"/>
            <a:ext cx="1975275" cy="371888"/>
          </a:xfrm>
          <a:prstGeom prst="rect">
            <a:avLst/>
          </a:prstGeom>
        </p:spPr>
      </p:pic>
      <p:pic>
        <p:nvPicPr>
          <p:cNvPr id="6" name="Picture 4" descr="Related imag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267522" y="5729109"/>
            <a:ext cx="798582" cy="10719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4048192"/>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heel(1)">
                                      <p:cBhvr>
                                        <p:cTn id="17" dur="2000"/>
                                        <p:tgtEl>
                                          <p:spTgt spid="3">
                                            <p:txEl>
                                              <p:pRg st="3" end="3"/>
                                            </p:txEl>
                                          </p:spTgt>
                                        </p:tgtEl>
                                      </p:cBhvr>
                                    </p:animEffect>
                                  </p:childTnLst>
                                </p:cTn>
                              </p:par>
                              <p:par>
                                <p:cTn id="18" presetID="21" presetClass="entr" presetSubtype="1" fill="hold" nodeType="with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wheel(1)">
                                      <p:cBhvr>
                                        <p:cTn id="20" dur="2000"/>
                                        <p:tgtEl>
                                          <p:spTgt spid="3">
                                            <p:txEl>
                                              <p:pRg st="4" end="4"/>
                                            </p:txEl>
                                          </p:spTgt>
                                        </p:tgtEl>
                                      </p:cBhvr>
                                    </p:animEffect>
                                  </p:childTnLst>
                                </p:cTn>
                              </p:par>
                              <p:par>
                                <p:cTn id="21" presetID="21" presetClass="entr" presetSubtype="1"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wheel(1)">
                                      <p:cBhvr>
                                        <p:cTn id="23" dur="2000"/>
                                        <p:tgtEl>
                                          <p:spTgt spid="3">
                                            <p:txEl>
                                              <p:pRg st="5" end="5"/>
                                            </p:txEl>
                                          </p:spTgt>
                                        </p:tgtEl>
                                      </p:cBhvr>
                                    </p:animEffect>
                                  </p:childTnLst>
                                </p:cTn>
                              </p:par>
                              <p:par>
                                <p:cTn id="24" presetID="21" presetClass="entr" presetSubtype="1" fill="hold" nodeType="withEffect">
                                  <p:stCondLst>
                                    <p:cond delay="0"/>
                                  </p:stCondLst>
                                  <p:childTnLst>
                                    <p:set>
                                      <p:cBhvr>
                                        <p:cTn id="25" dur="1" fill="hold">
                                          <p:stCondLst>
                                            <p:cond delay="0"/>
                                          </p:stCondLst>
                                        </p:cTn>
                                        <p:tgtEl>
                                          <p:spTgt spid="3">
                                            <p:txEl>
                                              <p:pRg st="6" end="6"/>
                                            </p:txEl>
                                          </p:spTgt>
                                        </p:tgtEl>
                                        <p:attrNameLst>
                                          <p:attrName>style.visibility</p:attrName>
                                        </p:attrNameLst>
                                      </p:cBhvr>
                                      <p:to>
                                        <p:strVal val="visible"/>
                                      </p:to>
                                    </p:set>
                                    <p:animEffect transition="in" filter="wheel(1)">
                                      <p:cBhvr>
                                        <p:cTn id="26" dur="2000"/>
                                        <p:tgtEl>
                                          <p:spTgt spid="3">
                                            <p:txEl>
                                              <p:pRg st="6" end="6"/>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1" presetClass="entr" presetSubtype="1"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Effect transition="in" filter="wheel(1)">
                                      <p:cBhvr>
                                        <p:cTn id="31" dur="2000"/>
                                        <p:tgtEl>
                                          <p:spTgt spid="3">
                                            <p:txEl>
                                              <p:pRg st="7" end="7"/>
                                            </p:txEl>
                                          </p:spTgt>
                                        </p:tgtEl>
                                      </p:cBhvr>
                                    </p:animEffect>
                                  </p:childTnLst>
                                </p:cTn>
                              </p:par>
                              <p:par>
                                <p:cTn id="32" presetID="21" presetClass="entr" presetSubtype="1" fill="hold" nodeType="withEffect">
                                  <p:stCondLst>
                                    <p:cond delay="0"/>
                                  </p:stCondLst>
                                  <p:childTnLst>
                                    <p:set>
                                      <p:cBhvr>
                                        <p:cTn id="33" dur="1" fill="hold">
                                          <p:stCondLst>
                                            <p:cond delay="0"/>
                                          </p:stCondLst>
                                        </p:cTn>
                                        <p:tgtEl>
                                          <p:spTgt spid="3">
                                            <p:txEl>
                                              <p:pRg st="8" end="8"/>
                                            </p:txEl>
                                          </p:spTgt>
                                        </p:tgtEl>
                                        <p:attrNameLst>
                                          <p:attrName>style.visibility</p:attrName>
                                        </p:attrNameLst>
                                      </p:cBhvr>
                                      <p:to>
                                        <p:strVal val="visible"/>
                                      </p:to>
                                    </p:set>
                                    <p:animEffect transition="in" filter="wheel(1)">
                                      <p:cBhvr>
                                        <p:cTn id="34" dur="2000"/>
                                        <p:tgtEl>
                                          <p:spTgt spid="3">
                                            <p:txEl>
                                              <p:pRg st="8" end="8"/>
                                            </p:txEl>
                                          </p:spTgt>
                                        </p:tgtEl>
                                      </p:cBhvr>
                                    </p:animEffect>
                                  </p:childTnLst>
                                </p:cTn>
                              </p:par>
                              <p:par>
                                <p:cTn id="35" presetID="21" presetClass="entr" presetSubtype="1" fill="hold" nodeType="with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animEffect transition="in" filter="wheel(1)">
                                      <p:cBhvr>
                                        <p:cTn id="37" dur="2000"/>
                                        <p:tgtEl>
                                          <p:spTgt spid="3">
                                            <p:txEl>
                                              <p:pRg st="9" end="9"/>
                                            </p:txEl>
                                          </p:spTgt>
                                        </p:tgtEl>
                                      </p:cBhvr>
                                    </p:animEffect>
                                  </p:childTnLst>
                                </p:cTn>
                              </p:par>
                              <p:par>
                                <p:cTn id="38" presetID="21" presetClass="entr" presetSubtype="1" fill="hold" nodeType="withEffect">
                                  <p:stCondLst>
                                    <p:cond delay="0"/>
                                  </p:stCondLst>
                                  <p:childTnLst>
                                    <p:set>
                                      <p:cBhvr>
                                        <p:cTn id="39" dur="1" fill="hold">
                                          <p:stCondLst>
                                            <p:cond delay="0"/>
                                          </p:stCondLst>
                                        </p:cTn>
                                        <p:tgtEl>
                                          <p:spTgt spid="3">
                                            <p:txEl>
                                              <p:pRg st="10" end="10"/>
                                            </p:txEl>
                                          </p:spTgt>
                                        </p:tgtEl>
                                        <p:attrNameLst>
                                          <p:attrName>style.visibility</p:attrName>
                                        </p:attrNameLst>
                                      </p:cBhvr>
                                      <p:to>
                                        <p:strVal val="visible"/>
                                      </p:to>
                                    </p:set>
                                    <p:animEffect transition="in" filter="wheel(1)">
                                      <p:cBhvr>
                                        <p:cTn id="40" dur="2000"/>
                                        <p:tgtEl>
                                          <p:spTgt spid="3">
                                            <p:txEl>
                                              <p:pRg st="10" end="10"/>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53" presetClass="entr" presetSubtype="16" fill="hold" nodeType="clickEffect">
                                  <p:stCondLst>
                                    <p:cond delay="0"/>
                                  </p:stCondLst>
                                  <p:childTnLst>
                                    <p:set>
                                      <p:cBhvr>
                                        <p:cTn id="44" dur="1" fill="hold">
                                          <p:stCondLst>
                                            <p:cond delay="0"/>
                                          </p:stCondLst>
                                        </p:cTn>
                                        <p:tgtEl>
                                          <p:spTgt spid="6"/>
                                        </p:tgtEl>
                                        <p:attrNameLst>
                                          <p:attrName>style.visibility</p:attrName>
                                        </p:attrNameLst>
                                      </p:cBhvr>
                                      <p:to>
                                        <p:strVal val="visible"/>
                                      </p:to>
                                    </p:set>
                                    <p:anim calcmode="lin" valueType="num">
                                      <p:cBhvr>
                                        <p:cTn id="45" dur="500" fill="hold"/>
                                        <p:tgtEl>
                                          <p:spTgt spid="6"/>
                                        </p:tgtEl>
                                        <p:attrNameLst>
                                          <p:attrName>ppt_w</p:attrName>
                                        </p:attrNameLst>
                                      </p:cBhvr>
                                      <p:tavLst>
                                        <p:tav tm="0">
                                          <p:val>
                                            <p:fltVal val="0"/>
                                          </p:val>
                                        </p:tav>
                                        <p:tav tm="100000">
                                          <p:val>
                                            <p:strVal val="#ppt_w"/>
                                          </p:val>
                                        </p:tav>
                                      </p:tavLst>
                                    </p:anim>
                                    <p:anim calcmode="lin" valueType="num">
                                      <p:cBhvr>
                                        <p:cTn id="46" dur="500" fill="hold"/>
                                        <p:tgtEl>
                                          <p:spTgt spid="6"/>
                                        </p:tgtEl>
                                        <p:attrNameLst>
                                          <p:attrName>ppt_h</p:attrName>
                                        </p:attrNameLst>
                                      </p:cBhvr>
                                      <p:tavLst>
                                        <p:tav tm="0">
                                          <p:val>
                                            <p:fltVal val="0"/>
                                          </p:val>
                                        </p:tav>
                                        <p:tav tm="100000">
                                          <p:val>
                                            <p:strVal val="#ppt_h"/>
                                          </p:val>
                                        </p:tav>
                                      </p:tavLst>
                                    </p:anim>
                                    <p:animEffect transition="in" filter="fade">
                                      <p:cBhvr>
                                        <p:cTn id="4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bg>
      <p:bgPr>
        <a:gradFill flip="none" rotWithShape="1">
          <a:gsLst>
            <a:gs pos="2000">
              <a:srgbClr val="BFFDDA"/>
            </a:gs>
            <a:gs pos="59000">
              <a:schemeClr val="accent3">
                <a:lumMod val="0"/>
                <a:lumOff val="100000"/>
              </a:schemeClr>
            </a:gs>
            <a:gs pos="100000">
              <a:schemeClr val="accent3">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31604" y="168575"/>
            <a:ext cx="5726986" cy="650292"/>
          </a:xfrm>
        </p:spPr>
        <p:txBody>
          <a:bodyPr>
            <a:normAutofit/>
            <a:scene3d>
              <a:camera prst="orthographicFront"/>
              <a:lightRig rig="harsh" dir="t"/>
            </a:scene3d>
            <a:sp3d extrusionH="57150" prstMaterial="matte">
              <a:bevelT w="63500" h="12700" prst="angle"/>
              <a:contourClr>
                <a:schemeClr val="bg1">
                  <a:lumMod val="65000"/>
                </a:schemeClr>
              </a:contourClr>
            </a:sp3d>
          </a:bodyPr>
          <a:lstStyle/>
          <a:p>
            <a:r>
              <a:rPr lang="en-US" sz="2400" b="1" cap="none" smtClean="0">
                <a:ln/>
                <a:solidFill>
                  <a:schemeClr val="accent3"/>
                </a:solidFill>
                <a:latin typeface="Arial" panose="020B0604020202020204" pitchFamily="34" charset="0"/>
                <a:cs typeface="Arial" panose="020B0604020202020204" pitchFamily="34" charset="0"/>
              </a:rPr>
              <a:t>ĐƯỜNG THẲNG QUÉT </a:t>
            </a:r>
            <a:r>
              <a:rPr lang="en-US" sz="2400" b="1" i="1" cap="none" smtClean="0">
                <a:ln/>
                <a:solidFill>
                  <a:schemeClr val="bg1">
                    <a:lumMod val="65000"/>
                  </a:schemeClr>
                </a:solidFill>
                <a:latin typeface="Arial" panose="020B0604020202020204" pitchFamily="34" charset="0"/>
                <a:cs typeface="Arial" panose="020B0604020202020204" pitchFamily="34" charset="0"/>
              </a:rPr>
              <a:t>(tiếp)</a:t>
            </a:r>
            <a:endParaRPr lang="en-US" sz="2400" b="1" i="1" cap="none">
              <a:ln/>
              <a:solidFill>
                <a:schemeClr val="bg1">
                  <a:lumMod val="65000"/>
                </a:schemeClr>
              </a:solidFill>
              <a:effectLst>
                <a:reflection blurRad="6350" stA="55000" endA="300" endPos="45500" dir="5400000" sy="-100000" algn="bl" rotWithShape="0"/>
              </a:effectLst>
              <a:latin typeface="Arial" panose="020B0604020202020204" pitchFamily="34" charset="0"/>
              <a:cs typeface="Arial" panose="020B0604020202020204" pitchFamily="34" charset="0"/>
            </a:endParaRPr>
          </a:p>
        </p:txBody>
      </p:sp>
      <p:sp>
        <p:nvSpPr>
          <p:cNvPr id="14" name="TextBox 13"/>
          <p:cNvSpPr txBox="1"/>
          <p:nvPr/>
        </p:nvSpPr>
        <p:spPr>
          <a:xfrm>
            <a:off x="10501346" y="6464188"/>
            <a:ext cx="1245854" cy="338554"/>
          </a:xfrm>
          <a:prstGeom prst="rect">
            <a:avLst/>
          </a:prstGeom>
          <a:noFill/>
        </p:spPr>
        <p:txBody>
          <a:bodyPr wrap="none" rtlCol="0">
            <a:spAutoFit/>
          </a:bodyPr>
          <a:lstStyle/>
          <a:p>
            <a:r>
              <a:rPr lang="en-US" sz="1600" b="1" smtClean="0">
                <a:ln/>
                <a:solidFill>
                  <a:schemeClr val="accent4">
                    <a:lumMod val="75000"/>
                  </a:schemeClr>
                </a:solidFill>
                <a:latin typeface="Arial" panose="020B0604020202020204" pitchFamily="34" charset="0"/>
                <a:cs typeface="Arial" panose="020B0604020202020204" pitchFamily="34" charset="0"/>
              </a:rPr>
              <a:t>Sweep </a:t>
            </a:r>
            <a:r>
              <a:rPr lang="en-US" sz="1600" b="1">
                <a:ln/>
                <a:solidFill>
                  <a:schemeClr val="accent4">
                    <a:lumMod val="75000"/>
                  </a:schemeClr>
                </a:solidFill>
                <a:latin typeface="Arial" panose="020B0604020202020204" pitchFamily="34" charset="0"/>
                <a:cs typeface="Arial" panose="020B0604020202020204" pitchFamily="34" charset="0"/>
              </a:rPr>
              <a:t>line</a:t>
            </a:r>
            <a:endParaRPr lang="en-US" sz="1600">
              <a:solidFill>
                <a:schemeClr val="accent4">
                  <a:lumMod val="75000"/>
                </a:schemeClr>
              </a:solidFill>
            </a:endParaRPr>
          </a:p>
        </p:txBody>
      </p:sp>
      <p:sp>
        <p:nvSpPr>
          <p:cNvPr id="4" name="Rectangle 3"/>
          <p:cNvSpPr/>
          <p:nvPr/>
        </p:nvSpPr>
        <p:spPr>
          <a:xfrm>
            <a:off x="982639" y="1028343"/>
            <a:ext cx="9669439" cy="4247317"/>
          </a:xfrm>
          <a:prstGeom prst="rect">
            <a:avLst/>
          </a:prstGeom>
        </p:spPr>
        <p:txBody>
          <a:bodyPr wrap="square">
            <a:spAutoFit/>
          </a:bodyPr>
          <a:lstStyle/>
          <a:p>
            <a:r>
              <a:rPr lang="en-US" b="1">
                <a:solidFill>
                  <a:srgbClr val="00A000"/>
                </a:solidFill>
                <a:latin typeface="Courier New" panose="02070309020205020404" pitchFamily="49" charset="0"/>
                <a:ea typeface="Calibri" panose="020F0502020204030204" pitchFamily="34" charset="0"/>
                <a:cs typeface="Times New Roman" panose="02020603050405020304" pitchFamily="18" charset="0"/>
              </a:rPr>
              <a:t>pair</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&lt;</a:t>
            </a:r>
            <a:r>
              <a:rPr lang="en-US" b="1">
                <a:solidFill>
                  <a:srgbClr val="0000A0"/>
                </a:solidFill>
                <a:latin typeface="Courier New" panose="02070309020205020404" pitchFamily="49" charset="0"/>
                <a:ea typeface="Calibri" panose="020F0502020204030204" pitchFamily="34" charset="0"/>
                <a:cs typeface="Times New Roman" panose="02020603050405020304" pitchFamily="18" charset="0"/>
              </a:rPr>
              <a:t>int</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b="1">
                <a:solidFill>
                  <a:srgbClr val="0000A0"/>
                </a:solidFill>
                <a:latin typeface="Courier New" panose="02070309020205020404" pitchFamily="49" charset="0"/>
                <a:ea typeface="Calibri" panose="020F0502020204030204" pitchFamily="34" charset="0"/>
                <a:cs typeface="Times New Roman" panose="02020603050405020304" pitchFamily="18" charset="0"/>
              </a:rPr>
              <a:t>int</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&gt; </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solve </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b="1">
                <a:solidFill>
                  <a:srgbClr val="0000A0"/>
                </a:solidFill>
                <a:latin typeface="Courier New" panose="02070309020205020404" pitchFamily="49" charset="0"/>
                <a:ea typeface="Calibri" panose="020F0502020204030204" pitchFamily="34" charset="0"/>
                <a:cs typeface="Times New Roman" panose="02020603050405020304" pitchFamily="18" charset="0"/>
              </a:rPr>
              <a:t>const </a:t>
            </a:r>
            <a:r>
              <a:rPr lang="en-US" b="1">
                <a:solidFill>
                  <a:srgbClr val="00A000"/>
                </a:solidFill>
                <a:latin typeface="Courier New" panose="02070309020205020404" pitchFamily="49" charset="0"/>
                <a:ea typeface="Calibri" panose="020F0502020204030204" pitchFamily="34" charset="0"/>
                <a:cs typeface="Times New Roman" panose="02020603050405020304" pitchFamily="18" charset="0"/>
              </a:rPr>
              <a:t>vector</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&lt;</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seg</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&gt; &amp; </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a</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endParaRPr lang="en-US" sz="2400">
              <a:latin typeface="Calibri" panose="020F0502020204030204" pitchFamily="34" charset="0"/>
              <a:ea typeface="Calibri" panose="020F0502020204030204" pitchFamily="34" charset="0"/>
              <a:cs typeface="Times New Roman" panose="02020603050405020304" pitchFamily="18" charset="0"/>
            </a:endParaRPr>
          </a:p>
          <a:p>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endParaRPr lang="en-US" sz="2400">
              <a:latin typeface="Calibri" panose="020F0502020204030204" pitchFamily="34" charset="0"/>
              <a:ea typeface="Calibri" panose="020F0502020204030204" pitchFamily="34" charset="0"/>
              <a:cs typeface="Times New Roman" panose="02020603050405020304" pitchFamily="18" charset="0"/>
            </a:endParaRPr>
          </a:p>
          <a:p>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     </a:t>
            </a:r>
            <a:r>
              <a:rPr lang="en-US" b="1">
                <a:solidFill>
                  <a:srgbClr val="0000A0"/>
                </a:solidFill>
                <a:latin typeface="Courier New" panose="02070309020205020404" pitchFamily="49" charset="0"/>
                <a:ea typeface="Calibri" panose="020F0502020204030204" pitchFamily="34" charset="0"/>
                <a:cs typeface="Times New Roman" panose="02020603050405020304" pitchFamily="18" charset="0"/>
              </a:rPr>
              <a:t>int </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n </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 (</a:t>
            </a:r>
            <a:r>
              <a:rPr lang="en-US" b="1">
                <a:solidFill>
                  <a:srgbClr val="0000A0"/>
                </a:solidFill>
                <a:latin typeface="Courier New" panose="02070309020205020404" pitchFamily="49" charset="0"/>
                <a:ea typeface="Calibri" panose="020F0502020204030204" pitchFamily="34" charset="0"/>
                <a:cs typeface="Times New Roman" panose="02020603050405020304" pitchFamily="18" charset="0"/>
              </a:rPr>
              <a:t>int</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 </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a</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b="1">
                <a:solidFill>
                  <a:srgbClr val="00A000"/>
                </a:solidFill>
                <a:latin typeface="Courier New" panose="02070309020205020404" pitchFamily="49" charset="0"/>
                <a:ea typeface="Calibri" panose="020F0502020204030204" pitchFamily="34" charset="0"/>
                <a:cs typeface="Times New Roman" panose="02020603050405020304" pitchFamily="18" charset="0"/>
              </a:rPr>
              <a:t>size</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endParaRPr lang="en-US" sz="2400">
              <a:latin typeface="Calibri" panose="020F0502020204030204" pitchFamily="34" charset="0"/>
              <a:ea typeface="Calibri" panose="020F0502020204030204" pitchFamily="34" charset="0"/>
              <a:cs typeface="Times New Roman" panose="02020603050405020304" pitchFamily="18" charset="0"/>
            </a:endParaRPr>
          </a:p>
          <a:p>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     </a:t>
            </a:r>
            <a:r>
              <a:rPr lang="en-US" b="1">
                <a:solidFill>
                  <a:srgbClr val="00A000"/>
                </a:solidFill>
                <a:latin typeface="Courier New" panose="02070309020205020404" pitchFamily="49" charset="0"/>
                <a:ea typeface="Calibri" panose="020F0502020204030204" pitchFamily="34" charset="0"/>
                <a:cs typeface="Times New Roman" panose="02020603050405020304" pitchFamily="18" charset="0"/>
              </a:rPr>
              <a:t>vector</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&lt;</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event</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&gt; </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e</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endParaRPr lang="en-US" sz="2400">
              <a:latin typeface="Calibri" panose="020F0502020204030204" pitchFamily="34" charset="0"/>
              <a:ea typeface="Calibri" panose="020F0502020204030204" pitchFamily="34" charset="0"/>
              <a:cs typeface="Times New Roman" panose="02020603050405020304" pitchFamily="18" charset="0"/>
            </a:endParaRPr>
          </a:p>
          <a:p>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     </a:t>
            </a:r>
            <a:r>
              <a:rPr lang="en-US" b="1">
                <a:solidFill>
                  <a:srgbClr val="0000A0"/>
                </a:solidFill>
                <a:latin typeface="Courier New" panose="02070309020205020404" pitchFamily="49" charset="0"/>
                <a:ea typeface="Calibri" panose="020F0502020204030204" pitchFamily="34" charset="0"/>
                <a:cs typeface="Times New Roman" panose="02020603050405020304" pitchFamily="18" charset="0"/>
              </a:rPr>
              <a:t>for </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b="1">
                <a:solidFill>
                  <a:srgbClr val="0000A0"/>
                </a:solidFill>
                <a:latin typeface="Courier New" panose="02070309020205020404" pitchFamily="49" charset="0"/>
                <a:ea typeface="Calibri" panose="020F0502020204030204" pitchFamily="34" charset="0"/>
                <a:cs typeface="Times New Roman" panose="02020603050405020304" pitchFamily="18" charset="0"/>
              </a:rPr>
              <a:t>int </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i</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a:solidFill>
                  <a:srgbClr val="F000F0"/>
                </a:solidFill>
                <a:latin typeface="Courier New" panose="02070309020205020404" pitchFamily="49" charset="0"/>
                <a:ea typeface="Calibri" panose="020F0502020204030204" pitchFamily="34" charset="0"/>
                <a:cs typeface="Times New Roman" panose="02020603050405020304" pitchFamily="18" charset="0"/>
              </a:rPr>
              <a:t>0</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 </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i</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&lt;</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n</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 ++</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i</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endParaRPr lang="en-US" sz="2400">
              <a:latin typeface="Calibri" panose="020F0502020204030204" pitchFamily="34" charset="0"/>
              <a:ea typeface="Calibri" panose="020F0502020204030204" pitchFamily="34" charset="0"/>
              <a:cs typeface="Times New Roman" panose="02020603050405020304" pitchFamily="18" charset="0"/>
            </a:endParaRPr>
          </a:p>
          <a:p>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        {</a:t>
            </a:r>
            <a:endParaRPr lang="en-US" sz="2400">
              <a:latin typeface="Calibri" panose="020F0502020204030204" pitchFamily="34" charset="0"/>
              <a:ea typeface="Calibri" panose="020F0502020204030204" pitchFamily="34" charset="0"/>
              <a:cs typeface="Times New Roman" panose="02020603050405020304" pitchFamily="18" charset="0"/>
            </a:endParaRPr>
          </a:p>
          <a:p>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            </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e</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b="1">
                <a:solidFill>
                  <a:srgbClr val="00A000"/>
                </a:solidFill>
                <a:latin typeface="Courier New" panose="02070309020205020404" pitchFamily="49" charset="0"/>
                <a:ea typeface="Calibri" panose="020F0502020204030204" pitchFamily="34" charset="0"/>
                <a:cs typeface="Times New Roman" panose="02020603050405020304" pitchFamily="18" charset="0"/>
              </a:rPr>
              <a:t>push_back </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event </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b="1">
                <a:solidFill>
                  <a:srgbClr val="00A000"/>
                </a:solidFill>
                <a:latin typeface="Courier New" panose="02070309020205020404" pitchFamily="49" charset="0"/>
                <a:ea typeface="Calibri" panose="020F0502020204030204" pitchFamily="34" charset="0"/>
                <a:cs typeface="Times New Roman" panose="02020603050405020304" pitchFamily="18" charset="0"/>
              </a:rPr>
              <a:t>min </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a</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i</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p</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x</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 </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a</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i</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q</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x</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 +</a:t>
            </a:r>
            <a:r>
              <a:rPr lang="en-US">
                <a:solidFill>
                  <a:srgbClr val="F000F0"/>
                </a:solidFill>
                <a:latin typeface="Courier New" panose="02070309020205020404" pitchFamily="49" charset="0"/>
                <a:ea typeface="Calibri" panose="020F0502020204030204" pitchFamily="34" charset="0"/>
                <a:cs typeface="Times New Roman" panose="02020603050405020304" pitchFamily="18" charset="0"/>
              </a:rPr>
              <a:t>1</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 </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i</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endParaRPr lang="en-US" sz="2400">
              <a:latin typeface="Calibri" panose="020F0502020204030204" pitchFamily="34" charset="0"/>
              <a:ea typeface="Calibri" panose="020F0502020204030204" pitchFamily="34" charset="0"/>
              <a:cs typeface="Times New Roman" panose="02020603050405020304" pitchFamily="18" charset="0"/>
            </a:endParaRPr>
          </a:p>
          <a:p>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            </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e</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b="1">
                <a:solidFill>
                  <a:srgbClr val="00A000"/>
                </a:solidFill>
                <a:latin typeface="Courier New" panose="02070309020205020404" pitchFamily="49" charset="0"/>
                <a:ea typeface="Calibri" panose="020F0502020204030204" pitchFamily="34" charset="0"/>
                <a:cs typeface="Times New Roman" panose="02020603050405020304" pitchFamily="18" charset="0"/>
              </a:rPr>
              <a:t>push_back </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event </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b="1">
                <a:solidFill>
                  <a:srgbClr val="00A000"/>
                </a:solidFill>
                <a:latin typeface="Courier New" panose="02070309020205020404" pitchFamily="49" charset="0"/>
                <a:ea typeface="Calibri" panose="020F0502020204030204" pitchFamily="34" charset="0"/>
                <a:cs typeface="Times New Roman" panose="02020603050405020304" pitchFamily="18" charset="0"/>
              </a:rPr>
              <a:t>max </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a</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i</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p</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x</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 </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a</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i</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q</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x</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 -</a:t>
            </a:r>
            <a:r>
              <a:rPr lang="en-US">
                <a:solidFill>
                  <a:srgbClr val="F000F0"/>
                </a:solidFill>
                <a:latin typeface="Courier New" panose="02070309020205020404" pitchFamily="49" charset="0"/>
                <a:ea typeface="Calibri" panose="020F0502020204030204" pitchFamily="34" charset="0"/>
                <a:cs typeface="Times New Roman" panose="02020603050405020304" pitchFamily="18" charset="0"/>
              </a:rPr>
              <a:t>1</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 </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i</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endParaRPr lang="en-US" sz="2400">
              <a:latin typeface="Calibri" panose="020F0502020204030204" pitchFamily="34" charset="0"/>
              <a:ea typeface="Calibri" panose="020F0502020204030204" pitchFamily="34" charset="0"/>
              <a:cs typeface="Times New Roman" panose="02020603050405020304" pitchFamily="18" charset="0"/>
            </a:endParaRPr>
          </a:p>
          <a:p>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        }</a:t>
            </a:r>
            <a:endParaRPr lang="en-US" sz="2400">
              <a:latin typeface="Calibri" panose="020F0502020204030204" pitchFamily="34" charset="0"/>
              <a:ea typeface="Calibri" panose="020F0502020204030204" pitchFamily="34" charset="0"/>
              <a:cs typeface="Times New Roman" panose="02020603050405020304" pitchFamily="18" charset="0"/>
            </a:endParaRPr>
          </a:p>
          <a:p>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    </a:t>
            </a:r>
            <a:r>
              <a:rPr lang="en-US" b="1">
                <a:solidFill>
                  <a:srgbClr val="00A000"/>
                </a:solidFill>
                <a:latin typeface="Courier New" panose="02070309020205020404" pitchFamily="49" charset="0"/>
                <a:ea typeface="Calibri" panose="020F0502020204030204" pitchFamily="34" charset="0"/>
                <a:cs typeface="Times New Roman" panose="02020603050405020304" pitchFamily="18" charset="0"/>
              </a:rPr>
              <a:t>sort </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e</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b="1">
                <a:solidFill>
                  <a:srgbClr val="00A000"/>
                </a:solidFill>
                <a:latin typeface="Courier New" panose="02070309020205020404" pitchFamily="49" charset="0"/>
                <a:ea typeface="Calibri" panose="020F0502020204030204" pitchFamily="34" charset="0"/>
                <a:cs typeface="Times New Roman" panose="02020603050405020304" pitchFamily="18" charset="0"/>
              </a:rPr>
              <a:t>begin</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 </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e</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b="1">
                <a:solidFill>
                  <a:srgbClr val="00A000"/>
                </a:solidFill>
                <a:latin typeface="Courier New" panose="02070309020205020404" pitchFamily="49" charset="0"/>
                <a:ea typeface="Calibri" panose="020F0502020204030204" pitchFamily="34" charset="0"/>
                <a:cs typeface="Times New Roman" panose="02020603050405020304" pitchFamily="18" charset="0"/>
              </a:rPr>
              <a:t>end</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endParaRPr lang="en-US" sz="2400">
              <a:latin typeface="Calibri" panose="020F0502020204030204" pitchFamily="34" charset="0"/>
              <a:ea typeface="Calibri" panose="020F0502020204030204" pitchFamily="34" charset="0"/>
              <a:cs typeface="Times New Roman" panose="02020603050405020304" pitchFamily="18" charset="0"/>
            </a:endParaRPr>
          </a:p>
          <a:p>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    </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s</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b="1">
                <a:solidFill>
                  <a:srgbClr val="00A000"/>
                </a:solidFill>
                <a:latin typeface="Courier New" panose="02070309020205020404" pitchFamily="49" charset="0"/>
                <a:ea typeface="Calibri" panose="020F0502020204030204" pitchFamily="34" charset="0"/>
                <a:cs typeface="Times New Roman" panose="02020603050405020304" pitchFamily="18" charset="0"/>
              </a:rPr>
              <a:t>clear</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endParaRPr lang="en-US" sz="2400">
              <a:latin typeface="Calibri" panose="020F0502020204030204" pitchFamily="34" charset="0"/>
              <a:ea typeface="Calibri" panose="020F0502020204030204" pitchFamily="34" charset="0"/>
              <a:cs typeface="Times New Roman" panose="02020603050405020304" pitchFamily="18" charset="0"/>
            </a:endParaRPr>
          </a:p>
          <a:p>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    </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where</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b="1">
                <a:solidFill>
                  <a:srgbClr val="00A000"/>
                </a:solidFill>
                <a:latin typeface="Courier New" panose="02070309020205020404" pitchFamily="49" charset="0"/>
                <a:ea typeface="Calibri" panose="020F0502020204030204" pitchFamily="34" charset="0"/>
                <a:cs typeface="Times New Roman" panose="02020603050405020304" pitchFamily="18" charset="0"/>
              </a:rPr>
              <a:t>resize </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a</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b="1">
                <a:solidFill>
                  <a:srgbClr val="00A000"/>
                </a:solidFill>
                <a:latin typeface="Courier New" panose="02070309020205020404" pitchFamily="49" charset="0"/>
                <a:ea typeface="Calibri" panose="020F0502020204030204" pitchFamily="34" charset="0"/>
                <a:cs typeface="Times New Roman" panose="02020603050405020304" pitchFamily="18" charset="0"/>
              </a:rPr>
              <a:t>size</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endParaRPr lang="en-US" sz="2400">
              <a:latin typeface="Calibri" panose="020F0502020204030204" pitchFamily="34" charset="0"/>
              <a:ea typeface="Calibri" panose="020F0502020204030204" pitchFamily="34" charset="0"/>
              <a:cs typeface="Times New Roman" panose="02020603050405020304" pitchFamily="18" charset="0"/>
            </a:endParaRPr>
          </a:p>
          <a:p>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    </a:t>
            </a:r>
            <a:r>
              <a:rPr lang="en-US" b="1">
                <a:solidFill>
                  <a:srgbClr val="0000A0"/>
                </a:solidFill>
                <a:latin typeface="Courier New" panose="02070309020205020404" pitchFamily="49" charset="0"/>
                <a:ea typeface="Calibri" panose="020F0502020204030204" pitchFamily="34" charset="0"/>
                <a:cs typeface="Times New Roman" panose="02020603050405020304" pitchFamily="18" charset="0"/>
              </a:rPr>
              <a:t>for </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b="1">
                <a:solidFill>
                  <a:srgbClr val="0000A0"/>
                </a:solidFill>
                <a:latin typeface="Courier New" panose="02070309020205020404" pitchFamily="49" charset="0"/>
                <a:ea typeface="Calibri" panose="020F0502020204030204" pitchFamily="34" charset="0"/>
                <a:cs typeface="Times New Roman" panose="02020603050405020304" pitchFamily="18" charset="0"/>
              </a:rPr>
              <a:t>size_t </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i</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a:solidFill>
                  <a:srgbClr val="F000F0"/>
                </a:solidFill>
                <a:latin typeface="Courier New" panose="02070309020205020404" pitchFamily="49" charset="0"/>
                <a:ea typeface="Calibri" panose="020F0502020204030204" pitchFamily="34" charset="0"/>
                <a:cs typeface="Times New Roman" panose="02020603050405020304" pitchFamily="18" charset="0"/>
              </a:rPr>
              <a:t>0</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 </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i</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&lt;</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e</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b="1">
                <a:solidFill>
                  <a:srgbClr val="00A000"/>
                </a:solidFill>
                <a:latin typeface="Courier New" panose="02070309020205020404" pitchFamily="49" charset="0"/>
                <a:ea typeface="Calibri" panose="020F0502020204030204" pitchFamily="34" charset="0"/>
                <a:cs typeface="Times New Roman" panose="02020603050405020304" pitchFamily="18" charset="0"/>
              </a:rPr>
              <a:t>size</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 ++</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i</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endParaRPr lang="en-US" sz="2400">
              <a:latin typeface="Calibri" panose="020F0502020204030204" pitchFamily="34" charset="0"/>
              <a:ea typeface="Calibri" panose="020F0502020204030204" pitchFamily="34" charset="0"/>
              <a:cs typeface="Times New Roman" panose="02020603050405020304" pitchFamily="18" charset="0"/>
            </a:endParaRPr>
          </a:p>
          <a:p>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    {</a:t>
            </a:r>
            <a:endParaRPr lang="en-US" sz="2400">
              <a:latin typeface="Calibri" panose="020F0502020204030204" pitchFamily="34" charset="0"/>
              <a:ea typeface="Calibri" panose="020F0502020204030204" pitchFamily="34" charset="0"/>
              <a:cs typeface="Times New Roman" panose="02020603050405020304" pitchFamily="18" charset="0"/>
            </a:endParaRPr>
          </a:p>
          <a:p>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        </a:t>
            </a:r>
            <a:r>
              <a:rPr lang="en-US" b="1">
                <a:solidFill>
                  <a:srgbClr val="0000A0"/>
                </a:solidFill>
                <a:latin typeface="Courier New" panose="02070309020205020404" pitchFamily="49" charset="0"/>
                <a:ea typeface="Calibri" panose="020F0502020204030204" pitchFamily="34" charset="0"/>
                <a:cs typeface="Times New Roman" panose="02020603050405020304" pitchFamily="18" charset="0"/>
              </a:rPr>
              <a:t>int </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id </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 </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e</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i</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id</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p:cNvPicPr>
            <a:picLocks noChangeAspect="1"/>
          </p:cNvPicPr>
          <p:nvPr/>
        </p:nvPicPr>
        <p:blipFill>
          <a:blip r:embed="rId3"/>
          <a:stretch>
            <a:fillRect/>
          </a:stretch>
        </p:blipFill>
        <p:spPr>
          <a:xfrm>
            <a:off x="154113" y="6376000"/>
            <a:ext cx="1975275" cy="371888"/>
          </a:xfrm>
          <a:prstGeom prst="rect">
            <a:avLst/>
          </a:prstGeom>
        </p:spPr>
      </p:pic>
      <p:pic>
        <p:nvPicPr>
          <p:cNvPr id="6" name="Picture 4" descr="Related imag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267522" y="5729109"/>
            <a:ext cx="798582" cy="10719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858049"/>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1000"/>
                                        <p:tgtEl>
                                          <p:spTgt spid="4">
                                            <p:txEl>
                                              <p:pRg st="1" end="1"/>
                                            </p:txEl>
                                          </p:spTgt>
                                        </p:tgtEl>
                                      </p:cBhvr>
                                    </p:animEffect>
                                    <p:anim calcmode="lin" valueType="num">
                                      <p:cBhvr>
                                        <p:cTn id="13"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Effect transition="in" filter="barn(inVertical)">
                                      <p:cBhvr>
                                        <p:cTn id="19" dur="500"/>
                                        <p:tgtEl>
                                          <p:spTgt spid="4">
                                            <p:txEl>
                                              <p:pRg st="2" end="2"/>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nodeType="clickEffect">
                                  <p:stCondLst>
                                    <p:cond delay="0"/>
                                  </p:stCondLst>
                                  <p:childTnLst>
                                    <p:set>
                                      <p:cBhvr>
                                        <p:cTn id="23" dur="1" fill="hold">
                                          <p:stCondLst>
                                            <p:cond delay="0"/>
                                          </p:stCondLst>
                                        </p:cTn>
                                        <p:tgtEl>
                                          <p:spTgt spid="4">
                                            <p:txEl>
                                              <p:pRg st="3" end="3"/>
                                            </p:txEl>
                                          </p:spTgt>
                                        </p:tgtEl>
                                        <p:attrNameLst>
                                          <p:attrName>style.visibility</p:attrName>
                                        </p:attrNameLst>
                                      </p:cBhvr>
                                      <p:to>
                                        <p:strVal val="visible"/>
                                      </p:to>
                                    </p:set>
                                    <p:animEffect transition="in" filter="barn(inVertical)">
                                      <p:cBhvr>
                                        <p:cTn id="24" dur="500"/>
                                        <p:tgtEl>
                                          <p:spTgt spid="4">
                                            <p:txEl>
                                              <p:pRg st="3" end="3"/>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4">
                                            <p:txEl>
                                              <p:pRg st="4" end="4"/>
                                            </p:txEl>
                                          </p:spTgt>
                                        </p:tgtEl>
                                        <p:attrNameLst>
                                          <p:attrName>style.visibility</p:attrName>
                                        </p:attrNameLst>
                                      </p:cBhvr>
                                      <p:to>
                                        <p:strVal val="visible"/>
                                      </p:to>
                                    </p:set>
                                    <p:animEffect transition="in" filter="fade">
                                      <p:cBhvr>
                                        <p:cTn id="29" dur="1000"/>
                                        <p:tgtEl>
                                          <p:spTgt spid="4">
                                            <p:txEl>
                                              <p:pRg st="4" end="4"/>
                                            </p:txEl>
                                          </p:spTgt>
                                        </p:tgtEl>
                                      </p:cBhvr>
                                    </p:animEffect>
                                    <p:anim calcmode="lin" valueType="num">
                                      <p:cBhvr>
                                        <p:cTn id="30"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4">
                                            <p:txEl>
                                              <p:pRg st="4" end="4"/>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4">
                                            <p:txEl>
                                              <p:pRg st="5" end="5"/>
                                            </p:txEl>
                                          </p:spTgt>
                                        </p:tgtEl>
                                        <p:attrNameLst>
                                          <p:attrName>style.visibility</p:attrName>
                                        </p:attrNameLst>
                                      </p:cBhvr>
                                      <p:to>
                                        <p:strVal val="visible"/>
                                      </p:to>
                                    </p:set>
                                    <p:animEffect transition="in" filter="fade">
                                      <p:cBhvr>
                                        <p:cTn id="34" dur="1000"/>
                                        <p:tgtEl>
                                          <p:spTgt spid="4">
                                            <p:txEl>
                                              <p:pRg st="5" end="5"/>
                                            </p:txEl>
                                          </p:spTgt>
                                        </p:tgtEl>
                                      </p:cBhvr>
                                    </p:animEffect>
                                    <p:anim calcmode="lin" valueType="num">
                                      <p:cBhvr>
                                        <p:cTn id="35" dur="10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36" dur="1000" fill="hold"/>
                                        <p:tgtEl>
                                          <p:spTgt spid="4">
                                            <p:txEl>
                                              <p:pRg st="5" end="5"/>
                                            </p:txEl>
                                          </p:spTgt>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4">
                                            <p:txEl>
                                              <p:pRg st="8" end="8"/>
                                            </p:txEl>
                                          </p:spTgt>
                                        </p:tgtEl>
                                        <p:attrNameLst>
                                          <p:attrName>style.visibility</p:attrName>
                                        </p:attrNameLst>
                                      </p:cBhvr>
                                      <p:to>
                                        <p:strVal val="visible"/>
                                      </p:to>
                                    </p:set>
                                    <p:animEffect transition="in" filter="fade">
                                      <p:cBhvr>
                                        <p:cTn id="39" dur="1000"/>
                                        <p:tgtEl>
                                          <p:spTgt spid="4">
                                            <p:txEl>
                                              <p:pRg st="8" end="8"/>
                                            </p:txEl>
                                          </p:spTgt>
                                        </p:tgtEl>
                                      </p:cBhvr>
                                    </p:animEffect>
                                    <p:anim calcmode="lin" valueType="num">
                                      <p:cBhvr>
                                        <p:cTn id="40" dur="1000" fill="hold"/>
                                        <p:tgtEl>
                                          <p:spTgt spid="4">
                                            <p:txEl>
                                              <p:pRg st="8" end="8"/>
                                            </p:txEl>
                                          </p:spTgt>
                                        </p:tgtEl>
                                        <p:attrNameLst>
                                          <p:attrName>ppt_x</p:attrName>
                                        </p:attrNameLst>
                                      </p:cBhvr>
                                      <p:tavLst>
                                        <p:tav tm="0">
                                          <p:val>
                                            <p:strVal val="#ppt_x"/>
                                          </p:val>
                                        </p:tav>
                                        <p:tav tm="100000">
                                          <p:val>
                                            <p:strVal val="#ppt_x"/>
                                          </p:val>
                                        </p:tav>
                                      </p:tavLst>
                                    </p:anim>
                                    <p:anim calcmode="lin" valueType="num">
                                      <p:cBhvr>
                                        <p:cTn id="41" dur="1000" fill="hold"/>
                                        <p:tgtEl>
                                          <p:spTgt spid="4">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16" presetClass="entr" presetSubtype="21" fill="hold" nodeType="clickEffect">
                                  <p:stCondLst>
                                    <p:cond delay="0"/>
                                  </p:stCondLst>
                                  <p:childTnLst>
                                    <p:set>
                                      <p:cBhvr>
                                        <p:cTn id="45" dur="1" fill="hold">
                                          <p:stCondLst>
                                            <p:cond delay="0"/>
                                          </p:stCondLst>
                                        </p:cTn>
                                        <p:tgtEl>
                                          <p:spTgt spid="4">
                                            <p:txEl>
                                              <p:pRg st="6" end="6"/>
                                            </p:txEl>
                                          </p:spTgt>
                                        </p:tgtEl>
                                        <p:attrNameLst>
                                          <p:attrName>style.visibility</p:attrName>
                                        </p:attrNameLst>
                                      </p:cBhvr>
                                      <p:to>
                                        <p:strVal val="visible"/>
                                      </p:to>
                                    </p:set>
                                    <p:animEffect transition="in" filter="barn(inVertical)">
                                      <p:cBhvr>
                                        <p:cTn id="46" dur="500"/>
                                        <p:tgtEl>
                                          <p:spTgt spid="4">
                                            <p:txEl>
                                              <p:pRg st="6" end="6"/>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6" presetClass="entr" presetSubtype="21" fill="hold" nodeType="clickEffect">
                                  <p:stCondLst>
                                    <p:cond delay="0"/>
                                  </p:stCondLst>
                                  <p:childTnLst>
                                    <p:set>
                                      <p:cBhvr>
                                        <p:cTn id="50" dur="1" fill="hold">
                                          <p:stCondLst>
                                            <p:cond delay="0"/>
                                          </p:stCondLst>
                                        </p:cTn>
                                        <p:tgtEl>
                                          <p:spTgt spid="4">
                                            <p:txEl>
                                              <p:pRg st="7" end="7"/>
                                            </p:txEl>
                                          </p:spTgt>
                                        </p:tgtEl>
                                        <p:attrNameLst>
                                          <p:attrName>style.visibility</p:attrName>
                                        </p:attrNameLst>
                                      </p:cBhvr>
                                      <p:to>
                                        <p:strVal val="visible"/>
                                      </p:to>
                                    </p:set>
                                    <p:animEffect transition="in" filter="barn(inVertical)">
                                      <p:cBhvr>
                                        <p:cTn id="51" dur="500"/>
                                        <p:tgtEl>
                                          <p:spTgt spid="4">
                                            <p:txEl>
                                              <p:pRg st="7" end="7"/>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16" presetClass="entr" presetSubtype="21" fill="hold" nodeType="clickEffect">
                                  <p:stCondLst>
                                    <p:cond delay="0"/>
                                  </p:stCondLst>
                                  <p:childTnLst>
                                    <p:set>
                                      <p:cBhvr>
                                        <p:cTn id="55" dur="1" fill="hold">
                                          <p:stCondLst>
                                            <p:cond delay="0"/>
                                          </p:stCondLst>
                                        </p:cTn>
                                        <p:tgtEl>
                                          <p:spTgt spid="4">
                                            <p:txEl>
                                              <p:pRg st="9" end="9"/>
                                            </p:txEl>
                                          </p:spTgt>
                                        </p:tgtEl>
                                        <p:attrNameLst>
                                          <p:attrName>style.visibility</p:attrName>
                                        </p:attrNameLst>
                                      </p:cBhvr>
                                      <p:to>
                                        <p:strVal val="visible"/>
                                      </p:to>
                                    </p:set>
                                    <p:animEffect transition="in" filter="barn(inVertical)">
                                      <p:cBhvr>
                                        <p:cTn id="56" dur="500"/>
                                        <p:tgtEl>
                                          <p:spTgt spid="4">
                                            <p:txEl>
                                              <p:pRg st="9" end="9"/>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16" presetClass="entr" presetSubtype="21" fill="hold" nodeType="clickEffect">
                                  <p:stCondLst>
                                    <p:cond delay="0"/>
                                  </p:stCondLst>
                                  <p:childTnLst>
                                    <p:set>
                                      <p:cBhvr>
                                        <p:cTn id="60" dur="1" fill="hold">
                                          <p:stCondLst>
                                            <p:cond delay="0"/>
                                          </p:stCondLst>
                                        </p:cTn>
                                        <p:tgtEl>
                                          <p:spTgt spid="4">
                                            <p:txEl>
                                              <p:pRg st="10" end="10"/>
                                            </p:txEl>
                                          </p:spTgt>
                                        </p:tgtEl>
                                        <p:attrNameLst>
                                          <p:attrName>style.visibility</p:attrName>
                                        </p:attrNameLst>
                                      </p:cBhvr>
                                      <p:to>
                                        <p:strVal val="visible"/>
                                      </p:to>
                                    </p:set>
                                    <p:animEffect transition="in" filter="barn(inVertical)">
                                      <p:cBhvr>
                                        <p:cTn id="61" dur="500"/>
                                        <p:tgtEl>
                                          <p:spTgt spid="4">
                                            <p:txEl>
                                              <p:pRg st="10" end="10"/>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16" presetClass="entr" presetSubtype="21" fill="hold" nodeType="clickEffect">
                                  <p:stCondLst>
                                    <p:cond delay="0"/>
                                  </p:stCondLst>
                                  <p:childTnLst>
                                    <p:set>
                                      <p:cBhvr>
                                        <p:cTn id="65" dur="1" fill="hold">
                                          <p:stCondLst>
                                            <p:cond delay="0"/>
                                          </p:stCondLst>
                                        </p:cTn>
                                        <p:tgtEl>
                                          <p:spTgt spid="4">
                                            <p:txEl>
                                              <p:pRg st="11" end="11"/>
                                            </p:txEl>
                                          </p:spTgt>
                                        </p:tgtEl>
                                        <p:attrNameLst>
                                          <p:attrName>style.visibility</p:attrName>
                                        </p:attrNameLst>
                                      </p:cBhvr>
                                      <p:to>
                                        <p:strVal val="visible"/>
                                      </p:to>
                                    </p:set>
                                    <p:animEffect transition="in" filter="barn(inVertical)">
                                      <p:cBhvr>
                                        <p:cTn id="66" dur="500"/>
                                        <p:tgtEl>
                                          <p:spTgt spid="4">
                                            <p:txEl>
                                              <p:pRg st="11" end="11"/>
                                            </p:txEl>
                                          </p:spTgt>
                                        </p:tgtEl>
                                      </p:cBhvr>
                                    </p:animEffect>
                                  </p:childTnLst>
                                </p:cTn>
                              </p:par>
                            </p:childTnLst>
                          </p:cTn>
                        </p:par>
                      </p:childTnLst>
                    </p:cTn>
                  </p:par>
                  <p:par>
                    <p:cTn id="67" fill="hold">
                      <p:stCondLst>
                        <p:cond delay="indefinite"/>
                      </p:stCondLst>
                      <p:childTnLst>
                        <p:par>
                          <p:cTn id="68" fill="hold">
                            <p:stCondLst>
                              <p:cond delay="0"/>
                            </p:stCondLst>
                            <p:childTnLst>
                              <p:par>
                                <p:cTn id="69" presetID="42" presetClass="entr" presetSubtype="0" fill="hold" nodeType="clickEffect">
                                  <p:stCondLst>
                                    <p:cond delay="0"/>
                                  </p:stCondLst>
                                  <p:childTnLst>
                                    <p:set>
                                      <p:cBhvr>
                                        <p:cTn id="70" dur="1" fill="hold">
                                          <p:stCondLst>
                                            <p:cond delay="0"/>
                                          </p:stCondLst>
                                        </p:cTn>
                                        <p:tgtEl>
                                          <p:spTgt spid="4">
                                            <p:txEl>
                                              <p:pRg st="12" end="12"/>
                                            </p:txEl>
                                          </p:spTgt>
                                        </p:tgtEl>
                                        <p:attrNameLst>
                                          <p:attrName>style.visibility</p:attrName>
                                        </p:attrNameLst>
                                      </p:cBhvr>
                                      <p:to>
                                        <p:strVal val="visible"/>
                                      </p:to>
                                    </p:set>
                                    <p:animEffect transition="in" filter="fade">
                                      <p:cBhvr>
                                        <p:cTn id="71" dur="1000"/>
                                        <p:tgtEl>
                                          <p:spTgt spid="4">
                                            <p:txEl>
                                              <p:pRg st="12" end="12"/>
                                            </p:txEl>
                                          </p:spTgt>
                                        </p:tgtEl>
                                      </p:cBhvr>
                                    </p:animEffect>
                                    <p:anim calcmode="lin" valueType="num">
                                      <p:cBhvr>
                                        <p:cTn id="72" dur="1000" fill="hold"/>
                                        <p:tgtEl>
                                          <p:spTgt spid="4">
                                            <p:txEl>
                                              <p:pRg st="12" end="12"/>
                                            </p:txEl>
                                          </p:spTgt>
                                        </p:tgtEl>
                                        <p:attrNameLst>
                                          <p:attrName>ppt_x</p:attrName>
                                        </p:attrNameLst>
                                      </p:cBhvr>
                                      <p:tavLst>
                                        <p:tav tm="0">
                                          <p:val>
                                            <p:strVal val="#ppt_x"/>
                                          </p:val>
                                        </p:tav>
                                        <p:tav tm="100000">
                                          <p:val>
                                            <p:strVal val="#ppt_x"/>
                                          </p:val>
                                        </p:tav>
                                      </p:tavLst>
                                    </p:anim>
                                    <p:anim calcmode="lin" valueType="num">
                                      <p:cBhvr>
                                        <p:cTn id="73" dur="1000" fill="hold"/>
                                        <p:tgtEl>
                                          <p:spTgt spid="4">
                                            <p:txEl>
                                              <p:pRg st="12" end="12"/>
                                            </p:txEl>
                                          </p:spTgt>
                                        </p:tgtEl>
                                        <p:attrNameLst>
                                          <p:attrName>ppt_y</p:attrName>
                                        </p:attrNameLst>
                                      </p:cBhvr>
                                      <p:tavLst>
                                        <p:tav tm="0">
                                          <p:val>
                                            <p:strVal val="#ppt_y+.1"/>
                                          </p:val>
                                        </p:tav>
                                        <p:tav tm="100000">
                                          <p:val>
                                            <p:strVal val="#ppt_y"/>
                                          </p:val>
                                        </p:tav>
                                      </p:tavLst>
                                    </p:anim>
                                  </p:childTnLst>
                                </p:cTn>
                              </p:par>
                              <p:par>
                                <p:cTn id="74" presetID="42" presetClass="entr" presetSubtype="0" fill="hold" nodeType="withEffect">
                                  <p:stCondLst>
                                    <p:cond delay="0"/>
                                  </p:stCondLst>
                                  <p:childTnLst>
                                    <p:set>
                                      <p:cBhvr>
                                        <p:cTn id="75" dur="1" fill="hold">
                                          <p:stCondLst>
                                            <p:cond delay="0"/>
                                          </p:stCondLst>
                                        </p:cTn>
                                        <p:tgtEl>
                                          <p:spTgt spid="4">
                                            <p:txEl>
                                              <p:pRg st="13" end="13"/>
                                            </p:txEl>
                                          </p:spTgt>
                                        </p:tgtEl>
                                        <p:attrNameLst>
                                          <p:attrName>style.visibility</p:attrName>
                                        </p:attrNameLst>
                                      </p:cBhvr>
                                      <p:to>
                                        <p:strVal val="visible"/>
                                      </p:to>
                                    </p:set>
                                    <p:animEffect transition="in" filter="fade">
                                      <p:cBhvr>
                                        <p:cTn id="76" dur="1000"/>
                                        <p:tgtEl>
                                          <p:spTgt spid="4">
                                            <p:txEl>
                                              <p:pRg st="13" end="13"/>
                                            </p:txEl>
                                          </p:spTgt>
                                        </p:tgtEl>
                                      </p:cBhvr>
                                    </p:animEffect>
                                    <p:anim calcmode="lin" valueType="num">
                                      <p:cBhvr>
                                        <p:cTn id="77" dur="1000" fill="hold"/>
                                        <p:tgtEl>
                                          <p:spTgt spid="4">
                                            <p:txEl>
                                              <p:pRg st="13" end="13"/>
                                            </p:txEl>
                                          </p:spTgt>
                                        </p:tgtEl>
                                        <p:attrNameLst>
                                          <p:attrName>ppt_x</p:attrName>
                                        </p:attrNameLst>
                                      </p:cBhvr>
                                      <p:tavLst>
                                        <p:tav tm="0">
                                          <p:val>
                                            <p:strVal val="#ppt_x"/>
                                          </p:val>
                                        </p:tav>
                                        <p:tav tm="100000">
                                          <p:val>
                                            <p:strVal val="#ppt_x"/>
                                          </p:val>
                                        </p:tav>
                                      </p:tavLst>
                                    </p:anim>
                                    <p:anim calcmode="lin" valueType="num">
                                      <p:cBhvr>
                                        <p:cTn id="78" dur="1000" fill="hold"/>
                                        <p:tgtEl>
                                          <p:spTgt spid="4">
                                            <p:txEl>
                                              <p:pRg st="13" end="13"/>
                                            </p:txEl>
                                          </p:spTgt>
                                        </p:tgtEl>
                                        <p:attrNameLst>
                                          <p:attrName>ppt_y</p:attrName>
                                        </p:attrNameLst>
                                      </p:cBhvr>
                                      <p:tavLst>
                                        <p:tav tm="0">
                                          <p:val>
                                            <p:strVal val="#ppt_y+.1"/>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16" presetClass="entr" presetSubtype="21" fill="hold" nodeType="clickEffect">
                                  <p:stCondLst>
                                    <p:cond delay="0"/>
                                  </p:stCondLst>
                                  <p:childTnLst>
                                    <p:set>
                                      <p:cBhvr>
                                        <p:cTn id="82" dur="1" fill="hold">
                                          <p:stCondLst>
                                            <p:cond delay="0"/>
                                          </p:stCondLst>
                                        </p:cTn>
                                        <p:tgtEl>
                                          <p:spTgt spid="4">
                                            <p:txEl>
                                              <p:pRg st="14" end="14"/>
                                            </p:txEl>
                                          </p:spTgt>
                                        </p:tgtEl>
                                        <p:attrNameLst>
                                          <p:attrName>style.visibility</p:attrName>
                                        </p:attrNameLst>
                                      </p:cBhvr>
                                      <p:to>
                                        <p:strVal val="visible"/>
                                      </p:to>
                                    </p:set>
                                    <p:animEffect transition="in" filter="barn(inVertical)">
                                      <p:cBhvr>
                                        <p:cTn id="83" dur="500"/>
                                        <p:tgtEl>
                                          <p:spTgt spid="4">
                                            <p:txEl>
                                              <p:pRg st="14" end="14"/>
                                            </p:txEl>
                                          </p:spTgt>
                                        </p:tgtEl>
                                      </p:cBhvr>
                                    </p:animEffect>
                                  </p:childTnLst>
                                </p:cTn>
                              </p:par>
                            </p:childTnLst>
                          </p:cTn>
                        </p:par>
                      </p:childTnLst>
                    </p:cTn>
                  </p:par>
                  <p:par>
                    <p:cTn id="84" fill="hold">
                      <p:stCondLst>
                        <p:cond delay="indefinite"/>
                      </p:stCondLst>
                      <p:childTnLst>
                        <p:par>
                          <p:cTn id="85" fill="hold">
                            <p:stCondLst>
                              <p:cond delay="0"/>
                            </p:stCondLst>
                            <p:childTnLst>
                              <p:par>
                                <p:cTn id="86" presetID="53" presetClass="entr" presetSubtype="16" fill="hold" nodeType="clickEffect">
                                  <p:stCondLst>
                                    <p:cond delay="0"/>
                                  </p:stCondLst>
                                  <p:childTnLst>
                                    <p:set>
                                      <p:cBhvr>
                                        <p:cTn id="87" dur="1" fill="hold">
                                          <p:stCondLst>
                                            <p:cond delay="0"/>
                                          </p:stCondLst>
                                        </p:cTn>
                                        <p:tgtEl>
                                          <p:spTgt spid="6"/>
                                        </p:tgtEl>
                                        <p:attrNameLst>
                                          <p:attrName>style.visibility</p:attrName>
                                        </p:attrNameLst>
                                      </p:cBhvr>
                                      <p:to>
                                        <p:strVal val="visible"/>
                                      </p:to>
                                    </p:set>
                                    <p:anim calcmode="lin" valueType="num">
                                      <p:cBhvr>
                                        <p:cTn id="88" dur="500" fill="hold"/>
                                        <p:tgtEl>
                                          <p:spTgt spid="6"/>
                                        </p:tgtEl>
                                        <p:attrNameLst>
                                          <p:attrName>ppt_w</p:attrName>
                                        </p:attrNameLst>
                                      </p:cBhvr>
                                      <p:tavLst>
                                        <p:tav tm="0">
                                          <p:val>
                                            <p:fltVal val="0"/>
                                          </p:val>
                                        </p:tav>
                                        <p:tav tm="100000">
                                          <p:val>
                                            <p:strVal val="#ppt_w"/>
                                          </p:val>
                                        </p:tav>
                                      </p:tavLst>
                                    </p:anim>
                                    <p:anim calcmode="lin" valueType="num">
                                      <p:cBhvr>
                                        <p:cTn id="89" dur="500" fill="hold"/>
                                        <p:tgtEl>
                                          <p:spTgt spid="6"/>
                                        </p:tgtEl>
                                        <p:attrNameLst>
                                          <p:attrName>ppt_h</p:attrName>
                                        </p:attrNameLst>
                                      </p:cBhvr>
                                      <p:tavLst>
                                        <p:tav tm="0">
                                          <p:val>
                                            <p:fltVal val="0"/>
                                          </p:val>
                                        </p:tav>
                                        <p:tav tm="100000">
                                          <p:val>
                                            <p:strVal val="#ppt_h"/>
                                          </p:val>
                                        </p:tav>
                                      </p:tavLst>
                                    </p:anim>
                                    <p:animEffect transition="in" filter="fade">
                                      <p:cBhvr>
                                        <p:cTn id="9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bg>
      <p:bgPr>
        <a:gradFill flip="none" rotWithShape="1">
          <a:gsLst>
            <a:gs pos="2000">
              <a:srgbClr val="BFFDDA"/>
            </a:gs>
            <a:gs pos="59000">
              <a:schemeClr val="accent3">
                <a:lumMod val="0"/>
                <a:lumOff val="100000"/>
              </a:schemeClr>
            </a:gs>
            <a:gs pos="100000">
              <a:schemeClr val="accent3">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31604" y="168575"/>
            <a:ext cx="5726986" cy="650292"/>
          </a:xfrm>
        </p:spPr>
        <p:txBody>
          <a:bodyPr>
            <a:normAutofit/>
            <a:scene3d>
              <a:camera prst="orthographicFront"/>
              <a:lightRig rig="harsh" dir="t"/>
            </a:scene3d>
            <a:sp3d extrusionH="57150" prstMaterial="matte">
              <a:bevelT w="63500" h="12700" prst="angle"/>
              <a:contourClr>
                <a:schemeClr val="bg1">
                  <a:lumMod val="65000"/>
                </a:schemeClr>
              </a:contourClr>
            </a:sp3d>
          </a:bodyPr>
          <a:lstStyle/>
          <a:p>
            <a:r>
              <a:rPr lang="en-US" sz="2400" b="1" cap="none" smtClean="0">
                <a:ln/>
                <a:solidFill>
                  <a:schemeClr val="accent3"/>
                </a:solidFill>
                <a:latin typeface="Arial" panose="020B0604020202020204" pitchFamily="34" charset="0"/>
                <a:cs typeface="Arial" panose="020B0604020202020204" pitchFamily="34" charset="0"/>
              </a:rPr>
              <a:t>ĐƯỜNG THẲNG QUÉT </a:t>
            </a:r>
            <a:r>
              <a:rPr lang="en-US" sz="2400" b="1" i="1" cap="none" smtClean="0">
                <a:ln/>
                <a:solidFill>
                  <a:schemeClr val="bg1">
                    <a:lumMod val="65000"/>
                  </a:schemeClr>
                </a:solidFill>
                <a:latin typeface="Arial" panose="020B0604020202020204" pitchFamily="34" charset="0"/>
                <a:cs typeface="Arial" panose="020B0604020202020204" pitchFamily="34" charset="0"/>
              </a:rPr>
              <a:t>(tiếp)</a:t>
            </a:r>
            <a:endParaRPr lang="en-US" sz="2400" b="1" i="1" cap="none">
              <a:ln/>
              <a:solidFill>
                <a:schemeClr val="bg1">
                  <a:lumMod val="65000"/>
                </a:schemeClr>
              </a:solidFill>
              <a:effectLst>
                <a:reflection blurRad="6350" stA="55000" endA="300" endPos="45500" dir="5400000" sy="-100000" algn="bl" rotWithShape="0"/>
              </a:effectLst>
              <a:latin typeface="Arial" panose="020B0604020202020204" pitchFamily="34" charset="0"/>
              <a:cs typeface="Arial" panose="020B0604020202020204" pitchFamily="34" charset="0"/>
            </a:endParaRPr>
          </a:p>
        </p:txBody>
      </p:sp>
      <p:sp>
        <p:nvSpPr>
          <p:cNvPr id="14" name="TextBox 13"/>
          <p:cNvSpPr txBox="1"/>
          <p:nvPr/>
        </p:nvSpPr>
        <p:spPr>
          <a:xfrm>
            <a:off x="10501346" y="6464188"/>
            <a:ext cx="1245854" cy="338554"/>
          </a:xfrm>
          <a:prstGeom prst="rect">
            <a:avLst/>
          </a:prstGeom>
          <a:noFill/>
        </p:spPr>
        <p:txBody>
          <a:bodyPr wrap="none" rtlCol="0">
            <a:spAutoFit/>
          </a:bodyPr>
          <a:lstStyle/>
          <a:p>
            <a:r>
              <a:rPr lang="en-US" sz="1600" b="1" smtClean="0">
                <a:ln/>
                <a:solidFill>
                  <a:schemeClr val="accent4">
                    <a:lumMod val="75000"/>
                  </a:schemeClr>
                </a:solidFill>
                <a:latin typeface="Arial" panose="020B0604020202020204" pitchFamily="34" charset="0"/>
                <a:cs typeface="Arial" panose="020B0604020202020204" pitchFamily="34" charset="0"/>
              </a:rPr>
              <a:t>Sweep </a:t>
            </a:r>
            <a:r>
              <a:rPr lang="en-US" sz="1600" b="1">
                <a:ln/>
                <a:solidFill>
                  <a:schemeClr val="accent4">
                    <a:lumMod val="75000"/>
                  </a:schemeClr>
                </a:solidFill>
                <a:latin typeface="Arial" panose="020B0604020202020204" pitchFamily="34" charset="0"/>
                <a:cs typeface="Arial" panose="020B0604020202020204" pitchFamily="34" charset="0"/>
              </a:rPr>
              <a:t>line</a:t>
            </a:r>
            <a:endParaRPr lang="en-US" sz="1600">
              <a:solidFill>
                <a:schemeClr val="accent4">
                  <a:lumMod val="75000"/>
                </a:schemeClr>
              </a:solidFill>
            </a:endParaRPr>
          </a:p>
        </p:txBody>
      </p:sp>
      <p:sp>
        <p:nvSpPr>
          <p:cNvPr id="4" name="Rectangle 3"/>
          <p:cNvSpPr/>
          <p:nvPr/>
        </p:nvSpPr>
        <p:spPr>
          <a:xfrm>
            <a:off x="1147759" y="1108876"/>
            <a:ext cx="10684850" cy="5355312"/>
          </a:xfrm>
          <a:prstGeom prst="rect">
            <a:avLst/>
          </a:prstGeom>
        </p:spPr>
        <p:txBody>
          <a:bodyPr wrap="square">
            <a:spAutoFit/>
          </a:bodyPr>
          <a:lstStyle/>
          <a:p>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 </a:t>
            </a:r>
            <a:r>
              <a:rPr lang="en-US" b="1">
                <a:solidFill>
                  <a:srgbClr val="0000A0"/>
                </a:solidFill>
                <a:latin typeface="Courier New" panose="02070309020205020404" pitchFamily="49" charset="0"/>
                <a:ea typeface="Calibri" panose="020F0502020204030204" pitchFamily="34" charset="0"/>
                <a:cs typeface="Times New Roman" panose="02020603050405020304" pitchFamily="18" charset="0"/>
              </a:rPr>
              <a:t>if </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e</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i</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tp </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 +</a:t>
            </a:r>
            <a:r>
              <a:rPr lang="en-US">
                <a:solidFill>
                  <a:srgbClr val="F000F0"/>
                </a:solidFill>
                <a:latin typeface="Courier New" panose="02070309020205020404" pitchFamily="49" charset="0"/>
                <a:ea typeface="Calibri" panose="020F0502020204030204" pitchFamily="34" charset="0"/>
                <a:cs typeface="Times New Roman" panose="02020603050405020304" pitchFamily="18" charset="0"/>
              </a:rPr>
              <a:t>1</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endParaRPr lang="en-US" sz="2400">
              <a:latin typeface="Calibri" panose="020F0502020204030204" pitchFamily="34" charset="0"/>
              <a:ea typeface="Calibri" panose="020F0502020204030204" pitchFamily="34" charset="0"/>
              <a:cs typeface="Times New Roman" panose="02020603050405020304" pitchFamily="18" charset="0"/>
            </a:endParaRPr>
          </a:p>
          <a:p>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        {</a:t>
            </a:r>
            <a:endParaRPr lang="en-US" sz="2400">
              <a:latin typeface="Calibri" panose="020F0502020204030204" pitchFamily="34" charset="0"/>
              <a:ea typeface="Calibri" panose="020F0502020204030204" pitchFamily="34" charset="0"/>
              <a:cs typeface="Times New Roman" panose="02020603050405020304" pitchFamily="18" charset="0"/>
            </a:endParaRPr>
          </a:p>
          <a:p>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            </a:t>
            </a:r>
            <a:r>
              <a:rPr lang="en-US" b="1">
                <a:solidFill>
                  <a:srgbClr val="00A000"/>
                </a:solidFill>
                <a:latin typeface="Courier New" panose="02070309020205020404" pitchFamily="49" charset="0"/>
                <a:ea typeface="Calibri" panose="020F0502020204030204" pitchFamily="34" charset="0"/>
                <a:cs typeface="Times New Roman" panose="02020603050405020304" pitchFamily="18" charset="0"/>
              </a:rPr>
              <a:t>set</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&lt;</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seg</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&gt;::</a:t>
            </a:r>
            <a:r>
              <a:rPr lang="en-US" b="1">
                <a:solidFill>
                  <a:srgbClr val="00A000"/>
                </a:solidFill>
                <a:latin typeface="Courier New" panose="02070309020205020404" pitchFamily="49" charset="0"/>
                <a:ea typeface="Calibri" panose="020F0502020204030204" pitchFamily="34" charset="0"/>
                <a:cs typeface="Times New Roman" panose="02020603050405020304" pitchFamily="18" charset="0"/>
              </a:rPr>
              <a:t>iterator </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nxt </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 </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s</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b="1">
                <a:solidFill>
                  <a:srgbClr val="00A000"/>
                </a:solidFill>
                <a:latin typeface="Courier New" panose="02070309020205020404" pitchFamily="49" charset="0"/>
                <a:ea typeface="Calibri" panose="020F0502020204030204" pitchFamily="34" charset="0"/>
                <a:cs typeface="Times New Roman" panose="02020603050405020304" pitchFamily="18" charset="0"/>
              </a:rPr>
              <a:t>lower_bound </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a</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id</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prv</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prev </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nxt</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endParaRPr lang="en-US" sz="2400">
              <a:latin typeface="Calibri" panose="020F0502020204030204" pitchFamily="34" charset="0"/>
              <a:ea typeface="Calibri" panose="020F0502020204030204" pitchFamily="34" charset="0"/>
              <a:cs typeface="Times New Roman" panose="02020603050405020304" pitchFamily="18" charset="0"/>
            </a:endParaRPr>
          </a:p>
          <a:p>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            </a:t>
            </a:r>
            <a:r>
              <a:rPr lang="en-US" b="1">
                <a:solidFill>
                  <a:srgbClr val="0000A0"/>
                </a:solidFill>
                <a:latin typeface="Courier New" panose="02070309020205020404" pitchFamily="49" charset="0"/>
                <a:ea typeface="Calibri" panose="020F0502020204030204" pitchFamily="34" charset="0"/>
                <a:cs typeface="Times New Roman" panose="02020603050405020304" pitchFamily="18" charset="0"/>
              </a:rPr>
              <a:t>if </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nxt </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 </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s</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b="1">
                <a:solidFill>
                  <a:srgbClr val="00A000"/>
                </a:solidFill>
                <a:latin typeface="Courier New" panose="02070309020205020404" pitchFamily="49" charset="0"/>
                <a:ea typeface="Calibri" panose="020F0502020204030204" pitchFamily="34" charset="0"/>
                <a:cs typeface="Times New Roman" panose="02020603050405020304" pitchFamily="18" charset="0"/>
              </a:rPr>
              <a:t>end</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 &amp;&amp; </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intersect </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nxt</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 </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a</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id</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 </a:t>
            </a:r>
            <a:endParaRPr lang="en-US" sz="2400">
              <a:latin typeface="Calibri" panose="020F0502020204030204" pitchFamily="34" charset="0"/>
              <a:ea typeface="Calibri" panose="020F0502020204030204" pitchFamily="34" charset="0"/>
              <a:cs typeface="Times New Roman" panose="02020603050405020304" pitchFamily="18" charset="0"/>
            </a:endParaRPr>
          </a:p>
          <a:p>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                       </a:t>
            </a:r>
            <a:r>
              <a:rPr lang="en-US" b="1">
                <a:solidFill>
                  <a:srgbClr val="0000A0"/>
                </a:solidFill>
                <a:latin typeface="Courier New" panose="02070309020205020404" pitchFamily="49" charset="0"/>
                <a:ea typeface="Calibri" panose="020F0502020204030204" pitchFamily="34" charset="0"/>
                <a:cs typeface="Times New Roman" panose="02020603050405020304" pitchFamily="18" charset="0"/>
              </a:rPr>
              <a:t>return </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make_pair </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nxt</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-&gt;</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id</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id</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endParaRPr lang="en-US" sz="2400">
              <a:latin typeface="Calibri" panose="020F0502020204030204" pitchFamily="34" charset="0"/>
              <a:ea typeface="Calibri" panose="020F0502020204030204" pitchFamily="34" charset="0"/>
              <a:cs typeface="Times New Roman" panose="02020603050405020304" pitchFamily="18" charset="0"/>
            </a:endParaRPr>
          </a:p>
          <a:p>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            </a:t>
            </a:r>
            <a:r>
              <a:rPr lang="en-US" b="1">
                <a:solidFill>
                  <a:srgbClr val="0000A0"/>
                </a:solidFill>
                <a:latin typeface="Courier New" panose="02070309020205020404" pitchFamily="49" charset="0"/>
                <a:ea typeface="Calibri" panose="020F0502020204030204" pitchFamily="34" charset="0"/>
                <a:cs typeface="Times New Roman" panose="02020603050405020304" pitchFamily="18" charset="0"/>
              </a:rPr>
              <a:t>if </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prv </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 </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s</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b="1">
                <a:solidFill>
                  <a:srgbClr val="00A000"/>
                </a:solidFill>
                <a:latin typeface="Courier New" panose="02070309020205020404" pitchFamily="49" charset="0"/>
                <a:ea typeface="Calibri" panose="020F0502020204030204" pitchFamily="34" charset="0"/>
                <a:cs typeface="Times New Roman" panose="02020603050405020304" pitchFamily="18" charset="0"/>
              </a:rPr>
              <a:t>end</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 &amp;&amp; </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intersect </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prv</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 </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a</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id</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endParaRPr lang="en-US" sz="2400">
              <a:latin typeface="Calibri" panose="020F0502020204030204" pitchFamily="34" charset="0"/>
              <a:ea typeface="Calibri" panose="020F0502020204030204" pitchFamily="34" charset="0"/>
              <a:cs typeface="Times New Roman" panose="02020603050405020304" pitchFamily="18" charset="0"/>
            </a:endParaRPr>
          </a:p>
          <a:p>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                       </a:t>
            </a:r>
            <a:r>
              <a:rPr lang="en-US" b="1">
                <a:solidFill>
                  <a:srgbClr val="0000A0"/>
                </a:solidFill>
                <a:latin typeface="Courier New" panose="02070309020205020404" pitchFamily="49" charset="0"/>
                <a:ea typeface="Calibri" panose="020F0502020204030204" pitchFamily="34" charset="0"/>
                <a:cs typeface="Times New Roman" panose="02020603050405020304" pitchFamily="18" charset="0"/>
              </a:rPr>
              <a:t>return </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make_pair </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prv</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-&gt;</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id</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 </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id</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endParaRPr lang="en-US" sz="2400">
              <a:latin typeface="Calibri" panose="020F0502020204030204" pitchFamily="34" charset="0"/>
              <a:ea typeface="Calibri" panose="020F0502020204030204" pitchFamily="34" charset="0"/>
              <a:cs typeface="Times New Roman" panose="02020603050405020304" pitchFamily="18" charset="0"/>
            </a:endParaRPr>
          </a:p>
          <a:p>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            </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where</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id</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 = </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s</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b="1">
                <a:solidFill>
                  <a:srgbClr val="00A000"/>
                </a:solidFill>
                <a:latin typeface="Courier New" panose="02070309020205020404" pitchFamily="49" charset="0"/>
                <a:ea typeface="Calibri" panose="020F0502020204030204" pitchFamily="34" charset="0"/>
                <a:cs typeface="Times New Roman" panose="02020603050405020304" pitchFamily="18" charset="0"/>
              </a:rPr>
              <a:t>insert </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nxt</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 </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a</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id</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endParaRPr lang="en-US" sz="2400">
              <a:latin typeface="Calibri" panose="020F0502020204030204" pitchFamily="34" charset="0"/>
              <a:ea typeface="Calibri" panose="020F0502020204030204" pitchFamily="34" charset="0"/>
              <a:cs typeface="Times New Roman" panose="02020603050405020304" pitchFamily="18" charset="0"/>
            </a:endParaRPr>
          </a:p>
          <a:p>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        }</a:t>
            </a:r>
            <a:endParaRPr lang="en-US" sz="2400">
              <a:latin typeface="Calibri" panose="020F0502020204030204" pitchFamily="34" charset="0"/>
              <a:ea typeface="Calibri" panose="020F0502020204030204" pitchFamily="34" charset="0"/>
              <a:cs typeface="Times New Roman" panose="02020603050405020304" pitchFamily="18" charset="0"/>
            </a:endParaRPr>
          </a:p>
          <a:p>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        </a:t>
            </a:r>
            <a:r>
              <a:rPr lang="en-US" b="1">
                <a:solidFill>
                  <a:srgbClr val="0000A0"/>
                </a:solidFill>
                <a:latin typeface="Courier New" panose="02070309020205020404" pitchFamily="49" charset="0"/>
                <a:ea typeface="Calibri" panose="020F0502020204030204" pitchFamily="34" charset="0"/>
                <a:cs typeface="Times New Roman" panose="02020603050405020304" pitchFamily="18" charset="0"/>
              </a:rPr>
              <a:t>else</a:t>
            </a:r>
            <a:endParaRPr lang="en-US" sz="2400">
              <a:latin typeface="Calibri" panose="020F0502020204030204" pitchFamily="34" charset="0"/>
              <a:ea typeface="Calibri" panose="020F0502020204030204" pitchFamily="34" charset="0"/>
              <a:cs typeface="Times New Roman" panose="02020603050405020304" pitchFamily="18" charset="0"/>
            </a:endParaRPr>
          </a:p>
          <a:p>
            <a:r>
              <a:rPr lang="en-US" b="1">
                <a:solidFill>
                  <a:srgbClr val="0000A0"/>
                </a:solidFill>
                <a:latin typeface="Courier New" panose="02070309020205020404" pitchFamily="49" charset="0"/>
                <a:ea typeface="Calibri" panose="020F0502020204030204" pitchFamily="34" charset="0"/>
                <a:cs typeface="Times New Roman" panose="02020603050405020304" pitchFamily="18" charset="0"/>
              </a:rPr>
              <a:t>        </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endParaRPr lang="en-US" sz="2400">
              <a:latin typeface="Calibri" panose="020F0502020204030204" pitchFamily="34" charset="0"/>
              <a:ea typeface="Calibri" panose="020F0502020204030204" pitchFamily="34" charset="0"/>
              <a:cs typeface="Times New Roman" panose="02020603050405020304" pitchFamily="18" charset="0"/>
            </a:endParaRPr>
          </a:p>
          <a:p>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             </a:t>
            </a:r>
            <a:r>
              <a:rPr lang="en-US" b="1">
                <a:solidFill>
                  <a:srgbClr val="00A000"/>
                </a:solidFill>
                <a:latin typeface="Courier New" panose="02070309020205020404" pitchFamily="49" charset="0"/>
                <a:ea typeface="Calibri" panose="020F0502020204030204" pitchFamily="34" charset="0"/>
                <a:cs typeface="Times New Roman" panose="02020603050405020304" pitchFamily="18" charset="0"/>
              </a:rPr>
              <a:t>set</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&lt;</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seg</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&gt;::</a:t>
            </a:r>
            <a:r>
              <a:rPr lang="en-US" b="1">
                <a:solidFill>
                  <a:srgbClr val="00A000"/>
                </a:solidFill>
                <a:latin typeface="Courier New" panose="02070309020205020404" pitchFamily="49" charset="0"/>
                <a:ea typeface="Calibri" panose="020F0502020204030204" pitchFamily="34" charset="0"/>
                <a:cs typeface="Times New Roman" panose="02020603050405020304" pitchFamily="18" charset="0"/>
              </a:rPr>
              <a:t>iterator  </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nxt</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next</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where</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id</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 </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prv</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prev </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where</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id</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endParaRPr lang="en-US" sz="2400">
              <a:latin typeface="Calibri" panose="020F0502020204030204" pitchFamily="34" charset="0"/>
              <a:ea typeface="Calibri" panose="020F0502020204030204" pitchFamily="34" charset="0"/>
              <a:cs typeface="Times New Roman" panose="02020603050405020304" pitchFamily="18" charset="0"/>
            </a:endParaRPr>
          </a:p>
          <a:p>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             </a:t>
            </a:r>
            <a:r>
              <a:rPr lang="en-US" b="1">
                <a:solidFill>
                  <a:srgbClr val="0000A0"/>
                </a:solidFill>
                <a:latin typeface="Courier New" panose="02070309020205020404" pitchFamily="49" charset="0"/>
                <a:ea typeface="Calibri" panose="020F0502020204030204" pitchFamily="34" charset="0"/>
                <a:cs typeface="Times New Roman" panose="02020603050405020304" pitchFamily="18" charset="0"/>
              </a:rPr>
              <a:t>if </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nxt </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 </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s</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b="1">
                <a:solidFill>
                  <a:srgbClr val="00A000"/>
                </a:solidFill>
                <a:latin typeface="Courier New" panose="02070309020205020404" pitchFamily="49" charset="0"/>
                <a:ea typeface="Calibri" panose="020F0502020204030204" pitchFamily="34" charset="0"/>
                <a:cs typeface="Times New Roman" panose="02020603050405020304" pitchFamily="18" charset="0"/>
              </a:rPr>
              <a:t>end</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 &amp;&amp; </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prv </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 </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s</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b="1">
                <a:solidFill>
                  <a:srgbClr val="00A000"/>
                </a:solidFill>
                <a:latin typeface="Courier New" panose="02070309020205020404" pitchFamily="49" charset="0"/>
                <a:ea typeface="Calibri" panose="020F0502020204030204" pitchFamily="34" charset="0"/>
                <a:cs typeface="Times New Roman" panose="02020603050405020304" pitchFamily="18" charset="0"/>
              </a:rPr>
              <a:t>end</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 &amp;&amp; </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intersect </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nxt</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 *</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prv</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endParaRPr lang="en-US" sz="2400">
              <a:latin typeface="Calibri" panose="020F0502020204030204" pitchFamily="34" charset="0"/>
              <a:ea typeface="Calibri" panose="020F0502020204030204" pitchFamily="34" charset="0"/>
              <a:cs typeface="Times New Roman" panose="02020603050405020304" pitchFamily="18" charset="0"/>
            </a:endParaRPr>
          </a:p>
          <a:p>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             </a:t>
            </a:r>
            <a:r>
              <a:rPr lang="en-US" b="1">
                <a:solidFill>
                  <a:srgbClr val="0000A0"/>
                </a:solidFill>
                <a:latin typeface="Courier New" panose="02070309020205020404" pitchFamily="49" charset="0"/>
                <a:ea typeface="Calibri" panose="020F0502020204030204" pitchFamily="34" charset="0"/>
                <a:cs typeface="Times New Roman" panose="02020603050405020304" pitchFamily="18" charset="0"/>
              </a:rPr>
              <a:t>return </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make_pair </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prv</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-&gt;</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id</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 </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nxt</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-&gt;</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id</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endParaRPr lang="en-US" sz="2400">
              <a:latin typeface="Calibri" panose="020F0502020204030204" pitchFamily="34" charset="0"/>
              <a:ea typeface="Calibri" panose="020F0502020204030204" pitchFamily="34" charset="0"/>
              <a:cs typeface="Times New Roman" panose="02020603050405020304" pitchFamily="18" charset="0"/>
            </a:endParaRPr>
          </a:p>
          <a:p>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             </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s</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b="1">
                <a:solidFill>
                  <a:srgbClr val="00A000"/>
                </a:solidFill>
                <a:latin typeface="Courier New" panose="02070309020205020404" pitchFamily="49" charset="0"/>
                <a:ea typeface="Calibri" panose="020F0502020204030204" pitchFamily="34" charset="0"/>
                <a:cs typeface="Times New Roman" panose="02020603050405020304" pitchFamily="18" charset="0"/>
              </a:rPr>
              <a:t>erase </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where</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id</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endParaRPr lang="en-US" sz="2400">
              <a:latin typeface="Calibri" panose="020F0502020204030204" pitchFamily="34" charset="0"/>
              <a:ea typeface="Calibri" panose="020F0502020204030204" pitchFamily="34" charset="0"/>
              <a:cs typeface="Times New Roman" panose="02020603050405020304" pitchFamily="18" charset="0"/>
            </a:endParaRPr>
          </a:p>
          <a:p>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        }</a:t>
            </a:r>
            <a:endParaRPr lang="en-US" sz="2400">
              <a:latin typeface="Calibri" panose="020F0502020204030204" pitchFamily="34" charset="0"/>
              <a:ea typeface="Calibri" panose="020F0502020204030204" pitchFamily="34" charset="0"/>
              <a:cs typeface="Times New Roman" panose="02020603050405020304" pitchFamily="18" charset="0"/>
            </a:endParaRPr>
          </a:p>
          <a:p>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    }</a:t>
            </a:r>
            <a:endParaRPr lang="en-US" sz="2400">
              <a:latin typeface="Calibri" panose="020F0502020204030204" pitchFamily="34" charset="0"/>
              <a:ea typeface="Calibri" panose="020F0502020204030204" pitchFamily="34" charset="0"/>
              <a:cs typeface="Times New Roman" panose="02020603050405020304" pitchFamily="18" charset="0"/>
            </a:endParaRPr>
          </a:p>
          <a:p>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    </a:t>
            </a:r>
            <a:r>
              <a:rPr lang="en-US" b="1">
                <a:solidFill>
                  <a:srgbClr val="0000A0"/>
                </a:solidFill>
                <a:latin typeface="Courier New" panose="02070309020205020404" pitchFamily="49" charset="0"/>
                <a:ea typeface="Calibri" panose="020F0502020204030204" pitchFamily="34" charset="0"/>
                <a:cs typeface="Times New Roman" panose="02020603050405020304" pitchFamily="18" charset="0"/>
              </a:rPr>
              <a:t>return </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make_pair </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a:solidFill>
                  <a:srgbClr val="F000F0"/>
                </a:solidFill>
                <a:latin typeface="Courier New" panose="02070309020205020404" pitchFamily="49" charset="0"/>
                <a:ea typeface="Calibri" panose="020F0502020204030204" pitchFamily="34" charset="0"/>
                <a:cs typeface="Times New Roman" panose="02020603050405020304" pitchFamily="18" charset="0"/>
              </a:rPr>
              <a:t>1</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 -</a:t>
            </a:r>
            <a:r>
              <a:rPr lang="en-US">
                <a:solidFill>
                  <a:srgbClr val="F000F0"/>
                </a:solidFill>
                <a:latin typeface="Courier New" panose="02070309020205020404" pitchFamily="49" charset="0"/>
                <a:ea typeface="Calibri" panose="020F0502020204030204" pitchFamily="34" charset="0"/>
                <a:cs typeface="Times New Roman" panose="02020603050405020304" pitchFamily="18" charset="0"/>
              </a:rPr>
              <a:t>1</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endParaRPr lang="en-US" sz="2400">
              <a:latin typeface="Calibri" panose="020F0502020204030204" pitchFamily="34" charset="0"/>
              <a:ea typeface="Calibri" panose="020F0502020204030204" pitchFamily="34" charset="0"/>
              <a:cs typeface="Times New Roman" panose="02020603050405020304" pitchFamily="18" charset="0"/>
            </a:endParaRPr>
          </a:p>
          <a:p>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endParaRPr lang="en-US"/>
          </a:p>
        </p:txBody>
      </p:sp>
      <p:pic>
        <p:nvPicPr>
          <p:cNvPr id="5" name="Picture 4"/>
          <p:cNvPicPr>
            <a:picLocks noChangeAspect="1"/>
          </p:cNvPicPr>
          <p:nvPr/>
        </p:nvPicPr>
        <p:blipFill>
          <a:blip r:embed="rId3"/>
          <a:stretch>
            <a:fillRect/>
          </a:stretch>
        </p:blipFill>
        <p:spPr>
          <a:xfrm>
            <a:off x="154113" y="6376000"/>
            <a:ext cx="1975275" cy="371888"/>
          </a:xfrm>
          <a:prstGeom prst="rect">
            <a:avLst/>
          </a:prstGeom>
        </p:spPr>
      </p:pic>
      <p:pic>
        <p:nvPicPr>
          <p:cNvPr id="6" name="Picture 4" descr="Related imag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267522" y="5729109"/>
            <a:ext cx="798582" cy="10719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385350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1000"/>
                                        <p:tgtEl>
                                          <p:spTgt spid="4">
                                            <p:txEl>
                                              <p:pRg st="1" end="1"/>
                                            </p:txEl>
                                          </p:spTgt>
                                        </p:tgtEl>
                                      </p:cBhvr>
                                    </p:animEffect>
                                    <p:anim calcmode="lin" valueType="num">
                                      <p:cBhvr>
                                        <p:cTn id="13"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4">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4">
                                            <p:txEl>
                                              <p:pRg st="8" end="8"/>
                                            </p:txEl>
                                          </p:spTgt>
                                        </p:tgtEl>
                                        <p:attrNameLst>
                                          <p:attrName>style.visibility</p:attrName>
                                        </p:attrNameLst>
                                      </p:cBhvr>
                                      <p:to>
                                        <p:strVal val="visible"/>
                                      </p:to>
                                    </p:set>
                                    <p:animEffect transition="in" filter="fade">
                                      <p:cBhvr>
                                        <p:cTn id="17" dur="1000"/>
                                        <p:tgtEl>
                                          <p:spTgt spid="4">
                                            <p:txEl>
                                              <p:pRg st="8" end="8"/>
                                            </p:txEl>
                                          </p:spTgt>
                                        </p:tgtEl>
                                      </p:cBhvr>
                                    </p:animEffect>
                                    <p:anim calcmode="lin" valueType="num">
                                      <p:cBhvr>
                                        <p:cTn id="18" dur="1000" fill="hold"/>
                                        <p:tgtEl>
                                          <p:spTgt spid="4">
                                            <p:txEl>
                                              <p:pRg st="8" end="8"/>
                                            </p:txEl>
                                          </p:spTgt>
                                        </p:tgtEl>
                                        <p:attrNameLst>
                                          <p:attrName>ppt_x</p:attrName>
                                        </p:attrNameLst>
                                      </p:cBhvr>
                                      <p:tavLst>
                                        <p:tav tm="0">
                                          <p:val>
                                            <p:strVal val="#ppt_x"/>
                                          </p:val>
                                        </p:tav>
                                        <p:tav tm="100000">
                                          <p:val>
                                            <p:strVal val="#ppt_x"/>
                                          </p:val>
                                        </p:tav>
                                      </p:tavLst>
                                    </p:anim>
                                    <p:anim calcmode="lin" valueType="num">
                                      <p:cBhvr>
                                        <p:cTn id="19" dur="1000" fill="hold"/>
                                        <p:tgtEl>
                                          <p:spTgt spid="4">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nodeType="clickEffect">
                                  <p:stCondLst>
                                    <p:cond delay="0"/>
                                  </p:stCondLst>
                                  <p:childTnLst>
                                    <p:set>
                                      <p:cBhvr>
                                        <p:cTn id="23" dur="1" fill="hold">
                                          <p:stCondLst>
                                            <p:cond delay="0"/>
                                          </p:stCondLst>
                                        </p:cTn>
                                        <p:tgtEl>
                                          <p:spTgt spid="4">
                                            <p:txEl>
                                              <p:pRg st="2" end="2"/>
                                            </p:txEl>
                                          </p:spTgt>
                                        </p:tgtEl>
                                        <p:attrNameLst>
                                          <p:attrName>style.visibility</p:attrName>
                                        </p:attrNameLst>
                                      </p:cBhvr>
                                      <p:to>
                                        <p:strVal val="visible"/>
                                      </p:to>
                                    </p:set>
                                    <p:animEffect transition="in" filter="barn(inVertical)">
                                      <p:cBhvr>
                                        <p:cTn id="24" dur="500"/>
                                        <p:tgtEl>
                                          <p:spTgt spid="4">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nodeType="clickEffect">
                                  <p:stCondLst>
                                    <p:cond delay="0"/>
                                  </p:stCondLst>
                                  <p:childTnLst>
                                    <p:set>
                                      <p:cBhvr>
                                        <p:cTn id="28" dur="1" fill="hold">
                                          <p:stCondLst>
                                            <p:cond delay="0"/>
                                          </p:stCondLst>
                                        </p:cTn>
                                        <p:tgtEl>
                                          <p:spTgt spid="4">
                                            <p:txEl>
                                              <p:pRg st="3" end="3"/>
                                            </p:txEl>
                                          </p:spTgt>
                                        </p:tgtEl>
                                        <p:attrNameLst>
                                          <p:attrName>style.visibility</p:attrName>
                                        </p:attrNameLst>
                                      </p:cBhvr>
                                      <p:to>
                                        <p:strVal val="visible"/>
                                      </p:to>
                                    </p:set>
                                    <p:animEffect transition="in" filter="barn(inVertical)">
                                      <p:cBhvr>
                                        <p:cTn id="29" dur="500"/>
                                        <p:tgtEl>
                                          <p:spTgt spid="4">
                                            <p:txEl>
                                              <p:pRg st="3" end="3"/>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6" presetClass="entr" presetSubtype="16" fill="hold" nodeType="clickEffect">
                                  <p:stCondLst>
                                    <p:cond delay="0"/>
                                  </p:stCondLst>
                                  <p:childTnLst>
                                    <p:set>
                                      <p:cBhvr>
                                        <p:cTn id="33" dur="1" fill="hold">
                                          <p:stCondLst>
                                            <p:cond delay="0"/>
                                          </p:stCondLst>
                                        </p:cTn>
                                        <p:tgtEl>
                                          <p:spTgt spid="4">
                                            <p:txEl>
                                              <p:pRg st="4" end="4"/>
                                            </p:txEl>
                                          </p:spTgt>
                                        </p:tgtEl>
                                        <p:attrNameLst>
                                          <p:attrName>style.visibility</p:attrName>
                                        </p:attrNameLst>
                                      </p:cBhvr>
                                      <p:to>
                                        <p:strVal val="visible"/>
                                      </p:to>
                                    </p:set>
                                    <p:animEffect transition="in" filter="circle(in)">
                                      <p:cBhvr>
                                        <p:cTn id="34" dur="2000"/>
                                        <p:tgtEl>
                                          <p:spTgt spid="4">
                                            <p:txEl>
                                              <p:pRg st="4" end="4"/>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6" presetClass="entr" presetSubtype="21" fill="hold" nodeType="clickEffect">
                                  <p:stCondLst>
                                    <p:cond delay="0"/>
                                  </p:stCondLst>
                                  <p:childTnLst>
                                    <p:set>
                                      <p:cBhvr>
                                        <p:cTn id="38" dur="1" fill="hold">
                                          <p:stCondLst>
                                            <p:cond delay="0"/>
                                          </p:stCondLst>
                                        </p:cTn>
                                        <p:tgtEl>
                                          <p:spTgt spid="4">
                                            <p:txEl>
                                              <p:pRg st="5" end="5"/>
                                            </p:txEl>
                                          </p:spTgt>
                                        </p:tgtEl>
                                        <p:attrNameLst>
                                          <p:attrName>style.visibility</p:attrName>
                                        </p:attrNameLst>
                                      </p:cBhvr>
                                      <p:to>
                                        <p:strVal val="visible"/>
                                      </p:to>
                                    </p:set>
                                    <p:animEffect transition="in" filter="barn(inVertical)">
                                      <p:cBhvr>
                                        <p:cTn id="39" dur="500"/>
                                        <p:tgtEl>
                                          <p:spTgt spid="4">
                                            <p:txEl>
                                              <p:pRg st="5" end="5"/>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6" presetClass="entr" presetSubtype="16" fill="hold" nodeType="clickEffect">
                                  <p:stCondLst>
                                    <p:cond delay="0"/>
                                  </p:stCondLst>
                                  <p:childTnLst>
                                    <p:set>
                                      <p:cBhvr>
                                        <p:cTn id="43" dur="1" fill="hold">
                                          <p:stCondLst>
                                            <p:cond delay="0"/>
                                          </p:stCondLst>
                                        </p:cTn>
                                        <p:tgtEl>
                                          <p:spTgt spid="4">
                                            <p:txEl>
                                              <p:pRg st="6" end="6"/>
                                            </p:txEl>
                                          </p:spTgt>
                                        </p:tgtEl>
                                        <p:attrNameLst>
                                          <p:attrName>style.visibility</p:attrName>
                                        </p:attrNameLst>
                                      </p:cBhvr>
                                      <p:to>
                                        <p:strVal val="visible"/>
                                      </p:to>
                                    </p:set>
                                    <p:animEffect transition="in" filter="circle(in)">
                                      <p:cBhvr>
                                        <p:cTn id="44" dur="2000"/>
                                        <p:tgtEl>
                                          <p:spTgt spid="4">
                                            <p:txEl>
                                              <p:pRg st="6" end="6"/>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6" presetClass="entr" presetSubtype="21" fill="hold" nodeType="clickEffect">
                                  <p:stCondLst>
                                    <p:cond delay="0"/>
                                  </p:stCondLst>
                                  <p:childTnLst>
                                    <p:set>
                                      <p:cBhvr>
                                        <p:cTn id="48" dur="1" fill="hold">
                                          <p:stCondLst>
                                            <p:cond delay="0"/>
                                          </p:stCondLst>
                                        </p:cTn>
                                        <p:tgtEl>
                                          <p:spTgt spid="4">
                                            <p:txEl>
                                              <p:pRg st="7" end="7"/>
                                            </p:txEl>
                                          </p:spTgt>
                                        </p:tgtEl>
                                        <p:attrNameLst>
                                          <p:attrName>style.visibility</p:attrName>
                                        </p:attrNameLst>
                                      </p:cBhvr>
                                      <p:to>
                                        <p:strVal val="visible"/>
                                      </p:to>
                                    </p:set>
                                    <p:animEffect transition="in" filter="barn(inVertical)">
                                      <p:cBhvr>
                                        <p:cTn id="49" dur="500"/>
                                        <p:tgtEl>
                                          <p:spTgt spid="4">
                                            <p:txEl>
                                              <p:pRg st="7" end="7"/>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42" presetClass="entr" presetSubtype="0" fill="hold" nodeType="clickEffect">
                                  <p:stCondLst>
                                    <p:cond delay="0"/>
                                  </p:stCondLst>
                                  <p:childTnLst>
                                    <p:set>
                                      <p:cBhvr>
                                        <p:cTn id="53" dur="1" fill="hold">
                                          <p:stCondLst>
                                            <p:cond delay="0"/>
                                          </p:stCondLst>
                                        </p:cTn>
                                        <p:tgtEl>
                                          <p:spTgt spid="4">
                                            <p:txEl>
                                              <p:pRg st="9" end="9"/>
                                            </p:txEl>
                                          </p:spTgt>
                                        </p:tgtEl>
                                        <p:attrNameLst>
                                          <p:attrName>style.visibility</p:attrName>
                                        </p:attrNameLst>
                                      </p:cBhvr>
                                      <p:to>
                                        <p:strVal val="visible"/>
                                      </p:to>
                                    </p:set>
                                    <p:animEffect transition="in" filter="fade">
                                      <p:cBhvr>
                                        <p:cTn id="54" dur="1000"/>
                                        <p:tgtEl>
                                          <p:spTgt spid="4">
                                            <p:txEl>
                                              <p:pRg st="9" end="9"/>
                                            </p:txEl>
                                          </p:spTgt>
                                        </p:tgtEl>
                                      </p:cBhvr>
                                    </p:animEffect>
                                    <p:anim calcmode="lin" valueType="num">
                                      <p:cBhvr>
                                        <p:cTn id="55" dur="1000" fill="hold"/>
                                        <p:tgtEl>
                                          <p:spTgt spid="4">
                                            <p:txEl>
                                              <p:pRg st="9" end="9"/>
                                            </p:txEl>
                                          </p:spTgt>
                                        </p:tgtEl>
                                        <p:attrNameLst>
                                          <p:attrName>ppt_x</p:attrName>
                                        </p:attrNameLst>
                                      </p:cBhvr>
                                      <p:tavLst>
                                        <p:tav tm="0">
                                          <p:val>
                                            <p:strVal val="#ppt_x"/>
                                          </p:val>
                                        </p:tav>
                                        <p:tav tm="100000">
                                          <p:val>
                                            <p:strVal val="#ppt_x"/>
                                          </p:val>
                                        </p:tav>
                                      </p:tavLst>
                                    </p:anim>
                                    <p:anim calcmode="lin" valueType="num">
                                      <p:cBhvr>
                                        <p:cTn id="56" dur="1000" fill="hold"/>
                                        <p:tgtEl>
                                          <p:spTgt spid="4">
                                            <p:txEl>
                                              <p:pRg st="9" end="9"/>
                                            </p:txEl>
                                          </p:spTgt>
                                        </p:tgtEl>
                                        <p:attrNameLst>
                                          <p:attrName>ppt_y</p:attrName>
                                        </p:attrNameLst>
                                      </p:cBhvr>
                                      <p:tavLst>
                                        <p:tav tm="0">
                                          <p:val>
                                            <p:strVal val="#ppt_y+.1"/>
                                          </p:val>
                                        </p:tav>
                                        <p:tav tm="100000">
                                          <p:val>
                                            <p:strVal val="#ppt_y"/>
                                          </p:val>
                                        </p:tav>
                                      </p:tavLst>
                                    </p:anim>
                                  </p:childTnLst>
                                </p:cTn>
                              </p:par>
                              <p:par>
                                <p:cTn id="57" presetID="42" presetClass="entr" presetSubtype="0" fill="hold" nodeType="withEffect">
                                  <p:stCondLst>
                                    <p:cond delay="0"/>
                                  </p:stCondLst>
                                  <p:childTnLst>
                                    <p:set>
                                      <p:cBhvr>
                                        <p:cTn id="58" dur="1" fill="hold">
                                          <p:stCondLst>
                                            <p:cond delay="0"/>
                                          </p:stCondLst>
                                        </p:cTn>
                                        <p:tgtEl>
                                          <p:spTgt spid="4">
                                            <p:txEl>
                                              <p:pRg st="10" end="10"/>
                                            </p:txEl>
                                          </p:spTgt>
                                        </p:tgtEl>
                                        <p:attrNameLst>
                                          <p:attrName>style.visibility</p:attrName>
                                        </p:attrNameLst>
                                      </p:cBhvr>
                                      <p:to>
                                        <p:strVal val="visible"/>
                                      </p:to>
                                    </p:set>
                                    <p:animEffect transition="in" filter="fade">
                                      <p:cBhvr>
                                        <p:cTn id="59" dur="1000"/>
                                        <p:tgtEl>
                                          <p:spTgt spid="4">
                                            <p:txEl>
                                              <p:pRg st="10" end="10"/>
                                            </p:txEl>
                                          </p:spTgt>
                                        </p:tgtEl>
                                      </p:cBhvr>
                                    </p:animEffect>
                                    <p:anim calcmode="lin" valueType="num">
                                      <p:cBhvr>
                                        <p:cTn id="60" dur="1000" fill="hold"/>
                                        <p:tgtEl>
                                          <p:spTgt spid="4">
                                            <p:txEl>
                                              <p:pRg st="10" end="10"/>
                                            </p:txEl>
                                          </p:spTgt>
                                        </p:tgtEl>
                                        <p:attrNameLst>
                                          <p:attrName>ppt_x</p:attrName>
                                        </p:attrNameLst>
                                      </p:cBhvr>
                                      <p:tavLst>
                                        <p:tav tm="0">
                                          <p:val>
                                            <p:strVal val="#ppt_x"/>
                                          </p:val>
                                        </p:tav>
                                        <p:tav tm="100000">
                                          <p:val>
                                            <p:strVal val="#ppt_x"/>
                                          </p:val>
                                        </p:tav>
                                      </p:tavLst>
                                    </p:anim>
                                    <p:anim calcmode="lin" valueType="num">
                                      <p:cBhvr>
                                        <p:cTn id="61" dur="1000" fill="hold"/>
                                        <p:tgtEl>
                                          <p:spTgt spid="4">
                                            <p:txEl>
                                              <p:pRg st="10" end="10"/>
                                            </p:txEl>
                                          </p:spTgt>
                                        </p:tgtEl>
                                        <p:attrNameLst>
                                          <p:attrName>ppt_y</p:attrName>
                                        </p:attrNameLst>
                                      </p:cBhvr>
                                      <p:tavLst>
                                        <p:tav tm="0">
                                          <p:val>
                                            <p:strVal val="#ppt_y+.1"/>
                                          </p:val>
                                        </p:tav>
                                        <p:tav tm="100000">
                                          <p:val>
                                            <p:strVal val="#ppt_y"/>
                                          </p:val>
                                        </p:tav>
                                      </p:tavLst>
                                    </p:anim>
                                  </p:childTnLst>
                                </p:cTn>
                              </p:par>
                              <p:par>
                                <p:cTn id="62" presetID="42" presetClass="entr" presetSubtype="0" fill="hold" nodeType="withEffect">
                                  <p:stCondLst>
                                    <p:cond delay="0"/>
                                  </p:stCondLst>
                                  <p:childTnLst>
                                    <p:set>
                                      <p:cBhvr>
                                        <p:cTn id="63" dur="1" fill="hold">
                                          <p:stCondLst>
                                            <p:cond delay="0"/>
                                          </p:stCondLst>
                                        </p:cTn>
                                        <p:tgtEl>
                                          <p:spTgt spid="4">
                                            <p:txEl>
                                              <p:pRg st="15" end="15"/>
                                            </p:txEl>
                                          </p:spTgt>
                                        </p:tgtEl>
                                        <p:attrNameLst>
                                          <p:attrName>style.visibility</p:attrName>
                                        </p:attrNameLst>
                                      </p:cBhvr>
                                      <p:to>
                                        <p:strVal val="visible"/>
                                      </p:to>
                                    </p:set>
                                    <p:animEffect transition="in" filter="fade">
                                      <p:cBhvr>
                                        <p:cTn id="64" dur="1000"/>
                                        <p:tgtEl>
                                          <p:spTgt spid="4">
                                            <p:txEl>
                                              <p:pRg st="15" end="15"/>
                                            </p:txEl>
                                          </p:spTgt>
                                        </p:tgtEl>
                                      </p:cBhvr>
                                    </p:animEffect>
                                    <p:anim calcmode="lin" valueType="num">
                                      <p:cBhvr>
                                        <p:cTn id="65" dur="1000" fill="hold"/>
                                        <p:tgtEl>
                                          <p:spTgt spid="4">
                                            <p:txEl>
                                              <p:pRg st="15" end="15"/>
                                            </p:txEl>
                                          </p:spTgt>
                                        </p:tgtEl>
                                        <p:attrNameLst>
                                          <p:attrName>ppt_x</p:attrName>
                                        </p:attrNameLst>
                                      </p:cBhvr>
                                      <p:tavLst>
                                        <p:tav tm="0">
                                          <p:val>
                                            <p:strVal val="#ppt_x"/>
                                          </p:val>
                                        </p:tav>
                                        <p:tav tm="100000">
                                          <p:val>
                                            <p:strVal val="#ppt_x"/>
                                          </p:val>
                                        </p:tav>
                                      </p:tavLst>
                                    </p:anim>
                                    <p:anim calcmode="lin" valueType="num">
                                      <p:cBhvr>
                                        <p:cTn id="66" dur="1000" fill="hold"/>
                                        <p:tgtEl>
                                          <p:spTgt spid="4">
                                            <p:txEl>
                                              <p:pRg st="15" end="15"/>
                                            </p:txEl>
                                          </p:spTgt>
                                        </p:tgtEl>
                                        <p:attrNameLst>
                                          <p:attrName>ppt_y</p:attrName>
                                        </p:attrNameLst>
                                      </p:cBhvr>
                                      <p:tavLst>
                                        <p:tav tm="0">
                                          <p:val>
                                            <p:strVal val="#ppt_y+.1"/>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16" presetClass="entr" presetSubtype="21" fill="hold" nodeType="clickEffect">
                                  <p:stCondLst>
                                    <p:cond delay="0"/>
                                  </p:stCondLst>
                                  <p:childTnLst>
                                    <p:set>
                                      <p:cBhvr>
                                        <p:cTn id="70" dur="1" fill="hold">
                                          <p:stCondLst>
                                            <p:cond delay="0"/>
                                          </p:stCondLst>
                                        </p:cTn>
                                        <p:tgtEl>
                                          <p:spTgt spid="4">
                                            <p:txEl>
                                              <p:pRg st="11" end="11"/>
                                            </p:txEl>
                                          </p:spTgt>
                                        </p:tgtEl>
                                        <p:attrNameLst>
                                          <p:attrName>style.visibility</p:attrName>
                                        </p:attrNameLst>
                                      </p:cBhvr>
                                      <p:to>
                                        <p:strVal val="visible"/>
                                      </p:to>
                                    </p:set>
                                    <p:animEffect transition="in" filter="barn(inVertical)">
                                      <p:cBhvr>
                                        <p:cTn id="71" dur="500"/>
                                        <p:tgtEl>
                                          <p:spTgt spid="4">
                                            <p:txEl>
                                              <p:pRg st="11" end="11"/>
                                            </p:txEl>
                                          </p:spTgt>
                                        </p:tgtEl>
                                      </p:cBhvr>
                                    </p:animEffect>
                                  </p:childTnLst>
                                </p:cTn>
                              </p:par>
                            </p:childTnLst>
                          </p:cTn>
                        </p:par>
                      </p:childTnLst>
                    </p:cTn>
                  </p:par>
                  <p:par>
                    <p:cTn id="72" fill="hold">
                      <p:stCondLst>
                        <p:cond delay="indefinite"/>
                      </p:stCondLst>
                      <p:childTnLst>
                        <p:par>
                          <p:cTn id="73" fill="hold">
                            <p:stCondLst>
                              <p:cond delay="0"/>
                            </p:stCondLst>
                            <p:childTnLst>
                              <p:par>
                                <p:cTn id="74" presetID="16" presetClass="entr" presetSubtype="21" fill="hold" nodeType="clickEffect">
                                  <p:stCondLst>
                                    <p:cond delay="0"/>
                                  </p:stCondLst>
                                  <p:childTnLst>
                                    <p:set>
                                      <p:cBhvr>
                                        <p:cTn id="75" dur="1" fill="hold">
                                          <p:stCondLst>
                                            <p:cond delay="0"/>
                                          </p:stCondLst>
                                        </p:cTn>
                                        <p:tgtEl>
                                          <p:spTgt spid="4">
                                            <p:txEl>
                                              <p:pRg st="12" end="12"/>
                                            </p:txEl>
                                          </p:spTgt>
                                        </p:tgtEl>
                                        <p:attrNameLst>
                                          <p:attrName>style.visibility</p:attrName>
                                        </p:attrNameLst>
                                      </p:cBhvr>
                                      <p:to>
                                        <p:strVal val="visible"/>
                                      </p:to>
                                    </p:set>
                                    <p:animEffect transition="in" filter="barn(inVertical)">
                                      <p:cBhvr>
                                        <p:cTn id="76" dur="500"/>
                                        <p:tgtEl>
                                          <p:spTgt spid="4">
                                            <p:txEl>
                                              <p:pRg st="12" end="12"/>
                                            </p:txEl>
                                          </p:spTgt>
                                        </p:tgtEl>
                                      </p:cBhvr>
                                    </p:animEffect>
                                  </p:childTnLst>
                                </p:cTn>
                              </p:par>
                            </p:childTnLst>
                          </p:cTn>
                        </p:par>
                      </p:childTnLst>
                    </p:cTn>
                  </p:par>
                  <p:par>
                    <p:cTn id="77" fill="hold">
                      <p:stCondLst>
                        <p:cond delay="indefinite"/>
                      </p:stCondLst>
                      <p:childTnLst>
                        <p:par>
                          <p:cTn id="78" fill="hold">
                            <p:stCondLst>
                              <p:cond delay="0"/>
                            </p:stCondLst>
                            <p:childTnLst>
                              <p:par>
                                <p:cTn id="79" presetID="6" presetClass="entr" presetSubtype="16" fill="hold" nodeType="clickEffect">
                                  <p:stCondLst>
                                    <p:cond delay="0"/>
                                  </p:stCondLst>
                                  <p:childTnLst>
                                    <p:set>
                                      <p:cBhvr>
                                        <p:cTn id="80" dur="1" fill="hold">
                                          <p:stCondLst>
                                            <p:cond delay="0"/>
                                          </p:stCondLst>
                                        </p:cTn>
                                        <p:tgtEl>
                                          <p:spTgt spid="4">
                                            <p:txEl>
                                              <p:pRg st="13" end="13"/>
                                            </p:txEl>
                                          </p:spTgt>
                                        </p:tgtEl>
                                        <p:attrNameLst>
                                          <p:attrName>style.visibility</p:attrName>
                                        </p:attrNameLst>
                                      </p:cBhvr>
                                      <p:to>
                                        <p:strVal val="visible"/>
                                      </p:to>
                                    </p:set>
                                    <p:animEffect transition="in" filter="circle(in)">
                                      <p:cBhvr>
                                        <p:cTn id="81" dur="2000"/>
                                        <p:tgtEl>
                                          <p:spTgt spid="4">
                                            <p:txEl>
                                              <p:pRg st="13" end="13"/>
                                            </p:txEl>
                                          </p:spTgt>
                                        </p:tgtEl>
                                      </p:cBhvr>
                                    </p:animEffect>
                                  </p:childTnLst>
                                </p:cTn>
                              </p:par>
                            </p:childTnLst>
                          </p:cTn>
                        </p:par>
                      </p:childTnLst>
                    </p:cTn>
                  </p:par>
                  <p:par>
                    <p:cTn id="82" fill="hold">
                      <p:stCondLst>
                        <p:cond delay="indefinite"/>
                      </p:stCondLst>
                      <p:childTnLst>
                        <p:par>
                          <p:cTn id="83" fill="hold">
                            <p:stCondLst>
                              <p:cond delay="0"/>
                            </p:stCondLst>
                            <p:childTnLst>
                              <p:par>
                                <p:cTn id="84" presetID="16" presetClass="entr" presetSubtype="21" fill="hold" nodeType="clickEffect">
                                  <p:stCondLst>
                                    <p:cond delay="0"/>
                                  </p:stCondLst>
                                  <p:childTnLst>
                                    <p:set>
                                      <p:cBhvr>
                                        <p:cTn id="85" dur="1" fill="hold">
                                          <p:stCondLst>
                                            <p:cond delay="0"/>
                                          </p:stCondLst>
                                        </p:cTn>
                                        <p:tgtEl>
                                          <p:spTgt spid="4">
                                            <p:txEl>
                                              <p:pRg st="14" end="14"/>
                                            </p:txEl>
                                          </p:spTgt>
                                        </p:tgtEl>
                                        <p:attrNameLst>
                                          <p:attrName>style.visibility</p:attrName>
                                        </p:attrNameLst>
                                      </p:cBhvr>
                                      <p:to>
                                        <p:strVal val="visible"/>
                                      </p:to>
                                    </p:set>
                                    <p:animEffect transition="in" filter="barn(inVertical)">
                                      <p:cBhvr>
                                        <p:cTn id="86" dur="500"/>
                                        <p:tgtEl>
                                          <p:spTgt spid="4">
                                            <p:txEl>
                                              <p:pRg st="14" end="14"/>
                                            </p:txEl>
                                          </p:spTgt>
                                        </p:tgtEl>
                                      </p:cBhvr>
                                    </p:animEffect>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nodeType="clickEffect">
                                  <p:stCondLst>
                                    <p:cond delay="0"/>
                                  </p:stCondLst>
                                  <p:childTnLst>
                                    <p:set>
                                      <p:cBhvr>
                                        <p:cTn id="90" dur="1" fill="hold">
                                          <p:stCondLst>
                                            <p:cond delay="0"/>
                                          </p:stCondLst>
                                        </p:cTn>
                                        <p:tgtEl>
                                          <p:spTgt spid="4">
                                            <p:txEl>
                                              <p:pRg st="16" end="16"/>
                                            </p:txEl>
                                          </p:spTgt>
                                        </p:tgtEl>
                                        <p:attrNameLst>
                                          <p:attrName>style.visibility</p:attrName>
                                        </p:attrNameLst>
                                      </p:cBhvr>
                                      <p:to>
                                        <p:strVal val="visible"/>
                                      </p:to>
                                    </p:set>
                                    <p:anim calcmode="lin" valueType="num">
                                      <p:cBhvr additive="base">
                                        <p:cTn id="91" dur="500" fill="hold"/>
                                        <p:tgtEl>
                                          <p:spTgt spid="4">
                                            <p:txEl>
                                              <p:pRg st="16" end="16"/>
                                            </p:txEl>
                                          </p:spTgt>
                                        </p:tgtEl>
                                        <p:attrNameLst>
                                          <p:attrName>ppt_x</p:attrName>
                                        </p:attrNameLst>
                                      </p:cBhvr>
                                      <p:tavLst>
                                        <p:tav tm="0">
                                          <p:val>
                                            <p:strVal val="#ppt_x"/>
                                          </p:val>
                                        </p:tav>
                                        <p:tav tm="100000">
                                          <p:val>
                                            <p:strVal val="#ppt_x"/>
                                          </p:val>
                                        </p:tav>
                                      </p:tavLst>
                                    </p:anim>
                                    <p:anim calcmode="lin" valueType="num">
                                      <p:cBhvr additive="base">
                                        <p:cTn id="92" dur="500" fill="hold"/>
                                        <p:tgtEl>
                                          <p:spTgt spid="4">
                                            <p:txEl>
                                              <p:pRg st="16" end="16"/>
                                            </p:txEl>
                                          </p:spTgt>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6" presetClass="entr" presetSubtype="16" fill="hold" nodeType="clickEffect">
                                  <p:stCondLst>
                                    <p:cond delay="0"/>
                                  </p:stCondLst>
                                  <p:childTnLst>
                                    <p:set>
                                      <p:cBhvr>
                                        <p:cTn id="96" dur="1" fill="hold">
                                          <p:stCondLst>
                                            <p:cond delay="0"/>
                                          </p:stCondLst>
                                        </p:cTn>
                                        <p:tgtEl>
                                          <p:spTgt spid="4">
                                            <p:txEl>
                                              <p:pRg st="17" end="17"/>
                                            </p:txEl>
                                          </p:spTgt>
                                        </p:tgtEl>
                                        <p:attrNameLst>
                                          <p:attrName>style.visibility</p:attrName>
                                        </p:attrNameLst>
                                      </p:cBhvr>
                                      <p:to>
                                        <p:strVal val="visible"/>
                                      </p:to>
                                    </p:set>
                                    <p:animEffect transition="in" filter="circle(in)">
                                      <p:cBhvr>
                                        <p:cTn id="97" dur="2000"/>
                                        <p:tgtEl>
                                          <p:spTgt spid="4">
                                            <p:txEl>
                                              <p:pRg st="17" end="17"/>
                                            </p:txEl>
                                          </p:spTgt>
                                        </p:tgtEl>
                                      </p:cBhvr>
                                    </p:animEffect>
                                  </p:childTnLst>
                                </p:cTn>
                              </p:par>
                            </p:childTnLst>
                          </p:cTn>
                        </p:par>
                      </p:childTnLst>
                    </p:cTn>
                  </p:par>
                  <p:par>
                    <p:cTn id="98" fill="hold">
                      <p:stCondLst>
                        <p:cond delay="indefinite"/>
                      </p:stCondLst>
                      <p:childTnLst>
                        <p:par>
                          <p:cTn id="99" fill="hold">
                            <p:stCondLst>
                              <p:cond delay="0"/>
                            </p:stCondLst>
                            <p:childTnLst>
                              <p:par>
                                <p:cTn id="100" presetID="42" presetClass="entr" presetSubtype="0" fill="hold" nodeType="clickEffect">
                                  <p:stCondLst>
                                    <p:cond delay="0"/>
                                  </p:stCondLst>
                                  <p:childTnLst>
                                    <p:set>
                                      <p:cBhvr>
                                        <p:cTn id="101" dur="1" fill="hold">
                                          <p:stCondLst>
                                            <p:cond delay="0"/>
                                          </p:stCondLst>
                                        </p:cTn>
                                        <p:tgtEl>
                                          <p:spTgt spid="4">
                                            <p:txEl>
                                              <p:pRg st="18" end="18"/>
                                            </p:txEl>
                                          </p:spTgt>
                                        </p:tgtEl>
                                        <p:attrNameLst>
                                          <p:attrName>style.visibility</p:attrName>
                                        </p:attrNameLst>
                                      </p:cBhvr>
                                      <p:to>
                                        <p:strVal val="visible"/>
                                      </p:to>
                                    </p:set>
                                    <p:animEffect transition="in" filter="fade">
                                      <p:cBhvr>
                                        <p:cTn id="102" dur="1000"/>
                                        <p:tgtEl>
                                          <p:spTgt spid="4">
                                            <p:txEl>
                                              <p:pRg st="18" end="18"/>
                                            </p:txEl>
                                          </p:spTgt>
                                        </p:tgtEl>
                                      </p:cBhvr>
                                    </p:animEffect>
                                    <p:anim calcmode="lin" valueType="num">
                                      <p:cBhvr>
                                        <p:cTn id="103" dur="1000" fill="hold"/>
                                        <p:tgtEl>
                                          <p:spTgt spid="4">
                                            <p:txEl>
                                              <p:pRg st="18" end="18"/>
                                            </p:txEl>
                                          </p:spTgt>
                                        </p:tgtEl>
                                        <p:attrNameLst>
                                          <p:attrName>ppt_x</p:attrName>
                                        </p:attrNameLst>
                                      </p:cBhvr>
                                      <p:tavLst>
                                        <p:tav tm="0">
                                          <p:val>
                                            <p:strVal val="#ppt_x"/>
                                          </p:val>
                                        </p:tav>
                                        <p:tav tm="100000">
                                          <p:val>
                                            <p:strVal val="#ppt_x"/>
                                          </p:val>
                                        </p:tav>
                                      </p:tavLst>
                                    </p:anim>
                                    <p:anim calcmode="lin" valueType="num">
                                      <p:cBhvr>
                                        <p:cTn id="104" dur="1000" fill="hold"/>
                                        <p:tgtEl>
                                          <p:spTgt spid="4">
                                            <p:txEl>
                                              <p:pRg st="18" end="18"/>
                                            </p:txEl>
                                          </p:spTgt>
                                        </p:tgtEl>
                                        <p:attrNameLst>
                                          <p:attrName>ppt_y</p:attrName>
                                        </p:attrNameLst>
                                      </p:cBhvr>
                                      <p:tavLst>
                                        <p:tav tm="0">
                                          <p:val>
                                            <p:strVal val="#ppt_y+.1"/>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53" presetClass="entr" presetSubtype="16" fill="hold" nodeType="clickEffect">
                                  <p:stCondLst>
                                    <p:cond delay="0"/>
                                  </p:stCondLst>
                                  <p:childTnLst>
                                    <p:set>
                                      <p:cBhvr>
                                        <p:cTn id="108" dur="1" fill="hold">
                                          <p:stCondLst>
                                            <p:cond delay="0"/>
                                          </p:stCondLst>
                                        </p:cTn>
                                        <p:tgtEl>
                                          <p:spTgt spid="6"/>
                                        </p:tgtEl>
                                        <p:attrNameLst>
                                          <p:attrName>style.visibility</p:attrName>
                                        </p:attrNameLst>
                                      </p:cBhvr>
                                      <p:to>
                                        <p:strVal val="visible"/>
                                      </p:to>
                                    </p:set>
                                    <p:anim calcmode="lin" valueType="num">
                                      <p:cBhvr>
                                        <p:cTn id="109" dur="500" fill="hold"/>
                                        <p:tgtEl>
                                          <p:spTgt spid="6"/>
                                        </p:tgtEl>
                                        <p:attrNameLst>
                                          <p:attrName>ppt_w</p:attrName>
                                        </p:attrNameLst>
                                      </p:cBhvr>
                                      <p:tavLst>
                                        <p:tav tm="0">
                                          <p:val>
                                            <p:fltVal val="0"/>
                                          </p:val>
                                        </p:tav>
                                        <p:tav tm="100000">
                                          <p:val>
                                            <p:strVal val="#ppt_w"/>
                                          </p:val>
                                        </p:tav>
                                      </p:tavLst>
                                    </p:anim>
                                    <p:anim calcmode="lin" valueType="num">
                                      <p:cBhvr>
                                        <p:cTn id="110" dur="500" fill="hold"/>
                                        <p:tgtEl>
                                          <p:spTgt spid="6"/>
                                        </p:tgtEl>
                                        <p:attrNameLst>
                                          <p:attrName>ppt_h</p:attrName>
                                        </p:attrNameLst>
                                      </p:cBhvr>
                                      <p:tavLst>
                                        <p:tav tm="0">
                                          <p:val>
                                            <p:fltVal val="0"/>
                                          </p:val>
                                        </p:tav>
                                        <p:tav tm="100000">
                                          <p:val>
                                            <p:strVal val="#ppt_h"/>
                                          </p:val>
                                        </p:tav>
                                      </p:tavLst>
                                    </p:anim>
                                    <p:animEffect transition="in" filter="fade">
                                      <p:cBhvr>
                                        <p:cTn id="11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84000"/>
                <a:shade val="100000"/>
                <a:hueMod val="92000"/>
                <a:satMod val="180000"/>
                <a:lumMod val="114000"/>
              </a:schemeClr>
            </a:gs>
            <a:gs pos="100000">
              <a:schemeClr val="accent6">
                <a:lumMod val="40000"/>
                <a:lumOff val="60000"/>
              </a:schemeClr>
            </a:gs>
          </a:gsLst>
          <a:lin ang="5400000" scaled="0"/>
        </a:gra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A56C70A-47E8-4D43-BC53-9F5DFA8CEAC7}" type="slidenum">
              <a:rPr lang="en-US" smtClean="0"/>
              <a:t>7</a:t>
            </a:fld>
            <a:endParaRPr lang="en-US"/>
          </a:p>
        </p:txBody>
      </p:sp>
      <p:sp>
        <p:nvSpPr>
          <p:cNvPr id="5" name="Title 1"/>
          <p:cNvSpPr>
            <a:spLocks noGrp="1"/>
          </p:cNvSpPr>
          <p:nvPr>
            <p:ph type="title"/>
          </p:nvPr>
        </p:nvSpPr>
        <p:spPr>
          <a:xfrm>
            <a:off x="761163" y="355277"/>
            <a:ext cx="6693255" cy="753083"/>
          </a:xfrm>
        </p:spPr>
        <p:txBody>
          <a:bodyPr>
            <a:normAutofit/>
          </a:bodyPr>
          <a:lstStyle/>
          <a:p>
            <a:r>
              <a:rPr lang="en-US" sz="2000" b="1">
                <a:effectLst>
                  <a:outerShdw blurRad="50800" dist="38100" algn="l">
                    <a:srgbClr val="000000">
                      <a:alpha val="40000"/>
                    </a:srgbClr>
                  </a:outerShdw>
                  <a:reflection blurRad="6350" stA="55000" endA="300" endPos="45500" dir="5400000" sy="-100000" algn="bl"/>
                </a:effectLst>
                <a:latin typeface="Arial" panose="020B0604020202020204" pitchFamily="34" charset="0"/>
                <a:cs typeface="Arial" panose="020B0604020202020204" pitchFamily="34" charset="0"/>
              </a:rPr>
              <a:t>Diện tích đa giác cạnh không tự </a:t>
            </a:r>
            <a:r>
              <a:rPr lang="en-US" sz="2000" b="1" smtClean="0">
                <a:effectLst>
                  <a:outerShdw blurRad="50800" dist="38100" algn="l">
                    <a:srgbClr val="000000">
                      <a:alpha val="40000"/>
                    </a:srgbClr>
                  </a:outerShdw>
                  <a:reflection blurRad="6350" stA="55000" endA="300" endPos="45500" dir="5400000" sy="-100000" algn="bl"/>
                </a:effectLst>
                <a:latin typeface="Arial" panose="020B0604020202020204" pitchFamily="34" charset="0"/>
                <a:cs typeface="Arial" panose="020B0604020202020204" pitchFamily="34" charset="0"/>
              </a:rPr>
              <a:t>cắt </a:t>
            </a:r>
            <a:r>
              <a:rPr lang="en-US" sz="2000" b="1" i="1" smtClean="0">
                <a:solidFill>
                  <a:schemeClr val="accent6">
                    <a:lumMod val="60000"/>
                    <a:lumOff val="40000"/>
                  </a:schemeClr>
                </a:solidFill>
                <a:effectLst>
                  <a:outerShdw blurRad="50800" dist="38100" algn="l">
                    <a:srgbClr val="000000">
                      <a:alpha val="40000"/>
                    </a:srgbClr>
                  </a:outerShdw>
                  <a:reflection blurRad="6350" stA="55000" endA="300" endPos="45500" dir="5400000" sy="-100000" algn="bl"/>
                </a:effectLst>
                <a:latin typeface="Arial" panose="020B0604020202020204" pitchFamily="34" charset="0"/>
                <a:cs typeface="Arial" panose="020B0604020202020204" pitchFamily="34" charset="0"/>
              </a:rPr>
              <a:t>(tiếp)</a:t>
            </a:r>
            <a:endParaRPr lang="en-US" sz="2000" i="1">
              <a:solidFill>
                <a:schemeClr val="accent6">
                  <a:lumMod val="60000"/>
                  <a:lumOff val="40000"/>
                </a:schemeClr>
              </a:solidFill>
              <a:latin typeface="Arial" panose="020B0604020202020204" pitchFamily="34" charset="0"/>
              <a:cs typeface="Arial" panose="020B0604020202020204" pitchFamily="34" charset="0"/>
            </a:endParaRPr>
          </a:p>
        </p:txBody>
      </p:sp>
      <p:sp>
        <p:nvSpPr>
          <p:cNvPr id="6" name="Rectangle 5"/>
          <p:cNvSpPr/>
          <p:nvPr/>
        </p:nvSpPr>
        <p:spPr>
          <a:xfrm>
            <a:off x="9760230" y="6441789"/>
            <a:ext cx="2271776" cy="369332"/>
          </a:xfrm>
          <a:prstGeom prst="rect">
            <a:avLst/>
          </a:prstGeom>
        </p:spPr>
        <p:txBody>
          <a:bodyPr wrap="none">
            <a:spAutoFit/>
          </a:bodyPr>
          <a:lstStyle/>
          <a:p>
            <a:pPr lvl="0">
              <a:buFontTx/>
              <a:buChar char="•"/>
            </a:pPr>
            <a:r>
              <a:rPr lang="en-US" b="1" smtClean="0">
                <a:solidFill>
                  <a:srgbClr val="002060"/>
                </a:solidFill>
                <a:effectLst>
                  <a:outerShdw blurRad="50800" dist="38100" algn="l">
                    <a:srgbClr val="000000">
                      <a:alpha val="40000"/>
                    </a:srgbClr>
                  </a:outerShdw>
                  <a:reflection blurRad="6350" stA="55000" endA="300" endPos="45500" dir="5400000" sy="-100000" algn="bl"/>
                </a:effectLst>
                <a:cs typeface="Arial" panose="020B0604020202020204" pitchFamily="34" charset="0"/>
              </a:rPr>
              <a:t>Diện tích đa giác </a:t>
            </a:r>
            <a:endParaRPr kumimoji="0" lang="en-US" altLang="en-US" b="0" i="0" u="none" strike="noStrike" cap="none" normalizeH="0" baseline="0" smtClean="0">
              <a:ln>
                <a:noFill/>
              </a:ln>
              <a:solidFill>
                <a:srgbClr val="002060"/>
              </a:solidFill>
              <a:effectLst/>
              <a:ea typeface="Times New Roman" panose="02020603050405020304" pitchFamily="18" charset="0"/>
              <a:sym typeface="Symbol" panose="05050102010706020507" pitchFamily="18" charset="2"/>
            </a:endParaRPr>
          </a:p>
        </p:txBody>
      </p:sp>
      <p:sp>
        <p:nvSpPr>
          <p:cNvPr id="7" name="Rectangle 6"/>
          <p:cNvSpPr/>
          <p:nvPr/>
        </p:nvSpPr>
        <p:spPr>
          <a:xfrm>
            <a:off x="926850" y="1236649"/>
            <a:ext cx="1883849" cy="430887"/>
          </a:xfrm>
          <a:prstGeom prst="rect">
            <a:avLst/>
          </a:prstGeom>
        </p:spPr>
        <p:txBody>
          <a:bodyPr wrap="none">
            <a:spAutoFit/>
          </a:bodyPr>
          <a:lstStyle/>
          <a:p>
            <a:pPr algn="just">
              <a:spcBef>
                <a:spcPts val="200"/>
              </a:spcBef>
            </a:pPr>
            <a:r>
              <a:rPr lang="en-US" sz="2200" b="1" smtClean="0">
                <a:solidFill>
                  <a:srgbClr val="00B0F0"/>
                </a:solidFill>
                <a:effectLst>
                  <a:reflection blurRad="6350" stA="55000" endA="300" endPos="45500" dir="5400000" sy="-100000" algn="bl"/>
                </a:effectLst>
                <a:latin typeface="Courier New" panose="02070309020205020404" pitchFamily="49" charset="0"/>
                <a:ea typeface="Times New Roman" panose="02020603050405020304" pitchFamily="18" charset="0"/>
                <a:cs typeface="Times New Roman" panose="02020603050405020304" pitchFamily="18" charset="0"/>
              </a:rPr>
              <a:t>Giải thuật</a:t>
            </a:r>
            <a:endParaRPr lang="en-US" sz="2200" b="1">
              <a:solidFill>
                <a:srgbClr val="2E74B5"/>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sp>
        <p:nvSpPr>
          <p:cNvPr id="8" name="Rectangle 7"/>
          <p:cNvSpPr/>
          <p:nvPr/>
        </p:nvSpPr>
        <p:spPr>
          <a:xfrm>
            <a:off x="1102050" y="1667536"/>
            <a:ext cx="3602268" cy="400110"/>
          </a:xfrm>
          <a:prstGeom prst="rect">
            <a:avLst/>
          </a:prstGeom>
        </p:spPr>
        <p:txBody>
          <a:bodyPr wrap="none">
            <a:spAutoFit/>
          </a:bodyPr>
          <a:lstStyle/>
          <a:p>
            <a:r>
              <a:rPr lang="en-US" sz="2000" smtClean="0">
                <a:effectLst/>
                <a:latin typeface="Times New Roman" panose="02020603050405020304" pitchFamily="18" charset="0"/>
                <a:ea typeface="Calibri" panose="020F0502020204030204" pitchFamily="34" charset="0"/>
              </a:rPr>
              <a:t>Công thức tính diện tích đa giác: </a:t>
            </a:r>
            <a:endParaRPr lang="en-US" sz="2000"/>
          </a:p>
        </p:txBody>
      </p:sp>
      <p:pic>
        <p:nvPicPr>
          <p:cNvPr id="9" name="Picture 8"/>
          <p:cNvPicPr/>
          <p:nvPr/>
        </p:nvPicPr>
        <p:blipFill>
          <a:blip r:embed="rId4" cstate="print">
            <a:duotone>
              <a:prstClr val="black"/>
              <a:schemeClr val="accent3">
                <a:tint val="45000"/>
                <a:satMod val="400000"/>
              </a:schemeClr>
            </a:duotone>
            <a:extLst>
              <a:ext uri="{28A0092B-C50C-407E-A947-70E740481C1C}">
                <a14:useLocalDpi xmlns:a14="http://schemas.microsoft.com/office/drawing/2010/main" val="0"/>
              </a:ext>
            </a:extLst>
          </a:blip>
          <a:stretch>
            <a:fillRect/>
          </a:stretch>
        </p:blipFill>
        <p:spPr>
          <a:xfrm>
            <a:off x="2810699" y="2245392"/>
            <a:ext cx="3163930" cy="872209"/>
          </a:xfrm>
          <a:prstGeom prst="rect">
            <a:avLst/>
          </a:prstGeom>
          <a:ln>
            <a:noFill/>
          </a:ln>
          <a:effectLst>
            <a:outerShdw blurRad="292100" dist="139700" dir="2700000" algn="tl" rotWithShape="0">
              <a:srgbClr val="333333">
                <a:alpha val="65000"/>
              </a:srgbClr>
            </a:outerShdw>
          </a:effectLst>
          <a:scene3d>
            <a:camera prst="orthographicFront"/>
            <a:lightRig rig="threePt" dir="t"/>
          </a:scene3d>
          <a:sp3d>
            <a:bevelT/>
          </a:sp3d>
        </p:spPr>
      </p:pic>
      <p:sp>
        <p:nvSpPr>
          <p:cNvPr id="10" name="Rectangle 9"/>
          <p:cNvSpPr/>
          <p:nvPr/>
        </p:nvSpPr>
        <p:spPr>
          <a:xfrm>
            <a:off x="1179084" y="3125210"/>
            <a:ext cx="1938351" cy="400110"/>
          </a:xfrm>
          <a:prstGeom prst="rect">
            <a:avLst/>
          </a:prstGeom>
        </p:spPr>
        <p:txBody>
          <a:bodyPr wrap="none">
            <a:spAutoFit/>
          </a:bodyPr>
          <a:lstStyle/>
          <a:p>
            <a:r>
              <a:rPr lang="en-US" sz="2000" smtClean="0">
                <a:effectLst/>
                <a:latin typeface="Times New Roman" panose="02020603050405020304" pitchFamily="18" charset="0"/>
                <a:ea typeface="Calibri" panose="020F0502020204030204" pitchFamily="34" charset="0"/>
              </a:rPr>
              <a:t>x</a:t>
            </a:r>
            <a:r>
              <a:rPr lang="en-US" sz="2000" baseline="-25000" smtClean="0">
                <a:effectLst/>
                <a:latin typeface="Times New Roman" panose="02020603050405020304" pitchFamily="18" charset="0"/>
                <a:ea typeface="Calibri" panose="020F0502020204030204" pitchFamily="34" charset="0"/>
              </a:rPr>
              <a:t>n+1</a:t>
            </a:r>
            <a:r>
              <a:rPr lang="en-US" sz="2000" smtClean="0">
                <a:effectLst/>
                <a:latin typeface="Times New Roman" panose="02020603050405020304" pitchFamily="18" charset="0"/>
                <a:ea typeface="Calibri" panose="020F0502020204030204" pitchFamily="34" charset="0"/>
                <a:cs typeface="Times New Roman" panose="02020603050405020304" pitchFamily="18" charset="0"/>
                <a:sym typeface="Symbol" panose="05050102010706020507" pitchFamily="18" charset="2"/>
              </a:rPr>
              <a:t></a:t>
            </a:r>
            <a:r>
              <a:rPr lang="en-US" sz="2000" smtClean="0">
                <a:effectLst/>
                <a:latin typeface="Times New Roman" panose="02020603050405020304" pitchFamily="18" charset="0"/>
                <a:ea typeface="Calibri" panose="020F0502020204030204" pitchFamily="34" charset="0"/>
              </a:rPr>
              <a:t> x</a:t>
            </a:r>
            <a:r>
              <a:rPr lang="en-US" sz="2000" baseline="-25000" smtClean="0">
                <a:effectLst/>
                <a:latin typeface="Times New Roman" panose="02020603050405020304" pitchFamily="18" charset="0"/>
                <a:ea typeface="Calibri" panose="020F0502020204030204" pitchFamily="34" charset="0"/>
              </a:rPr>
              <a:t>1</a:t>
            </a:r>
            <a:r>
              <a:rPr lang="en-US" sz="2000" smtClean="0">
                <a:effectLst/>
                <a:latin typeface="Times New Roman" panose="02020603050405020304" pitchFamily="18" charset="0"/>
                <a:ea typeface="Calibri" panose="020F0502020204030204" pitchFamily="34" charset="0"/>
              </a:rPr>
              <a:t>, y</a:t>
            </a:r>
            <a:r>
              <a:rPr lang="en-US" sz="2000" baseline="-25000" smtClean="0">
                <a:effectLst/>
                <a:latin typeface="Times New Roman" panose="02020603050405020304" pitchFamily="18" charset="0"/>
                <a:ea typeface="Calibri" panose="020F0502020204030204" pitchFamily="34" charset="0"/>
              </a:rPr>
              <a:t>n+1</a:t>
            </a:r>
            <a:r>
              <a:rPr lang="en-US" sz="2000" smtClean="0">
                <a:effectLst/>
                <a:latin typeface="Times New Roman" panose="02020603050405020304" pitchFamily="18" charset="0"/>
                <a:ea typeface="Calibri" panose="020F0502020204030204" pitchFamily="34" charset="0"/>
                <a:cs typeface="Times New Roman" panose="02020603050405020304" pitchFamily="18" charset="0"/>
                <a:sym typeface="Symbol" panose="05050102010706020507" pitchFamily="18" charset="2"/>
              </a:rPr>
              <a:t></a:t>
            </a:r>
            <a:r>
              <a:rPr lang="en-US" sz="2000" smtClean="0">
                <a:effectLst/>
                <a:latin typeface="Times New Roman" panose="02020603050405020304" pitchFamily="18" charset="0"/>
                <a:ea typeface="Calibri" panose="020F0502020204030204" pitchFamily="34" charset="0"/>
              </a:rPr>
              <a:t> y</a:t>
            </a:r>
            <a:r>
              <a:rPr lang="en-US" sz="2000" baseline="-25000" smtClean="0">
                <a:effectLst/>
                <a:latin typeface="Times New Roman" panose="02020603050405020304" pitchFamily="18" charset="0"/>
                <a:ea typeface="Calibri" panose="020F0502020204030204" pitchFamily="34" charset="0"/>
              </a:rPr>
              <a:t>1</a:t>
            </a:r>
            <a:endParaRPr lang="en-US" sz="2000"/>
          </a:p>
        </p:txBody>
      </p:sp>
      <p:sp>
        <p:nvSpPr>
          <p:cNvPr id="11"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3" name="Rectangle 4"/>
          <p:cNvSpPr>
            <a:spLocks noChangeArrowheads="1"/>
          </p:cNvSpPr>
          <p:nvPr/>
        </p:nvSpPr>
        <p:spPr bwMode="auto">
          <a:xfrm>
            <a:off x="152400" y="1524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7" name="Object 16"/>
          <p:cNvGraphicFramePr>
            <a:graphicFrameLocks noChangeAspect="1"/>
          </p:cNvGraphicFramePr>
          <p:nvPr>
            <p:extLst>
              <p:ext uri="{D42A27DB-BD31-4B8C-83A1-F6EECF244321}">
                <p14:modId xmlns:p14="http://schemas.microsoft.com/office/powerpoint/2010/main" val="473057494"/>
              </p:ext>
            </p:extLst>
          </p:nvPr>
        </p:nvGraphicFramePr>
        <p:xfrm>
          <a:off x="5322351" y="3386886"/>
          <a:ext cx="1909397" cy="748946"/>
        </p:xfrm>
        <a:graphic>
          <a:graphicData uri="http://schemas.openxmlformats.org/presentationml/2006/ole">
            <mc:AlternateContent xmlns:mc="http://schemas.openxmlformats.org/markup-compatibility/2006">
              <mc:Choice xmlns:v="urn:schemas-microsoft-com:vml" Requires="v">
                <p:oleObj spid="_x0000_s7219" name="Equation" r:id="rId5" imgW="1129810" imgH="431613" progId="Equation.3">
                  <p:embed/>
                </p:oleObj>
              </mc:Choice>
              <mc:Fallback>
                <p:oleObj name="Equation" r:id="rId5" imgW="1129810" imgH="431613"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22351" y="3386886"/>
                        <a:ext cx="1909397" cy="748946"/>
                      </a:xfrm>
                      <a:prstGeom prst="rect">
                        <a:avLst/>
                      </a:prstGeom>
                      <a:noFill/>
                    </p:spPr>
                  </p:pic>
                </p:oleObj>
              </mc:Fallback>
            </mc:AlternateContent>
          </a:graphicData>
        </a:graphic>
      </p:graphicFrame>
      <p:sp>
        <p:nvSpPr>
          <p:cNvPr id="23" name="Rectangle 22"/>
          <p:cNvSpPr/>
          <p:nvPr/>
        </p:nvSpPr>
        <p:spPr>
          <a:xfrm>
            <a:off x="8624246" y="2941404"/>
            <a:ext cx="2979716" cy="707886"/>
          </a:xfrm>
          <a:prstGeom prst="rect">
            <a:avLst/>
          </a:prstGeom>
        </p:spPr>
        <p:txBody>
          <a:bodyPr wrap="square">
            <a:spAutoFit/>
          </a:bodyPr>
          <a:lstStyle/>
          <a:p>
            <a:pPr algn="ctr"/>
            <a:r>
              <a:rPr lang="en-US" sz="2000" smtClean="0">
                <a:effectLst/>
                <a:latin typeface="Times New Roman" panose="02020603050405020304" pitchFamily="18" charset="0"/>
                <a:ea typeface="Calibri" panose="020F0502020204030204" pitchFamily="34" charset="0"/>
              </a:rPr>
              <a:t>Các đỉnh được liệt kê theo chiều </a:t>
            </a:r>
            <a:r>
              <a:rPr lang="en-US" sz="2000" i="1" smtClean="0">
                <a:solidFill>
                  <a:srgbClr val="0070C0"/>
                </a:solidFill>
                <a:effectLst/>
                <a:latin typeface="Times New Roman" panose="02020603050405020304" pitchFamily="18" charset="0"/>
                <a:ea typeface="Calibri" panose="020F0502020204030204" pitchFamily="34" charset="0"/>
              </a:rPr>
              <a:t>ngược kim đồng hồ</a:t>
            </a:r>
            <a:endParaRPr lang="en-US" sz="2000" i="1">
              <a:solidFill>
                <a:srgbClr val="0070C0"/>
              </a:solidFill>
            </a:endParaRPr>
          </a:p>
        </p:txBody>
      </p:sp>
      <p:sp>
        <p:nvSpPr>
          <p:cNvPr id="24" name="Rectangle 23"/>
          <p:cNvSpPr/>
          <p:nvPr/>
        </p:nvSpPr>
        <p:spPr>
          <a:xfrm>
            <a:off x="8507296" y="3917959"/>
            <a:ext cx="2979716" cy="707886"/>
          </a:xfrm>
          <a:prstGeom prst="rect">
            <a:avLst/>
          </a:prstGeom>
        </p:spPr>
        <p:txBody>
          <a:bodyPr wrap="square">
            <a:spAutoFit/>
          </a:bodyPr>
          <a:lstStyle/>
          <a:p>
            <a:pPr algn="ctr"/>
            <a:r>
              <a:rPr lang="en-US" sz="2000" smtClean="0">
                <a:effectLst/>
                <a:latin typeface="Times New Roman" panose="02020603050405020304" pitchFamily="18" charset="0"/>
                <a:ea typeface="Calibri" panose="020F0502020204030204" pitchFamily="34" charset="0"/>
              </a:rPr>
              <a:t>Các đỉnh được liệt kê theo </a:t>
            </a:r>
            <a:r>
              <a:rPr lang="en-US" sz="2000" i="1" smtClean="0">
                <a:solidFill>
                  <a:srgbClr val="7030A0"/>
                </a:solidFill>
                <a:effectLst/>
                <a:latin typeface="Times New Roman" panose="02020603050405020304" pitchFamily="18" charset="0"/>
                <a:ea typeface="Calibri" panose="020F0502020204030204" pitchFamily="34" charset="0"/>
              </a:rPr>
              <a:t>chiều kim đồng hồ</a:t>
            </a:r>
            <a:endParaRPr lang="en-US" sz="2000" i="1">
              <a:solidFill>
                <a:srgbClr val="7030A0"/>
              </a:solidFill>
            </a:endParaRPr>
          </a:p>
        </p:txBody>
      </p:sp>
      <p:grpSp>
        <p:nvGrpSpPr>
          <p:cNvPr id="27" name="Group 26"/>
          <p:cNvGrpSpPr/>
          <p:nvPr/>
        </p:nvGrpSpPr>
        <p:grpSpPr>
          <a:xfrm>
            <a:off x="7362375" y="3070943"/>
            <a:ext cx="1203396" cy="638127"/>
            <a:chOff x="3442447" y="3741772"/>
            <a:chExt cx="1203396" cy="638127"/>
          </a:xfrm>
        </p:grpSpPr>
        <p:cxnSp>
          <p:nvCxnSpPr>
            <p:cNvPr id="20" name="Straight Arrow Connector 19"/>
            <p:cNvCxnSpPr/>
            <p:nvPr/>
          </p:nvCxnSpPr>
          <p:spPr>
            <a:xfrm flipV="1">
              <a:off x="3442447" y="3950661"/>
              <a:ext cx="1144921" cy="429238"/>
            </a:xfrm>
            <a:prstGeom prst="straightConnector1">
              <a:avLst/>
            </a:prstGeom>
            <a:ln w="1905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rot="20335693">
              <a:off x="3791404" y="3741772"/>
              <a:ext cx="854439" cy="369332"/>
            </a:xfrm>
            <a:prstGeom prst="rect">
              <a:avLst/>
            </a:prstGeom>
            <a:noFill/>
          </p:spPr>
          <p:txBody>
            <a:bodyPr wrap="square" rtlCol="0">
              <a:spAutoFit/>
            </a:bodyPr>
            <a:lstStyle/>
            <a:p>
              <a:r>
                <a:rPr lang="en-US" b="1" smtClean="0">
                  <a:latin typeface="Courier New" panose="02070309020205020404" pitchFamily="49" charset="0"/>
                  <a:cs typeface="Courier New" panose="02070309020205020404" pitchFamily="49" charset="0"/>
                </a:rPr>
                <a:t>&gt; 0</a:t>
              </a:r>
              <a:endParaRPr lang="en-US" b="1">
                <a:latin typeface="Courier New" panose="02070309020205020404" pitchFamily="49" charset="0"/>
                <a:cs typeface="Courier New" panose="02070309020205020404" pitchFamily="49" charset="0"/>
              </a:endParaRPr>
            </a:p>
          </p:txBody>
        </p:sp>
      </p:grpSp>
      <p:grpSp>
        <p:nvGrpSpPr>
          <p:cNvPr id="28" name="Group 27"/>
          <p:cNvGrpSpPr/>
          <p:nvPr/>
        </p:nvGrpSpPr>
        <p:grpSpPr>
          <a:xfrm>
            <a:off x="7400795" y="3824331"/>
            <a:ext cx="1006609" cy="622754"/>
            <a:chOff x="3480867" y="4495160"/>
            <a:chExt cx="1006609" cy="622754"/>
          </a:xfrm>
        </p:grpSpPr>
        <p:cxnSp>
          <p:nvCxnSpPr>
            <p:cNvPr id="22" name="Straight Arrow Connector 21"/>
            <p:cNvCxnSpPr/>
            <p:nvPr/>
          </p:nvCxnSpPr>
          <p:spPr>
            <a:xfrm>
              <a:off x="3480867" y="4495160"/>
              <a:ext cx="1006609" cy="414787"/>
            </a:xfrm>
            <a:prstGeom prst="straightConnector1">
              <a:avLst/>
            </a:prstGeom>
            <a:ln w="1905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rot="1461828">
              <a:off x="3587687" y="4748582"/>
              <a:ext cx="854439" cy="369332"/>
            </a:xfrm>
            <a:prstGeom prst="rect">
              <a:avLst/>
            </a:prstGeom>
            <a:noFill/>
          </p:spPr>
          <p:txBody>
            <a:bodyPr wrap="square" rtlCol="0">
              <a:spAutoFit/>
            </a:bodyPr>
            <a:lstStyle/>
            <a:p>
              <a:r>
                <a:rPr lang="en-US" b="1" smtClean="0">
                  <a:latin typeface="Courier New" panose="02070309020205020404" pitchFamily="49" charset="0"/>
                  <a:cs typeface="Courier New" panose="02070309020205020404" pitchFamily="49" charset="0"/>
                </a:rPr>
                <a:t>&lt; 0</a:t>
              </a:r>
              <a:endParaRPr lang="en-US" b="1">
                <a:latin typeface="Courier New" panose="02070309020205020404" pitchFamily="49" charset="0"/>
                <a:cs typeface="Courier New" panose="02070309020205020404" pitchFamily="49" charset="0"/>
              </a:endParaRPr>
            </a:p>
          </p:txBody>
        </p:sp>
      </p:grpSp>
      <p:sp>
        <p:nvSpPr>
          <p:cNvPr id="29" name="TextBox 5"/>
          <p:cNvSpPr txBox="1"/>
          <p:nvPr/>
        </p:nvSpPr>
        <p:spPr>
          <a:xfrm>
            <a:off x="833885" y="4031724"/>
            <a:ext cx="2216613" cy="997476"/>
          </a:xfrm>
          <a:prstGeom prst="rect">
            <a:avLst/>
          </a:prstGeom>
          <a:noFill/>
        </p:spPr>
        <p:txBody>
          <a:bodyPr wrap="square" rtlCol="0">
            <a:noAutofit/>
          </a:bodyPr>
          <a:lstStyle/>
          <a:p>
            <a:pPr marL="0" marR="0">
              <a:spcBef>
                <a:spcPts val="0"/>
              </a:spcBef>
              <a:spcAft>
                <a:spcPts val="0"/>
              </a:spcAft>
            </a:pPr>
            <a:r>
              <a:rPr lang="en-US" sz="2000" i="1" kern="1200">
                <a:solidFill>
                  <a:srgbClr val="0070C0"/>
                </a:solidFill>
                <a:effectLst/>
                <a:latin typeface="Times New Roman" panose="02020603050405020304" pitchFamily="18" charset="0"/>
                <a:ea typeface="Times New Roman" panose="02020603050405020304" pitchFamily="18" charset="0"/>
              </a:rPr>
              <a:t>Dữ liệu vòng tròn:</a:t>
            </a:r>
            <a:endParaRPr lang="en-US" sz="2000">
              <a:effectLst/>
              <a:latin typeface="Times New Roman" panose="02020603050405020304" pitchFamily="18" charset="0"/>
              <a:ea typeface="Times New Roman" panose="02020603050405020304" pitchFamily="18" charset="0"/>
            </a:endParaRPr>
          </a:p>
          <a:p>
            <a:pPr marL="0" marR="0">
              <a:spcBef>
                <a:spcPts val="0"/>
              </a:spcBef>
              <a:spcAft>
                <a:spcPts val="0"/>
              </a:spcAft>
            </a:pPr>
            <a:r>
              <a:rPr lang="en-US" sz="2000" kern="1200">
                <a:solidFill>
                  <a:srgbClr val="000000"/>
                </a:solidFill>
                <a:effectLst/>
                <a:latin typeface="Times New Roman" panose="02020603050405020304" pitchFamily="18" charset="0"/>
                <a:ea typeface="Times New Roman" panose="02020603050405020304" pitchFamily="18" charset="0"/>
              </a:rPr>
              <a:t>Tạo x</a:t>
            </a:r>
            <a:r>
              <a:rPr lang="en-US" sz="2000" kern="1200" baseline="-25000">
                <a:solidFill>
                  <a:srgbClr val="000000"/>
                </a:solidFill>
                <a:effectLst/>
                <a:latin typeface="Times New Roman" panose="02020603050405020304" pitchFamily="18" charset="0"/>
                <a:ea typeface="Times New Roman" panose="02020603050405020304" pitchFamily="18" charset="0"/>
              </a:rPr>
              <a:t>n+1</a:t>
            </a:r>
            <a:r>
              <a:rPr lang="en-US" sz="2000" kern="1200">
                <a:solidFill>
                  <a:srgbClr val="000000"/>
                </a:solidFill>
                <a:effectLst/>
                <a:latin typeface="Times New Roman" panose="02020603050405020304" pitchFamily="18" charset="0"/>
                <a:ea typeface="Times New Roman" panose="02020603050405020304" pitchFamily="18" charset="0"/>
              </a:rPr>
              <a:t> = x</a:t>
            </a:r>
            <a:r>
              <a:rPr lang="en-US" sz="2000" kern="1200" baseline="-25000">
                <a:solidFill>
                  <a:srgbClr val="000000"/>
                </a:solidFill>
                <a:effectLst/>
                <a:latin typeface="Times New Roman" panose="02020603050405020304" pitchFamily="18" charset="0"/>
                <a:ea typeface="Times New Roman" panose="02020603050405020304" pitchFamily="18" charset="0"/>
              </a:rPr>
              <a:t>1</a:t>
            </a:r>
            <a:r>
              <a:rPr lang="en-US" sz="2000" kern="1200">
                <a:solidFill>
                  <a:srgbClr val="000000"/>
                </a:solidFill>
                <a:effectLst/>
                <a:latin typeface="Times New Roman" panose="02020603050405020304" pitchFamily="18" charset="0"/>
                <a:ea typeface="Times New Roman" panose="02020603050405020304" pitchFamily="18" charset="0"/>
              </a:rPr>
              <a:t>,</a:t>
            </a:r>
            <a:endParaRPr lang="en-US" sz="2000">
              <a:effectLst/>
              <a:latin typeface="Times New Roman" panose="02020603050405020304" pitchFamily="18" charset="0"/>
              <a:ea typeface="Times New Roman" panose="02020603050405020304" pitchFamily="18" charset="0"/>
            </a:endParaRPr>
          </a:p>
          <a:p>
            <a:pPr marL="0" marR="0">
              <a:spcBef>
                <a:spcPts val="0"/>
              </a:spcBef>
              <a:spcAft>
                <a:spcPts val="0"/>
              </a:spcAft>
            </a:pPr>
            <a:r>
              <a:rPr lang="en-US" sz="2000" kern="1200">
                <a:solidFill>
                  <a:srgbClr val="000000"/>
                </a:solidFill>
                <a:effectLst/>
                <a:latin typeface="Times New Roman" panose="02020603050405020304" pitchFamily="18" charset="0"/>
                <a:ea typeface="Times New Roman" panose="02020603050405020304" pitchFamily="18" charset="0"/>
              </a:rPr>
              <a:t>       y</a:t>
            </a:r>
            <a:r>
              <a:rPr lang="en-US" sz="2000" kern="1200" baseline="-25000">
                <a:solidFill>
                  <a:srgbClr val="000000"/>
                </a:solidFill>
                <a:effectLst/>
                <a:latin typeface="Times New Roman" panose="02020603050405020304" pitchFamily="18" charset="0"/>
                <a:ea typeface="Times New Roman" panose="02020603050405020304" pitchFamily="18" charset="0"/>
              </a:rPr>
              <a:t>n+1</a:t>
            </a:r>
            <a:r>
              <a:rPr lang="en-US" sz="2000" kern="1200">
                <a:solidFill>
                  <a:srgbClr val="000000"/>
                </a:solidFill>
                <a:effectLst/>
                <a:latin typeface="Times New Roman" panose="02020603050405020304" pitchFamily="18" charset="0"/>
                <a:ea typeface="Times New Roman" panose="02020603050405020304" pitchFamily="18" charset="0"/>
              </a:rPr>
              <a:t> = y</a:t>
            </a:r>
            <a:r>
              <a:rPr lang="en-US" sz="2000" kern="1200" baseline="-25000">
                <a:solidFill>
                  <a:srgbClr val="000000"/>
                </a:solidFill>
                <a:effectLst/>
                <a:latin typeface="Times New Roman" panose="02020603050405020304" pitchFamily="18" charset="0"/>
                <a:ea typeface="Times New Roman" panose="02020603050405020304" pitchFamily="18" charset="0"/>
              </a:rPr>
              <a:t>1</a:t>
            </a:r>
            <a:r>
              <a:rPr lang="en-US" sz="2000" kern="1200">
                <a:solidFill>
                  <a:srgbClr val="000000"/>
                </a:solidFill>
                <a:effectLst/>
                <a:latin typeface="Times New Roman" panose="02020603050405020304" pitchFamily="18" charset="0"/>
                <a:ea typeface="Times New Roman" panose="02020603050405020304" pitchFamily="18" charset="0"/>
              </a:rPr>
              <a:t>.</a:t>
            </a:r>
            <a:endParaRPr lang="en-US" sz="2000">
              <a:effectLst/>
              <a:latin typeface="Times New Roman" panose="02020603050405020304" pitchFamily="18" charset="0"/>
              <a:ea typeface="Times New Roman" panose="02020603050405020304" pitchFamily="18" charset="0"/>
            </a:endParaRPr>
          </a:p>
        </p:txBody>
      </p:sp>
      <p:pic>
        <p:nvPicPr>
          <p:cNvPr id="30" name="Picture 29"/>
          <p:cNvPicPr/>
          <p:nvPr/>
        </p:nvPicPr>
        <p:blipFill>
          <a:blip r:embed="rId7">
            <a:extLst>
              <a:ext uri="{28A0092B-C50C-407E-A947-70E740481C1C}">
                <a14:useLocalDpi xmlns:a14="http://schemas.microsoft.com/office/drawing/2010/main" val="0"/>
              </a:ext>
            </a:extLst>
          </a:blip>
          <a:srcRect/>
          <a:stretch>
            <a:fillRect/>
          </a:stretch>
        </p:blipFill>
        <p:spPr bwMode="auto">
          <a:xfrm>
            <a:off x="3197740" y="4825385"/>
            <a:ext cx="5162313" cy="1569423"/>
          </a:xfrm>
          <a:prstGeom prst="rect">
            <a:avLst/>
          </a:prstGeom>
          <a:noFill/>
          <a:ln>
            <a:noFill/>
          </a:ln>
          <a:effectLst/>
          <a:extLst/>
        </p:spPr>
      </p:pic>
      <p:sp>
        <p:nvSpPr>
          <p:cNvPr id="31" name="Freeform 30"/>
          <p:cNvSpPr/>
          <p:nvPr/>
        </p:nvSpPr>
        <p:spPr>
          <a:xfrm>
            <a:off x="3782148" y="4914163"/>
            <a:ext cx="4244109" cy="728661"/>
          </a:xfrm>
          <a:custGeom>
            <a:avLst/>
            <a:gdLst>
              <a:gd name="connsiteX0" fmla="*/ 0 w 2329733"/>
              <a:gd name="connsiteY0" fmla="*/ 334113 h 334113"/>
              <a:gd name="connsiteX1" fmla="*/ 1144988 w 2329733"/>
              <a:gd name="connsiteY1" fmla="*/ 158 h 334113"/>
              <a:gd name="connsiteX2" fmla="*/ 2329733 w 2329733"/>
              <a:gd name="connsiteY2" fmla="*/ 286405 h 334113"/>
              <a:gd name="connsiteX3" fmla="*/ 2329733 w 2329733"/>
              <a:gd name="connsiteY3" fmla="*/ 286405 h 334113"/>
            </a:gdLst>
            <a:ahLst/>
            <a:cxnLst>
              <a:cxn ang="0">
                <a:pos x="connsiteX0" y="connsiteY0"/>
              </a:cxn>
              <a:cxn ang="0">
                <a:pos x="connsiteX1" y="connsiteY1"/>
              </a:cxn>
              <a:cxn ang="0">
                <a:pos x="connsiteX2" y="connsiteY2"/>
              </a:cxn>
              <a:cxn ang="0">
                <a:pos x="connsiteX3" y="connsiteY3"/>
              </a:cxn>
            </a:cxnLst>
            <a:rect l="l" t="t" r="r" b="b"/>
            <a:pathLst>
              <a:path w="2329733" h="334113">
                <a:moveTo>
                  <a:pt x="0" y="334113"/>
                </a:moveTo>
                <a:cubicBezTo>
                  <a:pt x="378349" y="171111"/>
                  <a:pt x="756699" y="8109"/>
                  <a:pt x="1144988" y="158"/>
                </a:cubicBezTo>
                <a:cubicBezTo>
                  <a:pt x="1533277" y="-7793"/>
                  <a:pt x="2329733" y="286405"/>
                  <a:pt x="2329733" y="286405"/>
                </a:cubicBezTo>
                <a:lnTo>
                  <a:pt x="2329733" y="286405"/>
                </a:lnTo>
              </a:path>
            </a:pathLst>
          </a:custGeom>
          <a:noFill/>
          <a:ln w="12700" cap="flat" cmpd="sng" algn="ctr">
            <a:solidFill>
              <a:srgbClr val="00B050"/>
            </a:solidFill>
            <a:prstDash val="solid"/>
            <a:miter lim="800000"/>
            <a:headEnd type="oval" w="med" len="med"/>
            <a:tailEnd type="triangle" w="med" len="me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32" name="Freeform 31"/>
          <p:cNvSpPr/>
          <p:nvPr/>
        </p:nvSpPr>
        <p:spPr>
          <a:xfrm flipV="1">
            <a:off x="3782148" y="6030478"/>
            <a:ext cx="4177960" cy="728661"/>
          </a:xfrm>
          <a:custGeom>
            <a:avLst/>
            <a:gdLst>
              <a:gd name="connsiteX0" fmla="*/ 0 w 2329733"/>
              <a:gd name="connsiteY0" fmla="*/ 334113 h 334113"/>
              <a:gd name="connsiteX1" fmla="*/ 1144988 w 2329733"/>
              <a:gd name="connsiteY1" fmla="*/ 158 h 334113"/>
              <a:gd name="connsiteX2" fmla="*/ 2329733 w 2329733"/>
              <a:gd name="connsiteY2" fmla="*/ 286405 h 334113"/>
              <a:gd name="connsiteX3" fmla="*/ 2329733 w 2329733"/>
              <a:gd name="connsiteY3" fmla="*/ 286405 h 334113"/>
            </a:gdLst>
            <a:ahLst/>
            <a:cxnLst>
              <a:cxn ang="0">
                <a:pos x="connsiteX0" y="connsiteY0"/>
              </a:cxn>
              <a:cxn ang="0">
                <a:pos x="connsiteX1" y="connsiteY1"/>
              </a:cxn>
              <a:cxn ang="0">
                <a:pos x="connsiteX2" y="connsiteY2"/>
              </a:cxn>
              <a:cxn ang="0">
                <a:pos x="connsiteX3" y="connsiteY3"/>
              </a:cxn>
            </a:cxnLst>
            <a:rect l="l" t="t" r="r" b="b"/>
            <a:pathLst>
              <a:path w="2329733" h="334113">
                <a:moveTo>
                  <a:pt x="0" y="334113"/>
                </a:moveTo>
                <a:cubicBezTo>
                  <a:pt x="378349" y="171111"/>
                  <a:pt x="756699" y="8109"/>
                  <a:pt x="1144988" y="158"/>
                </a:cubicBezTo>
                <a:cubicBezTo>
                  <a:pt x="1533277" y="-7793"/>
                  <a:pt x="2329733" y="286405"/>
                  <a:pt x="2329733" y="286405"/>
                </a:cubicBezTo>
                <a:lnTo>
                  <a:pt x="2329733" y="286405"/>
                </a:lnTo>
              </a:path>
            </a:pathLst>
          </a:custGeom>
          <a:noFill/>
          <a:ln w="25400" cap="flat" cmpd="sng" algn="ctr">
            <a:solidFill>
              <a:srgbClr val="00B050"/>
            </a:solidFill>
            <a:prstDash val="solid"/>
            <a:headEnd type="oval" w="med" len="med"/>
            <a:tailEnd type="triangle" w="med" len="me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pic>
        <p:nvPicPr>
          <p:cNvPr id="33" name="Picture 32"/>
          <p:cNvPicPr>
            <a:picLocks noChangeAspect="1"/>
          </p:cNvPicPr>
          <p:nvPr/>
        </p:nvPicPr>
        <p:blipFill>
          <a:blip r:embed="rId8"/>
          <a:stretch>
            <a:fillRect/>
          </a:stretch>
        </p:blipFill>
        <p:spPr>
          <a:xfrm>
            <a:off x="154113" y="6376000"/>
            <a:ext cx="1975275" cy="371888"/>
          </a:xfrm>
          <a:prstGeom prst="rect">
            <a:avLst/>
          </a:prstGeom>
        </p:spPr>
      </p:pic>
      <p:pic>
        <p:nvPicPr>
          <p:cNvPr id="34" name="Picture 4" descr="Related image"/>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1267522" y="5729109"/>
            <a:ext cx="798582" cy="10719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095576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wheel(1)">
                                      <p:cBhvr>
                                        <p:cTn id="7" dur="20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8">
                                            <p:txEl>
                                              <p:pRg st="0" end="0"/>
                                            </p:txEl>
                                          </p:spTgt>
                                        </p:tgtEl>
                                        <p:attrNameLst>
                                          <p:attrName>style.visibility</p:attrName>
                                        </p:attrNameLst>
                                      </p:cBhvr>
                                      <p:to>
                                        <p:strVal val="visible"/>
                                      </p:to>
                                    </p:set>
                                    <p:animEffect transition="in" filter="barn(inVertical)">
                                      <p:cBhvr>
                                        <p:cTn id="12" dur="500"/>
                                        <p:tgtEl>
                                          <p:spTgt spid="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1"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p:cTn id="17" dur="1000" fill="hold"/>
                                        <p:tgtEl>
                                          <p:spTgt spid="9"/>
                                        </p:tgtEl>
                                        <p:attrNameLst>
                                          <p:attrName>ppt_w</p:attrName>
                                        </p:attrNameLst>
                                      </p:cBhvr>
                                      <p:tavLst>
                                        <p:tav tm="0">
                                          <p:val>
                                            <p:fltVal val="0"/>
                                          </p:val>
                                        </p:tav>
                                        <p:tav tm="100000">
                                          <p:val>
                                            <p:strVal val="#ppt_w"/>
                                          </p:val>
                                        </p:tav>
                                      </p:tavLst>
                                    </p:anim>
                                    <p:anim calcmode="lin" valueType="num">
                                      <p:cBhvr>
                                        <p:cTn id="18" dur="1000" fill="hold"/>
                                        <p:tgtEl>
                                          <p:spTgt spid="9"/>
                                        </p:tgtEl>
                                        <p:attrNameLst>
                                          <p:attrName>ppt_h</p:attrName>
                                        </p:attrNameLst>
                                      </p:cBhvr>
                                      <p:tavLst>
                                        <p:tav tm="0">
                                          <p:val>
                                            <p:fltVal val="0"/>
                                          </p:val>
                                        </p:tav>
                                        <p:tav tm="100000">
                                          <p:val>
                                            <p:strVal val="#ppt_h"/>
                                          </p:val>
                                        </p:tav>
                                      </p:tavLst>
                                    </p:anim>
                                    <p:anim calcmode="lin" valueType="num">
                                      <p:cBhvr>
                                        <p:cTn id="19" dur="1000" fill="hold"/>
                                        <p:tgtEl>
                                          <p:spTgt spid="9"/>
                                        </p:tgtEl>
                                        <p:attrNameLst>
                                          <p:attrName>style.rotation</p:attrName>
                                        </p:attrNameLst>
                                      </p:cBhvr>
                                      <p:tavLst>
                                        <p:tav tm="0">
                                          <p:val>
                                            <p:fltVal val="90"/>
                                          </p:val>
                                        </p:tav>
                                        <p:tav tm="100000">
                                          <p:val>
                                            <p:fltVal val="0"/>
                                          </p:val>
                                        </p:tav>
                                      </p:tavLst>
                                    </p:anim>
                                    <p:animEffect transition="in" filter="fade">
                                      <p:cBhvr>
                                        <p:cTn id="20" dur="1000"/>
                                        <p:tgtEl>
                                          <p:spTgt spid="9"/>
                                        </p:tgtEl>
                                      </p:cBhvr>
                                    </p:animEffect>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barn(inVertical)">
                                      <p:cBhvr>
                                        <p:cTn id="25" dur="500"/>
                                        <p:tgtEl>
                                          <p:spTgt spid="10"/>
                                        </p:tgtEl>
                                      </p:cBhvr>
                                    </p:animEffect>
                                  </p:childTnLst>
                                </p:cTn>
                              </p:par>
                            </p:childTnLst>
                          </p:cTn>
                        </p:par>
                      </p:childTnLst>
                    </p:cTn>
                  </p:par>
                  <p:par>
                    <p:cTn id="26" fill="hold">
                      <p:stCondLst>
                        <p:cond delay="indefinite"/>
                      </p:stCondLst>
                      <p:childTnLst>
                        <p:par>
                          <p:cTn id="27" fill="hold">
                            <p:stCondLst>
                              <p:cond delay="0"/>
                            </p:stCondLst>
                            <p:childTnLst>
                              <p:par>
                                <p:cTn id="28" presetID="6" presetClass="entr" presetSubtype="16" fill="hold" nodeType="clickEffect">
                                  <p:stCondLst>
                                    <p:cond delay="0"/>
                                  </p:stCondLst>
                                  <p:childTnLst>
                                    <p:set>
                                      <p:cBhvr>
                                        <p:cTn id="29" dur="1" fill="hold">
                                          <p:stCondLst>
                                            <p:cond delay="0"/>
                                          </p:stCondLst>
                                        </p:cTn>
                                        <p:tgtEl>
                                          <p:spTgt spid="17"/>
                                        </p:tgtEl>
                                        <p:attrNameLst>
                                          <p:attrName>style.visibility</p:attrName>
                                        </p:attrNameLst>
                                      </p:cBhvr>
                                      <p:to>
                                        <p:strVal val="visible"/>
                                      </p:to>
                                    </p:set>
                                    <p:animEffect transition="in" filter="circle(in)">
                                      <p:cBhvr>
                                        <p:cTn id="30" dur="2000"/>
                                        <p:tgtEl>
                                          <p:spTgt spid="17"/>
                                        </p:tgtEl>
                                      </p:cBhvr>
                                    </p:animEffect>
                                  </p:childTnLst>
                                </p:cTn>
                              </p:par>
                            </p:childTnLst>
                          </p:cTn>
                        </p:par>
                      </p:childTnLst>
                    </p:cTn>
                  </p:par>
                  <p:par>
                    <p:cTn id="31" fill="hold">
                      <p:stCondLst>
                        <p:cond delay="indefinite"/>
                      </p:stCondLst>
                      <p:childTnLst>
                        <p:par>
                          <p:cTn id="32" fill="hold">
                            <p:stCondLst>
                              <p:cond delay="0"/>
                            </p:stCondLst>
                            <p:childTnLst>
                              <p:par>
                                <p:cTn id="33" presetID="16" presetClass="entr" presetSubtype="21" fill="hold" nodeType="clickEffect">
                                  <p:stCondLst>
                                    <p:cond delay="0"/>
                                  </p:stCondLst>
                                  <p:childTnLst>
                                    <p:set>
                                      <p:cBhvr>
                                        <p:cTn id="34" dur="1" fill="hold">
                                          <p:stCondLst>
                                            <p:cond delay="0"/>
                                          </p:stCondLst>
                                        </p:cTn>
                                        <p:tgtEl>
                                          <p:spTgt spid="27"/>
                                        </p:tgtEl>
                                        <p:attrNameLst>
                                          <p:attrName>style.visibility</p:attrName>
                                        </p:attrNameLst>
                                      </p:cBhvr>
                                      <p:to>
                                        <p:strVal val="visible"/>
                                      </p:to>
                                    </p:set>
                                    <p:animEffect transition="in" filter="barn(inVertical)">
                                      <p:cBhvr>
                                        <p:cTn id="35" dur="500"/>
                                        <p:tgtEl>
                                          <p:spTgt spid="27"/>
                                        </p:tgtEl>
                                      </p:cBhvr>
                                    </p:animEffect>
                                  </p:childTnLst>
                                </p:cTn>
                              </p:par>
                            </p:childTnLst>
                          </p:cTn>
                        </p:par>
                      </p:childTnLst>
                    </p:cTn>
                  </p:par>
                  <p:par>
                    <p:cTn id="36" fill="hold">
                      <p:stCondLst>
                        <p:cond delay="indefinite"/>
                      </p:stCondLst>
                      <p:childTnLst>
                        <p:par>
                          <p:cTn id="37" fill="hold">
                            <p:stCondLst>
                              <p:cond delay="0"/>
                            </p:stCondLst>
                            <p:childTnLst>
                              <p:par>
                                <p:cTn id="38" presetID="14" presetClass="entr" presetSubtype="10" fill="hold" grpId="0" nodeType="clickEffect">
                                  <p:stCondLst>
                                    <p:cond delay="0"/>
                                  </p:stCondLst>
                                  <p:childTnLst>
                                    <p:set>
                                      <p:cBhvr>
                                        <p:cTn id="39" dur="1" fill="hold">
                                          <p:stCondLst>
                                            <p:cond delay="0"/>
                                          </p:stCondLst>
                                        </p:cTn>
                                        <p:tgtEl>
                                          <p:spTgt spid="23"/>
                                        </p:tgtEl>
                                        <p:attrNameLst>
                                          <p:attrName>style.visibility</p:attrName>
                                        </p:attrNameLst>
                                      </p:cBhvr>
                                      <p:to>
                                        <p:strVal val="visible"/>
                                      </p:to>
                                    </p:set>
                                    <p:animEffect transition="in" filter="randombar(horizontal)">
                                      <p:cBhvr>
                                        <p:cTn id="40" dur="500"/>
                                        <p:tgtEl>
                                          <p:spTgt spid="23"/>
                                        </p:tgtEl>
                                      </p:cBhvr>
                                    </p:animEffect>
                                  </p:childTnLst>
                                </p:cTn>
                              </p:par>
                            </p:childTnLst>
                          </p:cTn>
                        </p:par>
                      </p:childTnLst>
                    </p:cTn>
                  </p:par>
                  <p:par>
                    <p:cTn id="41" fill="hold">
                      <p:stCondLst>
                        <p:cond delay="indefinite"/>
                      </p:stCondLst>
                      <p:childTnLst>
                        <p:par>
                          <p:cTn id="42" fill="hold">
                            <p:stCondLst>
                              <p:cond delay="0"/>
                            </p:stCondLst>
                            <p:childTnLst>
                              <p:par>
                                <p:cTn id="43" presetID="16" presetClass="entr" presetSubtype="21" fill="hold" nodeType="clickEffect">
                                  <p:stCondLst>
                                    <p:cond delay="0"/>
                                  </p:stCondLst>
                                  <p:childTnLst>
                                    <p:set>
                                      <p:cBhvr>
                                        <p:cTn id="44" dur="1" fill="hold">
                                          <p:stCondLst>
                                            <p:cond delay="0"/>
                                          </p:stCondLst>
                                        </p:cTn>
                                        <p:tgtEl>
                                          <p:spTgt spid="28"/>
                                        </p:tgtEl>
                                        <p:attrNameLst>
                                          <p:attrName>style.visibility</p:attrName>
                                        </p:attrNameLst>
                                      </p:cBhvr>
                                      <p:to>
                                        <p:strVal val="visible"/>
                                      </p:to>
                                    </p:set>
                                    <p:animEffect transition="in" filter="barn(inVertical)">
                                      <p:cBhvr>
                                        <p:cTn id="45" dur="500"/>
                                        <p:tgtEl>
                                          <p:spTgt spid="28"/>
                                        </p:tgtEl>
                                      </p:cBhvr>
                                    </p:animEffect>
                                  </p:childTnLst>
                                </p:cTn>
                              </p:par>
                            </p:childTnLst>
                          </p:cTn>
                        </p:par>
                      </p:childTnLst>
                    </p:cTn>
                  </p:par>
                  <p:par>
                    <p:cTn id="46" fill="hold">
                      <p:stCondLst>
                        <p:cond delay="indefinite"/>
                      </p:stCondLst>
                      <p:childTnLst>
                        <p:par>
                          <p:cTn id="47" fill="hold">
                            <p:stCondLst>
                              <p:cond delay="0"/>
                            </p:stCondLst>
                            <p:childTnLst>
                              <p:par>
                                <p:cTn id="48" presetID="21" presetClass="entr" presetSubtype="1" fill="hold" grpId="0" nodeType="clickEffect">
                                  <p:stCondLst>
                                    <p:cond delay="0"/>
                                  </p:stCondLst>
                                  <p:childTnLst>
                                    <p:set>
                                      <p:cBhvr>
                                        <p:cTn id="49" dur="1" fill="hold">
                                          <p:stCondLst>
                                            <p:cond delay="0"/>
                                          </p:stCondLst>
                                        </p:cTn>
                                        <p:tgtEl>
                                          <p:spTgt spid="24"/>
                                        </p:tgtEl>
                                        <p:attrNameLst>
                                          <p:attrName>style.visibility</p:attrName>
                                        </p:attrNameLst>
                                      </p:cBhvr>
                                      <p:to>
                                        <p:strVal val="visible"/>
                                      </p:to>
                                    </p:set>
                                    <p:animEffect transition="in" filter="wheel(1)">
                                      <p:cBhvr>
                                        <p:cTn id="50" dur="2000"/>
                                        <p:tgtEl>
                                          <p:spTgt spid="24"/>
                                        </p:tgtEl>
                                      </p:cBhvr>
                                    </p:animEffect>
                                  </p:childTnLst>
                                </p:cTn>
                              </p:par>
                            </p:childTnLst>
                          </p:cTn>
                        </p:par>
                      </p:childTnLst>
                    </p:cTn>
                  </p:par>
                  <p:par>
                    <p:cTn id="51" fill="hold">
                      <p:stCondLst>
                        <p:cond delay="indefinite"/>
                      </p:stCondLst>
                      <p:childTnLst>
                        <p:par>
                          <p:cTn id="52" fill="hold">
                            <p:stCondLst>
                              <p:cond delay="0"/>
                            </p:stCondLst>
                            <p:childTnLst>
                              <p:par>
                                <p:cTn id="53" presetID="6" presetClass="entr" presetSubtype="16" fill="hold" grpId="0" nodeType="clickEffect">
                                  <p:stCondLst>
                                    <p:cond delay="0"/>
                                  </p:stCondLst>
                                  <p:childTnLst>
                                    <p:set>
                                      <p:cBhvr>
                                        <p:cTn id="54" dur="1" fill="hold">
                                          <p:stCondLst>
                                            <p:cond delay="0"/>
                                          </p:stCondLst>
                                        </p:cTn>
                                        <p:tgtEl>
                                          <p:spTgt spid="29"/>
                                        </p:tgtEl>
                                        <p:attrNameLst>
                                          <p:attrName>style.visibility</p:attrName>
                                        </p:attrNameLst>
                                      </p:cBhvr>
                                      <p:to>
                                        <p:strVal val="visible"/>
                                      </p:to>
                                    </p:set>
                                    <p:animEffect transition="in" filter="circle(in)">
                                      <p:cBhvr>
                                        <p:cTn id="55" dur="2000"/>
                                        <p:tgtEl>
                                          <p:spTgt spid="29"/>
                                        </p:tgtEl>
                                      </p:cBhvr>
                                    </p:animEffect>
                                  </p:childTnLst>
                                </p:cTn>
                              </p:par>
                            </p:childTnLst>
                          </p:cTn>
                        </p:par>
                      </p:childTnLst>
                    </p:cTn>
                  </p:par>
                  <p:par>
                    <p:cTn id="56" fill="hold">
                      <p:stCondLst>
                        <p:cond delay="indefinite"/>
                      </p:stCondLst>
                      <p:childTnLst>
                        <p:par>
                          <p:cTn id="57" fill="hold">
                            <p:stCondLst>
                              <p:cond delay="0"/>
                            </p:stCondLst>
                            <p:childTnLst>
                              <p:par>
                                <p:cTn id="58" presetID="6" presetClass="entr" presetSubtype="16" fill="hold" nodeType="clickEffect">
                                  <p:stCondLst>
                                    <p:cond delay="0"/>
                                  </p:stCondLst>
                                  <p:childTnLst>
                                    <p:set>
                                      <p:cBhvr>
                                        <p:cTn id="59" dur="1" fill="hold">
                                          <p:stCondLst>
                                            <p:cond delay="0"/>
                                          </p:stCondLst>
                                        </p:cTn>
                                        <p:tgtEl>
                                          <p:spTgt spid="30"/>
                                        </p:tgtEl>
                                        <p:attrNameLst>
                                          <p:attrName>style.visibility</p:attrName>
                                        </p:attrNameLst>
                                      </p:cBhvr>
                                      <p:to>
                                        <p:strVal val="visible"/>
                                      </p:to>
                                    </p:set>
                                    <p:animEffect transition="in" filter="circle(in)">
                                      <p:cBhvr>
                                        <p:cTn id="60" dur="2000"/>
                                        <p:tgtEl>
                                          <p:spTgt spid="30"/>
                                        </p:tgtEl>
                                      </p:cBhvr>
                                    </p:animEffect>
                                  </p:childTnLst>
                                </p:cTn>
                              </p:par>
                            </p:childTnLst>
                          </p:cTn>
                        </p:par>
                      </p:childTnLst>
                    </p:cTn>
                  </p:par>
                  <p:par>
                    <p:cTn id="61" fill="hold">
                      <p:stCondLst>
                        <p:cond delay="indefinite"/>
                      </p:stCondLst>
                      <p:childTnLst>
                        <p:par>
                          <p:cTn id="62" fill="hold">
                            <p:stCondLst>
                              <p:cond delay="0"/>
                            </p:stCondLst>
                            <p:childTnLst>
                              <p:par>
                                <p:cTn id="63" presetID="16" presetClass="entr" presetSubtype="21" fill="hold" grpId="0" nodeType="clickEffect">
                                  <p:stCondLst>
                                    <p:cond delay="0"/>
                                  </p:stCondLst>
                                  <p:childTnLst>
                                    <p:set>
                                      <p:cBhvr>
                                        <p:cTn id="64" dur="1" fill="hold">
                                          <p:stCondLst>
                                            <p:cond delay="0"/>
                                          </p:stCondLst>
                                        </p:cTn>
                                        <p:tgtEl>
                                          <p:spTgt spid="31"/>
                                        </p:tgtEl>
                                        <p:attrNameLst>
                                          <p:attrName>style.visibility</p:attrName>
                                        </p:attrNameLst>
                                      </p:cBhvr>
                                      <p:to>
                                        <p:strVal val="visible"/>
                                      </p:to>
                                    </p:set>
                                    <p:animEffect transition="in" filter="barn(inVertical)">
                                      <p:cBhvr>
                                        <p:cTn id="65" dur="500"/>
                                        <p:tgtEl>
                                          <p:spTgt spid="31"/>
                                        </p:tgtEl>
                                      </p:cBhvr>
                                    </p:animEffect>
                                  </p:childTnLst>
                                </p:cTn>
                              </p:par>
                            </p:childTnLst>
                          </p:cTn>
                        </p:par>
                      </p:childTnLst>
                    </p:cTn>
                  </p:par>
                  <p:par>
                    <p:cTn id="66" fill="hold">
                      <p:stCondLst>
                        <p:cond delay="indefinite"/>
                      </p:stCondLst>
                      <p:childTnLst>
                        <p:par>
                          <p:cTn id="67" fill="hold">
                            <p:stCondLst>
                              <p:cond delay="0"/>
                            </p:stCondLst>
                            <p:childTnLst>
                              <p:par>
                                <p:cTn id="68" presetID="16" presetClass="entr" presetSubtype="21" fill="hold" grpId="0" nodeType="clickEffect">
                                  <p:stCondLst>
                                    <p:cond delay="0"/>
                                  </p:stCondLst>
                                  <p:childTnLst>
                                    <p:set>
                                      <p:cBhvr>
                                        <p:cTn id="69" dur="1" fill="hold">
                                          <p:stCondLst>
                                            <p:cond delay="0"/>
                                          </p:stCondLst>
                                        </p:cTn>
                                        <p:tgtEl>
                                          <p:spTgt spid="32"/>
                                        </p:tgtEl>
                                        <p:attrNameLst>
                                          <p:attrName>style.visibility</p:attrName>
                                        </p:attrNameLst>
                                      </p:cBhvr>
                                      <p:to>
                                        <p:strVal val="visible"/>
                                      </p:to>
                                    </p:set>
                                    <p:animEffect transition="in" filter="barn(inVertical)">
                                      <p:cBhvr>
                                        <p:cTn id="70" dur="500"/>
                                        <p:tgtEl>
                                          <p:spTgt spid="32"/>
                                        </p:tgtEl>
                                      </p:cBhvr>
                                    </p:animEffect>
                                  </p:childTnLst>
                                </p:cTn>
                              </p:par>
                            </p:childTnLst>
                          </p:cTn>
                        </p:par>
                      </p:childTnLst>
                    </p:cTn>
                  </p:par>
                  <p:par>
                    <p:cTn id="71" fill="hold">
                      <p:stCondLst>
                        <p:cond delay="indefinite"/>
                      </p:stCondLst>
                      <p:childTnLst>
                        <p:par>
                          <p:cTn id="72" fill="hold">
                            <p:stCondLst>
                              <p:cond delay="0"/>
                            </p:stCondLst>
                            <p:childTnLst>
                              <p:par>
                                <p:cTn id="73" presetID="53" presetClass="entr" presetSubtype="16" fill="hold" nodeType="clickEffect">
                                  <p:stCondLst>
                                    <p:cond delay="0"/>
                                  </p:stCondLst>
                                  <p:childTnLst>
                                    <p:set>
                                      <p:cBhvr>
                                        <p:cTn id="74" dur="1" fill="hold">
                                          <p:stCondLst>
                                            <p:cond delay="0"/>
                                          </p:stCondLst>
                                        </p:cTn>
                                        <p:tgtEl>
                                          <p:spTgt spid="34"/>
                                        </p:tgtEl>
                                        <p:attrNameLst>
                                          <p:attrName>style.visibility</p:attrName>
                                        </p:attrNameLst>
                                      </p:cBhvr>
                                      <p:to>
                                        <p:strVal val="visible"/>
                                      </p:to>
                                    </p:set>
                                    <p:anim calcmode="lin" valueType="num">
                                      <p:cBhvr>
                                        <p:cTn id="75" dur="500" fill="hold"/>
                                        <p:tgtEl>
                                          <p:spTgt spid="34"/>
                                        </p:tgtEl>
                                        <p:attrNameLst>
                                          <p:attrName>ppt_w</p:attrName>
                                        </p:attrNameLst>
                                      </p:cBhvr>
                                      <p:tavLst>
                                        <p:tav tm="0">
                                          <p:val>
                                            <p:fltVal val="0"/>
                                          </p:val>
                                        </p:tav>
                                        <p:tav tm="100000">
                                          <p:val>
                                            <p:strVal val="#ppt_w"/>
                                          </p:val>
                                        </p:tav>
                                      </p:tavLst>
                                    </p:anim>
                                    <p:anim calcmode="lin" valueType="num">
                                      <p:cBhvr>
                                        <p:cTn id="76" dur="500" fill="hold"/>
                                        <p:tgtEl>
                                          <p:spTgt spid="34"/>
                                        </p:tgtEl>
                                        <p:attrNameLst>
                                          <p:attrName>ppt_h</p:attrName>
                                        </p:attrNameLst>
                                      </p:cBhvr>
                                      <p:tavLst>
                                        <p:tav tm="0">
                                          <p:val>
                                            <p:fltVal val="0"/>
                                          </p:val>
                                        </p:tav>
                                        <p:tav tm="100000">
                                          <p:val>
                                            <p:strVal val="#ppt_h"/>
                                          </p:val>
                                        </p:tav>
                                      </p:tavLst>
                                    </p:anim>
                                    <p:animEffect transition="in" filter="fade">
                                      <p:cBhvr>
                                        <p:cTn id="7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23" grpId="0"/>
      <p:bldP spid="24" grpId="0"/>
      <p:bldP spid="29" grpId="0"/>
      <p:bldP spid="31" grpId="0" animBg="1"/>
      <p:bldP spid="32"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bg>
      <p:bgPr>
        <a:gradFill flip="none" rotWithShape="1">
          <a:gsLst>
            <a:gs pos="2000">
              <a:srgbClr val="BFFDDA"/>
            </a:gs>
            <a:gs pos="59000">
              <a:schemeClr val="accent3">
                <a:lumMod val="0"/>
                <a:lumOff val="100000"/>
              </a:schemeClr>
            </a:gs>
            <a:gs pos="100000">
              <a:schemeClr val="accent3">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31604" y="168575"/>
            <a:ext cx="5726986" cy="650292"/>
          </a:xfrm>
        </p:spPr>
        <p:txBody>
          <a:bodyPr>
            <a:normAutofit/>
            <a:scene3d>
              <a:camera prst="orthographicFront"/>
              <a:lightRig rig="harsh" dir="t"/>
            </a:scene3d>
            <a:sp3d extrusionH="57150" prstMaterial="matte">
              <a:bevelT w="63500" h="12700" prst="angle"/>
              <a:contourClr>
                <a:schemeClr val="bg1">
                  <a:lumMod val="65000"/>
                </a:schemeClr>
              </a:contourClr>
            </a:sp3d>
          </a:bodyPr>
          <a:lstStyle/>
          <a:p>
            <a:r>
              <a:rPr lang="en-US" sz="2400" b="1" cap="none" smtClean="0">
                <a:ln/>
                <a:solidFill>
                  <a:schemeClr val="accent3"/>
                </a:solidFill>
                <a:latin typeface="Arial" panose="020B0604020202020204" pitchFamily="34" charset="0"/>
                <a:cs typeface="Arial" panose="020B0604020202020204" pitchFamily="34" charset="0"/>
              </a:rPr>
              <a:t>ĐƯỜNG THẲNG QUÉT </a:t>
            </a:r>
            <a:r>
              <a:rPr lang="en-US" sz="2400" b="1" i="1" cap="none" smtClean="0">
                <a:ln/>
                <a:solidFill>
                  <a:schemeClr val="bg1">
                    <a:lumMod val="65000"/>
                  </a:schemeClr>
                </a:solidFill>
                <a:latin typeface="Arial" panose="020B0604020202020204" pitchFamily="34" charset="0"/>
                <a:cs typeface="Arial" panose="020B0604020202020204" pitchFamily="34" charset="0"/>
              </a:rPr>
              <a:t>(tiếp)</a:t>
            </a:r>
            <a:endParaRPr lang="en-US" sz="2400" b="1" i="1" cap="none">
              <a:ln/>
              <a:solidFill>
                <a:schemeClr val="bg1">
                  <a:lumMod val="65000"/>
                </a:schemeClr>
              </a:solidFill>
              <a:effectLst>
                <a:reflection blurRad="6350" stA="55000" endA="300" endPos="45500" dir="5400000" sy="-100000" algn="bl" rotWithShape="0"/>
              </a:effectLst>
              <a:latin typeface="Arial" panose="020B0604020202020204" pitchFamily="34" charset="0"/>
              <a:cs typeface="Arial" panose="020B0604020202020204" pitchFamily="34" charset="0"/>
            </a:endParaRPr>
          </a:p>
        </p:txBody>
      </p:sp>
      <p:sp>
        <p:nvSpPr>
          <p:cNvPr id="14" name="TextBox 13"/>
          <p:cNvSpPr txBox="1"/>
          <p:nvPr/>
        </p:nvSpPr>
        <p:spPr>
          <a:xfrm>
            <a:off x="10501346" y="6464188"/>
            <a:ext cx="1245854" cy="338554"/>
          </a:xfrm>
          <a:prstGeom prst="rect">
            <a:avLst/>
          </a:prstGeom>
          <a:noFill/>
        </p:spPr>
        <p:txBody>
          <a:bodyPr wrap="none" rtlCol="0">
            <a:spAutoFit/>
          </a:bodyPr>
          <a:lstStyle/>
          <a:p>
            <a:r>
              <a:rPr lang="en-US" sz="1600" b="1" smtClean="0">
                <a:ln/>
                <a:solidFill>
                  <a:schemeClr val="accent4">
                    <a:lumMod val="75000"/>
                  </a:schemeClr>
                </a:solidFill>
                <a:latin typeface="Arial" panose="020B0604020202020204" pitchFamily="34" charset="0"/>
                <a:cs typeface="Arial" panose="020B0604020202020204" pitchFamily="34" charset="0"/>
              </a:rPr>
              <a:t>Sweep </a:t>
            </a:r>
            <a:r>
              <a:rPr lang="en-US" sz="1600" b="1">
                <a:ln/>
                <a:solidFill>
                  <a:schemeClr val="accent4">
                    <a:lumMod val="75000"/>
                  </a:schemeClr>
                </a:solidFill>
                <a:latin typeface="Arial" panose="020B0604020202020204" pitchFamily="34" charset="0"/>
                <a:cs typeface="Arial" panose="020B0604020202020204" pitchFamily="34" charset="0"/>
              </a:rPr>
              <a:t>line</a:t>
            </a:r>
            <a:endParaRPr lang="en-US" sz="1600">
              <a:solidFill>
                <a:schemeClr val="accent4">
                  <a:lumMod val="75000"/>
                </a:schemeClr>
              </a:solidFill>
            </a:endParaRPr>
          </a:p>
        </p:txBody>
      </p:sp>
      <p:sp>
        <p:nvSpPr>
          <p:cNvPr id="3" name="Rectangle 2"/>
          <p:cNvSpPr/>
          <p:nvPr/>
        </p:nvSpPr>
        <p:spPr>
          <a:xfrm>
            <a:off x="1951629" y="1503234"/>
            <a:ext cx="8625385" cy="3693319"/>
          </a:xfrm>
          <a:prstGeom prst="rect">
            <a:avLst/>
          </a:prstGeom>
        </p:spPr>
        <p:txBody>
          <a:bodyPr wrap="square">
            <a:spAutoFit/>
          </a:bodyPr>
          <a:lstStyle/>
          <a:p>
            <a:r>
              <a:rPr lang="en-US" b="1">
                <a:solidFill>
                  <a:srgbClr val="0000A0"/>
                </a:solidFill>
                <a:latin typeface="Courier New" panose="02070309020205020404" pitchFamily="49" charset="0"/>
                <a:ea typeface="Calibri" panose="020F0502020204030204" pitchFamily="34" charset="0"/>
                <a:cs typeface="Times New Roman" panose="02020603050405020304" pitchFamily="18" charset="0"/>
              </a:rPr>
              <a:t>int </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main</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endParaRPr lang="en-US" sz="2400">
              <a:latin typeface="Calibri" panose="020F0502020204030204" pitchFamily="34" charset="0"/>
              <a:ea typeface="Calibri" panose="020F0502020204030204" pitchFamily="34" charset="0"/>
              <a:cs typeface="Times New Roman" panose="02020603050405020304" pitchFamily="18" charset="0"/>
            </a:endParaRPr>
          </a:p>
          <a:p>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endParaRPr lang="en-US" sz="2400">
              <a:latin typeface="Calibri" panose="020F0502020204030204" pitchFamily="34" charset="0"/>
              <a:ea typeface="Calibri" panose="020F0502020204030204" pitchFamily="34" charset="0"/>
              <a:cs typeface="Times New Roman" panose="02020603050405020304" pitchFamily="18" charset="0"/>
            </a:endParaRPr>
          </a:p>
          <a:p>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    </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fi</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&gt;&gt;</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n</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endParaRPr lang="en-US" sz="2400">
              <a:latin typeface="Calibri" panose="020F0502020204030204" pitchFamily="34" charset="0"/>
              <a:ea typeface="Calibri" panose="020F0502020204030204" pitchFamily="34" charset="0"/>
              <a:cs typeface="Times New Roman" panose="02020603050405020304" pitchFamily="18" charset="0"/>
            </a:endParaRPr>
          </a:p>
          <a:p>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    </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a</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b="1">
                <a:solidFill>
                  <a:srgbClr val="00A000"/>
                </a:solidFill>
                <a:latin typeface="Courier New" panose="02070309020205020404" pitchFamily="49" charset="0"/>
                <a:ea typeface="Calibri" panose="020F0502020204030204" pitchFamily="34" charset="0"/>
                <a:cs typeface="Times New Roman" panose="02020603050405020304" pitchFamily="18" charset="0"/>
              </a:rPr>
              <a:t>resize</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n</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endParaRPr lang="en-US" sz="2400">
              <a:latin typeface="Calibri" panose="020F0502020204030204" pitchFamily="34" charset="0"/>
              <a:ea typeface="Calibri" panose="020F0502020204030204" pitchFamily="34" charset="0"/>
              <a:cs typeface="Times New Roman" panose="02020603050405020304" pitchFamily="18" charset="0"/>
            </a:endParaRPr>
          </a:p>
          <a:p>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    </a:t>
            </a:r>
            <a:r>
              <a:rPr lang="en-US" b="1">
                <a:solidFill>
                  <a:srgbClr val="0000A0"/>
                </a:solidFill>
                <a:latin typeface="Courier New" panose="02070309020205020404" pitchFamily="49" charset="0"/>
                <a:ea typeface="Calibri" panose="020F0502020204030204" pitchFamily="34" charset="0"/>
                <a:cs typeface="Times New Roman" panose="02020603050405020304" pitchFamily="18" charset="0"/>
              </a:rPr>
              <a:t>for</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b="1">
                <a:solidFill>
                  <a:srgbClr val="0000A0"/>
                </a:solidFill>
                <a:latin typeface="Courier New" panose="02070309020205020404" pitchFamily="49" charset="0"/>
                <a:ea typeface="Calibri" panose="020F0502020204030204" pitchFamily="34" charset="0"/>
                <a:cs typeface="Times New Roman" panose="02020603050405020304" pitchFamily="18" charset="0"/>
              </a:rPr>
              <a:t>int </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i</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a:solidFill>
                  <a:srgbClr val="F000F0"/>
                </a:solidFill>
                <a:latin typeface="Courier New" panose="02070309020205020404" pitchFamily="49" charset="0"/>
                <a:ea typeface="Calibri" panose="020F0502020204030204" pitchFamily="34" charset="0"/>
                <a:cs typeface="Times New Roman" panose="02020603050405020304" pitchFamily="18" charset="0"/>
              </a:rPr>
              <a:t>0</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i</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&lt;</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n</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i</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endParaRPr lang="en-US" sz="2400">
              <a:latin typeface="Calibri" panose="020F0502020204030204" pitchFamily="34" charset="0"/>
              <a:ea typeface="Calibri" panose="020F0502020204030204" pitchFamily="34" charset="0"/>
              <a:cs typeface="Times New Roman" panose="02020603050405020304" pitchFamily="18" charset="0"/>
            </a:endParaRPr>
          </a:p>
          <a:p>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    {</a:t>
            </a:r>
            <a:endParaRPr lang="en-US" sz="2400">
              <a:latin typeface="Calibri" panose="020F0502020204030204" pitchFamily="34" charset="0"/>
              <a:ea typeface="Calibri" panose="020F0502020204030204" pitchFamily="34" charset="0"/>
              <a:cs typeface="Times New Roman" panose="02020603050405020304" pitchFamily="18" charset="0"/>
            </a:endParaRPr>
          </a:p>
          <a:p>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        </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fi</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&gt;&gt;</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a</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i</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p</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x</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&gt;&gt;</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a</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i</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p</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y</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&gt;&gt;</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a</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i</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q</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x</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&gt;&gt;</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a</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i</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q</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y</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 </a:t>
            </a:r>
            <a:endParaRPr lang="en-US" sz="2400">
              <a:latin typeface="Calibri" panose="020F0502020204030204" pitchFamily="34" charset="0"/>
              <a:ea typeface="Calibri" panose="020F0502020204030204" pitchFamily="34" charset="0"/>
              <a:cs typeface="Times New Roman" panose="02020603050405020304" pitchFamily="18" charset="0"/>
            </a:endParaRPr>
          </a:p>
          <a:p>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        </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a</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i</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id</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i</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endParaRPr lang="en-US" sz="2400">
              <a:latin typeface="Calibri" panose="020F0502020204030204" pitchFamily="34" charset="0"/>
              <a:ea typeface="Calibri" panose="020F0502020204030204" pitchFamily="34" charset="0"/>
              <a:cs typeface="Times New Roman" panose="02020603050405020304" pitchFamily="18" charset="0"/>
            </a:endParaRPr>
          </a:p>
          <a:p>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    }</a:t>
            </a:r>
            <a:endParaRPr lang="en-US" sz="2400">
              <a:latin typeface="Calibri" panose="020F0502020204030204" pitchFamily="34" charset="0"/>
              <a:ea typeface="Calibri" panose="020F0502020204030204" pitchFamily="34" charset="0"/>
              <a:cs typeface="Times New Roman" panose="02020603050405020304" pitchFamily="18" charset="0"/>
            </a:endParaRPr>
          </a:p>
          <a:p>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    </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ans</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solve</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a</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endParaRPr lang="en-US" sz="2400">
              <a:latin typeface="Calibri" panose="020F0502020204030204" pitchFamily="34" charset="0"/>
              <a:ea typeface="Calibri" panose="020F0502020204030204" pitchFamily="34" charset="0"/>
              <a:cs typeface="Times New Roman" panose="02020603050405020304" pitchFamily="18" charset="0"/>
            </a:endParaRPr>
          </a:p>
          <a:p>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    </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fo</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&lt;&lt;</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ans</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first</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a:solidFill>
                  <a:srgbClr val="F000F0"/>
                </a:solidFill>
                <a:latin typeface="Courier New" panose="02070309020205020404" pitchFamily="49" charset="0"/>
                <a:ea typeface="Calibri" panose="020F0502020204030204" pitchFamily="34" charset="0"/>
                <a:cs typeface="Times New Roman" panose="02020603050405020304" pitchFamily="18" charset="0"/>
              </a:rPr>
              <a:t>1</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&lt;&lt;</a:t>
            </a:r>
            <a:r>
              <a:rPr lang="en-US">
                <a:solidFill>
                  <a:srgbClr val="E0A000"/>
                </a:solidFill>
                <a:latin typeface="Courier New" panose="02070309020205020404" pitchFamily="49" charset="0"/>
                <a:ea typeface="Calibri" panose="020F0502020204030204" pitchFamily="34" charset="0"/>
                <a:cs typeface="Times New Roman" panose="02020603050405020304" pitchFamily="18" charset="0"/>
              </a:rPr>
              <a:t>' '</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&lt;&lt;</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ans</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second</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a:solidFill>
                  <a:srgbClr val="F000F0"/>
                </a:solidFill>
                <a:latin typeface="Courier New" panose="02070309020205020404" pitchFamily="49" charset="0"/>
                <a:ea typeface="Calibri" panose="020F0502020204030204" pitchFamily="34" charset="0"/>
                <a:cs typeface="Times New Roman" panose="02020603050405020304" pitchFamily="18" charset="0"/>
              </a:rPr>
              <a:t>1</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endParaRPr lang="en-US" sz="2400">
              <a:latin typeface="Calibri" panose="020F0502020204030204" pitchFamily="34" charset="0"/>
              <a:ea typeface="Calibri" panose="020F0502020204030204" pitchFamily="34" charset="0"/>
              <a:cs typeface="Times New Roman" panose="02020603050405020304" pitchFamily="18" charset="0"/>
            </a:endParaRPr>
          </a:p>
          <a:p>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    </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fo</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&lt;&lt;</a:t>
            </a:r>
            <a:r>
              <a:rPr lang="en-US">
                <a:solidFill>
                  <a:srgbClr val="0000FF"/>
                </a:solidFill>
                <a:latin typeface="Courier New" panose="02070309020205020404" pitchFamily="49" charset="0"/>
                <a:ea typeface="Calibri" panose="020F0502020204030204" pitchFamily="34" charset="0"/>
                <a:cs typeface="Times New Roman" panose="02020603050405020304" pitchFamily="18" charset="0"/>
              </a:rPr>
              <a:t>"\nTime: "</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&lt;&lt;</a:t>
            </a:r>
            <a:r>
              <a:rPr lang="en-US">
                <a:solidFill>
                  <a:srgbClr val="000000"/>
                </a:solidFill>
                <a:latin typeface="Courier New" panose="02070309020205020404" pitchFamily="49" charset="0"/>
                <a:ea typeface="Calibri" panose="020F0502020204030204" pitchFamily="34" charset="0"/>
                <a:cs typeface="Times New Roman" panose="02020603050405020304" pitchFamily="18" charset="0"/>
              </a:rPr>
              <a:t>clock</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b="1">
                <a:solidFill>
                  <a:srgbClr val="0000A0"/>
                </a:solidFill>
                <a:latin typeface="Courier New" panose="02070309020205020404" pitchFamily="49" charset="0"/>
                <a:ea typeface="Calibri" panose="020F0502020204030204" pitchFamily="34" charset="0"/>
                <a:cs typeface="Times New Roman" panose="02020603050405020304" pitchFamily="18" charset="0"/>
              </a:rPr>
              <a:t>double</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r>
              <a:rPr lang="en-US">
                <a:solidFill>
                  <a:srgbClr val="F000F0"/>
                </a:solidFill>
                <a:latin typeface="Courier New" panose="02070309020205020404" pitchFamily="49" charset="0"/>
                <a:ea typeface="Calibri" panose="020F0502020204030204" pitchFamily="34" charset="0"/>
                <a:cs typeface="Times New Roman" panose="02020603050405020304" pitchFamily="18" charset="0"/>
              </a:rPr>
              <a:t>1000</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&lt;&lt;</a:t>
            </a:r>
            <a:r>
              <a:rPr lang="en-US">
                <a:solidFill>
                  <a:srgbClr val="0000FF"/>
                </a:solidFill>
                <a:latin typeface="Courier New" panose="02070309020205020404" pitchFamily="49" charset="0"/>
                <a:ea typeface="Calibri" panose="020F0502020204030204" pitchFamily="34" charset="0"/>
                <a:cs typeface="Times New Roman" panose="02020603050405020304" pitchFamily="18" charset="0"/>
              </a:rPr>
              <a:t>" sec"</a:t>
            </a:r>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endParaRPr lang="en-US" sz="2400">
              <a:latin typeface="Calibri" panose="020F0502020204030204" pitchFamily="34" charset="0"/>
              <a:ea typeface="Calibri" panose="020F0502020204030204" pitchFamily="34" charset="0"/>
              <a:cs typeface="Times New Roman" panose="02020603050405020304" pitchFamily="18" charset="0"/>
            </a:endParaRPr>
          </a:p>
          <a:p>
            <a:r>
              <a:rPr lang="en-US">
                <a:solidFill>
                  <a:srgbClr val="FF0000"/>
                </a:solidFill>
                <a:latin typeface="Courier New" panose="02070309020205020404" pitchFamily="49" charset="0"/>
                <a:ea typeface="Calibri" panose="020F0502020204030204" pitchFamily="34" charset="0"/>
                <a:cs typeface="Times New Roman" panose="02020603050405020304" pitchFamily="18" charset="0"/>
              </a:rPr>
              <a:t>}</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Picture 5">
            <a:hlinkClick r:id="rId3" action="ppaction://hlinksldjump"/>
          </p:cNvPr>
          <p:cNvPicPr>
            <a:picLocks noChangeAspect="1"/>
          </p:cNvPicPr>
          <p:nvPr/>
        </p:nvPicPr>
        <p:blipFill>
          <a:blip r:embed="rId4"/>
          <a:stretch>
            <a:fillRect/>
          </a:stretch>
        </p:blipFill>
        <p:spPr>
          <a:xfrm>
            <a:off x="9299363" y="4991601"/>
            <a:ext cx="1518036" cy="1213209"/>
          </a:xfrm>
          <a:prstGeom prst="rect">
            <a:avLst/>
          </a:prstGeom>
          <a:ln>
            <a:noFill/>
          </a:ln>
          <a:effectLst>
            <a:outerShdw blurRad="292100" dist="139700" dir="2700000" algn="tl" rotWithShape="0">
              <a:srgbClr val="333333">
                <a:alpha val="65000"/>
              </a:srgbClr>
            </a:outerShdw>
          </a:effectLst>
        </p:spPr>
      </p:pic>
      <p:pic>
        <p:nvPicPr>
          <p:cNvPr id="7" name="Picture 6"/>
          <p:cNvPicPr>
            <a:picLocks noChangeAspect="1"/>
          </p:cNvPicPr>
          <p:nvPr/>
        </p:nvPicPr>
        <p:blipFill>
          <a:blip r:embed="rId5"/>
          <a:stretch>
            <a:fillRect/>
          </a:stretch>
        </p:blipFill>
        <p:spPr>
          <a:xfrm>
            <a:off x="154113" y="6376000"/>
            <a:ext cx="1975275" cy="371888"/>
          </a:xfrm>
          <a:prstGeom prst="rect">
            <a:avLst/>
          </a:prstGeom>
        </p:spPr>
      </p:pic>
      <p:pic>
        <p:nvPicPr>
          <p:cNvPr id="8" name="Picture 4" descr="Related image"/>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1267522" y="5729109"/>
            <a:ext cx="798582" cy="10719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2772647"/>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12" end="12"/>
                                            </p:txEl>
                                          </p:spTgt>
                                        </p:tgtEl>
                                        <p:attrNameLst>
                                          <p:attrName>style.visibility</p:attrName>
                                        </p:attrNameLst>
                                      </p:cBhvr>
                                      <p:to>
                                        <p:strVal val="visible"/>
                                      </p:to>
                                    </p:set>
                                    <p:anim calcmode="lin" valueType="num">
                                      <p:cBhvr additive="base">
                                        <p:cTn id="15"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barn(inVertical)">
                                      <p:cBhvr>
                                        <p:cTn id="21" dur="500"/>
                                        <p:tgtEl>
                                          <p:spTgt spid="3">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6" presetClass="entr" presetSubtype="21" fill="hold"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barn(inVertical)">
                                      <p:cBhvr>
                                        <p:cTn id="26" dur="500"/>
                                        <p:tgtEl>
                                          <p:spTgt spid="3">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1000"/>
                                        <p:tgtEl>
                                          <p:spTgt spid="3">
                                            <p:txEl>
                                              <p:pRg st="4" end="4"/>
                                            </p:txEl>
                                          </p:spTgt>
                                        </p:tgtEl>
                                      </p:cBhvr>
                                    </p:animEffect>
                                    <p:anim calcmode="lin" valueType="num">
                                      <p:cBhvr>
                                        <p:cTn id="3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3">
                                            <p:txEl>
                                              <p:pRg st="5" end="5"/>
                                            </p:txEl>
                                          </p:spTgt>
                                        </p:tgtEl>
                                        <p:attrNameLst>
                                          <p:attrName>style.visibility</p:attrName>
                                        </p:attrNameLst>
                                      </p:cBhvr>
                                      <p:to>
                                        <p:strVal val="visible"/>
                                      </p:to>
                                    </p:set>
                                    <p:animEffect transition="in" filter="fade">
                                      <p:cBhvr>
                                        <p:cTn id="36" dur="1000"/>
                                        <p:tgtEl>
                                          <p:spTgt spid="3">
                                            <p:txEl>
                                              <p:pRg st="5" end="5"/>
                                            </p:txEl>
                                          </p:spTgt>
                                        </p:tgtEl>
                                      </p:cBhvr>
                                    </p:animEffect>
                                    <p:anim calcmode="lin" valueType="num">
                                      <p:cBhvr>
                                        <p:cTn id="37"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8"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9" presetID="42" presetClass="entr" presetSubtype="0" fill="hold" nodeType="with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animEffect transition="in" filter="fade">
                                      <p:cBhvr>
                                        <p:cTn id="41" dur="1000"/>
                                        <p:tgtEl>
                                          <p:spTgt spid="3">
                                            <p:txEl>
                                              <p:pRg st="8" end="8"/>
                                            </p:txEl>
                                          </p:spTgt>
                                        </p:tgtEl>
                                      </p:cBhvr>
                                    </p:animEffect>
                                    <p:anim calcmode="lin" valueType="num">
                                      <p:cBhvr>
                                        <p:cTn id="42"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43"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16" presetClass="entr" presetSubtype="21" fill="hold" nodeType="clickEffect">
                                  <p:stCondLst>
                                    <p:cond delay="0"/>
                                  </p:stCondLst>
                                  <p:childTnLst>
                                    <p:set>
                                      <p:cBhvr>
                                        <p:cTn id="47" dur="1" fill="hold">
                                          <p:stCondLst>
                                            <p:cond delay="0"/>
                                          </p:stCondLst>
                                        </p:cTn>
                                        <p:tgtEl>
                                          <p:spTgt spid="3">
                                            <p:txEl>
                                              <p:pRg st="6" end="6"/>
                                            </p:txEl>
                                          </p:spTgt>
                                        </p:tgtEl>
                                        <p:attrNameLst>
                                          <p:attrName>style.visibility</p:attrName>
                                        </p:attrNameLst>
                                      </p:cBhvr>
                                      <p:to>
                                        <p:strVal val="visible"/>
                                      </p:to>
                                    </p:set>
                                    <p:animEffect transition="in" filter="barn(inVertical)">
                                      <p:cBhvr>
                                        <p:cTn id="48" dur="500"/>
                                        <p:tgtEl>
                                          <p:spTgt spid="3">
                                            <p:txEl>
                                              <p:pRg st="6" end="6"/>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16" presetClass="entr" presetSubtype="21" fill="hold" nodeType="clickEffect">
                                  <p:stCondLst>
                                    <p:cond delay="0"/>
                                  </p:stCondLst>
                                  <p:childTnLst>
                                    <p:set>
                                      <p:cBhvr>
                                        <p:cTn id="52" dur="1" fill="hold">
                                          <p:stCondLst>
                                            <p:cond delay="0"/>
                                          </p:stCondLst>
                                        </p:cTn>
                                        <p:tgtEl>
                                          <p:spTgt spid="3">
                                            <p:txEl>
                                              <p:pRg st="7" end="7"/>
                                            </p:txEl>
                                          </p:spTgt>
                                        </p:tgtEl>
                                        <p:attrNameLst>
                                          <p:attrName>style.visibility</p:attrName>
                                        </p:attrNameLst>
                                      </p:cBhvr>
                                      <p:to>
                                        <p:strVal val="visible"/>
                                      </p:to>
                                    </p:set>
                                    <p:animEffect transition="in" filter="barn(inVertical)">
                                      <p:cBhvr>
                                        <p:cTn id="53" dur="500"/>
                                        <p:tgtEl>
                                          <p:spTgt spid="3">
                                            <p:txEl>
                                              <p:pRg st="7" end="7"/>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16" presetClass="entr" presetSubtype="21" fill="hold" nodeType="clickEffect">
                                  <p:stCondLst>
                                    <p:cond delay="0"/>
                                  </p:stCondLst>
                                  <p:childTnLst>
                                    <p:set>
                                      <p:cBhvr>
                                        <p:cTn id="57" dur="1" fill="hold">
                                          <p:stCondLst>
                                            <p:cond delay="0"/>
                                          </p:stCondLst>
                                        </p:cTn>
                                        <p:tgtEl>
                                          <p:spTgt spid="3">
                                            <p:txEl>
                                              <p:pRg st="9" end="9"/>
                                            </p:txEl>
                                          </p:spTgt>
                                        </p:tgtEl>
                                        <p:attrNameLst>
                                          <p:attrName>style.visibility</p:attrName>
                                        </p:attrNameLst>
                                      </p:cBhvr>
                                      <p:to>
                                        <p:strVal val="visible"/>
                                      </p:to>
                                    </p:set>
                                    <p:animEffect transition="in" filter="barn(inVertical)">
                                      <p:cBhvr>
                                        <p:cTn id="58" dur="500"/>
                                        <p:tgtEl>
                                          <p:spTgt spid="3">
                                            <p:txEl>
                                              <p:pRg st="9" end="9"/>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6" presetClass="entr" presetSubtype="16" fill="hold" nodeType="clickEffect">
                                  <p:stCondLst>
                                    <p:cond delay="0"/>
                                  </p:stCondLst>
                                  <p:childTnLst>
                                    <p:set>
                                      <p:cBhvr>
                                        <p:cTn id="62" dur="1" fill="hold">
                                          <p:stCondLst>
                                            <p:cond delay="0"/>
                                          </p:stCondLst>
                                        </p:cTn>
                                        <p:tgtEl>
                                          <p:spTgt spid="3">
                                            <p:txEl>
                                              <p:pRg st="10" end="10"/>
                                            </p:txEl>
                                          </p:spTgt>
                                        </p:tgtEl>
                                        <p:attrNameLst>
                                          <p:attrName>style.visibility</p:attrName>
                                        </p:attrNameLst>
                                      </p:cBhvr>
                                      <p:to>
                                        <p:strVal val="visible"/>
                                      </p:to>
                                    </p:set>
                                    <p:animEffect transition="in" filter="circle(in)">
                                      <p:cBhvr>
                                        <p:cTn id="63" dur="2000"/>
                                        <p:tgtEl>
                                          <p:spTgt spid="3">
                                            <p:txEl>
                                              <p:pRg st="10" end="10"/>
                                            </p:txEl>
                                          </p:spTgt>
                                        </p:tgtEl>
                                      </p:cBhvr>
                                    </p:animEffect>
                                  </p:childTnLst>
                                </p:cTn>
                              </p:par>
                            </p:childTnLst>
                          </p:cTn>
                        </p:par>
                      </p:childTnLst>
                    </p:cTn>
                  </p:par>
                  <p:par>
                    <p:cTn id="64" fill="hold">
                      <p:stCondLst>
                        <p:cond delay="indefinite"/>
                      </p:stCondLst>
                      <p:childTnLst>
                        <p:par>
                          <p:cTn id="65" fill="hold">
                            <p:stCondLst>
                              <p:cond delay="0"/>
                            </p:stCondLst>
                            <p:childTnLst>
                              <p:par>
                                <p:cTn id="66" presetID="16" presetClass="entr" presetSubtype="21" fill="hold" nodeType="clickEffect">
                                  <p:stCondLst>
                                    <p:cond delay="0"/>
                                  </p:stCondLst>
                                  <p:childTnLst>
                                    <p:set>
                                      <p:cBhvr>
                                        <p:cTn id="67" dur="1" fill="hold">
                                          <p:stCondLst>
                                            <p:cond delay="0"/>
                                          </p:stCondLst>
                                        </p:cTn>
                                        <p:tgtEl>
                                          <p:spTgt spid="3">
                                            <p:txEl>
                                              <p:pRg st="11" end="11"/>
                                            </p:txEl>
                                          </p:spTgt>
                                        </p:tgtEl>
                                        <p:attrNameLst>
                                          <p:attrName>style.visibility</p:attrName>
                                        </p:attrNameLst>
                                      </p:cBhvr>
                                      <p:to>
                                        <p:strVal val="visible"/>
                                      </p:to>
                                    </p:set>
                                    <p:animEffect transition="in" filter="barn(inVertical)">
                                      <p:cBhvr>
                                        <p:cTn id="68" dur="500"/>
                                        <p:tgtEl>
                                          <p:spTgt spid="3">
                                            <p:txEl>
                                              <p:pRg st="11" end="11"/>
                                            </p:txEl>
                                          </p:spTgt>
                                        </p:tgtEl>
                                      </p:cBhvr>
                                    </p:animEffect>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6"/>
                                        </p:tgtEl>
                                        <p:attrNameLst>
                                          <p:attrName>style.visibility</p:attrName>
                                        </p:attrNameLst>
                                      </p:cBhvr>
                                      <p:to>
                                        <p:strVal val="visible"/>
                                      </p:to>
                                    </p:set>
                                    <p:anim calcmode="lin" valueType="num">
                                      <p:cBhvr additive="base">
                                        <p:cTn id="73" dur="500" fill="hold"/>
                                        <p:tgtEl>
                                          <p:spTgt spid="6"/>
                                        </p:tgtEl>
                                        <p:attrNameLst>
                                          <p:attrName>ppt_x</p:attrName>
                                        </p:attrNameLst>
                                      </p:cBhvr>
                                      <p:tavLst>
                                        <p:tav tm="0">
                                          <p:val>
                                            <p:strVal val="#ppt_x"/>
                                          </p:val>
                                        </p:tav>
                                        <p:tav tm="100000">
                                          <p:val>
                                            <p:strVal val="#ppt_x"/>
                                          </p:val>
                                        </p:tav>
                                      </p:tavLst>
                                    </p:anim>
                                    <p:anim calcmode="lin" valueType="num">
                                      <p:cBhvr additive="base">
                                        <p:cTn id="7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53" presetClass="entr" presetSubtype="16" fill="hold" nodeType="clickEffect">
                                  <p:stCondLst>
                                    <p:cond delay="0"/>
                                  </p:stCondLst>
                                  <p:childTnLst>
                                    <p:set>
                                      <p:cBhvr>
                                        <p:cTn id="78" dur="1" fill="hold">
                                          <p:stCondLst>
                                            <p:cond delay="0"/>
                                          </p:stCondLst>
                                        </p:cTn>
                                        <p:tgtEl>
                                          <p:spTgt spid="8"/>
                                        </p:tgtEl>
                                        <p:attrNameLst>
                                          <p:attrName>style.visibility</p:attrName>
                                        </p:attrNameLst>
                                      </p:cBhvr>
                                      <p:to>
                                        <p:strVal val="visible"/>
                                      </p:to>
                                    </p:set>
                                    <p:anim calcmode="lin" valueType="num">
                                      <p:cBhvr>
                                        <p:cTn id="79" dur="500" fill="hold"/>
                                        <p:tgtEl>
                                          <p:spTgt spid="8"/>
                                        </p:tgtEl>
                                        <p:attrNameLst>
                                          <p:attrName>ppt_w</p:attrName>
                                        </p:attrNameLst>
                                      </p:cBhvr>
                                      <p:tavLst>
                                        <p:tav tm="0">
                                          <p:val>
                                            <p:fltVal val="0"/>
                                          </p:val>
                                        </p:tav>
                                        <p:tav tm="100000">
                                          <p:val>
                                            <p:strVal val="#ppt_w"/>
                                          </p:val>
                                        </p:tav>
                                      </p:tavLst>
                                    </p:anim>
                                    <p:anim calcmode="lin" valueType="num">
                                      <p:cBhvr>
                                        <p:cTn id="80" dur="500" fill="hold"/>
                                        <p:tgtEl>
                                          <p:spTgt spid="8"/>
                                        </p:tgtEl>
                                        <p:attrNameLst>
                                          <p:attrName>ppt_h</p:attrName>
                                        </p:attrNameLst>
                                      </p:cBhvr>
                                      <p:tavLst>
                                        <p:tav tm="0">
                                          <p:val>
                                            <p:fltVal val="0"/>
                                          </p:val>
                                        </p:tav>
                                        <p:tav tm="100000">
                                          <p:val>
                                            <p:strVal val="#ppt_h"/>
                                          </p:val>
                                        </p:tav>
                                      </p:tavLst>
                                    </p:anim>
                                    <p:animEffect transition="in" filter="fade">
                                      <p:cBhvr>
                                        <p:cTn id="8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84000"/>
                <a:shade val="100000"/>
                <a:hueMod val="92000"/>
                <a:satMod val="180000"/>
                <a:lumMod val="114000"/>
              </a:schemeClr>
            </a:gs>
            <a:gs pos="100000">
              <a:schemeClr val="accent6">
                <a:lumMod val="40000"/>
                <a:lumOff val="60000"/>
              </a:schemeClr>
            </a:gs>
          </a:gsLst>
          <a:lin ang="5400000" scaled="0"/>
        </a:gra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A56C70A-47E8-4D43-BC53-9F5DFA8CEAC7}" type="slidenum">
              <a:rPr lang="en-US" smtClean="0"/>
              <a:t>8</a:t>
            </a:fld>
            <a:endParaRPr lang="en-US"/>
          </a:p>
        </p:txBody>
      </p:sp>
      <p:sp>
        <p:nvSpPr>
          <p:cNvPr id="5" name="Title 1"/>
          <p:cNvSpPr>
            <a:spLocks noGrp="1"/>
          </p:cNvSpPr>
          <p:nvPr>
            <p:ph type="title"/>
          </p:nvPr>
        </p:nvSpPr>
        <p:spPr>
          <a:xfrm>
            <a:off x="761163" y="355277"/>
            <a:ext cx="6693255" cy="753083"/>
          </a:xfrm>
        </p:spPr>
        <p:txBody>
          <a:bodyPr>
            <a:normAutofit/>
          </a:bodyPr>
          <a:lstStyle/>
          <a:p>
            <a:r>
              <a:rPr lang="en-US" sz="2000" b="1">
                <a:effectLst>
                  <a:outerShdw blurRad="50800" dist="38100" algn="l">
                    <a:srgbClr val="000000">
                      <a:alpha val="40000"/>
                    </a:srgbClr>
                  </a:outerShdw>
                  <a:reflection blurRad="6350" stA="55000" endA="300" endPos="45500" dir="5400000" sy="-100000" algn="bl"/>
                </a:effectLst>
                <a:latin typeface="Arial" panose="020B0604020202020204" pitchFamily="34" charset="0"/>
                <a:cs typeface="Arial" panose="020B0604020202020204" pitchFamily="34" charset="0"/>
              </a:rPr>
              <a:t>Diện tích đa giác cạnh không tự </a:t>
            </a:r>
            <a:r>
              <a:rPr lang="en-US" sz="2000" b="1" smtClean="0">
                <a:effectLst>
                  <a:outerShdw blurRad="50800" dist="38100" algn="l">
                    <a:srgbClr val="000000">
                      <a:alpha val="40000"/>
                    </a:srgbClr>
                  </a:outerShdw>
                  <a:reflection blurRad="6350" stA="55000" endA="300" endPos="45500" dir="5400000" sy="-100000" algn="bl"/>
                </a:effectLst>
                <a:latin typeface="Arial" panose="020B0604020202020204" pitchFamily="34" charset="0"/>
                <a:cs typeface="Arial" panose="020B0604020202020204" pitchFamily="34" charset="0"/>
              </a:rPr>
              <a:t>cắt </a:t>
            </a:r>
            <a:r>
              <a:rPr lang="en-US" sz="2000" b="1" i="1" smtClean="0">
                <a:solidFill>
                  <a:schemeClr val="accent6">
                    <a:lumMod val="60000"/>
                    <a:lumOff val="40000"/>
                  </a:schemeClr>
                </a:solidFill>
                <a:effectLst>
                  <a:outerShdw blurRad="50800" dist="38100" algn="l">
                    <a:srgbClr val="000000">
                      <a:alpha val="40000"/>
                    </a:srgbClr>
                  </a:outerShdw>
                  <a:reflection blurRad="6350" stA="55000" endA="300" endPos="45500" dir="5400000" sy="-100000" algn="bl"/>
                </a:effectLst>
                <a:latin typeface="Arial" panose="020B0604020202020204" pitchFamily="34" charset="0"/>
                <a:cs typeface="Arial" panose="020B0604020202020204" pitchFamily="34" charset="0"/>
              </a:rPr>
              <a:t>(tiếp)</a:t>
            </a:r>
            <a:endParaRPr lang="en-US" sz="2000" i="1">
              <a:solidFill>
                <a:schemeClr val="accent6">
                  <a:lumMod val="60000"/>
                  <a:lumOff val="40000"/>
                </a:schemeClr>
              </a:solidFill>
              <a:latin typeface="Arial" panose="020B0604020202020204" pitchFamily="34" charset="0"/>
              <a:cs typeface="Arial" panose="020B0604020202020204" pitchFamily="34" charset="0"/>
            </a:endParaRPr>
          </a:p>
        </p:txBody>
      </p:sp>
      <p:sp>
        <p:nvSpPr>
          <p:cNvPr id="6" name="Rectangle 5"/>
          <p:cNvSpPr/>
          <p:nvPr/>
        </p:nvSpPr>
        <p:spPr>
          <a:xfrm>
            <a:off x="9760230" y="6441789"/>
            <a:ext cx="2271776" cy="369332"/>
          </a:xfrm>
          <a:prstGeom prst="rect">
            <a:avLst/>
          </a:prstGeom>
        </p:spPr>
        <p:txBody>
          <a:bodyPr wrap="none">
            <a:spAutoFit/>
          </a:bodyPr>
          <a:lstStyle/>
          <a:p>
            <a:pPr lvl="0">
              <a:buFontTx/>
              <a:buChar char="•"/>
            </a:pPr>
            <a:r>
              <a:rPr lang="en-US" b="1" smtClean="0">
                <a:solidFill>
                  <a:srgbClr val="002060"/>
                </a:solidFill>
                <a:effectLst>
                  <a:outerShdw blurRad="50800" dist="38100" algn="l">
                    <a:srgbClr val="000000">
                      <a:alpha val="40000"/>
                    </a:srgbClr>
                  </a:outerShdw>
                  <a:reflection blurRad="6350" stA="55000" endA="300" endPos="45500" dir="5400000" sy="-100000" algn="bl"/>
                </a:effectLst>
                <a:cs typeface="Arial" panose="020B0604020202020204" pitchFamily="34" charset="0"/>
              </a:rPr>
              <a:t>Diện tích đa giác </a:t>
            </a:r>
            <a:endParaRPr kumimoji="0" lang="en-US" altLang="en-US" b="0" i="0" u="none" strike="noStrike" cap="none" normalizeH="0" baseline="0" smtClean="0">
              <a:ln>
                <a:noFill/>
              </a:ln>
              <a:solidFill>
                <a:srgbClr val="002060"/>
              </a:solidFill>
              <a:effectLst/>
              <a:ea typeface="Times New Roman" panose="02020603050405020304" pitchFamily="18" charset="0"/>
              <a:sym typeface="Symbol" panose="05050102010706020507" pitchFamily="18" charset="2"/>
            </a:endParaRPr>
          </a:p>
        </p:txBody>
      </p:sp>
      <p:sp>
        <p:nvSpPr>
          <p:cNvPr id="7" name="Rectangle 6"/>
          <p:cNvSpPr/>
          <p:nvPr/>
        </p:nvSpPr>
        <p:spPr>
          <a:xfrm>
            <a:off x="2500858" y="963366"/>
            <a:ext cx="6096000" cy="5847755"/>
          </a:xfrm>
          <a:prstGeom prst="rect">
            <a:avLst/>
          </a:prstGeom>
        </p:spPr>
        <p:txBody>
          <a:bodyPr>
            <a:spAutoFit/>
          </a:bodyPr>
          <a:lstStyle/>
          <a:p>
            <a:pPr algn="just">
              <a:spcBef>
                <a:spcPts val="200"/>
              </a:spcBef>
            </a:pPr>
            <a:r>
              <a:rPr lang="en-US" sz="2000" b="1" smtClean="0">
                <a:solidFill>
                  <a:srgbClr val="00B0F0"/>
                </a:solidFill>
                <a:effectLst>
                  <a:reflection blurRad="6350" stA="55000" endA="300" endPos="45500" dir="5400000" sy="-100000" algn="bl"/>
                </a:effectLst>
                <a:latin typeface="Courier New" panose="02070309020205020404" pitchFamily="49" charset="0"/>
                <a:ea typeface="Times New Roman" panose="02020603050405020304" pitchFamily="18" charset="0"/>
                <a:cs typeface="Times New Roman" panose="02020603050405020304" pitchFamily="18" charset="0"/>
              </a:rPr>
              <a:t>Chương trình</a:t>
            </a:r>
            <a:endParaRPr lang="en-US" sz="2000" b="1" smtClean="0">
              <a:solidFill>
                <a:srgbClr val="2E74B5"/>
              </a:solidFill>
              <a:effectLst/>
              <a:latin typeface="Calibri Light" panose="020F0302020204030204" pitchFamily="34" charset="0"/>
              <a:ea typeface="Times New Roman" panose="02020603050405020304" pitchFamily="18" charset="0"/>
              <a:cs typeface="Times New Roman" panose="02020603050405020304" pitchFamily="18" charset="0"/>
            </a:endParaRPr>
          </a:p>
          <a:p>
            <a:r>
              <a:rPr lang="en-US" smtClean="0">
                <a:solidFill>
                  <a:srgbClr val="00A000"/>
                </a:solidFill>
                <a:effectLst/>
                <a:latin typeface="Courier New" panose="02070309020205020404" pitchFamily="49" charset="0"/>
                <a:ea typeface="Calibri" panose="020F0502020204030204" pitchFamily="34" charset="0"/>
                <a:cs typeface="Times New Roman" panose="02020603050405020304" pitchFamily="18" charset="0"/>
              </a:rPr>
              <a:t>#include &lt;bits/stdc++.h&gt;</a:t>
            </a:r>
            <a:endParaRPr lang="en-US" sz="2400" smtClean="0">
              <a:effectLst/>
              <a:latin typeface="Calibri" panose="020F0502020204030204" pitchFamily="34" charset="0"/>
              <a:ea typeface="Calibri" panose="020F0502020204030204" pitchFamily="34" charset="0"/>
              <a:cs typeface="Times New Roman" panose="02020603050405020304" pitchFamily="18" charset="0"/>
            </a:endParaRPr>
          </a:p>
          <a:p>
            <a:r>
              <a:rPr lang="en-US" smtClean="0">
                <a:solidFill>
                  <a:srgbClr val="00A000"/>
                </a:solidFill>
                <a:effectLst/>
                <a:latin typeface="Courier New" panose="02070309020205020404" pitchFamily="49" charset="0"/>
                <a:ea typeface="Calibri" panose="020F0502020204030204" pitchFamily="34" charset="0"/>
                <a:cs typeface="Times New Roman" panose="02020603050405020304" pitchFamily="18" charset="0"/>
              </a:rPr>
              <a:t>#define NAME "polyg."</a:t>
            </a:r>
            <a:endParaRPr lang="en-US" sz="2400" smtClean="0">
              <a:effectLst/>
              <a:latin typeface="Calibri" panose="020F0502020204030204" pitchFamily="34" charset="0"/>
              <a:ea typeface="Calibri" panose="020F0502020204030204" pitchFamily="34" charset="0"/>
              <a:cs typeface="Times New Roman" panose="02020603050405020304" pitchFamily="18" charset="0"/>
            </a:endParaRPr>
          </a:p>
          <a:p>
            <a:r>
              <a:rPr lang="en-US" b="1" smtClean="0">
                <a:solidFill>
                  <a:srgbClr val="0000A0"/>
                </a:solidFill>
                <a:effectLst/>
                <a:latin typeface="Courier New" panose="02070309020205020404" pitchFamily="49" charset="0"/>
                <a:ea typeface="Calibri" panose="020F0502020204030204" pitchFamily="34" charset="0"/>
                <a:cs typeface="Times New Roman" panose="02020603050405020304" pitchFamily="18" charset="0"/>
              </a:rPr>
              <a:t>using namespace </a:t>
            </a:r>
            <a:r>
              <a:rPr lang="en-US" b="1" smtClean="0">
                <a:solidFill>
                  <a:srgbClr val="00A000"/>
                </a:solidFill>
                <a:effectLst/>
                <a:latin typeface="Courier New" panose="02070309020205020404" pitchFamily="49" charset="0"/>
                <a:ea typeface="Calibri" panose="020F0502020204030204" pitchFamily="34" charset="0"/>
                <a:cs typeface="Times New Roman" panose="02020603050405020304" pitchFamily="18" charset="0"/>
              </a:rPr>
              <a:t>std</a:t>
            </a:r>
            <a:r>
              <a:rPr lang="en-US" smtClean="0">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a:t>
            </a:r>
            <a:endParaRPr lang="en-US" sz="2400" smtClean="0">
              <a:effectLst/>
              <a:latin typeface="Calibri" panose="020F0502020204030204" pitchFamily="34" charset="0"/>
              <a:ea typeface="Calibri" panose="020F0502020204030204" pitchFamily="34" charset="0"/>
              <a:cs typeface="Times New Roman" panose="02020603050405020304" pitchFamily="18" charset="0"/>
            </a:endParaRPr>
          </a:p>
          <a:p>
            <a:r>
              <a:rPr lang="en-US" b="1" smtClean="0">
                <a:solidFill>
                  <a:srgbClr val="00A000"/>
                </a:solidFill>
                <a:effectLst/>
                <a:latin typeface="Courier New" panose="02070309020205020404" pitchFamily="49" charset="0"/>
                <a:ea typeface="Calibri" panose="020F0502020204030204" pitchFamily="34" charset="0"/>
                <a:cs typeface="Times New Roman" panose="02020603050405020304" pitchFamily="18" charset="0"/>
              </a:rPr>
              <a:t>ifstream </a:t>
            </a:r>
            <a:r>
              <a:rPr lang="en-US" smtClean="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fi </a:t>
            </a:r>
            <a:r>
              <a:rPr lang="en-US" smtClean="0">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a:t>
            </a:r>
            <a:r>
              <a:rPr lang="en-US" smtClean="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NAME</a:t>
            </a:r>
            <a:r>
              <a:rPr lang="en-US" smtClean="0">
                <a:solidFill>
                  <a:srgbClr val="0000FF"/>
                </a:solidFill>
                <a:effectLst/>
                <a:latin typeface="Courier New" panose="02070309020205020404" pitchFamily="49" charset="0"/>
                <a:ea typeface="Calibri" panose="020F0502020204030204" pitchFamily="34" charset="0"/>
                <a:cs typeface="Times New Roman" panose="02020603050405020304" pitchFamily="18" charset="0"/>
              </a:rPr>
              <a:t>"inp"</a:t>
            </a:r>
            <a:r>
              <a:rPr lang="en-US" smtClean="0">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a:t>
            </a:r>
            <a:endParaRPr lang="en-US" sz="2400" smtClean="0">
              <a:effectLst/>
              <a:latin typeface="Calibri" panose="020F0502020204030204" pitchFamily="34" charset="0"/>
              <a:ea typeface="Calibri" panose="020F0502020204030204" pitchFamily="34" charset="0"/>
              <a:cs typeface="Times New Roman" panose="02020603050405020304" pitchFamily="18" charset="0"/>
            </a:endParaRPr>
          </a:p>
          <a:p>
            <a:r>
              <a:rPr lang="en-US" b="1" smtClean="0">
                <a:solidFill>
                  <a:srgbClr val="00A000"/>
                </a:solidFill>
                <a:effectLst/>
                <a:latin typeface="Courier New" panose="02070309020205020404" pitchFamily="49" charset="0"/>
                <a:ea typeface="Calibri" panose="020F0502020204030204" pitchFamily="34" charset="0"/>
                <a:cs typeface="Times New Roman" panose="02020603050405020304" pitchFamily="18" charset="0"/>
              </a:rPr>
              <a:t>ofstream </a:t>
            </a:r>
            <a:r>
              <a:rPr lang="en-US" smtClean="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fo </a:t>
            </a:r>
            <a:r>
              <a:rPr lang="en-US" smtClean="0">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a:t>
            </a:r>
            <a:r>
              <a:rPr lang="en-US" smtClean="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NAME</a:t>
            </a:r>
            <a:r>
              <a:rPr lang="en-US" smtClean="0">
                <a:solidFill>
                  <a:srgbClr val="0000FF"/>
                </a:solidFill>
                <a:effectLst/>
                <a:latin typeface="Courier New" panose="02070309020205020404" pitchFamily="49" charset="0"/>
                <a:ea typeface="Calibri" panose="020F0502020204030204" pitchFamily="34" charset="0"/>
                <a:cs typeface="Times New Roman" panose="02020603050405020304" pitchFamily="18" charset="0"/>
              </a:rPr>
              <a:t>"out"</a:t>
            </a:r>
            <a:r>
              <a:rPr lang="en-US" smtClean="0">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a:t>
            </a:r>
            <a:endParaRPr lang="en-US" sz="2400" smtClean="0">
              <a:effectLst/>
              <a:latin typeface="Calibri" panose="020F0502020204030204" pitchFamily="34" charset="0"/>
              <a:ea typeface="Calibri" panose="020F0502020204030204" pitchFamily="34" charset="0"/>
              <a:cs typeface="Times New Roman" panose="02020603050405020304" pitchFamily="18" charset="0"/>
            </a:endParaRPr>
          </a:p>
          <a:p>
            <a:r>
              <a:rPr lang="en-US" b="1" smtClean="0">
                <a:solidFill>
                  <a:srgbClr val="0000A0"/>
                </a:solidFill>
                <a:effectLst/>
                <a:latin typeface="Courier New" panose="02070309020205020404" pitchFamily="49" charset="0"/>
                <a:ea typeface="Calibri" panose="020F0502020204030204" pitchFamily="34" charset="0"/>
                <a:cs typeface="Times New Roman" panose="02020603050405020304" pitchFamily="18" charset="0"/>
              </a:rPr>
              <a:t>int </a:t>
            </a:r>
            <a:r>
              <a:rPr lang="en-US" smtClean="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n</a:t>
            </a:r>
            <a:r>
              <a:rPr lang="en-US" smtClean="0">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a:t>
            </a:r>
            <a:endParaRPr lang="en-US" sz="2400" smtClean="0">
              <a:effectLst/>
              <a:latin typeface="Calibri" panose="020F0502020204030204" pitchFamily="34" charset="0"/>
              <a:ea typeface="Calibri" panose="020F0502020204030204" pitchFamily="34" charset="0"/>
              <a:cs typeface="Times New Roman" panose="02020603050405020304" pitchFamily="18" charset="0"/>
            </a:endParaRPr>
          </a:p>
          <a:p>
            <a:r>
              <a:rPr lang="en-US" b="1" smtClean="0">
                <a:solidFill>
                  <a:srgbClr val="0000A0"/>
                </a:solidFill>
                <a:effectLst/>
                <a:latin typeface="Courier New" panose="02070309020205020404" pitchFamily="49" charset="0"/>
                <a:ea typeface="Calibri" panose="020F0502020204030204" pitchFamily="34" charset="0"/>
                <a:cs typeface="Times New Roman" panose="02020603050405020304" pitchFamily="18" charset="0"/>
              </a:rPr>
              <a:t>double </a:t>
            </a:r>
            <a:r>
              <a:rPr lang="en-US" smtClean="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s</a:t>
            </a:r>
            <a:r>
              <a:rPr lang="en-US" smtClean="0">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a:t>
            </a:r>
            <a:r>
              <a:rPr lang="en-US" smtClean="0">
                <a:solidFill>
                  <a:srgbClr val="F000F0"/>
                </a:solidFill>
                <a:effectLst/>
                <a:latin typeface="Courier New" panose="02070309020205020404" pitchFamily="49" charset="0"/>
                <a:ea typeface="Calibri" panose="020F0502020204030204" pitchFamily="34" charset="0"/>
                <a:cs typeface="Times New Roman" panose="02020603050405020304" pitchFamily="18" charset="0"/>
              </a:rPr>
              <a:t>0</a:t>
            </a:r>
            <a:r>
              <a:rPr lang="en-US" smtClean="0">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a:t>
            </a:r>
            <a:r>
              <a:rPr lang="en-US" smtClean="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a</a:t>
            </a:r>
            <a:r>
              <a:rPr lang="en-US" smtClean="0">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a:t>
            </a:r>
            <a:r>
              <a:rPr lang="en-US" smtClean="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b</a:t>
            </a:r>
            <a:r>
              <a:rPr lang="en-US" smtClean="0">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a:t>
            </a:r>
            <a:endParaRPr lang="en-US" sz="2400" smtClean="0">
              <a:effectLst/>
              <a:latin typeface="Calibri" panose="020F0502020204030204" pitchFamily="34" charset="0"/>
              <a:ea typeface="Calibri" panose="020F0502020204030204" pitchFamily="34" charset="0"/>
              <a:cs typeface="Times New Roman" panose="02020603050405020304" pitchFamily="18" charset="0"/>
            </a:endParaRPr>
          </a:p>
          <a:p>
            <a:r>
              <a:rPr lang="en-US" smtClean="0">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 </a:t>
            </a:r>
            <a:endParaRPr lang="en-US" sz="2400" smtClean="0">
              <a:effectLst/>
              <a:latin typeface="Calibri" panose="020F0502020204030204" pitchFamily="34" charset="0"/>
              <a:ea typeface="Calibri" panose="020F0502020204030204" pitchFamily="34" charset="0"/>
              <a:cs typeface="Times New Roman" panose="02020603050405020304" pitchFamily="18" charset="0"/>
            </a:endParaRPr>
          </a:p>
          <a:p>
            <a:r>
              <a:rPr lang="en-US" b="1" smtClean="0">
                <a:solidFill>
                  <a:srgbClr val="0000A0"/>
                </a:solidFill>
                <a:effectLst/>
                <a:latin typeface="Courier New" panose="02070309020205020404" pitchFamily="49" charset="0"/>
                <a:ea typeface="Calibri" panose="020F0502020204030204" pitchFamily="34" charset="0"/>
                <a:cs typeface="Times New Roman" panose="02020603050405020304" pitchFamily="18" charset="0"/>
              </a:rPr>
              <a:t>int </a:t>
            </a:r>
            <a:r>
              <a:rPr lang="en-US" smtClean="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main</a:t>
            </a:r>
            <a:r>
              <a:rPr lang="en-US" smtClean="0">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a:t>
            </a:r>
            <a:endParaRPr lang="en-US" sz="2400" smtClean="0">
              <a:effectLst/>
              <a:latin typeface="Calibri" panose="020F0502020204030204" pitchFamily="34" charset="0"/>
              <a:ea typeface="Calibri" panose="020F0502020204030204" pitchFamily="34" charset="0"/>
              <a:cs typeface="Times New Roman" panose="02020603050405020304" pitchFamily="18" charset="0"/>
            </a:endParaRPr>
          </a:p>
          <a:p>
            <a:r>
              <a:rPr lang="en-US" smtClean="0">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a:t>
            </a:r>
            <a:endParaRPr lang="en-US" sz="2400" smtClean="0">
              <a:effectLst/>
              <a:latin typeface="Calibri" panose="020F0502020204030204" pitchFamily="34" charset="0"/>
              <a:ea typeface="Calibri" panose="020F0502020204030204" pitchFamily="34" charset="0"/>
              <a:cs typeface="Times New Roman" panose="02020603050405020304" pitchFamily="18" charset="0"/>
            </a:endParaRPr>
          </a:p>
          <a:p>
            <a:r>
              <a:rPr lang="en-US" smtClean="0">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    </a:t>
            </a:r>
            <a:r>
              <a:rPr lang="en-US" smtClean="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fi</a:t>
            </a:r>
            <a:r>
              <a:rPr lang="en-US" smtClean="0">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&gt;&gt;</a:t>
            </a:r>
            <a:r>
              <a:rPr lang="en-US" smtClean="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n</a:t>
            </a:r>
            <a:r>
              <a:rPr lang="en-US" smtClean="0">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a:t>
            </a:r>
            <a:endParaRPr lang="en-US" sz="2400" smtClean="0">
              <a:effectLst/>
              <a:latin typeface="Calibri" panose="020F0502020204030204" pitchFamily="34" charset="0"/>
              <a:ea typeface="Calibri" panose="020F0502020204030204" pitchFamily="34" charset="0"/>
              <a:cs typeface="Times New Roman" panose="02020603050405020304" pitchFamily="18" charset="0"/>
            </a:endParaRPr>
          </a:p>
          <a:p>
            <a:r>
              <a:rPr lang="en-US" smtClean="0">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    </a:t>
            </a:r>
            <a:r>
              <a:rPr lang="en-US" b="1" smtClean="0">
                <a:solidFill>
                  <a:srgbClr val="00A000"/>
                </a:solidFill>
                <a:effectLst/>
                <a:latin typeface="Courier New" panose="02070309020205020404" pitchFamily="49" charset="0"/>
                <a:ea typeface="Calibri" panose="020F0502020204030204" pitchFamily="34" charset="0"/>
                <a:cs typeface="Times New Roman" panose="02020603050405020304" pitchFamily="18" charset="0"/>
              </a:rPr>
              <a:t>vector</a:t>
            </a:r>
            <a:r>
              <a:rPr lang="en-US" smtClean="0">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&lt;</a:t>
            </a:r>
            <a:r>
              <a:rPr lang="en-US" b="1" smtClean="0">
                <a:solidFill>
                  <a:srgbClr val="0000A0"/>
                </a:solidFill>
                <a:effectLst/>
                <a:latin typeface="Courier New" panose="02070309020205020404" pitchFamily="49" charset="0"/>
                <a:ea typeface="Calibri" panose="020F0502020204030204" pitchFamily="34" charset="0"/>
                <a:cs typeface="Times New Roman" panose="02020603050405020304" pitchFamily="18" charset="0"/>
              </a:rPr>
              <a:t>double</a:t>
            </a:r>
            <a:r>
              <a:rPr lang="en-US" smtClean="0">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&gt;</a:t>
            </a:r>
            <a:r>
              <a:rPr lang="en-US" smtClean="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x</a:t>
            </a:r>
            <a:r>
              <a:rPr lang="en-US" smtClean="0">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a:t>
            </a:r>
            <a:r>
              <a:rPr lang="en-US" smtClean="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n</a:t>
            </a:r>
            <a:r>
              <a:rPr lang="en-US" smtClean="0">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a:t>
            </a:r>
            <a:r>
              <a:rPr lang="en-US" smtClean="0">
                <a:solidFill>
                  <a:srgbClr val="F000F0"/>
                </a:solidFill>
                <a:effectLst/>
                <a:latin typeface="Courier New" panose="02070309020205020404" pitchFamily="49" charset="0"/>
                <a:ea typeface="Calibri" panose="020F0502020204030204" pitchFamily="34" charset="0"/>
                <a:cs typeface="Times New Roman" panose="02020603050405020304" pitchFamily="18" charset="0"/>
              </a:rPr>
              <a:t>1</a:t>
            </a:r>
            <a:r>
              <a:rPr lang="en-US" smtClean="0">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 </a:t>
            </a:r>
            <a:r>
              <a:rPr lang="en-US" smtClean="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y</a:t>
            </a:r>
            <a:r>
              <a:rPr lang="en-US" smtClean="0">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a:t>
            </a:r>
            <a:r>
              <a:rPr lang="en-US" smtClean="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n</a:t>
            </a:r>
            <a:r>
              <a:rPr lang="en-US" smtClean="0">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a:t>
            </a:r>
            <a:r>
              <a:rPr lang="en-US" smtClean="0">
                <a:solidFill>
                  <a:srgbClr val="F000F0"/>
                </a:solidFill>
                <a:effectLst/>
                <a:latin typeface="Courier New" panose="02070309020205020404" pitchFamily="49" charset="0"/>
                <a:ea typeface="Calibri" panose="020F0502020204030204" pitchFamily="34" charset="0"/>
                <a:cs typeface="Times New Roman" panose="02020603050405020304" pitchFamily="18" charset="0"/>
              </a:rPr>
              <a:t>1</a:t>
            </a:r>
            <a:r>
              <a:rPr lang="en-US" smtClean="0">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a:t>
            </a:r>
            <a:endParaRPr lang="en-US" sz="2400" smtClean="0">
              <a:effectLst/>
              <a:latin typeface="Calibri" panose="020F0502020204030204" pitchFamily="34" charset="0"/>
              <a:ea typeface="Calibri" panose="020F0502020204030204" pitchFamily="34" charset="0"/>
              <a:cs typeface="Times New Roman" panose="02020603050405020304" pitchFamily="18" charset="0"/>
            </a:endParaRPr>
          </a:p>
          <a:p>
            <a:r>
              <a:rPr lang="en-US" smtClean="0">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    </a:t>
            </a:r>
            <a:r>
              <a:rPr lang="en-US" b="1" smtClean="0">
                <a:solidFill>
                  <a:srgbClr val="0000A0"/>
                </a:solidFill>
                <a:effectLst/>
                <a:latin typeface="Courier New" panose="02070309020205020404" pitchFamily="49" charset="0"/>
                <a:ea typeface="Calibri" panose="020F0502020204030204" pitchFamily="34" charset="0"/>
                <a:cs typeface="Times New Roman" panose="02020603050405020304" pitchFamily="18" charset="0"/>
              </a:rPr>
              <a:t>for</a:t>
            </a:r>
            <a:r>
              <a:rPr lang="en-US" smtClean="0">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a:t>
            </a:r>
            <a:r>
              <a:rPr lang="en-US" b="1" smtClean="0">
                <a:solidFill>
                  <a:srgbClr val="0000A0"/>
                </a:solidFill>
                <a:effectLst/>
                <a:latin typeface="Courier New" panose="02070309020205020404" pitchFamily="49" charset="0"/>
                <a:ea typeface="Calibri" panose="020F0502020204030204" pitchFamily="34" charset="0"/>
                <a:cs typeface="Times New Roman" panose="02020603050405020304" pitchFamily="18" charset="0"/>
              </a:rPr>
              <a:t>int </a:t>
            </a:r>
            <a:r>
              <a:rPr lang="en-US" smtClean="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i</a:t>
            </a:r>
            <a:r>
              <a:rPr lang="en-US" smtClean="0">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a:t>
            </a:r>
            <a:r>
              <a:rPr lang="en-US" smtClean="0">
                <a:solidFill>
                  <a:srgbClr val="F000F0"/>
                </a:solidFill>
                <a:effectLst/>
                <a:latin typeface="Courier New" panose="02070309020205020404" pitchFamily="49" charset="0"/>
                <a:ea typeface="Calibri" panose="020F0502020204030204" pitchFamily="34" charset="0"/>
                <a:cs typeface="Times New Roman" panose="02020603050405020304" pitchFamily="18" charset="0"/>
              </a:rPr>
              <a:t>0</a:t>
            </a:r>
            <a:r>
              <a:rPr lang="en-US" smtClean="0">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a:t>
            </a:r>
            <a:r>
              <a:rPr lang="en-US" smtClean="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i</a:t>
            </a:r>
            <a:r>
              <a:rPr lang="en-US" smtClean="0">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&lt;</a:t>
            </a:r>
            <a:r>
              <a:rPr lang="en-US" smtClean="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n</a:t>
            </a:r>
            <a:r>
              <a:rPr lang="en-US" smtClean="0">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a:t>
            </a:r>
            <a:r>
              <a:rPr lang="en-US" smtClean="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i</a:t>
            </a:r>
            <a:r>
              <a:rPr lang="en-US" smtClean="0">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a:t>
            </a:r>
            <a:r>
              <a:rPr lang="en-US" smtClean="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fi</a:t>
            </a:r>
            <a:r>
              <a:rPr lang="en-US" smtClean="0">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&gt;&gt;</a:t>
            </a:r>
            <a:r>
              <a:rPr lang="en-US" smtClean="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x</a:t>
            </a:r>
            <a:r>
              <a:rPr lang="en-US" smtClean="0">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a:t>
            </a:r>
            <a:r>
              <a:rPr lang="en-US" smtClean="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i</a:t>
            </a:r>
            <a:r>
              <a:rPr lang="en-US" smtClean="0">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]&gt;&gt;</a:t>
            </a:r>
            <a:r>
              <a:rPr lang="en-US" smtClean="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y</a:t>
            </a:r>
            <a:r>
              <a:rPr lang="en-US" smtClean="0">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a:t>
            </a:r>
            <a:r>
              <a:rPr lang="en-US" smtClean="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i</a:t>
            </a:r>
            <a:r>
              <a:rPr lang="en-US" smtClean="0">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a:t>
            </a:r>
            <a:endParaRPr lang="en-US" sz="2400" smtClean="0">
              <a:effectLst/>
              <a:latin typeface="Calibri" panose="020F0502020204030204" pitchFamily="34" charset="0"/>
              <a:ea typeface="Calibri" panose="020F0502020204030204" pitchFamily="34" charset="0"/>
              <a:cs typeface="Times New Roman" panose="02020603050405020304" pitchFamily="18" charset="0"/>
            </a:endParaRPr>
          </a:p>
          <a:p>
            <a:r>
              <a:rPr lang="en-US" smtClean="0">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    </a:t>
            </a:r>
            <a:r>
              <a:rPr lang="en-US" smtClean="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x</a:t>
            </a:r>
            <a:r>
              <a:rPr lang="en-US" smtClean="0">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a:t>
            </a:r>
            <a:r>
              <a:rPr lang="en-US" smtClean="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n</a:t>
            </a:r>
            <a:r>
              <a:rPr lang="en-US" smtClean="0">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a:t>
            </a:r>
            <a:r>
              <a:rPr lang="en-US" smtClean="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x</a:t>
            </a:r>
            <a:r>
              <a:rPr lang="en-US" smtClean="0">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a:t>
            </a:r>
            <a:r>
              <a:rPr lang="en-US" smtClean="0">
                <a:solidFill>
                  <a:srgbClr val="F000F0"/>
                </a:solidFill>
                <a:effectLst/>
                <a:latin typeface="Courier New" panose="02070309020205020404" pitchFamily="49" charset="0"/>
                <a:ea typeface="Calibri" panose="020F0502020204030204" pitchFamily="34" charset="0"/>
                <a:cs typeface="Times New Roman" panose="02020603050405020304" pitchFamily="18" charset="0"/>
              </a:rPr>
              <a:t>0</a:t>
            </a:r>
            <a:r>
              <a:rPr lang="en-US" smtClean="0">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 </a:t>
            </a:r>
            <a:r>
              <a:rPr lang="en-US" smtClean="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y</a:t>
            </a:r>
            <a:r>
              <a:rPr lang="en-US" smtClean="0">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a:t>
            </a:r>
            <a:r>
              <a:rPr lang="en-US" smtClean="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n</a:t>
            </a:r>
            <a:r>
              <a:rPr lang="en-US" smtClean="0">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a:t>
            </a:r>
            <a:r>
              <a:rPr lang="en-US" smtClean="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y</a:t>
            </a:r>
            <a:r>
              <a:rPr lang="en-US" smtClean="0">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a:t>
            </a:r>
            <a:r>
              <a:rPr lang="en-US" smtClean="0">
                <a:solidFill>
                  <a:srgbClr val="F000F0"/>
                </a:solidFill>
                <a:effectLst/>
                <a:latin typeface="Courier New" panose="02070309020205020404" pitchFamily="49" charset="0"/>
                <a:ea typeface="Calibri" panose="020F0502020204030204" pitchFamily="34" charset="0"/>
                <a:cs typeface="Times New Roman" panose="02020603050405020304" pitchFamily="18" charset="0"/>
              </a:rPr>
              <a:t>0</a:t>
            </a:r>
            <a:r>
              <a:rPr lang="en-US" smtClean="0">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a:t>
            </a:r>
            <a:endParaRPr lang="en-US" sz="2400" smtClean="0">
              <a:effectLst/>
              <a:latin typeface="Calibri" panose="020F0502020204030204" pitchFamily="34" charset="0"/>
              <a:ea typeface="Calibri" panose="020F0502020204030204" pitchFamily="34" charset="0"/>
              <a:cs typeface="Times New Roman" panose="02020603050405020304" pitchFamily="18" charset="0"/>
            </a:endParaRPr>
          </a:p>
          <a:p>
            <a:r>
              <a:rPr lang="en-US" smtClean="0">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    </a:t>
            </a:r>
            <a:r>
              <a:rPr lang="en-US" b="1" smtClean="0">
                <a:solidFill>
                  <a:srgbClr val="0000A0"/>
                </a:solidFill>
                <a:effectLst/>
                <a:latin typeface="Courier New" panose="02070309020205020404" pitchFamily="49" charset="0"/>
                <a:ea typeface="Calibri" panose="020F0502020204030204" pitchFamily="34" charset="0"/>
                <a:cs typeface="Times New Roman" panose="02020603050405020304" pitchFamily="18" charset="0"/>
              </a:rPr>
              <a:t>for</a:t>
            </a:r>
            <a:r>
              <a:rPr lang="en-US" smtClean="0">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a:t>
            </a:r>
            <a:r>
              <a:rPr lang="en-US" b="1" smtClean="0">
                <a:solidFill>
                  <a:srgbClr val="0000A0"/>
                </a:solidFill>
                <a:effectLst/>
                <a:latin typeface="Courier New" panose="02070309020205020404" pitchFamily="49" charset="0"/>
                <a:ea typeface="Calibri" panose="020F0502020204030204" pitchFamily="34" charset="0"/>
                <a:cs typeface="Times New Roman" panose="02020603050405020304" pitchFamily="18" charset="0"/>
              </a:rPr>
              <a:t>int </a:t>
            </a:r>
            <a:r>
              <a:rPr lang="en-US" smtClean="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i</a:t>
            </a:r>
            <a:r>
              <a:rPr lang="en-US" smtClean="0">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a:t>
            </a:r>
            <a:r>
              <a:rPr lang="en-US" smtClean="0">
                <a:solidFill>
                  <a:srgbClr val="F000F0"/>
                </a:solidFill>
                <a:effectLst/>
                <a:latin typeface="Courier New" panose="02070309020205020404" pitchFamily="49" charset="0"/>
                <a:ea typeface="Calibri" panose="020F0502020204030204" pitchFamily="34" charset="0"/>
                <a:cs typeface="Times New Roman" panose="02020603050405020304" pitchFamily="18" charset="0"/>
              </a:rPr>
              <a:t>0</a:t>
            </a:r>
            <a:r>
              <a:rPr lang="en-US" smtClean="0">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a:t>
            </a:r>
            <a:r>
              <a:rPr lang="en-US" smtClean="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i</a:t>
            </a:r>
            <a:r>
              <a:rPr lang="en-US" smtClean="0">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&lt;</a:t>
            </a:r>
            <a:r>
              <a:rPr lang="en-US" smtClean="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n</a:t>
            </a:r>
            <a:r>
              <a:rPr lang="en-US" smtClean="0">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a:t>
            </a:r>
            <a:r>
              <a:rPr lang="en-US" smtClean="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i</a:t>
            </a:r>
            <a:r>
              <a:rPr lang="en-US" smtClean="0">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a:t>
            </a:r>
            <a:endParaRPr lang="en-US" sz="2400" smtClean="0">
              <a:effectLst/>
              <a:latin typeface="Calibri" panose="020F0502020204030204" pitchFamily="34" charset="0"/>
              <a:ea typeface="Calibri" panose="020F0502020204030204" pitchFamily="34" charset="0"/>
              <a:cs typeface="Times New Roman" panose="02020603050405020304" pitchFamily="18" charset="0"/>
            </a:endParaRPr>
          </a:p>
          <a:p>
            <a:r>
              <a:rPr lang="en-US" smtClean="0">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        </a:t>
            </a:r>
            <a:r>
              <a:rPr lang="en-US" smtClean="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s</a:t>
            </a:r>
            <a:r>
              <a:rPr lang="en-US" smtClean="0">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a:t>
            </a:r>
            <a:r>
              <a:rPr lang="en-US" smtClean="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x</a:t>
            </a:r>
            <a:r>
              <a:rPr lang="en-US" smtClean="0">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a:t>
            </a:r>
            <a:r>
              <a:rPr lang="en-US" smtClean="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i</a:t>
            </a:r>
            <a:r>
              <a:rPr lang="en-US" smtClean="0">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a:t>
            </a:r>
            <a:r>
              <a:rPr lang="en-US" smtClean="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y</a:t>
            </a:r>
            <a:r>
              <a:rPr lang="en-US" smtClean="0">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a:t>
            </a:r>
            <a:r>
              <a:rPr lang="en-US" smtClean="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i</a:t>
            </a:r>
            <a:r>
              <a:rPr lang="en-US" smtClean="0">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a:t>
            </a:r>
            <a:r>
              <a:rPr lang="en-US" smtClean="0">
                <a:solidFill>
                  <a:srgbClr val="F000F0"/>
                </a:solidFill>
                <a:effectLst/>
                <a:latin typeface="Courier New" panose="02070309020205020404" pitchFamily="49" charset="0"/>
                <a:ea typeface="Calibri" panose="020F0502020204030204" pitchFamily="34" charset="0"/>
                <a:cs typeface="Times New Roman" panose="02020603050405020304" pitchFamily="18" charset="0"/>
              </a:rPr>
              <a:t>1</a:t>
            </a:r>
            <a:r>
              <a:rPr lang="en-US" smtClean="0">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a:t>
            </a:r>
            <a:r>
              <a:rPr lang="en-US" smtClean="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x</a:t>
            </a:r>
            <a:r>
              <a:rPr lang="en-US" smtClean="0">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a:t>
            </a:r>
            <a:r>
              <a:rPr lang="en-US" smtClean="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i</a:t>
            </a:r>
            <a:r>
              <a:rPr lang="en-US" smtClean="0">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a:t>
            </a:r>
            <a:r>
              <a:rPr lang="en-US" smtClean="0">
                <a:solidFill>
                  <a:srgbClr val="F000F0"/>
                </a:solidFill>
                <a:effectLst/>
                <a:latin typeface="Courier New" panose="02070309020205020404" pitchFamily="49" charset="0"/>
                <a:ea typeface="Calibri" panose="020F0502020204030204" pitchFamily="34" charset="0"/>
                <a:cs typeface="Times New Roman" panose="02020603050405020304" pitchFamily="18" charset="0"/>
              </a:rPr>
              <a:t>1</a:t>
            </a:r>
            <a:r>
              <a:rPr lang="en-US" smtClean="0">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a:t>
            </a:r>
            <a:r>
              <a:rPr lang="en-US" smtClean="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y</a:t>
            </a:r>
            <a:r>
              <a:rPr lang="en-US" smtClean="0">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a:t>
            </a:r>
            <a:r>
              <a:rPr lang="en-US" smtClean="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i</a:t>
            </a:r>
            <a:r>
              <a:rPr lang="en-US" smtClean="0">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a:t>
            </a:r>
            <a:endParaRPr lang="en-US" sz="2400" smtClean="0">
              <a:effectLst/>
              <a:latin typeface="Calibri" panose="020F0502020204030204" pitchFamily="34" charset="0"/>
              <a:ea typeface="Calibri" panose="020F0502020204030204" pitchFamily="34" charset="0"/>
              <a:cs typeface="Times New Roman" panose="02020603050405020304" pitchFamily="18" charset="0"/>
            </a:endParaRPr>
          </a:p>
          <a:p>
            <a:r>
              <a:rPr lang="en-US" smtClean="0">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    </a:t>
            </a:r>
            <a:r>
              <a:rPr lang="en-US" smtClean="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s</a:t>
            </a:r>
            <a:r>
              <a:rPr lang="en-US" smtClean="0">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a:t>
            </a:r>
            <a:r>
              <a:rPr lang="en-US" smtClean="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abs</a:t>
            </a:r>
            <a:r>
              <a:rPr lang="en-US" smtClean="0">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a:t>
            </a:r>
            <a:r>
              <a:rPr lang="en-US" smtClean="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s</a:t>
            </a:r>
            <a:r>
              <a:rPr lang="en-US" smtClean="0">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a:t>
            </a:r>
            <a:r>
              <a:rPr lang="en-US" smtClean="0">
                <a:solidFill>
                  <a:srgbClr val="F000F0"/>
                </a:solidFill>
                <a:effectLst/>
                <a:latin typeface="Courier New" panose="02070309020205020404" pitchFamily="49" charset="0"/>
                <a:ea typeface="Calibri" panose="020F0502020204030204" pitchFamily="34" charset="0"/>
                <a:cs typeface="Times New Roman" panose="02020603050405020304" pitchFamily="18" charset="0"/>
              </a:rPr>
              <a:t>2</a:t>
            </a:r>
            <a:r>
              <a:rPr lang="en-US" smtClean="0">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a:t>
            </a:r>
            <a:endParaRPr lang="en-US" sz="2400" smtClean="0">
              <a:effectLst/>
              <a:latin typeface="Calibri" panose="020F0502020204030204" pitchFamily="34" charset="0"/>
              <a:ea typeface="Calibri" panose="020F0502020204030204" pitchFamily="34" charset="0"/>
              <a:cs typeface="Times New Roman" panose="02020603050405020304" pitchFamily="18" charset="0"/>
            </a:endParaRPr>
          </a:p>
          <a:p>
            <a:r>
              <a:rPr lang="en-US" smtClean="0">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    </a:t>
            </a:r>
            <a:r>
              <a:rPr lang="en-US" smtClean="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fo</a:t>
            </a:r>
            <a:r>
              <a:rPr lang="en-US" smtClean="0">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&lt;&lt;</a:t>
            </a:r>
            <a:r>
              <a:rPr lang="en-US" smtClean="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fixed</a:t>
            </a:r>
            <a:r>
              <a:rPr lang="en-US" smtClean="0">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&lt;&lt;</a:t>
            </a:r>
            <a:r>
              <a:rPr lang="en-US" b="1" smtClean="0">
                <a:solidFill>
                  <a:srgbClr val="00A000"/>
                </a:solidFill>
                <a:effectLst/>
                <a:latin typeface="Courier New" panose="02070309020205020404" pitchFamily="49" charset="0"/>
                <a:ea typeface="Calibri" panose="020F0502020204030204" pitchFamily="34" charset="0"/>
                <a:cs typeface="Times New Roman" panose="02020603050405020304" pitchFamily="18" charset="0"/>
              </a:rPr>
              <a:t>setprecision</a:t>
            </a:r>
            <a:r>
              <a:rPr lang="en-US" smtClean="0">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a:t>
            </a:r>
            <a:r>
              <a:rPr lang="en-US" smtClean="0">
                <a:solidFill>
                  <a:srgbClr val="F000F0"/>
                </a:solidFill>
                <a:effectLst/>
                <a:latin typeface="Courier New" panose="02070309020205020404" pitchFamily="49" charset="0"/>
                <a:ea typeface="Calibri" panose="020F0502020204030204" pitchFamily="34" charset="0"/>
                <a:cs typeface="Times New Roman" panose="02020603050405020304" pitchFamily="18" charset="0"/>
              </a:rPr>
              <a:t>6</a:t>
            </a:r>
            <a:r>
              <a:rPr lang="en-US" smtClean="0">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)&lt;&lt;</a:t>
            </a:r>
            <a:r>
              <a:rPr lang="en-US" smtClean="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s</a:t>
            </a:r>
            <a:r>
              <a:rPr lang="en-US" smtClean="0">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a:t>
            </a:r>
            <a:endParaRPr lang="en-US" sz="2400" smtClean="0">
              <a:effectLst/>
              <a:latin typeface="Calibri" panose="020F0502020204030204" pitchFamily="34" charset="0"/>
              <a:ea typeface="Calibri" panose="020F0502020204030204" pitchFamily="34" charset="0"/>
              <a:cs typeface="Times New Roman" panose="02020603050405020304" pitchFamily="18" charset="0"/>
            </a:endParaRPr>
          </a:p>
          <a:p>
            <a:r>
              <a:rPr lang="en-US" smtClean="0">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p:txBody>
      </p:sp>
      <p:grpSp>
        <p:nvGrpSpPr>
          <p:cNvPr id="13" name="Group 12"/>
          <p:cNvGrpSpPr/>
          <p:nvPr/>
        </p:nvGrpSpPr>
        <p:grpSpPr>
          <a:xfrm>
            <a:off x="9701132" y="5226467"/>
            <a:ext cx="1521186" cy="1118628"/>
            <a:chOff x="-232711" y="5618947"/>
            <a:chExt cx="1521186" cy="1118628"/>
          </a:xfrm>
        </p:grpSpPr>
        <p:grpSp>
          <p:nvGrpSpPr>
            <p:cNvPr id="14" name="Group 13"/>
            <p:cNvGrpSpPr/>
            <p:nvPr/>
          </p:nvGrpSpPr>
          <p:grpSpPr>
            <a:xfrm flipH="1">
              <a:off x="-232711" y="5618947"/>
              <a:ext cx="1521186" cy="933962"/>
              <a:chOff x="0" y="0"/>
              <a:chExt cx="2238451" cy="1682496"/>
            </a:xfrm>
          </p:grpSpPr>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790042" y="1280160"/>
                <a:ext cx="929030" cy="95098"/>
              </a:xfrm>
              <a:prstGeom prst="rect">
                <a:avLst/>
              </a:prstGeom>
            </p:spPr>
          </p:pic>
          <p:pic>
            <p:nvPicPr>
              <p:cNvPr id="17" name="Picture 16" descr="http://2.bp.blogspot.com/-4NerRwOrO3k/TdqSXQSvnoI/AAAAAAAAAAQ/1IC6r05jUFU/s1600/667016Fregate_Lutine_FRANCE.jpg"/>
              <p:cNvPicPr>
                <a:picLocks noChangeAspect="1"/>
              </p:cNvPicPr>
              <p:nvPr/>
            </p:nvPicPr>
            <p:blipFill>
              <a:blip r:embed="rId4" cstate="print">
                <a:extLst>
                  <a:ext uri="{BEBA8EAE-BF5A-486C-A8C5-ECC9F3942E4B}">
                    <a14:imgProps xmlns:a14="http://schemas.microsoft.com/office/drawing/2010/main">
                      <a14:imgLayer r:embed="rId5">
                        <a14:imgEffect>
                          <a14:backgroundRemoval t="5000" b="84375" l="13750" r="82969"/>
                        </a14:imgEffect>
                      </a14:imgLayer>
                    </a14:imgProps>
                  </a:ext>
                  <a:ext uri="{28A0092B-C50C-407E-A947-70E740481C1C}">
                    <a14:useLocalDpi xmlns:a14="http://schemas.microsoft.com/office/drawing/2010/main" val="0"/>
                  </a:ext>
                </a:extLst>
              </a:blip>
              <a:srcRect/>
              <a:stretch>
                <a:fillRect/>
              </a:stretch>
            </p:blipFill>
            <p:spPr bwMode="auto">
              <a:xfrm>
                <a:off x="0" y="0"/>
                <a:ext cx="2238451" cy="1682496"/>
              </a:xfrm>
              <a:prstGeom prst="rect">
                <a:avLst/>
              </a:prstGeom>
              <a:noFill/>
              <a:ln>
                <a:noFill/>
              </a:ln>
            </p:spPr>
          </p:pic>
        </p:grpSp>
        <p:sp>
          <p:nvSpPr>
            <p:cNvPr id="15" name="TextBox 14"/>
            <p:cNvSpPr txBox="1"/>
            <p:nvPr/>
          </p:nvSpPr>
          <p:spPr>
            <a:xfrm>
              <a:off x="176573" y="6368243"/>
              <a:ext cx="843457" cy="369332"/>
            </a:xfrm>
            <a:prstGeom prst="rect">
              <a:avLst/>
            </a:prstGeom>
            <a:noFill/>
          </p:spPr>
          <p:txBody>
            <a:bodyPr wrap="square" rtlCol="0">
              <a:spAutoFit/>
            </a:bodyPr>
            <a:lstStyle/>
            <a:p>
              <a:pPr defTabSz="457200"/>
              <a:r>
                <a:rPr lang="en-US" i="1">
                  <a:solidFill>
                    <a:srgbClr val="FFFF00"/>
                  </a:solidFill>
                  <a:latin typeface="Times New Roman" panose="02020603050405020304" pitchFamily="18" charset="0"/>
                  <a:cs typeface="Times New Roman" panose="02020603050405020304" pitchFamily="18" charset="0"/>
                  <a:hlinkClick r:id="rId6" action="ppaction://hlinksldjump"/>
                </a:rPr>
                <a:t>Menu</a:t>
              </a:r>
              <a:endParaRPr lang="en-US" i="1">
                <a:solidFill>
                  <a:srgbClr val="FFFF00"/>
                </a:solidFill>
                <a:latin typeface="Times New Roman" panose="02020603050405020304" pitchFamily="18" charset="0"/>
                <a:cs typeface="Times New Roman" panose="02020603050405020304" pitchFamily="18" charset="0"/>
              </a:endParaRPr>
            </a:p>
          </p:txBody>
        </p:sp>
      </p:grpSp>
      <p:pic>
        <p:nvPicPr>
          <p:cNvPr id="11" name="Picture 10"/>
          <p:cNvPicPr>
            <a:picLocks noChangeAspect="1"/>
          </p:cNvPicPr>
          <p:nvPr/>
        </p:nvPicPr>
        <p:blipFill>
          <a:blip r:embed="rId7"/>
          <a:stretch>
            <a:fillRect/>
          </a:stretch>
        </p:blipFill>
        <p:spPr>
          <a:xfrm>
            <a:off x="154113" y="6376000"/>
            <a:ext cx="1975275" cy="371888"/>
          </a:xfrm>
          <a:prstGeom prst="rect">
            <a:avLst/>
          </a:prstGeom>
        </p:spPr>
      </p:pic>
      <p:pic>
        <p:nvPicPr>
          <p:cNvPr id="12" name="Picture 4" descr="Related image"/>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1267522" y="5729109"/>
            <a:ext cx="798582" cy="10719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026617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circle(in)">
                                      <p:cBhvr>
                                        <p:cTn id="7" dur="20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barn(inVertical)">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barn(inVertical)">
                                      <p:cBhvr>
                                        <p:cTn id="17" dur="5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barn(inVertical)">
                                      <p:cBhvr>
                                        <p:cTn id="22" dur="500"/>
                                        <p:tgtEl>
                                          <p:spTgt spid="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animEffect transition="in" filter="barn(inVertical)">
                                      <p:cBhvr>
                                        <p:cTn id="27" dur="500"/>
                                        <p:tgtEl>
                                          <p:spTgt spid="7">
                                            <p:txEl>
                                              <p:pRg st="4" end="4"/>
                                            </p:txEl>
                                          </p:spTgt>
                                        </p:tgtEl>
                                      </p:cBhvr>
                                    </p:animEffect>
                                  </p:childTnLst>
                                </p:cTn>
                              </p:par>
                              <p:par>
                                <p:cTn id="28" presetID="16" presetClass="entr" presetSubtype="21" fill="hold" nodeType="withEffect">
                                  <p:stCondLst>
                                    <p:cond delay="0"/>
                                  </p:stCondLst>
                                  <p:childTnLst>
                                    <p:set>
                                      <p:cBhvr>
                                        <p:cTn id="29" dur="1" fill="hold">
                                          <p:stCondLst>
                                            <p:cond delay="0"/>
                                          </p:stCondLst>
                                        </p:cTn>
                                        <p:tgtEl>
                                          <p:spTgt spid="7">
                                            <p:txEl>
                                              <p:pRg st="5" end="5"/>
                                            </p:txEl>
                                          </p:spTgt>
                                        </p:tgtEl>
                                        <p:attrNameLst>
                                          <p:attrName>style.visibility</p:attrName>
                                        </p:attrNameLst>
                                      </p:cBhvr>
                                      <p:to>
                                        <p:strVal val="visible"/>
                                      </p:to>
                                    </p:set>
                                    <p:animEffect transition="in" filter="barn(inVertical)">
                                      <p:cBhvr>
                                        <p:cTn id="30" dur="500"/>
                                        <p:tgtEl>
                                          <p:spTgt spid="7">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6" presetClass="entr" presetSubtype="21" fill="hold" nodeType="clickEffect">
                                  <p:stCondLst>
                                    <p:cond delay="0"/>
                                  </p:stCondLst>
                                  <p:childTnLst>
                                    <p:set>
                                      <p:cBhvr>
                                        <p:cTn id="34" dur="1" fill="hold">
                                          <p:stCondLst>
                                            <p:cond delay="0"/>
                                          </p:stCondLst>
                                        </p:cTn>
                                        <p:tgtEl>
                                          <p:spTgt spid="7">
                                            <p:txEl>
                                              <p:pRg st="6" end="6"/>
                                            </p:txEl>
                                          </p:spTgt>
                                        </p:tgtEl>
                                        <p:attrNameLst>
                                          <p:attrName>style.visibility</p:attrName>
                                        </p:attrNameLst>
                                      </p:cBhvr>
                                      <p:to>
                                        <p:strVal val="visible"/>
                                      </p:to>
                                    </p:set>
                                    <p:animEffect transition="in" filter="barn(inVertical)">
                                      <p:cBhvr>
                                        <p:cTn id="35" dur="500"/>
                                        <p:tgtEl>
                                          <p:spTgt spid="7">
                                            <p:txEl>
                                              <p:pRg st="6" end="6"/>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6" presetClass="entr" presetSubtype="21" fill="hold" nodeType="clickEffect">
                                  <p:stCondLst>
                                    <p:cond delay="0"/>
                                  </p:stCondLst>
                                  <p:childTnLst>
                                    <p:set>
                                      <p:cBhvr>
                                        <p:cTn id="39" dur="1" fill="hold">
                                          <p:stCondLst>
                                            <p:cond delay="0"/>
                                          </p:stCondLst>
                                        </p:cTn>
                                        <p:tgtEl>
                                          <p:spTgt spid="7">
                                            <p:txEl>
                                              <p:pRg st="7" end="7"/>
                                            </p:txEl>
                                          </p:spTgt>
                                        </p:tgtEl>
                                        <p:attrNameLst>
                                          <p:attrName>style.visibility</p:attrName>
                                        </p:attrNameLst>
                                      </p:cBhvr>
                                      <p:to>
                                        <p:strVal val="visible"/>
                                      </p:to>
                                    </p:set>
                                    <p:animEffect transition="in" filter="barn(inVertical)">
                                      <p:cBhvr>
                                        <p:cTn id="40" dur="500"/>
                                        <p:tgtEl>
                                          <p:spTgt spid="7">
                                            <p:txEl>
                                              <p:pRg st="7" end="7"/>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7">
                                            <p:txEl>
                                              <p:pRg st="9" end="9"/>
                                            </p:txEl>
                                          </p:spTgt>
                                        </p:tgtEl>
                                        <p:attrNameLst>
                                          <p:attrName>style.visibility</p:attrName>
                                        </p:attrNameLst>
                                      </p:cBhvr>
                                      <p:to>
                                        <p:strVal val="visible"/>
                                      </p:to>
                                    </p:set>
                                    <p:anim calcmode="lin" valueType="num">
                                      <p:cBhvr additive="base">
                                        <p:cTn id="45" dur="500" fill="hold"/>
                                        <p:tgtEl>
                                          <p:spTgt spid="7">
                                            <p:txEl>
                                              <p:pRg st="9" end="9"/>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7">
                                            <p:txEl>
                                              <p:pRg st="9" end="9"/>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7">
                                            <p:txEl>
                                              <p:pRg st="10" end="10"/>
                                            </p:txEl>
                                          </p:spTgt>
                                        </p:tgtEl>
                                        <p:attrNameLst>
                                          <p:attrName>style.visibility</p:attrName>
                                        </p:attrNameLst>
                                      </p:cBhvr>
                                      <p:to>
                                        <p:strVal val="visible"/>
                                      </p:to>
                                    </p:set>
                                    <p:anim calcmode="lin" valueType="num">
                                      <p:cBhvr additive="base">
                                        <p:cTn id="49" dur="500" fill="hold"/>
                                        <p:tgtEl>
                                          <p:spTgt spid="7">
                                            <p:txEl>
                                              <p:pRg st="10" end="10"/>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7">
                                            <p:txEl>
                                              <p:pRg st="10" end="10"/>
                                            </p:txEl>
                                          </p:spTgt>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7">
                                            <p:txEl>
                                              <p:pRg st="19" end="19"/>
                                            </p:txEl>
                                          </p:spTgt>
                                        </p:tgtEl>
                                        <p:attrNameLst>
                                          <p:attrName>style.visibility</p:attrName>
                                        </p:attrNameLst>
                                      </p:cBhvr>
                                      <p:to>
                                        <p:strVal val="visible"/>
                                      </p:to>
                                    </p:set>
                                    <p:anim calcmode="lin" valueType="num">
                                      <p:cBhvr additive="base">
                                        <p:cTn id="53" dur="500" fill="hold"/>
                                        <p:tgtEl>
                                          <p:spTgt spid="7">
                                            <p:txEl>
                                              <p:pRg st="19" end="19"/>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7">
                                            <p:txEl>
                                              <p:pRg st="19" end="19"/>
                                            </p:txEl>
                                          </p:spTgt>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42" presetClass="entr" presetSubtype="0" fill="hold" nodeType="clickEffect">
                                  <p:stCondLst>
                                    <p:cond delay="0"/>
                                  </p:stCondLst>
                                  <p:childTnLst>
                                    <p:set>
                                      <p:cBhvr>
                                        <p:cTn id="58" dur="1" fill="hold">
                                          <p:stCondLst>
                                            <p:cond delay="0"/>
                                          </p:stCondLst>
                                        </p:cTn>
                                        <p:tgtEl>
                                          <p:spTgt spid="7">
                                            <p:txEl>
                                              <p:pRg st="11" end="11"/>
                                            </p:txEl>
                                          </p:spTgt>
                                        </p:tgtEl>
                                        <p:attrNameLst>
                                          <p:attrName>style.visibility</p:attrName>
                                        </p:attrNameLst>
                                      </p:cBhvr>
                                      <p:to>
                                        <p:strVal val="visible"/>
                                      </p:to>
                                    </p:set>
                                    <p:animEffect transition="in" filter="fade">
                                      <p:cBhvr>
                                        <p:cTn id="59" dur="1000"/>
                                        <p:tgtEl>
                                          <p:spTgt spid="7">
                                            <p:txEl>
                                              <p:pRg st="11" end="11"/>
                                            </p:txEl>
                                          </p:spTgt>
                                        </p:tgtEl>
                                      </p:cBhvr>
                                    </p:animEffect>
                                    <p:anim calcmode="lin" valueType="num">
                                      <p:cBhvr>
                                        <p:cTn id="60" dur="1000" fill="hold"/>
                                        <p:tgtEl>
                                          <p:spTgt spid="7">
                                            <p:txEl>
                                              <p:pRg st="11" end="11"/>
                                            </p:txEl>
                                          </p:spTgt>
                                        </p:tgtEl>
                                        <p:attrNameLst>
                                          <p:attrName>ppt_x</p:attrName>
                                        </p:attrNameLst>
                                      </p:cBhvr>
                                      <p:tavLst>
                                        <p:tav tm="0">
                                          <p:val>
                                            <p:strVal val="#ppt_x"/>
                                          </p:val>
                                        </p:tav>
                                        <p:tav tm="100000">
                                          <p:val>
                                            <p:strVal val="#ppt_x"/>
                                          </p:val>
                                        </p:tav>
                                      </p:tavLst>
                                    </p:anim>
                                    <p:anim calcmode="lin" valueType="num">
                                      <p:cBhvr>
                                        <p:cTn id="61" dur="1000" fill="hold"/>
                                        <p:tgtEl>
                                          <p:spTgt spid="7">
                                            <p:txEl>
                                              <p:pRg st="11" end="11"/>
                                            </p:txEl>
                                          </p:spTgt>
                                        </p:tgtEl>
                                        <p:attrNameLst>
                                          <p:attrName>ppt_y</p:attrName>
                                        </p:attrNameLst>
                                      </p:cBhvr>
                                      <p:tavLst>
                                        <p:tav tm="0">
                                          <p:val>
                                            <p:strVal val="#ppt_y+.1"/>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42" presetClass="entr" presetSubtype="0" fill="hold" nodeType="clickEffect">
                                  <p:stCondLst>
                                    <p:cond delay="0"/>
                                  </p:stCondLst>
                                  <p:childTnLst>
                                    <p:set>
                                      <p:cBhvr>
                                        <p:cTn id="65" dur="1" fill="hold">
                                          <p:stCondLst>
                                            <p:cond delay="0"/>
                                          </p:stCondLst>
                                        </p:cTn>
                                        <p:tgtEl>
                                          <p:spTgt spid="7">
                                            <p:txEl>
                                              <p:pRg st="12" end="12"/>
                                            </p:txEl>
                                          </p:spTgt>
                                        </p:tgtEl>
                                        <p:attrNameLst>
                                          <p:attrName>style.visibility</p:attrName>
                                        </p:attrNameLst>
                                      </p:cBhvr>
                                      <p:to>
                                        <p:strVal val="visible"/>
                                      </p:to>
                                    </p:set>
                                    <p:animEffect transition="in" filter="fade">
                                      <p:cBhvr>
                                        <p:cTn id="66" dur="1000"/>
                                        <p:tgtEl>
                                          <p:spTgt spid="7">
                                            <p:txEl>
                                              <p:pRg st="12" end="12"/>
                                            </p:txEl>
                                          </p:spTgt>
                                        </p:tgtEl>
                                      </p:cBhvr>
                                    </p:animEffect>
                                    <p:anim calcmode="lin" valueType="num">
                                      <p:cBhvr>
                                        <p:cTn id="67" dur="1000" fill="hold"/>
                                        <p:tgtEl>
                                          <p:spTgt spid="7">
                                            <p:txEl>
                                              <p:pRg st="12" end="12"/>
                                            </p:txEl>
                                          </p:spTgt>
                                        </p:tgtEl>
                                        <p:attrNameLst>
                                          <p:attrName>ppt_x</p:attrName>
                                        </p:attrNameLst>
                                      </p:cBhvr>
                                      <p:tavLst>
                                        <p:tav tm="0">
                                          <p:val>
                                            <p:strVal val="#ppt_x"/>
                                          </p:val>
                                        </p:tav>
                                        <p:tav tm="100000">
                                          <p:val>
                                            <p:strVal val="#ppt_x"/>
                                          </p:val>
                                        </p:tav>
                                      </p:tavLst>
                                    </p:anim>
                                    <p:anim calcmode="lin" valueType="num">
                                      <p:cBhvr>
                                        <p:cTn id="68" dur="1000" fill="hold"/>
                                        <p:tgtEl>
                                          <p:spTgt spid="7">
                                            <p:txEl>
                                              <p:pRg st="12" end="12"/>
                                            </p:txEl>
                                          </p:spTgt>
                                        </p:tgtEl>
                                        <p:attrNameLst>
                                          <p:attrName>ppt_y</p:attrName>
                                        </p:attrNameLst>
                                      </p:cBhvr>
                                      <p:tavLst>
                                        <p:tav tm="0">
                                          <p:val>
                                            <p:strVal val="#ppt_y+.1"/>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42" presetClass="entr" presetSubtype="0" fill="hold" nodeType="clickEffect">
                                  <p:stCondLst>
                                    <p:cond delay="0"/>
                                  </p:stCondLst>
                                  <p:childTnLst>
                                    <p:set>
                                      <p:cBhvr>
                                        <p:cTn id="72" dur="1" fill="hold">
                                          <p:stCondLst>
                                            <p:cond delay="0"/>
                                          </p:stCondLst>
                                        </p:cTn>
                                        <p:tgtEl>
                                          <p:spTgt spid="7">
                                            <p:txEl>
                                              <p:pRg st="13" end="13"/>
                                            </p:txEl>
                                          </p:spTgt>
                                        </p:tgtEl>
                                        <p:attrNameLst>
                                          <p:attrName>style.visibility</p:attrName>
                                        </p:attrNameLst>
                                      </p:cBhvr>
                                      <p:to>
                                        <p:strVal val="visible"/>
                                      </p:to>
                                    </p:set>
                                    <p:animEffect transition="in" filter="fade">
                                      <p:cBhvr>
                                        <p:cTn id="73" dur="1000"/>
                                        <p:tgtEl>
                                          <p:spTgt spid="7">
                                            <p:txEl>
                                              <p:pRg st="13" end="13"/>
                                            </p:txEl>
                                          </p:spTgt>
                                        </p:tgtEl>
                                      </p:cBhvr>
                                    </p:animEffect>
                                    <p:anim calcmode="lin" valueType="num">
                                      <p:cBhvr>
                                        <p:cTn id="74" dur="1000" fill="hold"/>
                                        <p:tgtEl>
                                          <p:spTgt spid="7">
                                            <p:txEl>
                                              <p:pRg st="13" end="13"/>
                                            </p:txEl>
                                          </p:spTgt>
                                        </p:tgtEl>
                                        <p:attrNameLst>
                                          <p:attrName>ppt_x</p:attrName>
                                        </p:attrNameLst>
                                      </p:cBhvr>
                                      <p:tavLst>
                                        <p:tav tm="0">
                                          <p:val>
                                            <p:strVal val="#ppt_x"/>
                                          </p:val>
                                        </p:tav>
                                        <p:tav tm="100000">
                                          <p:val>
                                            <p:strVal val="#ppt_x"/>
                                          </p:val>
                                        </p:tav>
                                      </p:tavLst>
                                    </p:anim>
                                    <p:anim calcmode="lin" valueType="num">
                                      <p:cBhvr>
                                        <p:cTn id="75" dur="1000" fill="hold"/>
                                        <p:tgtEl>
                                          <p:spTgt spid="7">
                                            <p:txEl>
                                              <p:pRg st="13" end="13"/>
                                            </p:txEl>
                                          </p:spTgt>
                                        </p:tgtEl>
                                        <p:attrNameLst>
                                          <p:attrName>ppt_y</p:attrName>
                                        </p:attrNameLst>
                                      </p:cBhvr>
                                      <p:tavLst>
                                        <p:tav tm="0">
                                          <p:val>
                                            <p:strVal val="#ppt_y+.1"/>
                                          </p:val>
                                        </p:tav>
                                        <p:tav tm="100000">
                                          <p:val>
                                            <p:strVal val="#ppt_y"/>
                                          </p:val>
                                        </p:tav>
                                      </p:tavLst>
                                    </p:anim>
                                  </p:childTnLst>
                                </p:cTn>
                              </p:par>
                            </p:childTnLst>
                          </p:cTn>
                        </p:par>
                      </p:childTnLst>
                    </p:cTn>
                  </p:par>
                  <p:par>
                    <p:cTn id="76" fill="hold">
                      <p:stCondLst>
                        <p:cond delay="indefinite"/>
                      </p:stCondLst>
                      <p:childTnLst>
                        <p:par>
                          <p:cTn id="77" fill="hold">
                            <p:stCondLst>
                              <p:cond delay="0"/>
                            </p:stCondLst>
                            <p:childTnLst>
                              <p:par>
                                <p:cTn id="78" presetID="42" presetClass="entr" presetSubtype="0" fill="hold" nodeType="clickEffect">
                                  <p:stCondLst>
                                    <p:cond delay="0"/>
                                  </p:stCondLst>
                                  <p:childTnLst>
                                    <p:set>
                                      <p:cBhvr>
                                        <p:cTn id="79" dur="1" fill="hold">
                                          <p:stCondLst>
                                            <p:cond delay="0"/>
                                          </p:stCondLst>
                                        </p:cTn>
                                        <p:tgtEl>
                                          <p:spTgt spid="7">
                                            <p:txEl>
                                              <p:pRg st="14" end="14"/>
                                            </p:txEl>
                                          </p:spTgt>
                                        </p:tgtEl>
                                        <p:attrNameLst>
                                          <p:attrName>style.visibility</p:attrName>
                                        </p:attrNameLst>
                                      </p:cBhvr>
                                      <p:to>
                                        <p:strVal val="visible"/>
                                      </p:to>
                                    </p:set>
                                    <p:animEffect transition="in" filter="fade">
                                      <p:cBhvr>
                                        <p:cTn id="80" dur="1000"/>
                                        <p:tgtEl>
                                          <p:spTgt spid="7">
                                            <p:txEl>
                                              <p:pRg st="14" end="14"/>
                                            </p:txEl>
                                          </p:spTgt>
                                        </p:tgtEl>
                                      </p:cBhvr>
                                    </p:animEffect>
                                    <p:anim calcmode="lin" valueType="num">
                                      <p:cBhvr>
                                        <p:cTn id="81" dur="1000" fill="hold"/>
                                        <p:tgtEl>
                                          <p:spTgt spid="7">
                                            <p:txEl>
                                              <p:pRg st="14" end="14"/>
                                            </p:txEl>
                                          </p:spTgt>
                                        </p:tgtEl>
                                        <p:attrNameLst>
                                          <p:attrName>ppt_x</p:attrName>
                                        </p:attrNameLst>
                                      </p:cBhvr>
                                      <p:tavLst>
                                        <p:tav tm="0">
                                          <p:val>
                                            <p:strVal val="#ppt_x"/>
                                          </p:val>
                                        </p:tav>
                                        <p:tav tm="100000">
                                          <p:val>
                                            <p:strVal val="#ppt_x"/>
                                          </p:val>
                                        </p:tav>
                                      </p:tavLst>
                                    </p:anim>
                                    <p:anim calcmode="lin" valueType="num">
                                      <p:cBhvr>
                                        <p:cTn id="82" dur="1000" fill="hold"/>
                                        <p:tgtEl>
                                          <p:spTgt spid="7">
                                            <p:txEl>
                                              <p:pRg st="14" end="14"/>
                                            </p:txEl>
                                          </p:spTgt>
                                        </p:tgtEl>
                                        <p:attrNameLst>
                                          <p:attrName>ppt_y</p:attrName>
                                        </p:attrNameLst>
                                      </p:cBhvr>
                                      <p:tavLst>
                                        <p:tav tm="0">
                                          <p:val>
                                            <p:strVal val="#ppt_y+.1"/>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42" presetClass="entr" presetSubtype="0" fill="hold" nodeType="clickEffect">
                                  <p:stCondLst>
                                    <p:cond delay="0"/>
                                  </p:stCondLst>
                                  <p:childTnLst>
                                    <p:set>
                                      <p:cBhvr>
                                        <p:cTn id="86" dur="1" fill="hold">
                                          <p:stCondLst>
                                            <p:cond delay="0"/>
                                          </p:stCondLst>
                                        </p:cTn>
                                        <p:tgtEl>
                                          <p:spTgt spid="7">
                                            <p:txEl>
                                              <p:pRg st="15" end="15"/>
                                            </p:txEl>
                                          </p:spTgt>
                                        </p:tgtEl>
                                        <p:attrNameLst>
                                          <p:attrName>style.visibility</p:attrName>
                                        </p:attrNameLst>
                                      </p:cBhvr>
                                      <p:to>
                                        <p:strVal val="visible"/>
                                      </p:to>
                                    </p:set>
                                    <p:animEffect transition="in" filter="fade">
                                      <p:cBhvr>
                                        <p:cTn id="87" dur="1000"/>
                                        <p:tgtEl>
                                          <p:spTgt spid="7">
                                            <p:txEl>
                                              <p:pRg st="15" end="15"/>
                                            </p:txEl>
                                          </p:spTgt>
                                        </p:tgtEl>
                                      </p:cBhvr>
                                    </p:animEffect>
                                    <p:anim calcmode="lin" valueType="num">
                                      <p:cBhvr>
                                        <p:cTn id="88" dur="1000" fill="hold"/>
                                        <p:tgtEl>
                                          <p:spTgt spid="7">
                                            <p:txEl>
                                              <p:pRg st="15" end="15"/>
                                            </p:txEl>
                                          </p:spTgt>
                                        </p:tgtEl>
                                        <p:attrNameLst>
                                          <p:attrName>ppt_x</p:attrName>
                                        </p:attrNameLst>
                                      </p:cBhvr>
                                      <p:tavLst>
                                        <p:tav tm="0">
                                          <p:val>
                                            <p:strVal val="#ppt_x"/>
                                          </p:val>
                                        </p:tav>
                                        <p:tav tm="100000">
                                          <p:val>
                                            <p:strVal val="#ppt_x"/>
                                          </p:val>
                                        </p:tav>
                                      </p:tavLst>
                                    </p:anim>
                                    <p:anim calcmode="lin" valueType="num">
                                      <p:cBhvr>
                                        <p:cTn id="89" dur="1000" fill="hold"/>
                                        <p:tgtEl>
                                          <p:spTgt spid="7">
                                            <p:txEl>
                                              <p:pRg st="15" end="15"/>
                                            </p:txEl>
                                          </p:spTgt>
                                        </p:tgtEl>
                                        <p:attrNameLst>
                                          <p:attrName>ppt_y</p:attrName>
                                        </p:attrNameLst>
                                      </p:cBhvr>
                                      <p:tavLst>
                                        <p:tav tm="0">
                                          <p:val>
                                            <p:strVal val="#ppt_y+.1"/>
                                          </p:val>
                                        </p:tav>
                                        <p:tav tm="100000">
                                          <p:val>
                                            <p:strVal val="#ppt_y"/>
                                          </p:val>
                                        </p:tav>
                                      </p:tavLst>
                                    </p:anim>
                                  </p:childTnLst>
                                </p:cTn>
                              </p:par>
                              <p:par>
                                <p:cTn id="90" presetID="42" presetClass="entr" presetSubtype="0" fill="hold" nodeType="withEffect">
                                  <p:stCondLst>
                                    <p:cond delay="0"/>
                                  </p:stCondLst>
                                  <p:childTnLst>
                                    <p:set>
                                      <p:cBhvr>
                                        <p:cTn id="91" dur="1" fill="hold">
                                          <p:stCondLst>
                                            <p:cond delay="0"/>
                                          </p:stCondLst>
                                        </p:cTn>
                                        <p:tgtEl>
                                          <p:spTgt spid="7">
                                            <p:txEl>
                                              <p:pRg st="16" end="16"/>
                                            </p:txEl>
                                          </p:spTgt>
                                        </p:tgtEl>
                                        <p:attrNameLst>
                                          <p:attrName>style.visibility</p:attrName>
                                        </p:attrNameLst>
                                      </p:cBhvr>
                                      <p:to>
                                        <p:strVal val="visible"/>
                                      </p:to>
                                    </p:set>
                                    <p:animEffect transition="in" filter="fade">
                                      <p:cBhvr>
                                        <p:cTn id="92" dur="1000"/>
                                        <p:tgtEl>
                                          <p:spTgt spid="7">
                                            <p:txEl>
                                              <p:pRg st="16" end="16"/>
                                            </p:txEl>
                                          </p:spTgt>
                                        </p:tgtEl>
                                      </p:cBhvr>
                                    </p:animEffect>
                                    <p:anim calcmode="lin" valueType="num">
                                      <p:cBhvr>
                                        <p:cTn id="93" dur="1000" fill="hold"/>
                                        <p:tgtEl>
                                          <p:spTgt spid="7">
                                            <p:txEl>
                                              <p:pRg st="16" end="16"/>
                                            </p:txEl>
                                          </p:spTgt>
                                        </p:tgtEl>
                                        <p:attrNameLst>
                                          <p:attrName>ppt_x</p:attrName>
                                        </p:attrNameLst>
                                      </p:cBhvr>
                                      <p:tavLst>
                                        <p:tav tm="0">
                                          <p:val>
                                            <p:strVal val="#ppt_x"/>
                                          </p:val>
                                        </p:tav>
                                        <p:tav tm="100000">
                                          <p:val>
                                            <p:strVal val="#ppt_x"/>
                                          </p:val>
                                        </p:tav>
                                      </p:tavLst>
                                    </p:anim>
                                    <p:anim calcmode="lin" valueType="num">
                                      <p:cBhvr>
                                        <p:cTn id="94" dur="1000" fill="hold"/>
                                        <p:tgtEl>
                                          <p:spTgt spid="7">
                                            <p:txEl>
                                              <p:pRg st="16" end="16"/>
                                            </p:txEl>
                                          </p:spTgt>
                                        </p:tgtEl>
                                        <p:attrNameLst>
                                          <p:attrName>ppt_y</p:attrName>
                                        </p:attrNameLst>
                                      </p:cBhvr>
                                      <p:tavLst>
                                        <p:tav tm="0">
                                          <p:val>
                                            <p:strVal val="#ppt_y+.1"/>
                                          </p:val>
                                        </p:tav>
                                        <p:tav tm="100000">
                                          <p:val>
                                            <p:strVal val="#ppt_y"/>
                                          </p:val>
                                        </p:tav>
                                      </p:tavLst>
                                    </p:anim>
                                  </p:childTnLst>
                                </p:cTn>
                              </p:par>
                            </p:childTnLst>
                          </p:cTn>
                        </p:par>
                      </p:childTnLst>
                    </p:cTn>
                  </p:par>
                  <p:par>
                    <p:cTn id="95" fill="hold">
                      <p:stCondLst>
                        <p:cond delay="indefinite"/>
                      </p:stCondLst>
                      <p:childTnLst>
                        <p:par>
                          <p:cTn id="96" fill="hold">
                            <p:stCondLst>
                              <p:cond delay="0"/>
                            </p:stCondLst>
                            <p:childTnLst>
                              <p:par>
                                <p:cTn id="97" presetID="16" presetClass="entr" presetSubtype="21" fill="hold" nodeType="clickEffect">
                                  <p:stCondLst>
                                    <p:cond delay="0"/>
                                  </p:stCondLst>
                                  <p:childTnLst>
                                    <p:set>
                                      <p:cBhvr>
                                        <p:cTn id="98" dur="1" fill="hold">
                                          <p:stCondLst>
                                            <p:cond delay="0"/>
                                          </p:stCondLst>
                                        </p:cTn>
                                        <p:tgtEl>
                                          <p:spTgt spid="7">
                                            <p:txEl>
                                              <p:pRg st="17" end="17"/>
                                            </p:txEl>
                                          </p:spTgt>
                                        </p:tgtEl>
                                        <p:attrNameLst>
                                          <p:attrName>style.visibility</p:attrName>
                                        </p:attrNameLst>
                                      </p:cBhvr>
                                      <p:to>
                                        <p:strVal val="visible"/>
                                      </p:to>
                                    </p:set>
                                    <p:animEffect transition="in" filter="barn(inVertical)">
                                      <p:cBhvr>
                                        <p:cTn id="99" dur="500"/>
                                        <p:tgtEl>
                                          <p:spTgt spid="7">
                                            <p:txEl>
                                              <p:pRg st="17" end="17"/>
                                            </p:txEl>
                                          </p:spTgt>
                                        </p:tgtEl>
                                      </p:cBhvr>
                                    </p:animEffect>
                                  </p:childTnLst>
                                </p:cTn>
                              </p:par>
                            </p:childTnLst>
                          </p:cTn>
                        </p:par>
                      </p:childTnLst>
                    </p:cTn>
                  </p:par>
                  <p:par>
                    <p:cTn id="100" fill="hold">
                      <p:stCondLst>
                        <p:cond delay="indefinite"/>
                      </p:stCondLst>
                      <p:childTnLst>
                        <p:par>
                          <p:cTn id="101" fill="hold">
                            <p:stCondLst>
                              <p:cond delay="0"/>
                            </p:stCondLst>
                            <p:childTnLst>
                              <p:par>
                                <p:cTn id="102" presetID="16" presetClass="entr" presetSubtype="21" fill="hold" nodeType="clickEffect">
                                  <p:stCondLst>
                                    <p:cond delay="0"/>
                                  </p:stCondLst>
                                  <p:childTnLst>
                                    <p:set>
                                      <p:cBhvr>
                                        <p:cTn id="103" dur="1" fill="hold">
                                          <p:stCondLst>
                                            <p:cond delay="0"/>
                                          </p:stCondLst>
                                        </p:cTn>
                                        <p:tgtEl>
                                          <p:spTgt spid="7">
                                            <p:txEl>
                                              <p:pRg st="18" end="18"/>
                                            </p:txEl>
                                          </p:spTgt>
                                        </p:tgtEl>
                                        <p:attrNameLst>
                                          <p:attrName>style.visibility</p:attrName>
                                        </p:attrNameLst>
                                      </p:cBhvr>
                                      <p:to>
                                        <p:strVal val="visible"/>
                                      </p:to>
                                    </p:set>
                                    <p:animEffect transition="in" filter="barn(inVertical)">
                                      <p:cBhvr>
                                        <p:cTn id="104" dur="500"/>
                                        <p:tgtEl>
                                          <p:spTgt spid="7">
                                            <p:txEl>
                                              <p:pRg st="18" end="18"/>
                                            </p:txEl>
                                          </p:spTgt>
                                        </p:tgtEl>
                                      </p:cBhvr>
                                    </p:animEffect>
                                  </p:childTnLst>
                                </p:cTn>
                              </p:par>
                            </p:childTnLst>
                          </p:cTn>
                        </p:par>
                      </p:childTnLst>
                    </p:cTn>
                  </p:par>
                  <p:par>
                    <p:cTn id="105" fill="hold">
                      <p:stCondLst>
                        <p:cond delay="indefinite"/>
                      </p:stCondLst>
                      <p:childTnLst>
                        <p:par>
                          <p:cTn id="106" fill="hold">
                            <p:stCondLst>
                              <p:cond delay="0"/>
                            </p:stCondLst>
                            <p:childTnLst>
                              <p:par>
                                <p:cTn id="107" presetID="6" presetClass="entr" presetSubtype="16" fill="hold" nodeType="clickEffect">
                                  <p:stCondLst>
                                    <p:cond delay="0"/>
                                  </p:stCondLst>
                                  <p:childTnLst>
                                    <p:set>
                                      <p:cBhvr>
                                        <p:cTn id="108" dur="1" fill="hold">
                                          <p:stCondLst>
                                            <p:cond delay="0"/>
                                          </p:stCondLst>
                                        </p:cTn>
                                        <p:tgtEl>
                                          <p:spTgt spid="13"/>
                                        </p:tgtEl>
                                        <p:attrNameLst>
                                          <p:attrName>style.visibility</p:attrName>
                                        </p:attrNameLst>
                                      </p:cBhvr>
                                      <p:to>
                                        <p:strVal val="visible"/>
                                      </p:to>
                                    </p:set>
                                    <p:animEffect transition="in" filter="circle(in)">
                                      <p:cBhvr>
                                        <p:cTn id="109" dur="2000"/>
                                        <p:tgtEl>
                                          <p:spTgt spid="13"/>
                                        </p:tgtEl>
                                      </p:cBhvr>
                                    </p:animEffect>
                                  </p:childTnLst>
                                </p:cTn>
                              </p:par>
                            </p:childTnLst>
                          </p:cTn>
                        </p:par>
                      </p:childTnLst>
                    </p:cTn>
                  </p:par>
                  <p:par>
                    <p:cTn id="110" fill="hold">
                      <p:stCondLst>
                        <p:cond delay="indefinite"/>
                      </p:stCondLst>
                      <p:childTnLst>
                        <p:par>
                          <p:cTn id="111" fill="hold">
                            <p:stCondLst>
                              <p:cond delay="0"/>
                            </p:stCondLst>
                            <p:childTnLst>
                              <p:par>
                                <p:cTn id="112" presetID="53" presetClass="entr" presetSubtype="16" fill="hold" nodeType="clickEffect">
                                  <p:stCondLst>
                                    <p:cond delay="0"/>
                                  </p:stCondLst>
                                  <p:childTnLst>
                                    <p:set>
                                      <p:cBhvr>
                                        <p:cTn id="113" dur="1" fill="hold">
                                          <p:stCondLst>
                                            <p:cond delay="0"/>
                                          </p:stCondLst>
                                        </p:cTn>
                                        <p:tgtEl>
                                          <p:spTgt spid="12"/>
                                        </p:tgtEl>
                                        <p:attrNameLst>
                                          <p:attrName>style.visibility</p:attrName>
                                        </p:attrNameLst>
                                      </p:cBhvr>
                                      <p:to>
                                        <p:strVal val="visible"/>
                                      </p:to>
                                    </p:set>
                                    <p:anim calcmode="lin" valueType="num">
                                      <p:cBhvr>
                                        <p:cTn id="114" dur="500" fill="hold"/>
                                        <p:tgtEl>
                                          <p:spTgt spid="12"/>
                                        </p:tgtEl>
                                        <p:attrNameLst>
                                          <p:attrName>ppt_w</p:attrName>
                                        </p:attrNameLst>
                                      </p:cBhvr>
                                      <p:tavLst>
                                        <p:tav tm="0">
                                          <p:val>
                                            <p:fltVal val="0"/>
                                          </p:val>
                                        </p:tav>
                                        <p:tav tm="100000">
                                          <p:val>
                                            <p:strVal val="#ppt_w"/>
                                          </p:val>
                                        </p:tav>
                                      </p:tavLst>
                                    </p:anim>
                                    <p:anim calcmode="lin" valueType="num">
                                      <p:cBhvr>
                                        <p:cTn id="115" dur="500" fill="hold"/>
                                        <p:tgtEl>
                                          <p:spTgt spid="12"/>
                                        </p:tgtEl>
                                        <p:attrNameLst>
                                          <p:attrName>ppt_h</p:attrName>
                                        </p:attrNameLst>
                                      </p:cBhvr>
                                      <p:tavLst>
                                        <p:tav tm="0">
                                          <p:val>
                                            <p:fltVal val="0"/>
                                          </p:val>
                                        </p:tav>
                                        <p:tav tm="100000">
                                          <p:val>
                                            <p:strVal val="#ppt_h"/>
                                          </p:val>
                                        </p:tav>
                                      </p:tavLst>
                                    </p:anim>
                                    <p:animEffect transition="in" filter="fade">
                                      <p:cBhvr>
                                        <p:cTn id="116"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accent4">
                <a:lumMod val="20000"/>
                <a:lumOff val="80000"/>
              </a:schemeClr>
            </a:gs>
            <a:gs pos="100000">
              <a:schemeClr val="accent4">
                <a:lumMod val="60000"/>
                <a:lumOff val="40000"/>
              </a:schemeClr>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13776" y="608700"/>
            <a:ext cx="2481178" cy="646079"/>
          </a:xfrm>
        </p:spPr>
        <p:txBody>
          <a:bodyPr>
            <a:normAutofit/>
          </a:bodyPr>
          <a:lstStyle/>
          <a:p>
            <a:r>
              <a:rPr lang="en-US" sz="2400" b="1">
                <a:effectLst>
                  <a:outerShdw blurRad="50800" dist="38100" algn="l">
                    <a:srgbClr val="000000">
                      <a:alpha val="40000"/>
                    </a:srgbClr>
                  </a:outerShdw>
                  <a:reflection blurRad="6350" stA="55000" endA="300" endPos="45500" dir="5400000" sy="-100000" algn="bl"/>
                </a:effectLst>
                <a:latin typeface="Arial" panose="020B0604020202020204" pitchFamily="34" charset="0"/>
                <a:cs typeface="Arial" panose="020B0604020202020204" pitchFamily="34" charset="0"/>
              </a:rPr>
              <a:t>Định lý </a:t>
            </a:r>
            <a:r>
              <a:rPr lang="en-US" sz="2400" b="1" smtClean="0">
                <a:effectLst>
                  <a:outerShdw blurRad="50800" dist="38100" algn="l">
                    <a:srgbClr val="000000">
                      <a:alpha val="40000"/>
                    </a:srgbClr>
                  </a:outerShdw>
                  <a:reflection blurRad="6350" stA="55000" endA="300" endPos="45500" dir="5400000" sy="-100000" algn="bl"/>
                </a:effectLst>
                <a:latin typeface="Arial" panose="020B0604020202020204" pitchFamily="34" charset="0"/>
                <a:cs typeface="Arial" panose="020B0604020202020204" pitchFamily="34" charset="0"/>
              </a:rPr>
              <a:t>Pick</a:t>
            </a:r>
            <a:endParaRPr lang="en-US"/>
          </a:p>
        </p:txBody>
      </p:sp>
      <p:sp>
        <p:nvSpPr>
          <p:cNvPr id="4" name="Slide Number Placeholder 3"/>
          <p:cNvSpPr>
            <a:spLocks noGrp="1"/>
          </p:cNvSpPr>
          <p:nvPr>
            <p:ph type="sldNum" sz="quarter" idx="12"/>
          </p:nvPr>
        </p:nvSpPr>
        <p:spPr/>
        <p:txBody>
          <a:bodyPr/>
          <a:lstStyle/>
          <a:p>
            <a:fld id="{5A56C70A-47E8-4D43-BC53-9F5DFA8CEAC7}" type="slidenum">
              <a:rPr lang="en-US" smtClean="0"/>
              <a:t>9</a:t>
            </a:fld>
            <a:endParaRPr lang="en-US"/>
          </a:p>
        </p:txBody>
      </p:sp>
      <p:sp>
        <p:nvSpPr>
          <p:cNvPr id="5" name="Rectangle 4"/>
          <p:cNvSpPr/>
          <p:nvPr/>
        </p:nvSpPr>
        <p:spPr>
          <a:xfrm>
            <a:off x="913776" y="2360399"/>
            <a:ext cx="4036612" cy="421654"/>
          </a:xfrm>
          <a:prstGeom prst="rect">
            <a:avLst/>
          </a:prstGeom>
        </p:spPr>
        <p:txBody>
          <a:bodyPr wrap="square">
            <a:spAutoFit/>
          </a:bodyPr>
          <a:lstStyle/>
          <a:p>
            <a:pPr algn="just">
              <a:lnSpc>
                <a:spcPct val="107000"/>
              </a:lnSpc>
              <a:spcAft>
                <a:spcPts val="800"/>
              </a:spcAft>
            </a:pPr>
            <a:r>
              <a:rPr lang="en-US" sz="2000" smtClean="0">
                <a:effectLst/>
                <a:latin typeface="Times New Roman" panose="02020603050405020304" pitchFamily="18" charset="0"/>
                <a:ea typeface="Calibri" panose="020F0502020204030204" pitchFamily="34" charset="0"/>
                <a:cs typeface="Times New Roman" panose="02020603050405020304" pitchFamily="18" charset="0"/>
              </a:rPr>
              <a:t>Các tọa độ các đỉnh đa giác: nguyên.</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Rectangle 5"/>
          <p:cNvSpPr/>
          <p:nvPr/>
        </p:nvSpPr>
        <p:spPr>
          <a:xfrm>
            <a:off x="913776" y="1538635"/>
            <a:ext cx="2795958" cy="400110"/>
          </a:xfrm>
          <a:prstGeom prst="rect">
            <a:avLst/>
          </a:prstGeom>
        </p:spPr>
        <p:txBody>
          <a:bodyPr wrap="none">
            <a:spAutoFit/>
          </a:bodyPr>
          <a:lstStyle/>
          <a:p>
            <a:r>
              <a:rPr lang="en-US" sz="2000">
                <a:latin typeface="Times New Roman" panose="02020603050405020304" pitchFamily="18" charset="0"/>
                <a:ea typeface="Calibri" panose="020F0502020204030204" pitchFamily="34" charset="0"/>
                <a:cs typeface="Times New Roman" panose="02020603050405020304" pitchFamily="18" charset="0"/>
              </a:rPr>
              <a:t>Đ</a:t>
            </a:r>
            <a:r>
              <a:rPr lang="en-US" sz="2000" smtClean="0">
                <a:effectLst/>
                <a:latin typeface="Times New Roman" panose="02020603050405020304" pitchFamily="18" charset="0"/>
                <a:ea typeface="Calibri" panose="020F0502020204030204" pitchFamily="34" charset="0"/>
                <a:cs typeface="Times New Roman" panose="02020603050405020304" pitchFamily="18" charset="0"/>
              </a:rPr>
              <a:t>a giác diện tích khác 0, </a:t>
            </a:r>
            <a:endParaRPr lang="en-US" sz="2000"/>
          </a:p>
        </p:txBody>
      </p:sp>
      <p:sp>
        <p:nvSpPr>
          <p:cNvPr id="7" name="Rectangle 6"/>
          <p:cNvSpPr/>
          <p:nvPr/>
        </p:nvSpPr>
        <p:spPr>
          <a:xfrm>
            <a:off x="913776" y="1960289"/>
            <a:ext cx="2132315" cy="400110"/>
          </a:xfrm>
          <a:prstGeom prst="rect">
            <a:avLst/>
          </a:prstGeom>
        </p:spPr>
        <p:txBody>
          <a:bodyPr wrap="none">
            <a:spAutoFit/>
          </a:bodyPr>
          <a:lstStyle/>
          <a:p>
            <a:r>
              <a:rPr lang="en-US" sz="2000" smtClean="0">
                <a:solidFill>
                  <a:prstClr val="black"/>
                </a:solidFill>
                <a:latin typeface="Times New Roman" panose="02020603050405020304" pitchFamily="18" charset="0"/>
                <a:ea typeface="Calibri" panose="020F0502020204030204" pitchFamily="34" charset="0"/>
                <a:cs typeface="Times New Roman" panose="02020603050405020304" pitchFamily="18" charset="0"/>
              </a:rPr>
              <a:t>Cạnh </a:t>
            </a:r>
            <a:r>
              <a:rPr lang="en-US" sz="2000">
                <a:solidFill>
                  <a:prstClr val="black"/>
                </a:solidFill>
                <a:latin typeface="Times New Roman" panose="02020603050405020304" pitchFamily="18" charset="0"/>
                <a:ea typeface="Calibri" panose="020F0502020204030204" pitchFamily="34" charset="0"/>
                <a:cs typeface="Times New Roman" panose="02020603050405020304" pitchFamily="18" charset="0"/>
              </a:rPr>
              <a:t>không tự </a:t>
            </a:r>
            <a:r>
              <a:rPr lang="en-US" sz="2000" smtClean="0">
                <a:solidFill>
                  <a:prstClr val="black"/>
                </a:solidFill>
                <a:latin typeface="Times New Roman" panose="02020603050405020304" pitchFamily="18" charset="0"/>
                <a:ea typeface="Calibri" panose="020F0502020204030204" pitchFamily="34" charset="0"/>
                <a:cs typeface="Times New Roman" panose="02020603050405020304" pitchFamily="18" charset="0"/>
              </a:rPr>
              <a:t>cắt,</a:t>
            </a:r>
            <a:endParaRPr lang="en-US" sz="2000"/>
          </a:p>
        </p:txBody>
      </p:sp>
      <p:sp>
        <p:nvSpPr>
          <p:cNvPr id="8" name="Rectangle 7"/>
          <p:cNvSpPr/>
          <p:nvPr/>
        </p:nvSpPr>
        <p:spPr>
          <a:xfrm>
            <a:off x="851847" y="4193072"/>
            <a:ext cx="2248448" cy="400110"/>
          </a:xfrm>
          <a:prstGeom prst="rect">
            <a:avLst/>
          </a:prstGeom>
        </p:spPr>
        <p:txBody>
          <a:bodyPr wrap="square">
            <a:spAutoFit/>
          </a:bodyPr>
          <a:lstStyle/>
          <a:p>
            <a:pPr algn="just">
              <a:spcBef>
                <a:spcPts val="200"/>
              </a:spcBef>
            </a:pPr>
            <a:r>
              <a:rPr lang="en-US" sz="2000" b="1" smtClean="0">
                <a:solidFill>
                  <a:srgbClr val="00B0F0"/>
                </a:solidFill>
                <a:effectLst>
                  <a:reflection blurRad="6350" stA="55000" endA="300" endPos="45500" dir="5400000" sy="-100000" algn="bl"/>
                </a:effectLst>
                <a:latin typeface="Courier New" panose="02070309020205020404" pitchFamily="49" charset="0"/>
                <a:ea typeface="Times New Roman" panose="02020603050405020304" pitchFamily="18" charset="0"/>
                <a:cs typeface="Times New Roman" panose="02020603050405020304" pitchFamily="18" charset="0"/>
              </a:rPr>
              <a:t>Định lý Pick</a:t>
            </a:r>
            <a:endParaRPr lang="en-US" sz="2000" b="1">
              <a:solidFill>
                <a:srgbClr val="2E74B5"/>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pic>
        <p:nvPicPr>
          <p:cNvPr id="9" name="Picture 8"/>
          <p:cNvPicPr/>
          <p:nvPr/>
        </p:nvPicPr>
        <p:blipFill>
          <a:blip r:embed="rId2" cstate="print">
            <a:extLst>
              <a:ext uri="{28A0092B-C50C-407E-A947-70E740481C1C}">
                <a14:useLocalDpi xmlns:a14="http://schemas.microsoft.com/office/drawing/2010/main" val="0"/>
              </a:ext>
            </a:extLst>
          </a:blip>
          <a:stretch>
            <a:fillRect/>
          </a:stretch>
        </p:blipFill>
        <p:spPr>
          <a:xfrm>
            <a:off x="3060958" y="3883608"/>
            <a:ext cx="2624497" cy="1019037"/>
          </a:xfrm>
          <a:prstGeom prst="rect">
            <a:avLst/>
          </a:prstGeom>
        </p:spPr>
      </p:pic>
      <p:sp>
        <p:nvSpPr>
          <p:cNvPr id="10" name="Oval Callout 9"/>
          <p:cNvSpPr/>
          <p:nvPr/>
        </p:nvSpPr>
        <p:spPr>
          <a:xfrm>
            <a:off x="1750968" y="3388740"/>
            <a:ext cx="1685677" cy="553637"/>
          </a:xfrm>
          <a:prstGeom prst="wedgeEllipseCallout">
            <a:avLst>
              <a:gd name="adj1" fmla="val 42805"/>
              <a:gd name="adj2" fmla="val 95532"/>
            </a:avLst>
          </a:prstGeom>
          <a:gradFill>
            <a:gsLst>
              <a:gs pos="31000">
                <a:srgbClr val="FDFBB7"/>
              </a:gs>
              <a:gs pos="60315">
                <a:srgbClr val="BFFDDA"/>
              </a:gs>
              <a:gs pos="15000">
                <a:srgbClr val="FFFF00"/>
              </a:gs>
              <a:gs pos="3000">
                <a:srgbClr val="002060"/>
              </a:gs>
              <a:gs pos="84300">
                <a:srgbClr val="00B0F0"/>
              </a:gs>
              <a:gs pos="97000">
                <a:srgbClr val="002060"/>
              </a:gs>
            </a:gsLst>
            <a:lin ang="5400000" scaled="0"/>
          </a:gra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smtClean="0">
                <a:solidFill>
                  <a:srgbClr val="0070C0"/>
                </a:solidFill>
                <a:latin typeface="Times New Roman" panose="02020603050405020304" pitchFamily="18" charset="0"/>
                <a:cs typeface="Times New Roman" panose="02020603050405020304" pitchFamily="18" charset="0"/>
              </a:rPr>
              <a:t>Diện tích</a:t>
            </a:r>
            <a:endParaRPr lang="en-US" i="1">
              <a:solidFill>
                <a:srgbClr val="0070C0"/>
              </a:solidFill>
              <a:latin typeface="Times New Roman" panose="02020603050405020304" pitchFamily="18" charset="0"/>
              <a:cs typeface="Times New Roman" panose="02020603050405020304" pitchFamily="18" charset="0"/>
            </a:endParaRPr>
          </a:p>
        </p:txBody>
      </p:sp>
      <p:sp>
        <p:nvSpPr>
          <p:cNvPr id="11" name="Cloud Callout 10"/>
          <p:cNvSpPr/>
          <p:nvPr/>
        </p:nvSpPr>
        <p:spPr>
          <a:xfrm>
            <a:off x="4764932" y="2760509"/>
            <a:ext cx="2957885" cy="779414"/>
          </a:xfrm>
          <a:prstGeom prst="cloudCallout">
            <a:avLst>
              <a:gd name="adj1" fmla="val -46908"/>
              <a:gd name="adj2" fmla="val 107387"/>
            </a:avLst>
          </a:prstGeom>
          <a:gradFill>
            <a:gsLst>
              <a:gs pos="31000">
                <a:srgbClr val="FDFBB7"/>
              </a:gs>
              <a:gs pos="60315">
                <a:srgbClr val="BFFDDA"/>
              </a:gs>
              <a:gs pos="15000">
                <a:srgbClr val="FFFF00"/>
              </a:gs>
              <a:gs pos="3000">
                <a:srgbClr val="002060"/>
              </a:gs>
              <a:gs pos="84300">
                <a:srgbClr val="00B0F0"/>
              </a:gs>
              <a:gs pos="97000">
                <a:srgbClr val="002060"/>
              </a:gs>
            </a:gsLst>
            <a:lin ang="5400000" scaled="0"/>
          </a:gra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smtClean="0">
                <a:solidFill>
                  <a:srgbClr val="0070C0"/>
                </a:solidFill>
                <a:latin typeface="Times New Roman" panose="02020603050405020304" pitchFamily="18" charset="0"/>
                <a:cs typeface="Times New Roman" panose="02020603050405020304" pitchFamily="18" charset="0"/>
              </a:rPr>
              <a:t>Số điểm tọa độ nguyên trên cạnh</a:t>
            </a:r>
            <a:endParaRPr lang="en-US" i="1">
              <a:solidFill>
                <a:srgbClr val="0070C0"/>
              </a:solidFill>
              <a:latin typeface="Times New Roman" panose="02020603050405020304" pitchFamily="18" charset="0"/>
              <a:cs typeface="Times New Roman" panose="02020603050405020304" pitchFamily="18" charset="0"/>
            </a:endParaRPr>
          </a:p>
        </p:txBody>
      </p:sp>
      <p:sp>
        <p:nvSpPr>
          <p:cNvPr id="12" name="Rounded Rectangular Callout 11"/>
          <p:cNvSpPr/>
          <p:nvPr/>
        </p:nvSpPr>
        <p:spPr>
          <a:xfrm>
            <a:off x="1803102" y="4902645"/>
            <a:ext cx="2016106" cy="715618"/>
          </a:xfrm>
          <a:prstGeom prst="wedgeRoundRectCallout">
            <a:avLst>
              <a:gd name="adj1" fmla="val 50444"/>
              <a:gd name="adj2" fmla="val -97500"/>
              <a:gd name="adj3" fmla="val 16667"/>
            </a:avLst>
          </a:prstGeom>
          <a:gradFill>
            <a:gsLst>
              <a:gs pos="31000">
                <a:srgbClr val="FDFBB7"/>
              </a:gs>
              <a:gs pos="60315">
                <a:srgbClr val="BFFDDA"/>
              </a:gs>
              <a:gs pos="15000">
                <a:srgbClr val="FFFF00"/>
              </a:gs>
              <a:gs pos="3000">
                <a:srgbClr val="002060"/>
              </a:gs>
              <a:gs pos="84300">
                <a:srgbClr val="00B0F0"/>
              </a:gs>
              <a:gs pos="97000">
                <a:srgbClr val="002060"/>
              </a:gs>
            </a:gsLst>
            <a:lin ang="5400000" scaled="0"/>
          </a:gra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smtClean="0">
                <a:solidFill>
                  <a:srgbClr val="0070C0"/>
                </a:solidFill>
                <a:latin typeface="Times New Roman" panose="02020603050405020304" pitchFamily="18" charset="0"/>
                <a:cs typeface="Times New Roman" panose="02020603050405020304" pitchFamily="18" charset="0"/>
              </a:rPr>
              <a:t>Số điểm trong có </a:t>
            </a:r>
            <a:r>
              <a:rPr lang="en-US" i="1" smtClean="0">
                <a:solidFill>
                  <a:schemeClr val="tx1"/>
                </a:solidFill>
                <a:latin typeface="Times New Roman" panose="02020603050405020304" pitchFamily="18" charset="0"/>
                <a:cs typeface="Times New Roman" panose="02020603050405020304" pitchFamily="18" charset="0"/>
              </a:rPr>
              <a:t>tọa độ nguyên</a:t>
            </a:r>
            <a:endParaRPr lang="en-US" i="1">
              <a:solidFill>
                <a:schemeClr val="tx1"/>
              </a:solidFill>
              <a:latin typeface="Times New Roman" panose="02020603050405020304" pitchFamily="18" charset="0"/>
              <a:cs typeface="Times New Roman" panose="02020603050405020304" pitchFamily="18" charset="0"/>
            </a:endParaRPr>
          </a:p>
        </p:txBody>
      </p:sp>
      <p:grpSp>
        <p:nvGrpSpPr>
          <p:cNvPr id="13" name="Group 12"/>
          <p:cNvGrpSpPr/>
          <p:nvPr/>
        </p:nvGrpSpPr>
        <p:grpSpPr>
          <a:xfrm>
            <a:off x="7895645" y="1399430"/>
            <a:ext cx="4190337" cy="3339547"/>
            <a:chOff x="0" y="0"/>
            <a:chExt cx="2703195" cy="2605405"/>
          </a:xfrm>
        </p:grpSpPr>
        <p:pic>
          <p:nvPicPr>
            <p:cNvPr id="14" name="Picture 1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2703195" cy="2605405"/>
            </a:xfrm>
            <a:prstGeom prst="rect">
              <a:avLst/>
            </a:prstGeom>
            <a:noFill/>
            <a:ln>
              <a:noFill/>
            </a:ln>
            <a:effectLst/>
            <a:extLst/>
          </p:spPr>
        </p:pic>
        <p:sp>
          <p:nvSpPr>
            <p:cNvPr id="15" name="Oval 14"/>
            <p:cNvSpPr/>
            <p:nvPr/>
          </p:nvSpPr>
          <p:spPr>
            <a:xfrm>
              <a:off x="970059" y="703691"/>
              <a:ext cx="59635" cy="67586"/>
            </a:xfrm>
            <a:prstGeom prst="ellipse">
              <a:avLst/>
            </a:prstGeom>
            <a:solidFill>
              <a:srgbClr val="7030A0"/>
            </a:solidFill>
            <a:ln w="12700" cap="flat" cmpd="sng" algn="ctr">
              <a:solidFill>
                <a:srgbClr val="5B9BD5">
                  <a:shade val="50000"/>
                </a:srgbClr>
              </a:solidFill>
              <a:prstDash val="solid"/>
              <a:miter lim="800000"/>
            </a:ln>
            <a:effectLst/>
            <a:scene3d>
              <a:camera prst="orthographicFront"/>
              <a:lightRig rig="threePt" dir="t"/>
            </a:scene3d>
            <a:sp3d>
              <a:bevelT/>
            </a:sp3d>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16" name="Oval 15"/>
            <p:cNvSpPr/>
            <p:nvPr/>
          </p:nvSpPr>
          <p:spPr>
            <a:xfrm>
              <a:off x="723569" y="966084"/>
              <a:ext cx="59635" cy="67586"/>
            </a:xfrm>
            <a:prstGeom prst="ellipse">
              <a:avLst/>
            </a:prstGeom>
            <a:solidFill>
              <a:srgbClr val="7030A0"/>
            </a:solidFill>
            <a:ln w="12700" cap="flat" cmpd="sng" algn="ctr">
              <a:solidFill>
                <a:srgbClr val="5B9BD5">
                  <a:shade val="50000"/>
                </a:srgbClr>
              </a:solidFill>
              <a:prstDash val="solid"/>
              <a:miter lim="800000"/>
            </a:ln>
            <a:effectLst/>
            <a:scene3d>
              <a:camera prst="orthographicFront"/>
              <a:lightRig rig="threePt" dir="t"/>
            </a:scene3d>
            <a:sp3d>
              <a:bevelT/>
            </a:sp3d>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7" name="Oval 16"/>
            <p:cNvSpPr/>
            <p:nvPr/>
          </p:nvSpPr>
          <p:spPr>
            <a:xfrm>
              <a:off x="481054" y="1216550"/>
              <a:ext cx="59635" cy="67586"/>
            </a:xfrm>
            <a:prstGeom prst="ellipse">
              <a:avLst/>
            </a:prstGeom>
            <a:solidFill>
              <a:srgbClr val="7030A0"/>
            </a:solidFill>
            <a:ln w="12700" cap="flat" cmpd="sng" algn="ctr">
              <a:solidFill>
                <a:srgbClr val="5B9BD5">
                  <a:shade val="50000"/>
                </a:srgbClr>
              </a:solidFill>
              <a:prstDash val="solid"/>
              <a:miter lim="800000"/>
            </a:ln>
            <a:effectLst/>
            <a:scene3d>
              <a:camera prst="orthographicFront"/>
              <a:lightRig rig="threePt" dir="t"/>
            </a:scene3d>
            <a:sp3d>
              <a:bevelT/>
            </a:sp3d>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8" name="Oval 17"/>
            <p:cNvSpPr/>
            <p:nvPr/>
          </p:nvSpPr>
          <p:spPr>
            <a:xfrm>
              <a:off x="238539" y="1482919"/>
              <a:ext cx="59635" cy="67586"/>
            </a:xfrm>
            <a:prstGeom prst="ellipse">
              <a:avLst/>
            </a:prstGeom>
            <a:solidFill>
              <a:srgbClr val="7030A0"/>
            </a:solidFill>
            <a:ln w="12700" cap="flat" cmpd="sng" algn="ctr">
              <a:solidFill>
                <a:srgbClr val="5B9BD5">
                  <a:shade val="50000"/>
                </a:srgbClr>
              </a:solidFill>
              <a:prstDash val="solid"/>
              <a:miter lim="800000"/>
            </a:ln>
            <a:effectLst/>
            <a:scene3d>
              <a:camera prst="orthographicFront"/>
              <a:lightRig rig="threePt" dir="t"/>
            </a:scene3d>
            <a:sp3d>
              <a:bevelT/>
            </a:sp3d>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9" name="Oval 18"/>
            <p:cNvSpPr/>
            <p:nvPr/>
          </p:nvSpPr>
          <p:spPr>
            <a:xfrm>
              <a:off x="481054" y="1737360"/>
              <a:ext cx="59635" cy="67586"/>
            </a:xfrm>
            <a:prstGeom prst="ellipse">
              <a:avLst/>
            </a:prstGeom>
            <a:solidFill>
              <a:srgbClr val="7030A0"/>
            </a:solidFill>
            <a:ln w="12700" cap="flat" cmpd="sng" algn="ctr">
              <a:solidFill>
                <a:srgbClr val="5B9BD5">
                  <a:shade val="50000"/>
                </a:srgbClr>
              </a:solidFill>
              <a:prstDash val="solid"/>
              <a:miter lim="800000"/>
            </a:ln>
            <a:effectLst/>
            <a:scene3d>
              <a:camera prst="orthographicFront"/>
              <a:lightRig rig="threePt" dir="t"/>
            </a:scene3d>
            <a:sp3d>
              <a:bevelT/>
            </a:sp3d>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0" name="Oval 19"/>
            <p:cNvSpPr/>
            <p:nvPr/>
          </p:nvSpPr>
          <p:spPr>
            <a:xfrm>
              <a:off x="723569" y="1995778"/>
              <a:ext cx="59635" cy="67586"/>
            </a:xfrm>
            <a:prstGeom prst="ellipse">
              <a:avLst/>
            </a:prstGeom>
            <a:solidFill>
              <a:srgbClr val="7030A0"/>
            </a:solidFill>
            <a:ln w="12700" cap="flat" cmpd="sng" algn="ctr">
              <a:solidFill>
                <a:srgbClr val="5B9BD5">
                  <a:shade val="50000"/>
                </a:srgbClr>
              </a:solidFill>
              <a:prstDash val="solid"/>
              <a:miter lim="800000"/>
            </a:ln>
            <a:effectLst/>
            <a:scene3d>
              <a:camera prst="orthographicFront"/>
              <a:lightRig rig="threePt" dir="t"/>
            </a:scene3d>
            <a:sp3d>
              <a:bevelT/>
            </a:sp3d>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1" name="Oval 20"/>
            <p:cNvSpPr/>
            <p:nvPr/>
          </p:nvSpPr>
          <p:spPr>
            <a:xfrm>
              <a:off x="974035" y="1737360"/>
              <a:ext cx="59055" cy="67310"/>
            </a:xfrm>
            <a:prstGeom prst="ellipse">
              <a:avLst/>
            </a:prstGeom>
            <a:solidFill>
              <a:srgbClr val="7030A0"/>
            </a:solidFill>
            <a:ln w="12700" cap="flat" cmpd="sng" algn="ctr">
              <a:solidFill>
                <a:srgbClr val="5B9BD5">
                  <a:shade val="50000"/>
                </a:srgbClr>
              </a:solidFill>
              <a:prstDash val="solid"/>
              <a:miter lim="800000"/>
            </a:ln>
            <a:effectLst/>
            <a:scene3d>
              <a:camera prst="orthographicFront"/>
              <a:lightRig rig="threePt" dir="t"/>
            </a:scene3d>
            <a:sp3d>
              <a:bevelT/>
            </a:sp3d>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2" name="Oval 21"/>
            <p:cNvSpPr/>
            <p:nvPr/>
          </p:nvSpPr>
          <p:spPr>
            <a:xfrm>
              <a:off x="1228476" y="1482919"/>
              <a:ext cx="59055" cy="67310"/>
            </a:xfrm>
            <a:prstGeom prst="ellipse">
              <a:avLst/>
            </a:prstGeom>
            <a:solidFill>
              <a:srgbClr val="7030A0"/>
            </a:solidFill>
            <a:ln w="12700" cap="flat" cmpd="sng" algn="ctr">
              <a:solidFill>
                <a:srgbClr val="5B9BD5">
                  <a:shade val="50000"/>
                </a:srgbClr>
              </a:solidFill>
              <a:prstDash val="solid"/>
              <a:miter lim="800000"/>
            </a:ln>
            <a:effectLst/>
            <a:scene3d>
              <a:camera prst="orthographicFront"/>
              <a:lightRig rig="threePt" dir="t"/>
            </a:scene3d>
            <a:sp3d>
              <a:bevelT/>
            </a:sp3d>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3" name="Oval 22"/>
            <p:cNvSpPr/>
            <p:nvPr/>
          </p:nvSpPr>
          <p:spPr>
            <a:xfrm>
              <a:off x="1717482" y="1749287"/>
              <a:ext cx="59055" cy="67310"/>
            </a:xfrm>
            <a:prstGeom prst="ellipse">
              <a:avLst/>
            </a:prstGeom>
            <a:solidFill>
              <a:srgbClr val="7030A0"/>
            </a:solidFill>
            <a:ln w="12700" cap="flat" cmpd="sng" algn="ctr">
              <a:solidFill>
                <a:srgbClr val="5B9BD5">
                  <a:shade val="50000"/>
                </a:srgbClr>
              </a:solidFill>
              <a:prstDash val="solid"/>
              <a:miter lim="800000"/>
            </a:ln>
            <a:effectLst/>
            <a:scene3d>
              <a:camera prst="orthographicFront"/>
              <a:lightRig rig="threePt" dir="t"/>
            </a:scene3d>
            <a:sp3d>
              <a:bevelT/>
            </a:sp3d>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4" name="Oval 23"/>
            <p:cNvSpPr/>
            <p:nvPr/>
          </p:nvSpPr>
          <p:spPr>
            <a:xfrm>
              <a:off x="2186609" y="1995778"/>
              <a:ext cx="59635" cy="67586"/>
            </a:xfrm>
            <a:prstGeom prst="ellipse">
              <a:avLst/>
            </a:prstGeom>
            <a:solidFill>
              <a:srgbClr val="7030A0"/>
            </a:solidFill>
            <a:ln w="12700" cap="flat" cmpd="sng" algn="ctr">
              <a:solidFill>
                <a:srgbClr val="5B9BD5">
                  <a:shade val="50000"/>
                </a:srgbClr>
              </a:solidFill>
              <a:prstDash val="solid"/>
              <a:miter lim="800000"/>
            </a:ln>
            <a:effectLst/>
            <a:scene3d>
              <a:camera prst="orthographicFront"/>
              <a:lightRig rig="threePt" dir="t"/>
            </a:scene3d>
            <a:sp3d>
              <a:bevelT/>
            </a:sp3d>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5" name="Oval 24"/>
            <p:cNvSpPr/>
            <p:nvPr/>
          </p:nvSpPr>
          <p:spPr>
            <a:xfrm>
              <a:off x="1956021" y="1482919"/>
              <a:ext cx="59635" cy="67586"/>
            </a:xfrm>
            <a:prstGeom prst="ellipse">
              <a:avLst/>
            </a:prstGeom>
            <a:solidFill>
              <a:srgbClr val="7030A0"/>
            </a:solidFill>
            <a:ln w="12700" cap="flat" cmpd="sng" algn="ctr">
              <a:solidFill>
                <a:srgbClr val="5B9BD5">
                  <a:shade val="50000"/>
                </a:srgbClr>
              </a:solidFill>
              <a:prstDash val="solid"/>
              <a:miter lim="800000"/>
            </a:ln>
            <a:effectLst/>
            <a:scene3d>
              <a:camera prst="orthographicFront"/>
              <a:lightRig rig="threePt" dir="t"/>
            </a:scene3d>
            <a:sp3d>
              <a:bevelT/>
            </a:sp3d>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6" name="Oval 25"/>
            <p:cNvSpPr/>
            <p:nvPr/>
          </p:nvSpPr>
          <p:spPr>
            <a:xfrm>
              <a:off x="1713506" y="966084"/>
              <a:ext cx="59635" cy="67586"/>
            </a:xfrm>
            <a:prstGeom prst="ellipse">
              <a:avLst/>
            </a:prstGeom>
            <a:solidFill>
              <a:srgbClr val="7030A0"/>
            </a:solidFill>
            <a:ln w="12700" cap="flat" cmpd="sng" algn="ctr">
              <a:solidFill>
                <a:srgbClr val="5B9BD5">
                  <a:shade val="50000"/>
                </a:srgbClr>
              </a:solidFill>
              <a:prstDash val="solid"/>
              <a:miter lim="800000"/>
            </a:ln>
            <a:effectLst/>
            <a:scene3d>
              <a:camera prst="orthographicFront"/>
              <a:lightRig rig="threePt" dir="t"/>
            </a:scene3d>
            <a:sp3d>
              <a:bevelT/>
            </a:sp3d>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7" name="Oval 26"/>
            <p:cNvSpPr/>
            <p:nvPr/>
          </p:nvSpPr>
          <p:spPr>
            <a:xfrm>
              <a:off x="481054" y="1486894"/>
              <a:ext cx="59055" cy="67310"/>
            </a:xfrm>
            <a:prstGeom prst="ellipse">
              <a:avLst/>
            </a:prstGeom>
            <a:solidFill>
              <a:sysClr val="window" lastClr="FFFFFF"/>
            </a:solidFill>
            <a:ln w="12700" cap="flat" cmpd="sng" algn="ctr">
              <a:solidFill>
                <a:srgbClr val="00206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8" name="Oval 27"/>
            <p:cNvSpPr/>
            <p:nvPr/>
          </p:nvSpPr>
          <p:spPr>
            <a:xfrm>
              <a:off x="723569" y="1220526"/>
              <a:ext cx="59055" cy="67310"/>
            </a:xfrm>
            <a:prstGeom prst="ellipse">
              <a:avLst/>
            </a:prstGeom>
            <a:solidFill>
              <a:sysClr val="window" lastClr="FFFFFF"/>
            </a:solidFill>
            <a:ln w="12700" cap="flat" cmpd="sng" algn="ctr">
              <a:solidFill>
                <a:srgbClr val="00206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9" name="Oval 28"/>
            <p:cNvSpPr/>
            <p:nvPr/>
          </p:nvSpPr>
          <p:spPr>
            <a:xfrm>
              <a:off x="970059" y="966084"/>
              <a:ext cx="59635" cy="67586"/>
            </a:xfrm>
            <a:prstGeom prst="ellipse">
              <a:avLst/>
            </a:prstGeom>
            <a:solidFill>
              <a:sysClr val="window" lastClr="FFFFFF"/>
            </a:solidFill>
            <a:ln w="12700" cap="flat" cmpd="sng" algn="ctr">
              <a:solidFill>
                <a:srgbClr val="00206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0" name="Oval 29"/>
            <p:cNvSpPr/>
            <p:nvPr/>
          </p:nvSpPr>
          <p:spPr>
            <a:xfrm>
              <a:off x="723569" y="1486894"/>
              <a:ext cx="59055" cy="67310"/>
            </a:xfrm>
            <a:prstGeom prst="ellipse">
              <a:avLst/>
            </a:prstGeom>
            <a:solidFill>
              <a:sysClr val="window" lastClr="FFFFFF"/>
            </a:solidFill>
            <a:ln w="12700" cap="flat" cmpd="sng" algn="ctr">
              <a:solidFill>
                <a:srgbClr val="00206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1" name="Oval 30"/>
            <p:cNvSpPr/>
            <p:nvPr/>
          </p:nvSpPr>
          <p:spPr>
            <a:xfrm>
              <a:off x="966083" y="1220526"/>
              <a:ext cx="59055" cy="67310"/>
            </a:xfrm>
            <a:prstGeom prst="ellipse">
              <a:avLst/>
            </a:prstGeom>
            <a:solidFill>
              <a:sysClr val="window" lastClr="FFFFFF"/>
            </a:solidFill>
            <a:ln w="12700" cap="flat" cmpd="sng" algn="ctr">
              <a:solidFill>
                <a:srgbClr val="00206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2" name="Oval 31"/>
            <p:cNvSpPr/>
            <p:nvPr/>
          </p:nvSpPr>
          <p:spPr>
            <a:xfrm>
              <a:off x="1212574" y="966084"/>
              <a:ext cx="59055" cy="67310"/>
            </a:xfrm>
            <a:prstGeom prst="ellipse">
              <a:avLst/>
            </a:prstGeom>
            <a:solidFill>
              <a:sysClr val="window" lastClr="FFFFFF"/>
            </a:solidFill>
            <a:ln w="12700" cap="flat" cmpd="sng" algn="ctr">
              <a:solidFill>
                <a:srgbClr val="00206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3" name="Oval 32"/>
            <p:cNvSpPr/>
            <p:nvPr/>
          </p:nvSpPr>
          <p:spPr>
            <a:xfrm>
              <a:off x="723569" y="1749287"/>
              <a:ext cx="59055" cy="67310"/>
            </a:xfrm>
            <a:prstGeom prst="ellipse">
              <a:avLst/>
            </a:prstGeom>
            <a:solidFill>
              <a:sysClr val="window" lastClr="FFFFFF"/>
            </a:solidFill>
            <a:ln w="12700" cap="flat" cmpd="sng" algn="ctr">
              <a:solidFill>
                <a:srgbClr val="00206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4" name="Oval 33"/>
            <p:cNvSpPr/>
            <p:nvPr/>
          </p:nvSpPr>
          <p:spPr>
            <a:xfrm>
              <a:off x="966083" y="1482919"/>
              <a:ext cx="59055" cy="67310"/>
            </a:xfrm>
            <a:prstGeom prst="ellipse">
              <a:avLst/>
            </a:prstGeom>
            <a:solidFill>
              <a:sysClr val="window" lastClr="FFFFFF"/>
            </a:solidFill>
            <a:ln w="12700" cap="flat" cmpd="sng" algn="ctr">
              <a:solidFill>
                <a:srgbClr val="00206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5" name="Oval 34"/>
            <p:cNvSpPr/>
            <p:nvPr/>
          </p:nvSpPr>
          <p:spPr>
            <a:xfrm>
              <a:off x="1212574" y="1228477"/>
              <a:ext cx="59635" cy="67586"/>
            </a:xfrm>
            <a:prstGeom prst="ellipse">
              <a:avLst/>
            </a:prstGeom>
            <a:solidFill>
              <a:sysClr val="window" lastClr="FFFFFF"/>
            </a:solidFill>
            <a:ln w="12700" cap="flat" cmpd="sng" algn="ctr">
              <a:solidFill>
                <a:srgbClr val="00206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6" name="Oval 35"/>
            <p:cNvSpPr/>
            <p:nvPr/>
          </p:nvSpPr>
          <p:spPr>
            <a:xfrm>
              <a:off x="1459064" y="970060"/>
              <a:ext cx="59055" cy="67310"/>
            </a:xfrm>
            <a:prstGeom prst="ellipse">
              <a:avLst/>
            </a:prstGeom>
            <a:solidFill>
              <a:sysClr val="window" lastClr="FFFFFF"/>
            </a:solidFill>
            <a:ln w="12700" cap="flat" cmpd="sng" algn="ctr">
              <a:solidFill>
                <a:srgbClr val="00206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7" name="Oval 36"/>
            <p:cNvSpPr/>
            <p:nvPr/>
          </p:nvSpPr>
          <p:spPr>
            <a:xfrm>
              <a:off x="1459064" y="1228477"/>
              <a:ext cx="59055" cy="67310"/>
            </a:xfrm>
            <a:prstGeom prst="ellipse">
              <a:avLst/>
            </a:prstGeom>
            <a:solidFill>
              <a:sysClr val="window" lastClr="FFFFFF"/>
            </a:solidFill>
            <a:ln w="12700" cap="flat" cmpd="sng" algn="ctr">
              <a:solidFill>
                <a:srgbClr val="00206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8" name="Oval 37"/>
            <p:cNvSpPr/>
            <p:nvPr/>
          </p:nvSpPr>
          <p:spPr>
            <a:xfrm>
              <a:off x="1459064" y="1486894"/>
              <a:ext cx="59635" cy="67586"/>
            </a:xfrm>
            <a:prstGeom prst="ellipse">
              <a:avLst/>
            </a:prstGeom>
            <a:solidFill>
              <a:sysClr val="window" lastClr="FFFFFF"/>
            </a:solidFill>
            <a:ln w="12700" cap="flat" cmpd="sng" algn="ctr">
              <a:solidFill>
                <a:srgbClr val="00206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9" name="Oval 38"/>
            <p:cNvSpPr/>
            <p:nvPr/>
          </p:nvSpPr>
          <p:spPr>
            <a:xfrm>
              <a:off x="1713506" y="1216550"/>
              <a:ext cx="59055" cy="67310"/>
            </a:xfrm>
            <a:prstGeom prst="ellipse">
              <a:avLst/>
            </a:prstGeom>
            <a:solidFill>
              <a:sysClr val="window" lastClr="FFFFFF"/>
            </a:solidFill>
            <a:ln w="12700" cap="flat" cmpd="sng" algn="ctr">
              <a:solidFill>
                <a:srgbClr val="00206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40" name="Oval 39"/>
            <p:cNvSpPr/>
            <p:nvPr/>
          </p:nvSpPr>
          <p:spPr>
            <a:xfrm>
              <a:off x="1713506" y="1474967"/>
              <a:ext cx="59055" cy="67310"/>
            </a:xfrm>
            <a:prstGeom prst="ellipse">
              <a:avLst/>
            </a:prstGeom>
            <a:solidFill>
              <a:sysClr val="window" lastClr="FFFFFF"/>
            </a:solidFill>
            <a:ln w="12700" cap="flat" cmpd="sng" algn="ctr">
              <a:solidFill>
                <a:srgbClr val="00206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41" name="Oval 40"/>
            <p:cNvSpPr/>
            <p:nvPr/>
          </p:nvSpPr>
          <p:spPr>
            <a:xfrm>
              <a:off x="1956021" y="1749287"/>
              <a:ext cx="59635" cy="67586"/>
            </a:xfrm>
            <a:prstGeom prst="ellipse">
              <a:avLst/>
            </a:prstGeom>
            <a:solidFill>
              <a:sysClr val="window" lastClr="FFFFFF"/>
            </a:solidFill>
            <a:ln w="12700" cap="flat" cmpd="sng" algn="ctr">
              <a:solidFill>
                <a:srgbClr val="00206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sp>
        <p:nvSpPr>
          <p:cNvPr id="42" name="Rectangle 41"/>
          <p:cNvSpPr/>
          <p:nvPr/>
        </p:nvSpPr>
        <p:spPr>
          <a:xfrm>
            <a:off x="8821262" y="4761154"/>
            <a:ext cx="2339102" cy="400110"/>
          </a:xfrm>
          <a:prstGeom prst="rect">
            <a:avLst/>
          </a:prstGeom>
        </p:spPr>
        <p:txBody>
          <a:bodyPr wrap="none">
            <a:spAutoFit/>
          </a:bodyPr>
          <a:lstStyle/>
          <a:p>
            <a:pPr algn="ctr">
              <a:spcAft>
                <a:spcPts val="600"/>
              </a:spcAft>
            </a:pPr>
            <a:r>
              <a:rPr lang="en-US" sz="2000" b="1" smtClean="0">
                <a:effectLst/>
                <a:latin typeface="Courier New" panose="02070309020205020404" pitchFamily="49" charset="0"/>
                <a:ea typeface="Calibri" panose="020F0502020204030204" pitchFamily="34" charset="0"/>
                <a:cs typeface="Courier New" panose="02070309020205020404" pitchFamily="49" charset="0"/>
              </a:rPr>
              <a:t>I = 15, B = 12</a:t>
            </a:r>
            <a:endParaRPr lang="en-US" sz="2000" b="1">
              <a:effectLst/>
              <a:latin typeface="Courier New" panose="02070309020205020404" pitchFamily="49" charset="0"/>
              <a:ea typeface="Calibri" panose="020F0502020204030204" pitchFamily="34" charset="0"/>
              <a:cs typeface="Courier New" panose="02070309020205020404" pitchFamily="49" charset="0"/>
            </a:endParaRPr>
          </a:p>
        </p:txBody>
      </p:sp>
      <p:sp>
        <p:nvSpPr>
          <p:cNvPr id="43" name="Rectangle 42"/>
          <p:cNvSpPr/>
          <p:nvPr/>
        </p:nvSpPr>
        <p:spPr>
          <a:xfrm>
            <a:off x="8106398" y="5531588"/>
            <a:ext cx="3570208" cy="400110"/>
          </a:xfrm>
          <a:prstGeom prst="rect">
            <a:avLst/>
          </a:prstGeom>
        </p:spPr>
        <p:txBody>
          <a:bodyPr wrap="none">
            <a:spAutoFit/>
          </a:bodyPr>
          <a:lstStyle/>
          <a:p>
            <a:pPr algn="ctr">
              <a:spcAft>
                <a:spcPts val="600"/>
              </a:spcAft>
            </a:pPr>
            <a:r>
              <a:rPr lang="en-US" sz="2000" b="1" smtClean="0">
                <a:effectLst/>
                <a:latin typeface="Courier New" panose="02070309020205020404" pitchFamily="49" charset="0"/>
                <a:ea typeface="Calibri" panose="020F0502020204030204" pitchFamily="34" charset="0"/>
                <a:cs typeface="Courier New" panose="02070309020205020404" pitchFamily="49" charset="0"/>
              </a:rPr>
              <a:t>S = 15+12/2.0-1 = 20.0</a:t>
            </a:r>
            <a:endParaRPr lang="en-US" sz="2000" b="1">
              <a:effectLst/>
              <a:latin typeface="Courier New" panose="02070309020205020404" pitchFamily="49" charset="0"/>
              <a:ea typeface="Calibri" panose="020F0502020204030204" pitchFamily="34" charset="0"/>
              <a:cs typeface="Courier New" panose="02070309020205020404" pitchFamily="49" charset="0"/>
            </a:endParaRPr>
          </a:p>
        </p:txBody>
      </p:sp>
      <p:cxnSp>
        <p:nvCxnSpPr>
          <p:cNvPr id="45" name="Straight Arrow Connector 44"/>
          <p:cNvCxnSpPr/>
          <p:nvPr/>
        </p:nvCxnSpPr>
        <p:spPr>
          <a:xfrm>
            <a:off x="9990813" y="5161264"/>
            <a:ext cx="0" cy="305463"/>
          </a:xfrm>
          <a:prstGeom prst="straightConnector1">
            <a:avLst/>
          </a:prstGeom>
          <a:ln w="28575">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7" name="Rectangle 46"/>
          <p:cNvSpPr/>
          <p:nvPr/>
        </p:nvSpPr>
        <p:spPr>
          <a:xfrm>
            <a:off x="10358347" y="6415421"/>
            <a:ext cx="1492716" cy="369332"/>
          </a:xfrm>
          <a:prstGeom prst="rect">
            <a:avLst/>
          </a:prstGeom>
        </p:spPr>
        <p:txBody>
          <a:bodyPr wrap="none">
            <a:spAutoFit/>
          </a:bodyPr>
          <a:lstStyle/>
          <a:p>
            <a:r>
              <a:rPr lang="en-US" b="1" smtClean="0">
                <a:solidFill>
                  <a:srgbClr val="0070C0"/>
                </a:solidFill>
                <a:effectLst>
                  <a:outerShdw blurRad="50800" dist="38100" algn="l">
                    <a:srgbClr val="000000">
                      <a:alpha val="40000"/>
                    </a:srgbClr>
                  </a:outerShdw>
                  <a:reflection blurRad="6350" stA="55000" endA="300" endPos="45500" dir="5400000" sy="-100000" algn="bl"/>
                </a:effectLst>
                <a:latin typeface="Arial" panose="020B0604020202020204" pitchFamily="34" charset="0"/>
                <a:cs typeface="Arial" panose="020B0604020202020204" pitchFamily="34" charset="0"/>
              </a:rPr>
              <a:t>Định lý Pick</a:t>
            </a:r>
            <a:endParaRPr lang="en-US">
              <a:solidFill>
                <a:srgbClr val="0070C0"/>
              </a:solidFill>
            </a:endParaRPr>
          </a:p>
        </p:txBody>
      </p:sp>
      <p:pic>
        <p:nvPicPr>
          <p:cNvPr id="46" name="Picture 45"/>
          <p:cNvPicPr>
            <a:picLocks noChangeAspect="1"/>
          </p:cNvPicPr>
          <p:nvPr/>
        </p:nvPicPr>
        <p:blipFill>
          <a:blip r:embed="rId4"/>
          <a:stretch>
            <a:fillRect/>
          </a:stretch>
        </p:blipFill>
        <p:spPr>
          <a:xfrm>
            <a:off x="154113" y="6376000"/>
            <a:ext cx="1975275" cy="371888"/>
          </a:xfrm>
          <a:prstGeom prst="rect">
            <a:avLst/>
          </a:prstGeom>
        </p:spPr>
      </p:pic>
      <p:pic>
        <p:nvPicPr>
          <p:cNvPr id="48" name="Picture 4" descr="Related image"/>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1267522" y="5729109"/>
            <a:ext cx="798582" cy="10719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28207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fltVal val="0"/>
                                          </p:val>
                                        </p:tav>
                                        <p:tav tm="100000">
                                          <p:val>
                                            <p:strVal val="#ppt_w"/>
                                          </p:val>
                                        </p:tav>
                                      </p:tavLst>
                                    </p:anim>
                                    <p:anim calcmode="lin" valueType="num">
                                      <p:cBhvr>
                                        <p:cTn id="8" dur="1000" fill="hold"/>
                                        <p:tgtEl>
                                          <p:spTgt spid="6"/>
                                        </p:tgtEl>
                                        <p:attrNameLst>
                                          <p:attrName>ppt_h</p:attrName>
                                        </p:attrNameLst>
                                      </p:cBhvr>
                                      <p:tavLst>
                                        <p:tav tm="0">
                                          <p:val>
                                            <p:fltVal val="0"/>
                                          </p:val>
                                        </p:tav>
                                        <p:tav tm="100000">
                                          <p:val>
                                            <p:strVal val="#ppt_h"/>
                                          </p:val>
                                        </p:tav>
                                      </p:tavLst>
                                    </p:anim>
                                    <p:anim calcmode="lin" valueType="num">
                                      <p:cBhvr>
                                        <p:cTn id="9" dur="1000" fill="hold"/>
                                        <p:tgtEl>
                                          <p:spTgt spid="6"/>
                                        </p:tgtEl>
                                        <p:attrNameLst>
                                          <p:attrName>style.rotation</p:attrName>
                                        </p:attrNameLst>
                                      </p:cBhvr>
                                      <p:tavLst>
                                        <p:tav tm="0">
                                          <p:val>
                                            <p:fltVal val="90"/>
                                          </p:val>
                                        </p:tav>
                                        <p:tav tm="100000">
                                          <p:val>
                                            <p:fltVal val="0"/>
                                          </p:val>
                                        </p:tav>
                                      </p:tavLst>
                                    </p:anim>
                                    <p:animEffect transition="in" filter="fade">
                                      <p:cBhvr>
                                        <p:cTn id="10" dur="10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p:cTn id="15" dur="1000" fill="hold"/>
                                        <p:tgtEl>
                                          <p:spTgt spid="7"/>
                                        </p:tgtEl>
                                        <p:attrNameLst>
                                          <p:attrName>ppt_w</p:attrName>
                                        </p:attrNameLst>
                                      </p:cBhvr>
                                      <p:tavLst>
                                        <p:tav tm="0">
                                          <p:val>
                                            <p:fltVal val="0"/>
                                          </p:val>
                                        </p:tav>
                                        <p:tav tm="100000">
                                          <p:val>
                                            <p:strVal val="#ppt_w"/>
                                          </p:val>
                                        </p:tav>
                                      </p:tavLst>
                                    </p:anim>
                                    <p:anim calcmode="lin" valueType="num">
                                      <p:cBhvr>
                                        <p:cTn id="16" dur="1000" fill="hold"/>
                                        <p:tgtEl>
                                          <p:spTgt spid="7"/>
                                        </p:tgtEl>
                                        <p:attrNameLst>
                                          <p:attrName>ppt_h</p:attrName>
                                        </p:attrNameLst>
                                      </p:cBhvr>
                                      <p:tavLst>
                                        <p:tav tm="0">
                                          <p:val>
                                            <p:fltVal val="0"/>
                                          </p:val>
                                        </p:tav>
                                        <p:tav tm="100000">
                                          <p:val>
                                            <p:strVal val="#ppt_h"/>
                                          </p:val>
                                        </p:tav>
                                      </p:tavLst>
                                    </p:anim>
                                    <p:anim calcmode="lin" valueType="num">
                                      <p:cBhvr>
                                        <p:cTn id="17" dur="1000" fill="hold"/>
                                        <p:tgtEl>
                                          <p:spTgt spid="7"/>
                                        </p:tgtEl>
                                        <p:attrNameLst>
                                          <p:attrName>style.rotation</p:attrName>
                                        </p:attrNameLst>
                                      </p:cBhvr>
                                      <p:tavLst>
                                        <p:tav tm="0">
                                          <p:val>
                                            <p:fltVal val="90"/>
                                          </p:val>
                                        </p:tav>
                                        <p:tav tm="100000">
                                          <p:val>
                                            <p:fltVal val="0"/>
                                          </p:val>
                                        </p:tav>
                                      </p:tavLst>
                                    </p:anim>
                                    <p:animEffect transition="in" filter="fade">
                                      <p:cBhvr>
                                        <p:cTn id="18" dur="10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p:cTn id="23" dur="1000" fill="hold"/>
                                        <p:tgtEl>
                                          <p:spTgt spid="5"/>
                                        </p:tgtEl>
                                        <p:attrNameLst>
                                          <p:attrName>ppt_w</p:attrName>
                                        </p:attrNameLst>
                                      </p:cBhvr>
                                      <p:tavLst>
                                        <p:tav tm="0">
                                          <p:val>
                                            <p:fltVal val="0"/>
                                          </p:val>
                                        </p:tav>
                                        <p:tav tm="100000">
                                          <p:val>
                                            <p:strVal val="#ppt_w"/>
                                          </p:val>
                                        </p:tav>
                                      </p:tavLst>
                                    </p:anim>
                                    <p:anim calcmode="lin" valueType="num">
                                      <p:cBhvr>
                                        <p:cTn id="24" dur="1000" fill="hold"/>
                                        <p:tgtEl>
                                          <p:spTgt spid="5"/>
                                        </p:tgtEl>
                                        <p:attrNameLst>
                                          <p:attrName>ppt_h</p:attrName>
                                        </p:attrNameLst>
                                      </p:cBhvr>
                                      <p:tavLst>
                                        <p:tav tm="0">
                                          <p:val>
                                            <p:fltVal val="0"/>
                                          </p:val>
                                        </p:tav>
                                        <p:tav tm="100000">
                                          <p:val>
                                            <p:strVal val="#ppt_h"/>
                                          </p:val>
                                        </p:tav>
                                      </p:tavLst>
                                    </p:anim>
                                    <p:anim calcmode="lin" valueType="num">
                                      <p:cBhvr>
                                        <p:cTn id="25" dur="1000" fill="hold"/>
                                        <p:tgtEl>
                                          <p:spTgt spid="5"/>
                                        </p:tgtEl>
                                        <p:attrNameLst>
                                          <p:attrName>style.rotation</p:attrName>
                                        </p:attrNameLst>
                                      </p:cBhvr>
                                      <p:tavLst>
                                        <p:tav tm="0">
                                          <p:val>
                                            <p:fltVal val="90"/>
                                          </p:val>
                                        </p:tav>
                                        <p:tav tm="100000">
                                          <p:val>
                                            <p:fltVal val="0"/>
                                          </p:val>
                                        </p:tav>
                                      </p:tavLst>
                                    </p:anim>
                                    <p:animEffect transition="in" filter="fade">
                                      <p:cBhvr>
                                        <p:cTn id="26" dur="1000"/>
                                        <p:tgtEl>
                                          <p:spTgt spid="5"/>
                                        </p:tgtEl>
                                      </p:cBhvr>
                                    </p:animEffect>
                                  </p:childTnLst>
                                </p:cTn>
                              </p:par>
                            </p:childTnLst>
                          </p:cTn>
                        </p:par>
                      </p:childTnLst>
                    </p:cTn>
                  </p:par>
                  <p:par>
                    <p:cTn id="27" fill="hold">
                      <p:stCondLst>
                        <p:cond delay="indefinite"/>
                      </p:stCondLst>
                      <p:childTnLst>
                        <p:par>
                          <p:cTn id="28" fill="hold">
                            <p:stCondLst>
                              <p:cond delay="0"/>
                            </p:stCondLst>
                            <p:childTnLst>
                              <p:par>
                                <p:cTn id="29" presetID="6" presetClass="entr" presetSubtype="16"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circle(in)">
                                      <p:cBhvr>
                                        <p:cTn id="31" dur="2000"/>
                                        <p:tgtEl>
                                          <p:spTgt spid="8"/>
                                        </p:tgtEl>
                                      </p:cBhvr>
                                    </p:animEffect>
                                  </p:childTnLst>
                                </p:cTn>
                              </p:par>
                            </p:childTnLst>
                          </p:cTn>
                        </p:par>
                      </p:childTnLst>
                    </p:cTn>
                  </p:par>
                  <p:par>
                    <p:cTn id="32" fill="hold">
                      <p:stCondLst>
                        <p:cond delay="indefinite"/>
                      </p:stCondLst>
                      <p:childTnLst>
                        <p:par>
                          <p:cTn id="33" fill="hold">
                            <p:stCondLst>
                              <p:cond delay="0"/>
                            </p:stCondLst>
                            <p:childTnLst>
                              <p:par>
                                <p:cTn id="34" presetID="53" presetClass="entr" presetSubtype="16" fill="hold" nodeType="clickEffect">
                                  <p:stCondLst>
                                    <p:cond delay="0"/>
                                  </p:stCondLst>
                                  <p:childTnLst>
                                    <p:set>
                                      <p:cBhvr>
                                        <p:cTn id="35" dur="1" fill="hold">
                                          <p:stCondLst>
                                            <p:cond delay="0"/>
                                          </p:stCondLst>
                                        </p:cTn>
                                        <p:tgtEl>
                                          <p:spTgt spid="9"/>
                                        </p:tgtEl>
                                        <p:attrNameLst>
                                          <p:attrName>style.visibility</p:attrName>
                                        </p:attrNameLst>
                                      </p:cBhvr>
                                      <p:to>
                                        <p:strVal val="visible"/>
                                      </p:to>
                                    </p:set>
                                    <p:anim calcmode="lin" valueType="num">
                                      <p:cBhvr>
                                        <p:cTn id="36" dur="500" fill="hold"/>
                                        <p:tgtEl>
                                          <p:spTgt spid="9"/>
                                        </p:tgtEl>
                                        <p:attrNameLst>
                                          <p:attrName>ppt_w</p:attrName>
                                        </p:attrNameLst>
                                      </p:cBhvr>
                                      <p:tavLst>
                                        <p:tav tm="0">
                                          <p:val>
                                            <p:fltVal val="0"/>
                                          </p:val>
                                        </p:tav>
                                        <p:tav tm="100000">
                                          <p:val>
                                            <p:strVal val="#ppt_w"/>
                                          </p:val>
                                        </p:tav>
                                      </p:tavLst>
                                    </p:anim>
                                    <p:anim calcmode="lin" valueType="num">
                                      <p:cBhvr>
                                        <p:cTn id="37" dur="500" fill="hold"/>
                                        <p:tgtEl>
                                          <p:spTgt spid="9"/>
                                        </p:tgtEl>
                                        <p:attrNameLst>
                                          <p:attrName>ppt_h</p:attrName>
                                        </p:attrNameLst>
                                      </p:cBhvr>
                                      <p:tavLst>
                                        <p:tav tm="0">
                                          <p:val>
                                            <p:fltVal val="0"/>
                                          </p:val>
                                        </p:tav>
                                        <p:tav tm="100000">
                                          <p:val>
                                            <p:strVal val="#ppt_h"/>
                                          </p:val>
                                        </p:tav>
                                      </p:tavLst>
                                    </p:anim>
                                    <p:animEffect transition="in" filter="fade">
                                      <p:cBhvr>
                                        <p:cTn id="38" dur="500"/>
                                        <p:tgtEl>
                                          <p:spTgt spid="9"/>
                                        </p:tgtEl>
                                      </p:cBhvr>
                                    </p:animEffect>
                                  </p:childTnLst>
                                </p:cTn>
                              </p:par>
                            </p:childTnLst>
                          </p:cTn>
                        </p:par>
                      </p:childTnLst>
                    </p:cTn>
                  </p:par>
                  <p:par>
                    <p:cTn id="39" fill="hold">
                      <p:stCondLst>
                        <p:cond delay="indefinite"/>
                      </p:stCondLst>
                      <p:childTnLst>
                        <p:par>
                          <p:cTn id="40" fill="hold">
                            <p:stCondLst>
                              <p:cond delay="0"/>
                            </p:stCondLst>
                            <p:childTnLst>
                              <p:par>
                                <p:cTn id="41" presetID="31" presetClass="entr" presetSubtype="0" fill="hold" grpId="0" nodeType="clickEffect">
                                  <p:stCondLst>
                                    <p:cond delay="0"/>
                                  </p:stCondLst>
                                  <p:childTnLst>
                                    <p:set>
                                      <p:cBhvr>
                                        <p:cTn id="42" dur="1" fill="hold">
                                          <p:stCondLst>
                                            <p:cond delay="0"/>
                                          </p:stCondLst>
                                        </p:cTn>
                                        <p:tgtEl>
                                          <p:spTgt spid="10"/>
                                        </p:tgtEl>
                                        <p:attrNameLst>
                                          <p:attrName>style.visibility</p:attrName>
                                        </p:attrNameLst>
                                      </p:cBhvr>
                                      <p:to>
                                        <p:strVal val="visible"/>
                                      </p:to>
                                    </p:set>
                                    <p:anim calcmode="lin" valueType="num">
                                      <p:cBhvr>
                                        <p:cTn id="43" dur="1000" fill="hold"/>
                                        <p:tgtEl>
                                          <p:spTgt spid="10"/>
                                        </p:tgtEl>
                                        <p:attrNameLst>
                                          <p:attrName>ppt_w</p:attrName>
                                        </p:attrNameLst>
                                      </p:cBhvr>
                                      <p:tavLst>
                                        <p:tav tm="0">
                                          <p:val>
                                            <p:fltVal val="0"/>
                                          </p:val>
                                        </p:tav>
                                        <p:tav tm="100000">
                                          <p:val>
                                            <p:strVal val="#ppt_w"/>
                                          </p:val>
                                        </p:tav>
                                      </p:tavLst>
                                    </p:anim>
                                    <p:anim calcmode="lin" valueType="num">
                                      <p:cBhvr>
                                        <p:cTn id="44" dur="1000" fill="hold"/>
                                        <p:tgtEl>
                                          <p:spTgt spid="10"/>
                                        </p:tgtEl>
                                        <p:attrNameLst>
                                          <p:attrName>ppt_h</p:attrName>
                                        </p:attrNameLst>
                                      </p:cBhvr>
                                      <p:tavLst>
                                        <p:tav tm="0">
                                          <p:val>
                                            <p:fltVal val="0"/>
                                          </p:val>
                                        </p:tav>
                                        <p:tav tm="100000">
                                          <p:val>
                                            <p:strVal val="#ppt_h"/>
                                          </p:val>
                                        </p:tav>
                                      </p:tavLst>
                                    </p:anim>
                                    <p:anim calcmode="lin" valueType="num">
                                      <p:cBhvr>
                                        <p:cTn id="45" dur="1000" fill="hold"/>
                                        <p:tgtEl>
                                          <p:spTgt spid="10"/>
                                        </p:tgtEl>
                                        <p:attrNameLst>
                                          <p:attrName>style.rotation</p:attrName>
                                        </p:attrNameLst>
                                      </p:cBhvr>
                                      <p:tavLst>
                                        <p:tav tm="0">
                                          <p:val>
                                            <p:fltVal val="90"/>
                                          </p:val>
                                        </p:tav>
                                        <p:tav tm="100000">
                                          <p:val>
                                            <p:fltVal val="0"/>
                                          </p:val>
                                        </p:tav>
                                      </p:tavLst>
                                    </p:anim>
                                    <p:animEffect transition="in" filter="fade">
                                      <p:cBhvr>
                                        <p:cTn id="46" dur="1000"/>
                                        <p:tgtEl>
                                          <p:spTgt spid="10"/>
                                        </p:tgtEl>
                                      </p:cBhvr>
                                    </p:animEffect>
                                  </p:childTnLst>
                                </p:cTn>
                              </p:par>
                            </p:childTnLst>
                          </p:cTn>
                        </p:par>
                      </p:childTnLst>
                    </p:cTn>
                  </p:par>
                  <p:par>
                    <p:cTn id="47" fill="hold">
                      <p:stCondLst>
                        <p:cond delay="indefinite"/>
                      </p:stCondLst>
                      <p:childTnLst>
                        <p:par>
                          <p:cTn id="48" fill="hold">
                            <p:stCondLst>
                              <p:cond delay="0"/>
                            </p:stCondLst>
                            <p:childTnLst>
                              <p:par>
                                <p:cTn id="49" presetID="31" presetClass="entr" presetSubtype="0" fill="hold" grpId="0" nodeType="clickEffect">
                                  <p:stCondLst>
                                    <p:cond delay="0"/>
                                  </p:stCondLst>
                                  <p:childTnLst>
                                    <p:set>
                                      <p:cBhvr>
                                        <p:cTn id="50" dur="1" fill="hold">
                                          <p:stCondLst>
                                            <p:cond delay="0"/>
                                          </p:stCondLst>
                                        </p:cTn>
                                        <p:tgtEl>
                                          <p:spTgt spid="12"/>
                                        </p:tgtEl>
                                        <p:attrNameLst>
                                          <p:attrName>style.visibility</p:attrName>
                                        </p:attrNameLst>
                                      </p:cBhvr>
                                      <p:to>
                                        <p:strVal val="visible"/>
                                      </p:to>
                                    </p:set>
                                    <p:anim calcmode="lin" valueType="num">
                                      <p:cBhvr>
                                        <p:cTn id="51" dur="1000" fill="hold"/>
                                        <p:tgtEl>
                                          <p:spTgt spid="12"/>
                                        </p:tgtEl>
                                        <p:attrNameLst>
                                          <p:attrName>ppt_w</p:attrName>
                                        </p:attrNameLst>
                                      </p:cBhvr>
                                      <p:tavLst>
                                        <p:tav tm="0">
                                          <p:val>
                                            <p:fltVal val="0"/>
                                          </p:val>
                                        </p:tav>
                                        <p:tav tm="100000">
                                          <p:val>
                                            <p:strVal val="#ppt_w"/>
                                          </p:val>
                                        </p:tav>
                                      </p:tavLst>
                                    </p:anim>
                                    <p:anim calcmode="lin" valueType="num">
                                      <p:cBhvr>
                                        <p:cTn id="52" dur="1000" fill="hold"/>
                                        <p:tgtEl>
                                          <p:spTgt spid="12"/>
                                        </p:tgtEl>
                                        <p:attrNameLst>
                                          <p:attrName>ppt_h</p:attrName>
                                        </p:attrNameLst>
                                      </p:cBhvr>
                                      <p:tavLst>
                                        <p:tav tm="0">
                                          <p:val>
                                            <p:fltVal val="0"/>
                                          </p:val>
                                        </p:tav>
                                        <p:tav tm="100000">
                                          <p:val>
                                            <p:strVal val="#ppt_h"/>
                                          </p:val>
                                        </p:tav>
                                      </p:tavLst>
                                    </p:anim>
                                    <p:anim calcmode="lin" valueType="num">
                                      <p:cBhvr>
                                        <p:cTn id="53" dur="1000" fill="hold"/>
                                        <p:tgtEl>
                                          <p:spTgt spid="12"/>
                                        </p:tgtEl>
                                        <p:attrNameLst>
                                          <p:attrName>style.rotation</p:attrName>
                                        </p:attrNameLst>
                                      </p:cBhvr>
                                      <p:tavLst>
                                        <p:tav tm="0">
                                          <p:val>
                                            <p:fltVal val="90"/>
                                          </p:val>
                                        </p:tav>
                                        <p:tav tm="100000">
                                          <p:val>
                                            <p:fltVal val="0"/>
                                          </p:val>
                                        </p:tav>
                                      </p:tavLst>
                                    </p:anim>
                                    <p:animEffect transition="in" filter="fade">
                                      <p:cBhvr>
                                        <p:cTn id="54" dur="1000"/>
                                        <p:tgtEl>
                                          <p:spTgt spid="12"/>
                                        </p:tgtEl>
                                      </p:cBhvr>
                                    </p:animEffect>
                                  </p:childTnLst>
                                </p:cTn>
                              </p:par>
                            </p:childTnLst>
                          </p:cTn>
                        </p:par>
                      </p:childTnLst>
                    </p:cTn>
                  </p:par>
                  <p:par>
                    <p:cTn id="55" fill="hold">
                      <p:stCondLst>
                        <p:cond delay="indefinite"/>
                      </p:stCondLst>
                      <p:childTnLst>
                        <p:par>
                          <p:cTn id="56" fill="hold">
                            <p:stCondLst>
                              <p:cond delay="0"/>
                            </p:stCondLst>
                            <p:childTnLst>
                              <p:par>
                                <p:cTn id="57" presetID="31" presetClass="entr" presetSubtype="0" fill="hold" grpId="0" nodeType="clickEffect">
                                  <p:stCondLst>
                                    <p:cond delay="0"/>
                                  </p:stCondLst>
                                  <p:childTnLst>
                                    <p:set>
                                      <p:cBhvr>
                                        <p:cTn id="58" dur="1" fill="hold">
                                          <p:stCondLst>
                                            <p:cond delay="0"/>
                                          </p:stCondLst>
                                        </p:cTn>
                                        <p:tgtEl>
                                          <p:spTgt spid="11"/>
                                        </p:tgtEl>
                                        <p:attrNameLst>
                                          <p:attrName>style.visibility</p:attrName>
                                        </p:attrNameLst>
                                      </p:cBhvr>
                                      <p:to>
                                        <p:strVal val="visible"/>
                                      </p:to>
                                    </p:set>
                                    <p:anim calcmode="lin" valueType="num">
                                      <p:cBhvr>
                                        <p:cTn id="59" dur="1000" fill="hold"/>
                                        <p:tgtEl>
                                          <p:spTgt spid="11"/>
                                        </p:tgtEl>
                                        <p:attrNameLst>
                                          <p:attrName>ppt_w</p:attrName>
                                        </p:attrNameLst>
                                      </p:cBhvr>
                                      <p:tavLst>
                                        <p:tav tm="0">
                                          <p:val>
                                            <p:fltVal val="0"/>
                                          </p:val>
                                        </p:tav>
                                        <p:tav tm="100000">
                                          <p:val>
                                            <p:strVal val="#ppt_w"/>
                                          </p:val>
                                        </p:tav>
                                      </p:tavLst>
                                    </p:anim>
                                    <p:anim calcmode="lin" valueType="num">
                                      <p:cBhvr>
                                        <p:cTn id="60" dur="1000" fill="hold"/>
                                        <p:tgtEl>
                                          <p:spTgt spid="11"/>
                                        </p:tgtEl>
                                        <p:attrNameLst>
                                          <p:attrName>ppt_h</p:attrName>
                                        </p:attrNameLst>
                                      </p:cBhvr>
                                      <p:tavLst>
                                        <p:tav tm="0">
                                          <p:val>
                                            <p:fltVal val="0"/>
                                          </p:val>
                                        </p:tav>
                                        <p:tav tm="100000">
                                          <p:val>
                                            <p:strVal val="#ppt_h"/>
                                          </p:val>
                                        </p:tav>
                                      </p:tavLst>
                                    </p:anim>
                                    <p:anim calcmode="lin" valueType="num">
                                      <p:cBhvr>
                                        <p:cTn id="61" dur="1000" fill="hold"/>
                                        <p:tgtEl>
                                          <p:spTgt spid="11"/>
                                        </p:tgtEl>
                                        <p:attrNameLst>
                                          <p:attrName>style.rotation</p:attrName>
                                        </p:attrNameLst>
                                      </p:cBhvr>
                                      <p:tavLst>
                                        <p:tav tm="0">
                                          <p:val>
                                            <p:fltVal val="90"/>
                                          </p:val>
                                        </p:tav>
                                        <p:tav tm="100000">
                                          <p:val>
                                            <p:fltVal val="0"/>
                                          </p:val>
                                        </p:tav>
                                      </p:tavLst>
                                    </p:anim>
                                    <p:animEffect transition="in" filter="fade">
                                      <p:cBhvr>
                                        <p:cTn id="62" dur="1000"/>
                                        <p:tgtEl>
                                          <p:spTgt spid="11"/>
                                        </p:tgtEl>
                                      </p:cBhvr>
                                    </p:animEffect>
                                  </p:childTnLst>
                                </p:cTn>
                              </p:par>
                            </p:childTnLst>
                          </p:cTn>
                        </p:par>
                      </p:childTnLst>
                    </p:cTn>
                  </p:par>
                  <p:par>
                    <p:cTn id="63" fill="hold">
                      <p:stCondLst>
                        <p:cond delay="indefinite"/>
                      </p:stCondLst>
                      <p:childTnLst>
                        <p:par>
                          <p:cTn id="64" fill="hold">
                            <p:stCondLst>
                              <p:cond delay="0"/>
                            </p:stCondLst>
                            <p:childTnLst>
                              <p:par>
                                <p:cTn id="65" presetID="14" presetClass="entr" presetSubtype="10" fill="hold" nodeType="clickEffect">
                                  <p:stCondLst>
                                    <p:cond delay="0"/>
                                  </p:stCondLst>
                                  <p:childTnLst>
                                    <p:set>
                                      <p:cBhvr>
                                        <p:cTn id="66" dur="1" fill="hold">
                                          <p:stCondLst>
                                            <p:cond delay="0"/>
                                          </p:stCondLst>
                                        </p:cTn>
                                        <p:tgtEl>
                                          <p:spTgt spid="13"/>
                                        </p:tgtEl>
                                        <p:attrNameLst>
                                          <p:attrName>style.visibility</p:attrName>
                                        </p:attrNameLst>
                                      </p:cBhvr>
                                      <p:to>
                                        <p:strVal val="visible"/>
                                      </p:to>
                                    </p:set>
                                    <p:animEffect transition="in" filter="randombar(horizontal)">
                                      <p:cBhvr>
                                        <p:cTn id="67" dur="500"/>
                                        <p:tgtEl>
                                          <p:spTgt spid="13"/>
                                        </p:tgtEl>
                                      </p:cBhvr>
                                    </p:animEffect>
                                  </p:childTnLst>
                                </p:cTn>
                              </p:par>
                            </p:childTnLst>
                          </p:cTn>
                        </p:par>
                      </p:childTnLst>
                    </p:cTn>
                  </p:par>
                  <p:par>
                    <p:cTn id="68" fill="hold">
                      <p:stCondLst>
                        <p:cond delay="indefinite"/>
                      </p:stCondLst>
                      <p:childTnLst>
                        <p:par>
                          <p:cTn id="69" fill="hold">
                            <p:stCondLst>
                              <p:cond delay="0"/>
                            </p:stCondLst>
                            <p:childTnLst>
                              <p:par>
                                <p:cTn id="70" presetID="16" presetClass="entr" presetSubtype="21" fill="hold" grpId="0" nodeType="clickEffect">
                                  <p:stCondLst>
                                    <p:cond delay="0"/>
                                  </p:stCondLst>
                                  <p:childTnLst>
                                    <p:set>
                                      <p:cBhvr>
                                        <p:cTn id="71" dur="1" fill="hold">
                                          <p:stCondLst>
                                            <p:cond delay="0"/>
                                          </p:stCondLst>
                                        </p:cTn>
                                        <p:tgtEl>
                                          <p:spTgt spid="42"/>
                                        </p:tgtEl>
                                        <p:attrNameLst>
                                          <p:attrName>style.visibility</p:attrName>
                                        </p:attrNameLst>
                                      </p:cBhvr>
                                      <p:to>
                                        <p:strVal val="visible"/>
                                      </p:to>
                                    </p:set>
                                    <p:animEffect transition="in" filter="barn(inVertical)">
                                      <p:cBhvr>
                                        <p:cTn id="72" dur="500"/>
                                        <p:tgtEl>
                                          <p:spTgt spid="42"/>
                                        </p:tgtEl>
                                      </p:cBhvr>
                                    </p:animEffect>
                                  </p:childTnLst>
                                </p:cTn>
                              </p:par>
                            </p:childTnLst>
                          </p:cTn>
                        </p:par>
                      </p:childTnLst>
                    </p:cTn>
                  </p:par>
                  <p:par>
                    <p:cTn id="73" fill="hold">
                      <p:stCondLst>
                        <p:cond delay="indefinite"/>
                      </p:stCondLst>
                      <p:childTnLst>
                        <p:par>
                          <p:cTn id="74" fill="hold">
                            <p:stCondLst>
                              <p:cond delay="0"/>
                            </p:stCondLst>
                            <p:childTnLst>
                              <p:par>
                                <p:cTn id="75" presetID="16" presetClass="entr" presetSubtype="21" fill="hold" nodeType="clickEffect">
                                  <p:stCondLst>
                                    <p:cond delay="0"/>
                                  </p:stCondLst>
                                  <p:childTnLst>
                                    <p:set>
                                      <p:cBhvr>
                                        <p:cTn id="76" dur="1" fill="hold">
                                          <p:stCondLst>
                                            <p:cond delay="0"/>
                                          </p:stCondLst>
                                        </p:cTn>
                                        <p:tgtEl>
                                          <p:spTgt spid="45"/>
                                        </p:tgtEl>
                                        <p:attrNameLst>
                                          <p:attrName>style.visibility</p:attrName>
                                        </p:attrNameLst>
                                      </p:cBhvr>
                                      <p:to>
                                        <p:strVal val="visible"/>
                                      </p:to>
                                    </p:set>
                                    <p:animEffect transition="in" filter="barn(inVertical)">
                                      <p:cBhvr>
                                        <p:cTn id="77" dur="500"/>
                                        <p:tgtEl>
                                          <p:spTgt spid="45"/>
                                        </p:tgtEl>
                                      </p:cBhvr>
                                    </p:animEffect>
                                  </p:childTnLst>
                                </p:cTn>
                              </p:par>
                            </p:childTnLst>
                          </p:cTn>
                        </p:par>
                      </p:childTnLst>
                    </p:cTn>
                  </p:par>
                  <p:par>
                    <p:cTn id="78" fill="hold">
                      <p:stCondLst>
                        <p:cond delay="indefinite"/>
                      </p:stCondLst>
                      <p:childTnLst>
                        <p:par>
                          <p:cTn id="79" fill="hold">
                            <p:stCondLst>
                              <p:cond delay="0"/>
                            </p:stCondLst>
                            <p:childTnLst>
                              <p:par>
                                <p:cTn id="80" presetID="16" presetClass="entr" presetSubtype="21" fill="hold" grpId="0" nodeType="clickEffect">
                                  <p:stCondLst>
                                    <p:cond delay="0"/>
                                  </p:stCondLst>
                                  <p:childTnLst>
                                    <p:set>
                                      <p:cBhvr>
                                        <p:cTn id="81" dur="1" fill="hold">
                                          <p:stCondLst>
                                            <p:cond delay="0"/>
                                          </p:stCondLst>
                                        </p:cTn>
                                        <p:tgtEl>
                                          <p:spTgt spid="43"/>
                                        </p:tgtEl>
                                        <p:attrNameLst>
                                          <p:attrName>style.visibility</p:attrName>
                                        </p:attrNameLst>
                                      </p:cBhvr>
                                      <p:to>
                                        <p:strVal val="visible"/>
                                      </p:to>
                                    </p:set>
                                    <p:animEffect transition="in" filter="barn(inVertical)">
                                      <p:cBhvr>
                                        <p:cTn id="82" dur="500"/>
                                        <p:tgtEl>
                                          <p:spTgt spid="43"/>
                                        </p:tgtEl>
                                      </p:cBhvr>
                                    </p:animEffect>
                                  </p:childTnLst>
                                </p:cTn>
                              </p:par>
                            </p:childTnLst>
                          </p:cTn>
                        </p:par>
                      </p:childTnLst>
                    </p:cTn>
                  </p:par>
                  <p:par>
                    <p:cTn id="83" fill="hold">
                      <p:stCondLst>
                        <p:cond delay="indefinite"/>
                      </p:stCondLst>
                      <p:childTnLst>
                        <p:par>
                          <p:cTn id="84" fill="hold">
                            <p:stCondLst>
                              <p:cond delay="0"/>
                            </p:stCondLst>
                            <p:childTnLst>
                              <p:par>
                                <p:cTn id="85" presetID="53" presetClass="entr" presetSubtype="16" fill="hold" nodeType="clickEffect">
                                  <p:stCondLst>
                                    <p:cond delay="0"/>
                                  </p:stCondLst>
                                  <p:childTnLst>
                                    <p:set>
                                      <p:cBhvr>
                                        <p:cTn id="86" dur="1" fill="hold">
                                          <p:stCondLst>
                                            <p:cond delay="0"/>
                                          </p:stCondLst>
                                        </p:cTn>
                                        <p:tgtEl>
                                          <p:spTgt spid="48"/>
                                        </p:tgtEl>
                                        <p:attrNameLst>
                                          <p:attrName>style.visibility</p:attrName>
                                        </p:attrNameLst>
                                      </p:cBhvr>
                                      <p:to>
                                        <p:strVal val="visible"/>
                                      </p:to>
                                    </p:set>
                                    <p:anim calcmode="lin" valueType="num">
                                      <p:cBhvr>
                                        <p:cTn id="87" dur="500" fill="hold"/>
                                        <p:tgtEl>
                                          <p:spTgt spid="48"/>
                                        </p:tgtEl>
                                        <p:attrNameLst>
                                          <p:attrName>ppt_w</p:attrName>
                                        </p:attrNameLst>
                                      </p:cBhvr>
                                      <p:tavLst>
                                        <p:tav tm="0">
                                          <p:val>
                                            <p:fltVal val="0"/>
                                          </p:val>
                                        </p:tav>
                                        <p:tav tm="100000">
                                          <p:val>
                                            <p:strVal val="#ppt_w"/>
                                          </p:val>
                                        </p:tav>
                                      </p:tavLst>
                                    </p:anim>
                                    <p:anim calcmode="lin" valueType="num">
                                      <p:cBhvr>
                                        <p:cTn id="88" dur="500" fill="hold"/>
                                        <p:tgtEl>
                                          <p:spTgt spid="48"/>
                                        </p:tgtEl>
                                        <p:attrNameLst>
                                          <p:attrName>ppt_h</p:attrName>
                                        </p:attrNameLst>
                                      </p:cBhvr>
                                      <p:tavLst>
                                        <p:tav tm="0">
                                          <p:val>
                                            <p:fltVal val="0"/>
                                          </p:val>
                                        </p:tav>
                                        <p:tav tm="100000">
                                          <p:val>
                                            <p:strVal val="#ppt_h"/>
                                          </p:val>
                                        </p:tav>
                                      </p:tavLst>
                                    </p:anim>
                                    <p:animEffect transition="in" filter="fade">
                                      <p:cBhvr>
                                        <p:cTn id="89"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10" grpId="0" animBg="1"/>
      <p:bldP spid="11" grpId="0" animBg="1"/>
      <p:bldP spid="12" grpId="0" animBg="1"/>
      <p:bldP spid="42" grpId="0"/>
      <p:bldP spid="43" grpId="0"/>
    </p:bldLst>
  </p:timing>
</p:sld>
</file>

<file path=ppt/theme/theme1.xml><?xml version="1.0" encoding="utf-8"?>
<a:theme xmlns:a="http://schemas.openxmlformats.org/drawingml/2006/main" name="Droplet">
  <a:themeElements>
    <a:clrScheme name="Droplet">
      <a:dk1>
        <a:sysClr val="windowText" lastClr="000000"/>
      </a:dk1>
      <a:lt1>
        <a:sysClr val="window" lastClr="FFFFFF"/>
      </a:lt1>
      <a:dk2>
        <a:srgbClr val="1C647B"/>
      </a:dk2>
      <a:lt2>
        <a:srgbClr val="98B7D3"/>
      </a:lt2>
      <a:accent1>
        <a:srgbClr val="274FA4"/>
      </a:accent1>
      <a:accent2>
        <a:srgbClr val="48A8D0"/>
      </a:accent2>
      <a:accent3>
        <a:srgbClr val="53B18F"/>
      </a:accent3>
      <a:accent4>
        <a:srgbClr val="D78D38"/>
      </a:accent4>
      <a:accent5>
        <a:srgbClr val="BA3F51"/>
      </a:accent5>
      <a:accent6>
        <a:srgbClr val="AE52D9"/>
      </a:accent6>
      <a:hlink>
        <a:srgbClr val="2AA2DA"/>
      </a:hlink>
      <a:folHlink>
        <a:srgbClr val="76A3B8"/>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92000"/>
                <a:satMod val="180000"/>
                <a:lumMod val="114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DEB094D4-7FD8-4F86-93D5-B0F1341EF58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Droplet">
    <a:dk1>
      <a:sysClr val="windowText" lastClr="000000"/>
    </a:dk1>
    <a:lt1>
      <a:sysClr val="window" lastClr="FFFFFF"/>
    </a:lt1>
    <a:dk2>
      <a:srgbClr val="1C647B"/>
    </a:dk2>
    <a:lt2>
      <a:srgbClr val="98B7D3"/>
    </a:lt2>
    <a:accent1>
      <a:srgbClr val="274FA4"/>
    </a:accent1>
    <a:accent2>
      <a:srgbClr val="48A8D0"/>
    </a:accent2>
    <a:accent3>
      <a:srgbClr val="53B18F"/>
    </a:accent3>
    <a:accent4>
      <a:srgbClr val="D78D38"/>
    </a:accent4>
    <a:accent5>
      <a:srgbClr val="BA3F51"/>
    </a:accent5>
    <a:accent6>
      <a:srgbClr val="AE52D9"/>
    </a:accent6>
    <a:hlink>
      <a:srgbClr val="2AA2DA"/>
    </a:hlink>
    <a:folHlink>
      <a:srgbClr val="76A3B8"/>
    </a:folHlink>
  </a:clrScheme>
</a:themeOverride>
</file>

<file path=ppt/theme/themeOverride10.xml><?xml version="1.0" encoding="utf-8"?>
<a:themeOverride xmlns:a="http://schemas.openxmlformats.org/drawingml/2006/main">
  <a:clrScheme name="Droplet">
    <a:dk1>
      <a:sysClr val="windowText" lastClr="000000"/>
    </a:dk1>
    <a:lt1>
      <a:sysClr val="window" lastClr="FFFFFF"/>
    </a:lt1>
    <a:dk2>
      <a:srgbClr val="1C647B"/>
    </a:dk2>
    <a:lt2>
      <a:srgbClr val="98B7D3"/>
    </a:lt2>
    <a:accent1>
      <a:srgbClr val="274FA4"/>
    </a:accent1>
    <a:accent2>
      <a:srgbClr val="48A8D0"/>
    </a:accent2>
    <a:accent3>
      <a:srgbClr val="53B18F"/>
    </a:accent3>
    <a:accent4>
      <a:srgbClr val="D78D38"/>
    </a:accent4>
    <a:accent5>
      <a:srgbClr val="BA3F51"/>
    </a:accent5>
    <a:accent6>
      <a:srgbClr val="AE52D9"/>
    </a:accent6>
    <a:hlink>
      <a:srgbClr val="2AA2DA"/>
    </a:hlink>
    <a:folHlink>
      <a:srgbClr val="76A3B8"/>
    </a:folHlink>
  </a:clrScheme>
</a:themeOverride>
</file>

<file path=ppt/theme/themeOverride11.xml><?xml version="1.0" encoding="utf-8"?>
<a:themeOverride xmlns:a="http://schemas.openxmlformats.org/drawingml/2006/main">
  <a:clrScheme name="Droplet">
    <a:dk1>
      <a:sysClr val="windowText" lastClr="000000"/>
    </a:dk1>
    <a:lt1>
      <a:sysClr val="window" lastClr="FFFFFF"/>
    </a:lt1>
    <a:dk2>
      <a:srgbClr val="1C647B"/>
    </a:dk2>
    <a:lt2>
      <a:srgbClr val="98B7D3"/>
    </a:lt2>
    <a:accent1>
      <a:srgbClr val="274FA4"/>
    </a:accent1>
    <a:accent2>
      <a:srgbClr val="48A8D0"/>
    </a:accent2>
    <a:accent3>
      <a:srgbClr val="53B18F"/>
    </a:accent3>
    <a:accent4>
      <a:srgbClr val="D78D38"/>
    </a:accent4>
    <a:accent5>
      <a:srgbClr val="BA3F51"/>
    </a:accent5>
    <a:accent6>
      <a:srgbClr val="AE52D9"/>
    </a:accent6>
    <a:hlink>
      <a:srgbClr val="2AA2DA"/>
    </a:hlink>
    <a:folHlink>
      <a:srgbClr val="76A3B8"/>
    </a:folHlink>
  </a:clrScheme>
</a:themeOverride>
</file>

<file path=ppt/theme/themeOverride12.xml><?xml version="1.0" encoding="utf-8"?>
<a:themeOverride xmlns:a="http://schemas.openxmlformats.org/drawingml/2006/main">
  <a:clrScheme name="Droplet">
    <a:dk1>
      <a:sysClr val="windowText" lastClr="000000"/>
    </a:dk1>
    <a:lt1>
      <a:sysClr val="window" lastClr="FFFFFF"/>
    </a:lt1>
    <a:dk2>
      <a:srgbClr val="1C647B"/>
    </a:dk2>
    <a:lt2>
      <a:srgbClr val="98B7D3"/>
    </a:lt2>
    <a:accent1>
      <a:srgbClr val="274FA4"/>
    </a:accent1>
    <a:accent2>
      <a:srgbClr val="48A8D0"/>
    </a:accent2>
    <a:accent3>
      <a:srgbClr val="53B18F"/>
    </a:accent3>
    <a:accent4>
      <a:srgbClr val="D78D38"/>
    </a:accent4>
    <a:accent5>
      <a:srgbClr val="BA3F51"/>
    </a:accent5>
    <a:accent6>
      <a:srgbClr val="AE52D9"/>
    </a:accent6>
    <a:hlink>
      <a:srgbClr val="2AA2DA"/>
    </a:hlink>
    <a:folHlink>
      <a:srgbClr val="76A3B8"/>
    </a:folHlink>
  </a:clrScheme>
</a:themeOverride>
</file>

<file path=ppt/theme/themeOverride13.xml><?xml version="1.0" encoding="utf-8"?>
<a:themeOverride xmlns:a="http://schemas.openxmlformats.org/drawingml/2006/main">
  <a:clrScheme name="Droplet">
    <a:dk1>
      <a:sysClr val="windowText" lastClr="000000"/>
    </a:dk1>
    <a:lt1>
      <a:sysClr val="window" lastClr="FFFFFF"/>
    </a:lt1>
    <a:dk2>
      <a:srgbClr val="1C647B"/>
    </a:dk2>
    <a:lt2>
      <a:srgbClr val="98B7D3"/>
    </a:lt2>
    <a:accent1>
      <a:srgbClr val="274FA4"/>
    </a:accent1>
    <a:accent2>
      <a:srgbClr val="48A8D0"/>
    </a:accent2>
    <a:accent3>
      <a:srgbClr val="53B18F"/>
    </a:accent3>
    <a:accent4>
      <a:srgbClr val="D78D38"/>
    </a:accent4>
    <a:accent5>
      <a:srgbClr val="BA3F51"/>
    </a:accent5>
    <a:accent6>
      <a:srgbClr val="AE52D9"/>
    </a:accent6>
    <a:hlink>
      <a:srgbClr val="2AA2DA"/>
    </a:hlink>
    <a:folHlink>
      <a:srgbClr val="76A3B8"/>
    </a:folHlink>
  </a:clrScheme>
</a:themeOverride>
</file>

<file path=ppt/theme/themeOverride14.xml><?xml version="1.0" encoding="utf-8"?>
<a:themeOverride xmlns:a="http://schemas.openxmlformats.org/drawingml/2006/main">
  <a:clrScheme name="Droplet">
    <a:dk1>
      <a:sysClr val="windowText" lastClr="000000"/>
    </a:dk1>
    <a:lt1>
      <a:sysClr val="window" lastClr="FFFFFF"/>
    </a:lt1>
    <a:dk2>
      <a:srgbClr val="1C647B"/>
    </a:dk2>
    <a:lt2>
      <a:srgbClr val="98B7D3"/>
    </a:lt2>
    <a:accent1>
      <a:srgbClr val="274FA4"/>
    </a:accent1>
    <a:accent2>
      <a:srgbClr val="48A8D0"/>
    </a:accent2>
    <a:accent3>
      <a:srgbClr val="53B18F"/>
    </a:accent3>
    <a:accent4>
      <a:srgbClr val="D78D38"/>
    </a:accent4>
    <a:accent5>
      <a:srgbClr val="BA3F51"/>
    </a:accent5>
    <a:accent6>
      <a:srgbClr val="AE52D9"/>
    </a:accent6>
    <a:hlink>
      <a:srgbClr val="2AA2DA"/>
    </a:hlink>
    <a:folHlink>
      <a:srgbClr val="76A3B8"/>
    </a:folHlink>
  </a:clrScheme>
</a:themeOverride>
</file>

<file path=ppt/theme/themeOverride15.xml><?xml version="1.0" encoding="utf-8"?>
<a:themeOverride xmlns:a="http://schemas.openxmlformats.org/drawingml/2006/main">
  <a:clrScheme name="Droplet">
    <a:dk1>
      <a:sysClr val="windowText" lastClr="000000"/>
    </a:dk1>
    <a:lt1>
      <a:sysClr val="window" lastClr="FFFFFF"/>
    </a:lt1>
    <a:dk2>
      <a:srgbClr val="1C647B"/>
    </a:dk2>
    <a:lt2>
      <a:srgbClr val="98B7D3"/>
    </a:lt2>
    <a:accent1>
      <a:srgbClr val="274FA4"/>
    </a:accent1>
    <a:accent2>
      <a:srgbClr val="48A8D0"/>
    </a:accent2>
    <a:accent3>
      <a:srgbClr val="53B18F"/>
    </a:accent3>
    <a:accent4>
      <a:srgbClr val="D78D38"/>
    </a:accent4>
    <a:accent5>
      <a:srgbClr val="BA3F51"/>
    </a:accent5>
    <a:accent6>
      <a:srgbClr val="AE52D9"/>
    </a:accent6>
    <a:hlink>
      <a:srgbClr val="2AA2DA"/>
    </a:hlink>
    <a:folHlink>
      <a:srgbClr val="76A3B8"/>
    </a:folHlink>
  </a:clrScheme>
</a:themeOverride>
</file>

<file path=ppt/theme/themeOverride16.xml><?xml version="1.0" encoding="utf-8"?>
<a:themeOverride xmlns:a="http://schemas.openxmlformats.org/drawingml/2006/main">
  <a:clrScheme name="Droplet">
    <a:dk1>
      <a:sysClr val="windowText" lastClr="000000"/>
    </a:dk1>
    <a:lt1>
      <a:sysClr val="window" lastClr="FFFFFF"/>
    </a:lt1>
    <a:dk2>
      <a:srgbClr val="1C647B"/>
    </a:dk2>
    <a:lt2>
      <a:srgbClr val="98B7D3"/>
    </a:lt2>
    <a:accent1>
      <a:srgbClr val="274FA4"/>
    </a:accent1>
    <a:accent2>
      <a:srgbClr val="48A8D0"/>
    </a:accent2>
    <a:accent3>
      <a:srgbClr val="53B18F"/>
    </a:accent3>
    <a:accent4>
      <a:srgbClr val="D78D38"/>
    </a:accent4>
    <a:accent5>
      <a:srgbClr val="BA3F51"/>
    </a:accent5>
    <a:accent6>
      <a:srgbClr val="AE52D9"/>
    </a:accent6>
    <a:hlink>
      <a:srgbClr val="2AA2DA"/>
    </a:hlink>
    <a:folHlink>
      <a:srgbClr val="76A3B8"/>
    </a:folHlink>
  </a:clrScheme>
</a:themeOverride>
</file>

<file path=ppt/theme/themeOverride17.xml><?xml version="1.0" encoding="utf-8"?>
<a:themeOverride xmlns:a="http://schemas.openxmlformats.org/drawingml/2006/main">
  <a:clrScheme name="Droplet">
    <a:dk1>
      <a:sysClr val="windowText" lastClr="000000"/>
    </a:dk1>
    <a:lt1>
      <a:sysClr val="window" lastClr="FFFFFF"/>
    </a:lt1>
    <a:dk2>
      <a:srgbClr val="1C647B"/>
    </a:dk2>
    <a:lt2>
      <a:srgbClr val="98B7D3"/>
    </a:lt2>
    <a:accent1>
      <a:srgbClr val="274FA4"/>
    </a:accent1>
    <a:accent2>
      <a:srgbClr val="48A8D0"/>
    </a:accent2>
    <a:accent3>
      <a:srgbClr val="53B18F"/>
    </a:accent3>
    <a:accent4>
      <a:srgbClr val="D78D38"/>
    </a:accent4>
    <a:accent5>
      <a:srgbClr val="BA3F51"/>
    </a:accent5>
    <a:accent6>
      <a:srgbClr val="AE52D9"/>
    </a:accent6>
    <a:hlink>
      <a:srgbClr val="2AA2DA"/>
    </a:hlink>
    <a:folHlink>
      <a:srgbClr val="76A3B8"/>
    </a:folHlink>
  </a:clrScheme>
</a:themeOverride>
</file>

<file path=ppt/theme/themeOverride18.xml><?xml version="1.0" encoding="utf-8"?>
<a:themeOverride xmlns:a="http://schemas.openxmlformats.org/drawingml/2006/main">
  <a:clrScheme name="Droplet">
    <a:dk1>
      <a:sysClr val="windowText" lastClr="000000"/>
    </a:dk1>
    <a:lt1>
      <a:sysClr val="window" lastClr="FFFFFF"/>
    </a:lt1>
    <a:dk2>
      <a:srgbClr val="1C647B"/>
    </a:dk2>
    <a:lt2>
      <a:srgbClr val="98B7D3"/>
    </a:lt2>
    <a:accent1>
      <a:srgbClr val="274FA4"/>
    </a:accent1>
    <a:accent2>
      <a:srgbClr val="48A8D0"/>
    </a:accent2>
    <a:accent3>
      <a:srgbClr val="53B18F"/>
    </a:accent3>
    <a:accent4>
      <a:srgbClr val="D78D38"/>
    </a:accent4>
    <a:accent5>
      <a:srgbClr val="BA3F51"/>
    </a:accent5>
    <a:accent6>
      <a:srgbClr val="AE52D9"/>
    </a:accent6>
    <a:hlink>
      <a:srgbClr val="2AA2DA"/>
    </a:hlink>
    <a:folHlink>
      <a:srgbClr val="76A3B8"/>
    </a:folHlink>
  </a:clrScheme>
</a:themeOverride>
</file>

<file path=ppt/theme/themeOverride19.xml><?xml version="1.0" encoding="utf-8"?>
<a:themeOverride xmlns:a="http://schemas.openxmlformats.org/drawingml/2006/main">
  <a:clrScheme name="Droplet">
    <a:dk1>
      <a:sysClr val="windowText" lastClr="000000"/>
    </a:dk1>
    <a:lt1>
      <a:sysClr val="window" lastClr="FFFFFF"/>
    </a:lt1>
    <a:dk2>
      <a:srgbClr val="1C647B"/>
    </a:dk2>
    <a:lt2>
      <a:srgbClr val="98B7D3"/>
    </a:lt2>
    <a:accent1>
      <a:srgbClr val="274FA4"/>
    </a:accent1>
    <a:accent2>
      <a:srgbClr val="48A8D0"/>
    </a:accent2>
    <a:accent3>
      <a:srgbClr val="53B18F"/>
    </a:accent3>
    <a:accent4>
      <a:srgbClr val="D78D38"/>
    </a:accent4>
    <a:accent5>
      <a:srgbClr val="BA3F51"/>
    </a:accent5>
    <a:accent6>
      <a:srgbClr val="AE52D9"/>
    </a:accent6>
    <a:hlink>
      <a:srgbClr val="2AA2DA"/>
    </a:hlink>
    <a:folHlink>
      <a:srgbClr val="76A3B8"/>
    </a:folHlink>
  </a:clrScheme>
</a:themeOverride>
</file>

<file path=ppt/theme/themeOverride2.xml><?xml version="1.0" encoding="utf-8"?>
<a:themeOverride xmlns:a="http://schemas.openxmlformats.org/drawingml/2006/main">
  <a:clrScheme name="Droplet">
    <a:dk1>
      <a:sysClr val="windowText" lastClr="000000"/>
    </a:dk1>
    <a:lt1>
      <a:sysClr val="window" lastClr="FFFFFF"/>
    </a:lt1>
    <a:dk2>
      <a:srgbClr val="1C647B"/>
    </a:dk2>
    <a:lt2>
      <a:srgbClr val="98B7D3"/>
    </a:lt2>
    <a:accent1>
      <a:srgbClr val="274FA4"/>
    </a:accent1>
    <a:accent2>
      <a:srgbClr val="48A8D0"/>
    </a:accent2>
    <a:accent3>
      <a:srgbClr val="53B18F"/>
    </a:accent3>
    <a:accent4>
      <a:srgbClr val="D78D38"/>
    </a:accent4>
    <a:accent5>
      <a:srgbClr val="BA3F51"/>
    </a:accent5>
    <a:accent6>
      <a:srgbClr val="AE52D9"/>
    </a:accent6>
    <a:hlink>
      <a:srgbClr val="2AA2DA"/>
    </a:hlink>
    <a:folHlink>
      <a:srgbClr val="76A3B8"/>
    </a:folHlink>
  </a:clrScheme>
</a:themeOverride>
</file>

<file path=ppt/theme/themeOverride20.xml><?xml version="1.0" encoding="utf-8"?>
<a:themeOverride xmlns:a="http://schemas.openxmlformats.org/drawingml/2006/main">
  <a:clrScheme name="Droplet">
    <a:dk1>
      <a:sysClr val="windowText" lastClr="000000"/>
    </a:dk1>
    <a:lt1>
      <a:sysClr val="window" lastClr="FFFFFF"/>
    </a:lt1>
    <a:dk2>
      <a:srgbClr val="1C647B"/>
    </a:dk2>
    <a:lt2>
      <a:srgbClr val="98B7D3"/>
    </a:lt2>
    <a:accent1>
      <a:srgbClr val="274FA4"/>
    </a:accent1>
    <a:accent2>
      <a:srgbClr val="48A8D0"/>
    </a:accent2>
    <a:accent3>
      <a:srgbClr val="53B18F"/>
    </a:accent3>
    <a:accent4>
      <a:srgbClr val="D78D38"/>
    </a:accent4>
    <a:accent5>
      <a:srgbClr val="BA3F51"/>
    </a:accent5>
    <a:accent6>
      <a:srgbClr val="AE52D9"/>
    </a:accent6>
    <a:hlink>
      <a:srgbClr val="2AA2DA"/>
    </a:hlink>
    <a:folHlink>
      <a:srgbClr val="76A3B8"/>
    </a:folHlink>
  </a:clrScheme>
</a:themeOverride>
</file>

<file path=ppt/theme/themeOverride21.xml><?xml version="1.0" encoding="utf-8"?>
<a:themeOverride xmlns:a="http://schemas.openxmlformats.org/drawingml/2006/main">
  <a:clrScheme name="Droplet">
    <a:dk1>
      <a:sysClr val="windowText" lastClr="000000"/>
    </a:dk1>
    <a:lt1>
      <a:sysClr val="window" lastClr="FFFFFF"/>
    </a:lt1>
    <a:dk2>
      <a:srgbClr val="1C647B"/>
    </a:dk2>
    <a:lt2>
      <a:srgbClr val="98B7D3"/>
    </a:lt2>
    <a:accent1>
      <a:srgbClr val="274FA4"/>
    </a:accent1>
    <a:accent2>
      <a:srgbClr val="48A8D0"/>
    </a:accent2>
    <a:accent3>
      <a:srgbClr val="53B18F"/>
    </a:accent3>
    <a:accent4>
      <a:srgbClr val="D78D38"/>
    </a:accent4>
    <a:accent5>
      <a:srgbClr val="BA3F51"/>
    </a:accent5>
    <a:accent6>
      <a:srgbClr val="AE52D9"/>
    </a:accent6>
    <a:hlink>
      <a:srgbClr val="2AA2DA"/>
    </a:hlink>
    <a:folHlink>
      <a:srgbClr val="76A3B8"/>
    </a:folHlink>
  </a:clrScheme>
</a:themeOverride>
</file>

<file path=ppt/theme/themeOverride22.xml><?xml version="1.0" encoding="utf-8"?>
<a:themeOverride xmlns:a="http://schemas.openxmlformats.org/drawingml/2006/main">
  <a:clrScheme name="Droplet">
    <a:dk1>
      <a:sysClr val="windowText" lastClr="000000"/>
    </a:dk1>
    <a:lt1>
      <a:sysClr val="window" lastClr="FFFFFF"/>
    </a:lt1>
    <a:dk2>
      <a:srgbClr val="1C647B"/>
    </a:dk2>
    <a:lt2>
      <a:srgbClr val="98B7D3"/>
    </a:lt2>
    <a:accent1>
      <a:srgbClr val="274FA4"/>
    </a:accent1>
    <a:accent2>
      <a:srgbClr val="48A8D0"/>
    </a:accent2>
    <a:accent3>
      <a:srgbClr val="53B18F"/>
    </a:accent3>
    <a:accent4>
      <a:srgbClr val="D78D38"/>
    </a:accent4>
    <a:accent5>
      <a:srgbClr val="BA3F51"/>
    </a:accent5>
    <a:accent6>
      <a:srgbClr val="AE52D9"/>
    </a:accent6>
    <a:hlink>
      <a:srgbClr val="2AA2DA"/>
    </a:hlink>
    <a:folHlink>
      <a:srgbClr val="76A3B8"/>
    </a:folHlink>
  </a:clrScheme>
</a:themeOverride>
</file>

<file path=ppt/theme/themeOverride23.xml><?xml version="1.0" encoding="utf-8"?>
<a:themeOverride xmlns:a="http://schemas.openxmlformats.org/drawingml/2006/main">
  <a:clrScheme name="Droplet">
    <a:dk1>
      <a:sysClr val="windowText" lastClr="000000"/>
    </a:dk1>
    <a:lt1>
      <a:sysClr val="window" lastClr="FFFFFF"/>
    </a:lt1>
    <a:dk2>
      <a:srgbClr val="1C647B"/>
    </a:dk2>
    <a:lt2>
      <a:srgbClr val="98B7D3"/>
    </a:lt2>
    <a:accent1>
      <a:srgbClr val="274FA4"/>
    </a:accent1>
    <a:accent2>
      <a:srgbClr val="48A8D0"/>
    </a:accent2>
    <a:accent3>
      <a:srgbClr val="53B18F"/>
    </a:accent3>
    <a:accent4>
      <a:srgbClr val="D78D38"/>
    </a:accent4>
    <a:accent5>
      <a:srgbClr val="BA3F51"/>
    </a:accent5>
    <a:accent6>
      <a:srgbClr val="AE52D9"/>
    </a:accent6>
    <a:hlink>
      <a:srgbClr val="2AA2DA"/>
    </a:hlink>
    <a:folHlink>
      <a:srgbClr val="76A3B8"/>
    </a:folHlink>
  </a:clrScheme>
</a:themeOverride>
</file>

<file path=ppt/theme/themeOverride24.xml><?xml version="1.0" encoding="utf-8"?>
<a:themeOverride xmlns:a="http://schemas.openxmlformats.org/drawingml/2006/main">
  <a:clrScheme name="Droplet">
    <a:dk1>
      <a:sysClr val="windowText" lastClr="000000"/>
    </a:dk1>
    <a:lt1>
      <a:sysClr val="window" lastClr="FFFFFF"/>
    </a:lt1>
    <a:dk2>
      <a:srgbClr val="1C647B"/>
    </a:dk2>
    <a:lt2>
      <a:srgbClr val="98B7D3"/>
    </a:lt2>
    <a:accent1>
      <a:srgbClr val="274FA4"/>
    </a:accent1>
    <a:accent2>
      <a:srgbClr val="48A8D0"/>
    </a:accent2>
    <a:accent3>
      <a:srgbClr val="53B18F"/>
    </a:accent3>
    <a:accent4>
      <a:srgbClr val="D78D38"/>
    </a:accent4>
    <a:accent5>
      <a:srgbClr val="BA3F51"/>
    </a:accent5>
    <a:accent6>
      <a:srgbClr val="AE52D9"/>
    </a:accent6>
    <a:hlink>
      <a:srgbClr val="2AA2DA"/>
    </a:hlink>
    <a:folHlink>
      <a:srgbClr val="76A3B8"/>
    </a:folHlink>
  </a:clrScheme>
</a:themeOverride>
</file>

<file path=ppt/theme/themeOverride25.xml><?xml version="1.0" encoding="utf-8"?>
<a:themeOverride xmlns:a="http://schemas.openxmlformats.org/drawingml/2006/main">
  <a:clrScheme name="Droplet">
    <a:dk1>
      <a:sysClr val="windowText" lastClr="000000"/>
    </a:dk1>
    <a:lt1>
      <a:sysClr val="window" lastClr="FFFFFF"/>
    </a:lt1>
    <a:dk2>
      <a:srgbClr val="1C647B"/>
    </a:dk2>
    <a:lt2>
      <a:srgbClr val="98B7D3"/>
    </a:lt2>
    <a:accent1>
      <a:srgbClr val="274FA4"/>
    </a:accent1>
    <a:accent2>
      <a:srgbClr val="48A8D0"/>
    </a:accent2>
    <a:accent3>
      <a:srgbClr val="53B18F"/>
    </a:accent3>
    <a:accent4>
      <a:srgbClr val="D78D38"/>
    </a:accent4>
    <a:accent5>
      <a:srgbClr val="BA3F51"/>
    </a:accent5>
    <a:accent6>
      <a:srgbClr val="AE52D9"/>
    </a:accent6>
    <a:hlink>
      <a:srgbClr val="2AA2DA"/>
    </a:hlink>
    <a:folHlink>
      <a:srgbClr val="76A3B8"/>
    </a:folHlink>
  </a:clrScheme>
</a:themeOverride>
</file>

<file path=ppt/theme/themeOverride26.xml><?xml version="1.0" encoding="utf-8"?>
<a:themeOverride xmlns:a="http://schemas.openxmlformats.org/drawingml/2006/main">
  <a:clrScheme name="Droplet">
    <a:dk1>
      <a:sysClr val="windowText" lastClr="000000"/>
    </a:dk1>
    <a:lt1>
      <a:sysClr val="window" lastClr="FFFFFF"/>
    </a:lt1>
    <a:dk2>
      <a:srgbClr val="1C647B"/>
    </a:dk2>
    <a:lt2>
      <a:srgbClr val="98B7D3"/>
    </a:lt2>
    <a:accent1>
      <a:srgbClr val="274FA4"/>
    </a:accent1>
    <a:accent2>
      <a:srgbClr val="48A8D0"/>
    </a:accent2>
    <a:accent3>
      <a:srgbClr val="53B18F"/>
    </a:accent3>
    <a:accent4>
      <a:srgbClr val="D78D38"/>
    </a:accent4>
    <a:accent5>
      <a:srgbClr val="BA3F51"/>
    </a:accent5>
    <a:accent6>
      <a:srgbClr val="AE52D9"/>
    </a:accent6>
    <a:hlink>
      <a:srgbClr val="2AA2DA"/>
    </a:hlink>
    <a:folHlink>
      <a:srgbClr val="76A3B8"/>
    </a:folHlink>
  </a:clrScheme>
</a:themeOverride>
</file>

<file path=ppt/theme/themeOverride27.xml><?xml version="1.0" encoding="utf-8"?>
<a:themeOverride xmlns:a="http://schemas.openxmlformats.org/drawingml/2006/main">
  <a:clrScheme name="Droplet">
    <a:dk1>
      <a:sysClr val="windowText" lastClr="000000"/>
    </a:dk1>
    <a:lt1>
      <a:sysClr val="window" lastClr="FFFFFF"/>
    </a:lt1>
    <a:dk2>
      <a:srgbClr val="1C647B"/>
    </a:dk2>
    <a:lt2>
      <a:srgbClr val="98B7D3"/>
    </a:lt2>
    <a:accent1>
      <a:srgbClr val="274FA4"/>
    </a:accent1>
    <a:accent2>
      <a:srgbClr val="48A8D0"/>
    </a:accent2>
    <a:accent3>
      <a:srgbClr val="53B18F"/>
    </a:accent3>
    <a:accent4>
      <a:srgbClr val="D78D38"/>
    </a:accent4>
    <a:accent5>
      <a:srgbClr val="BA3F51"/>
    </a:accent5>
    <a:accent6>
      <a:srgbClr val="AE52D9"/>
    </a:accent6>
    <a:hlink>
      <a:srgbClr val="2AA2DA"/>
    </a:hlink>
    <a:folHlink>
      <a:srgbClr val="76A3B8"/>
    </a:folHlink>
  </a:clrScheme>
</a:themeOverride>
</file>

<file path=ppt/theme/themeOverride28.xml><?xml version="1.0" encoding="utf-8"?>
<a:themeOverride xmlns:a="http://schemas.openxmlformats.org/drawingml/2006/main">
  <a:clrScheme name="Droplet">
    <a:dk1>
      <a:sysClr val="windowText" lastClr="000000"/>
    </a:dk1>
    <a:lt1>
      <a:sysClr val="window" lastClr="FFFFFF"/>
    </a:lt1>
    <a:dk2>
      <a:srgbClr val="1C647B"/>
    </a:dk2>
    <a:lt2>
      <a:srgbClr val="98B7D3"/>
    </a:lt2>
    <a:accent1>
      <a:srgbClr val="274FA4"/>
    </a:accent1>
    <a:accent2>
      <a:srgbClr val="48A8D0"/>
    </a:accent2>
    <a:accent3>
      <a:srgbClr val="53B18F"/>
    </a:accent3>
    <a:accent4>
      <a:srgbClr val="D78D38"/>
    </a:accent4>
    <a:accent5>
      <a:srgbClr val="BA3F51"/>
    </a:accent5>
    <a:accent6>
      <a:srgbClr val="AE52D9"/>
    </a:accent6>
    <a:hlink>
      <a:srgbClr val="2AA2DA"/>
    </a:hlink>
    <a:folHlink>
      <a:srgbClr val="76A3B8"/>
    </a:folHlink>
  </a:clrScheme>
</a:themeOverride>
</file>

<file path=ppt/theme/themeOverride29.xml><?xml version="1.0" encoding="utf-8"?>
<a:themeOverride xmlns:a="http://schemas.openxmlformats.org/drawingml/2006/main">
  <a:clrScheme name="Droplet">
    <a:dk1>
      <a:sysClr val="windowText" lastClr="000000"/>
    </a:dk1>
    <a:lt1>
      <a:sysClr val="window" lastClr="FFFFFF"/>
    </a:lt1>
    <a:dk2>
      <a:srgbClr val="1C647B"/>
    </a:dk2>
    <a:lt2>
      <a:srgbClr val="98B7D3"/>
    </a:lt2>
    <a:accent1>
      <a:srgbClr val="274FA4"/>
    </a:accent1>
    <a:accent2>
      <a:srgbClr val="48A8D0"/>
    </a:accent2>
    <a:accent3>
      <a:srgbClr val="53B18F"/>
    </a:accent3>
    <a:accent4>
      <a:srgbClr val="D78D38"/>
    </a:accent4>
    <a:accent5>
      <a:srgbClr val="BA3F51"/>
    </a:accent5>
    <a:accent6>
      <a:srgbClr val="AE52D9"/>
    </a:accent6>
    <a:hlink>
      <a:srgbClr val="2AA2DA"/>
    </a:hlink>
    <a:folHlink>
      <a:srgbClr val="76A3B8"/>
    </a:folHlink>
  </a:clrScheme>
</a:themeOverride>
</file>

<file path=ppt/theme/themeOverride3.xml><?xml version="1.0" encoding="utf-8"?>
<a:themeOverride xmlns:a="http://schemas.openxmlformats.org/drawingml/2006/main">
  <a:clrScheme name="Droplet">
    <a:dk1>
      <a:sysClr val="windowText" lastClr="000000"/>
    </a:dk1>
    <a:lt1>
      <a:sysClr val="window" lastClr="FFFFFF"/>
    </a:lt1>
    <a:dk2>
      <a:srgbClr val="1C647B"/>
    </a:dk2>
    <a:lt2>
      <a:srgbClr val="98B7D3"/>
    </a:lt2>
    <a:accent1>
      <a:srgbClr val="274FA4"/>
    </a:accent1>
    <a:accent2>
      <a:srgbClr val="48A8D0"/>
    </a:accent2>
    <a:accent3>
      <a:srgbClr val="53B18F"/>
    </a:accent3>
    <a:accent4>
      <a:srgbClr val="D78D38"/>
    </a:accent4>
    <a:accent5>
      <a:srgbClr val="BA3F51"/>
    </a:accent5>
    <a:accent6>
      <a:srgbClr val="AE52D9"/>
    </a:accent6>
    <a:hlink>
      <a:srgbClr val="2AA2DA"/>
    </a:hlink>
    <a:folHlink>
      <a:srgbClr val="76A3B8"/>
    </a:folHlink>
  </a:clrScheme>
</a:themeOverride>
</file>

<file path=ppt/theme/themeOverride30.xml><?xml version="1.0" encoding="utf-8"?>
<a:themeOverride xmlns:a="http://schemas.openxmlformats.org/drawingml/2006/main">
  <a:clrScheme name="Droplet">
    <a:dk1>
      <a:sysClr val="windowText" lastClr="000000"/>
    </a:dk1>
    <a:lt1>
      <a:sysClr val="window" lastClr="FFFFFF"/>
    </a:lt1>
    <a:dk2>
      <a:srgbClr val="1C647B"/>
    </a:dk2>
    <a:lt2>
      <a:srgbClr val="98B7D3"/>
    </a:lt2>
    <a:accent1>
      <a:srgbClr val="274FA4"/>
    </a:accent1>
    <a:accent2>
      <a:srgbClr val="48A8D0"/>
    </a:accent2>
    <a:accent3>
      <a:srgbClr val="53B18F"/>
    </a:accent3>
    <a:accent4>
      <a:srgbClr val="D78D38"/>
    </a:accent4>
    <a:accent5>
      <a:srgbClr val="BA3F51"/>
    </a:accent5>
    <a:accent6>
      <a:srgbClr val="AE52D9"/>
    </a:accent6>
    <a:hlink>
      <a:srgbClr val="2AA2DA"/>
    </a:hlink>
    <a:folHlink>
      <a:srgbClr val="76A3B8"/>
    </a:folHlink>
  </a:clrScheme>
</a:themeOverride>
</file>

<file path=ppt/theme/themeOverride31.xml><?xml version="1.0" encoding="utf-8"?>
<a:themeOverride xmlns:a="http://schemas.openxmlformats.org/drawingml/2006/main">
  <a:clrScheme name="Droplet">
    <a:dk1>
      <a:sysClr val="windowText" lastClr="000000"/>
    </a:dk1>
    <a:lt1>
      <a:sysClr val="window" lastClr="FFFFFF"/>
    </a:lt1>
    <a:dk2>
      <a:srgbClr val="1C647B"/>
    </a:dk2>
    <a:lt2>
      <a:srgbClr val="98B7D3"/>
    </a:lt2>
    <a:accent1>
      <a:srgbClr val="274FA4"/>
    </a:accent1>
    <a:accent2>
      <a:srgbClr val="48A8D0"/>
    </a:accent2>
    <a:accent3>
      <a:srgbClr val="53B18F"/>
    </a:accent3>
    <a:accent4>
      <a:srgbClr val="D78D38"/>
    </a:accent4>
    <a:accent5>
      <a:srgbClr val="BA3F51"/>
    </a:accent5>
    <a:accent6>
      <a:srgbClr val="AE52D9"/>
    </a:accent6>
    <a:hlink>
      <a:srgbClr val="2AA2DA"/>
    </a:hlink>
    <a:folHlink>
      <a:srgbClr val="76A3B8"/>
    </a:folHlink>
  </a:clrScheme>
</a:themeOverride>
</file>

<file path=ppt/theme/themeOverride32.xml><?xml version="1.0" encoding="utf-8"?>
<a:themeOverride xmlns:a="http://schemas.openxmlformats.org/drawingml/2006/main">
  <a:clrScheme name="Droplet">
    <a:dk1>
      <a:sysClr val="windowText" lastClr="000000"/>
    </a:dk1>
    <a:lt1>
      <a:sysClr val="window" lastClr="FFFFFF"/>
    </a:lt1>
    <a:dk2>
      <a:srgbClr val="1C647B"/>
    </a:dk2>
    <a:lt2>
      <a:srgbClr val="98B7D3"/>
    </a:lt2>
    <a:accent1>
      <a:srgbClr val="274FA4"/>
    </a:accent1>
    <a:accent2>
      <a:srgbClr val="48A8D0"/>
    </a:accent2>
    <a:accent3>
      <a:srgbClr val="53B18F"/>
    </a:accent3>
    <a:accent4>
      <a:srgbClr val="D78D38"/>
    </a:accent4>
    <a:accent5>
      <a:srgbClr val="BA3F51"/>
    </a:accent5>
    <a:accent6>
      <a:srgbClr val="AE52D9"/>
    </a:accent6>
    <a:hlink>
      <a:srgbClr val="2AA2DA"/>
    </a:hlink>
    <a:folHlink>
      <a:srgbClr val="76A3B8"/>
    </a:folHlink>
  </a:clrScheme>
</a:themeOverride>
</file>

<file path=ppt/theme/themeOverride33.xml><?xml version="1.0" encoding="utf-8"?>
<a:themeOverride xmlns:a="http://schemas.openxmlformats.org/drawingml/2006/main">
  <a:clrScheme name="Droplet">
    <a:dk1>
      <a:sysClr val="windowText" lastClr="000000"/>
    </a:dk1>
    <a:lt1>
      <a:sysClr val="window" lastClr="FFFFFF"/>
    </a:lt1>
    <a:dk2>
      <a:srgbClr val="1C647B"/>
    </a:dk2>
    <a:lt2>
      <a:srgbClr val="98B7D3"/>
    </a:lt2>
    <a:accent1>
      <a:srgbClr val="274FA4"/>
    </a:accent1>
    <a:accent2>
      <a:srgbClr val="48A8D0"/>
    </a:accent2>
    <a:accent3>
      <a:srgbClr val="53B18F"/>
    </a:accent3>
    <a:accent4>
      <a:srgbClr val="D78D38"/>
    </a:accent4>
    <a:accent5>
      <a:srgbClr val="BA3F51"/>
    </a:accent5>
    <a:accent6>
      <a:srgbClr val="AE52D9"/>
    </a:accent6>
    <a:hlink>
      <a:srgbClr val="2AA2DA"/>
    </a:hlink>
    <a:folHlink>
      <a:srgbClr val="76A3B8"/>
    </a:folHlink>
  </a:clrScheme>
</a:themeOverride>
</file>

<file path=ppt/theme/themeOverride34.xml><?xml version="1.0" encoding="utf-8"?>
<a:themeOverride xmlns:a="http://schemas.openxmlformats.org/drawingml/2006/main">
  <a:clrScheme name="Droplet">
    <a:dk1>
      <a:sysClr val="windowText" lastClr="000000"/>
    </a:dk1>
    <a:lt1>
      <a:sysClr val="window" lastClr="FFFFFF"/>
    </a:lt1>
    <a:dk2>
      <a:srgbClr val="1C647B"/>
    </a:dk2>
    <a:lt2>
      <a:srgbClr val="98B7D3"/>
    </a:lt2>
    <a:accent1>
      <a:srgbClr val="274FA4"/>
    </a:accent1>
    <a:accent2>
      <a:srgbClr val="48A8D0"/>
    </a:accent2>
    <a:accent3>
      <a:srgbClr val="53B18F"/>
    </a:accent3>
    <a:accent4>
      <a:srgbClr val="D78D38"/>
    </a:accent4>
    <a:accent5>
      <a:srgbClr val="BA3F51"/>
    </a:accent5>
    <a:accent6>
      <a:srgbClr val="AE52D9"/>
    </a:accent6>
    <a:hlink>
      <a:srgbClr val="2AA2DA"/>
    </a:hlink>
    <a:folHlink>
      <a:srgbClr val="76A3B8"/>
    </a:folHlink>
  </a:clrScheme>
</a:themeOverride>
</file>

<file path=ppt/theme/themeOverride35.xml><?xml version="1.0" encoding="utf-8"?>
<a:themeOverride xmlns:a="http://schemas.openxmlformats.org/drawingml/2006/main">
  <a:clrScheme name="Droplet">
    <a:dk1>
      <a:sysClr val="windowText" lastClr="000000"/>
    </a:dk1>
    <a:lt1>
      <a:sysClr val="window" lastClr="FFFFFF"/>
    </a:lt1>
    <a:dk2>
      <a:srgbClr val="1C647B"/>
    </a:dk2>
    <a:lt2>
      <a:srgbClr val="98B7D3"/>
    </a:lt2>
    <a:accent1>
      <a:srgbClr val="274FA4"/>
    </a:accent1>
    <a:accent2>
      <a:srgbClr val="48A8D0"/>
    </a:accent2>
    <a:accent3>
      <a:srgbClr val="53B18F"/>
    </a:accent3>
    <a:accent4>
      <a:srgbClr val="D78D38"/>
    </a:accent4>
    <a:accent5>
      <a:srgbClr val="BA3F51"/>
    </a:accent5>
    <a:accent6>
      <a:srgbClr val="AE52D9"/>
    </a:accent6>
    <a:hlink>
      <a:srgbClr val="2AA2DA"/>
    </a:hlink>
    <a:folHlink>
      <a:srgbClr val="76A3B8"/>
    </a:folHlink>
  </a:clrScheme>
</a:themeOverride>
</file>

<file path=ppt/theme/themeOverride36.xml><?xml version="1.0" encoding="utf-8"?>
<a:themeOverride xmlns:a="http://schemas.openxmlformats.org/drawingml/2006/main">
  <a:clrScheme name="Droplet">
    <a:dk1>
      <a:sysClr val="windowText" lastClr="000000"/>
    </a:dk1>
    <a:lt1>
      <a:sysClr val="window" lastClr="FFFFFF"/>
    </a:lt1>
    <a:dk2>
      <a:srgbClr val="1C647B"/>
    </a:dk2>
    <a:lt2>
      <a:srgbClr val="98B7D3"/>
    </a:lt2>
    <a:accent1>
      <a:srgbClr val="274FA4"/>
    </a:accent1>
    <a:accent2>
      <a:srgbClr val="48A8D0"/>
    </a:accent2>
    <a:accent3>
      <a:srgbClr val="53B18F"/>
    </a:accent3>
    <a:accent4>
      <a:srgbClr val="D78D38"/>
    </a:accent4>
    <a:accent5>
      <a:srgbClr val="BA3F51"/>
    </a:accent5>
    <a:accent6>
      <a:srgbClr val="AE52D9"/>
    </a:accent6>
    <a:hlink>
      <a:srgbClr val="2AA2DA"/>
    </a:hlink>
    <a:folHlink>
      <a:srgbClr val="76A3B8"/>
    </a:folHlink>
  </a:clrScheme>
</a:themeOverride>
</file>

<file path=ppt/theme/themeOverride37.xml><?xml version="1.0" encoding="utf-8"?>
<a:themeOverride xmlns:a="http://schemas.openxmlformats.org/drawingml/2006/main">
  <a:clrScheme name="Droplet">
    <a:dk1>
      <a:sysClr val="windowText" lastClr="000000"/>
    </a:dk1>
    <a:lt1>
      <a:sysClr val="window" lastClr="FFFFFF"/>
    </a:lt1>
    <a:dk2>
      <a:srgbClr val="1C647B"/>
    </a:dk2>
    <a:lt2>
      <a:srgbClr val="98B7D3"/>
    </a:lt2>
    <a:accent1>
      <a:srgbClr val="274FA4"/>
    </a:accent1>
    <a:accent2>
      <a:srgbClr val="48A8D0"/>
    </a:accent2>
    <a:accent3>
      <a:srgbClr val="53B18F"/>
    </a:accent3>
    <a:accent4>
      <a:srgbClr val="D78D38"/>
    </a:accent4>
    <a:accent5>
      <a:srgbClr val="BA3F51"/>
    </a:accent5>
    <a:accent6>
      <a:srgbClr val="AE52D9"/>
    </a:accent6>
    <a:hlink>
      <a:srgbClr val="2AA2DA"/>
    </a:hlink>
    <a:folHlink>
      <a:srgbClr val="76A3B8"/>
    </a:folHlink>
  </a:clrScheme>
</a:themeOverride>
</file>

<file path=ppt/theme/themeOverride38.xml><?xml version="1.0" encoding="utf-8"?>
<a:themeOverride xmlns:a="http://schemas.openxmlformats.org/drawingml/2006/main">
  <a:clrScheme name="Droplet">
    <a:dk1>
      <a:sysClr val="windowText" lastClr="000000"/>
    </a:dk1>
    <a:lt1>
      <a:sysClr val="window" lastClr="FFFFFF"/>
    </a:lt1>
    <a:dk2>
      <a:srgbClr val="1C647B"/>
    </a:dk2>
    <a:lt2>
      <a:srgbClr val="98B7D3"/>
    </a:lt2>
    <a:accent1>
      <a:srgbClr val="274FA4"/>
    </a:accent1>
    <a:accent2>
      <a:srgbClr val="48A8D0"/>
    </a:accent2>
    <a:accent3>
      <a:srgbClr val="53B18F"/>
    </a:accent3>
    <a:accent4>
      <a:srgbClr val="D78D38"/>
    </a:accent4>
    <a:accent5>
      <a:srgbClr val="BA3F51"/>
    </a:accent5>
    <a:accent6>
      <a:srgbClr val="AE52D9"/>
    </a:accent6>
    <a:hlink>
      <a:srgbClr val="2AA2DA"/>
    </a:hlink>
    <a:folHlink>
      <a:srgbClr val="76A3B8"/>
    </a:folHlink>
  </a:clrScheme>
</a:themeOverride>
</file>

<file path=ppt/theme/themeOverride39.xml><?xml version="1.0" encoding="utf-8"?>
<a:themeOverride xmlns:a="http://schemas.openxmlformats.org/drawingml/2006/main">
  <a:clrScheme name="Droplet">
    <a:dk1>
      <a:sysClr val="windowText" lastClr="000000"/>
    </a:dk1>
    <a:lt1>
      <a:sysClr val="window" lastClr="FFFFFF"/>
    </a:lt1>
    <a:dk2>
      <a:srgbClr val="1C647B"/>
    </a:dk2>
    <a:lt2>
      <a:srgbClr val="98B7D3"/>
    </a:lt2>
    <a:accent1>
      <a:srgbClr val="274FA4"/>
    </a:accent1>
    <a:accent2>
      <a:srgbClr val="48A8D0"/>
    </a:accent2>
    <a:accent3>
      <a:srgbClr val="53B18F"/>
    </a:accent3>
    <a:accent4>
      <a:srgbClr val="D78D38"/>
    </a:accent4>
    <a:accent5>
      <a:srgbClr val="BA3F51"/>
    </a:accent5>
    <a:accent6>
      <a:srgbClr val="AE52D9"/>
    </a:accent6>
    <a:hlink>
      <a:srgbClr val="2AA2DA"/>
    </a:hlink>
    <a:folHlink>
      <a:srgbClr val="76A3B8"/>
    </a:folHlink>
  </a:clrScheme>
</a:themeOverride>
</file>

<file path=ppt/theme/themeOverride4.xml><?xml version="1.0" encoding="utf-8"?>
<a:themeOverride xmlns:a="http://schemas.openxmlformats.org/drawingml/2006/main">
  <a:clrScheme name="Droplet">
    <a:dk1>
      <a:sysClr val="windowText" lastClr="000000"/>
    </a:dk1>
    <a:lt1>
      <a:sysClr val="window" lastClr="FFFFFF"/>
    </a:lt1>
    <a:dk2>
      <a:srgbClr val="1C647B"/>
    </a:dk2>
    <a:lt2>
      <a:srgbClr val="98B7D3"/>
    </a:lt2>
    <a:accent1>
      <a:srgbClr val="274FA4"/>
    </a:accent1>
    <a:accent2>
      <a:srgbClr val="48A8D0"/>
    </a:accent2>
    <a:accent3>
      <a:srgbClr val="53B18F"/>
    </a:accent3>
    <a:accent4>
      <a:srgbClr val="D78D38"/>
    </a:accent4>
    <a:accent5>
      <a:srgbClr val="BA3F51"/>
    </a:accent5>
    <a:accent6>
      <a:srgbClr val="AE52D9"/>
    </a:accent6>
    <a:hlink>
      <a:srgbClr val="2AA2DA"/>
    </a:hlink>
    <a:folHlink>
      <a:srgbClr val="76A3B8"/>
    </a:folHlink>
  </a:clrScheme>
</a:themeOverride>
</file>

<file path=ppt/theme/themeOverride40.xml><?xml version="1.0" encoding="utf-8"?>
<a:themeOverride xmlns:a="http://schemas.openxmlformats.org/drawingml/2006/main">
  <a:clrScheme name="Droplet">
    <a:dk1>
      <a:sysClr val="windowText" lastClr="000000"/>
    </a:dk1>
    <a:lt1>
      <a:sysClr val="window" lastClr="FFFFFF"/>
    </a:lt1>
    <a:dk2>
      <a:srgbClr val="1C647B"/>
    </a:dk2>
    <a:lt2>
      <a:srgbClr val="98B7D3"/>
    </a:lt2>
    <a:accent1>
      <a:srgbClr val="274FA4"/>
    </a:accent1>
    <a:accent2>
      <a:srgbClr val="48A8D0"/>
    </a:accent2>
    <a:accent3>
      <a:srgbClr val="53B18F"/>
    </a:accent3>
    <a:accent4>
      <a:srgbClr val="D78D38"/>
    </a:accent4>
    <a:accent5>
      <a:srgbClr val="BA3F51"/>
    </a:accent5>
    <a:accent6>
      <a:srgbClr val="AE52D9"/>
    </a:accent6>
    <a:hlink>
      <a:srgbClr val="2AA2DA"/>
    </a:hlink>
    <a:folHlink>
      <a:srgbClr val="76A3B8"/>
    </a:folHlink>
  </a:clrScheme>
</a:themeOverride>
</file>

<file path=ppt/theme/themeOverride41.xml><?xml version="1.0" encoding="utf-8"?>
<a:themeOverride xmlns:a="http://schemas.openxmlformats.org/drawingml/2006/main">
  <a:clrScheme name="Droplet">
    <a:dk1>
      <a:sysClr val="windowText" lastClr="000000"/>
    </a:dk1>
    <a:lt1>
      <a:sysClr val="window" lastClr="FFFFFF"/>
    </a:lt1>
    <a:dk2>
      <a:srgbClr val="1C647B"/>
    </a:dk2>
    <a:lt2>
      <a:srgbClr val="98B7D3"/>
    </a:lt2>
    <a:accent1>
      <a:srgbClr val="274FA4"/>
    </a:accent1>
    <a:accent2>
      <a:srgbClr val="48A8D0"/>
    </a:accent2>
    <a:accent3>
      <a:srgbClr val="53B18F"/>
    </a:accent3>
    <a:accent4>
      <a:srgbClr val="D78D38"/>
    </a:accent4>
    <a:accent5>
      <a:srgbClr val="BA3F51"/>
    </a:accent5>
    <a:accent6>
      <a:srgbClr val="AE52D9"/>
    </a:accent6>
    <a:hlink>
      <a:srgbClr val="2AA2DA"/>
    </a:hlink>
    <a:folHlink>
      <a:srgbClr val="76A3B8"/>
    </a:folHlink>
  </a:clrScheme>
</a:themeOverride>
</file>

<file path=ppt/theme/themeOverride42.xml><?xml version="1.0" encoding="utf-8"?>
<a:themeOverride xmlns:a="http://schemas.openxmlformats.org/drawingml/2006/main">
  <a:clrScheme name="Droplet">
    <a:dk1>
      <a:sysClr val="windowText" lastClr="000000"/>
    </a:dk1>
    <a:lt1>
      <a:sysClr val="window" lastClr="FFFFFF"/>
    </a:lt1>
    <a:dk2>
      <a:srgbClr val="1C647B"/>
    </a:dk2>
    <a:lt2>
      <a:srgbClr val="98B7D3"/>
    </a:lt2>
    <a:accent1>
      <a:srgbClr val="274FA4"/>
    </a:accent1>
    <a:accent2>
      <a:srgbClr val="48A8D0"/>
    </a:accent2>
    <a:accent3>
      <a:srgbClr val="53B18F"/>
    </a:accent3>
    <a:accent4>
      <a:srgbClr val="D78D38"/>
    </a:accent4>
    <a:accent5>
      <a:srgbClr val="BA3F51"/>
    </a:accent5>
    <a:accent6>
      <a:srgbClr val="AE52D9"/>
    </a:accent6>
    <a:hlink>
      <a:srgbClr val="2AA2DA"/>
    </a:hlink>
    <a:folHlink>
      <a:srgbClr val="76A3B8"/>
    </a:folHlink>
  </a:clrScheme>
</a:themeOverride>
</file>

<file path=ppt/theme/themeOverride43.xml><?xml version="1.0" encoding="utf-8"?>
<a:themeOverride xmlns:a="http://schemas.openxmlformats.org/drawingml/2006/main">
  <a:clrScheme name="Droplet">
    <a:dk1>
      <a:sysClr val="windowText" lastClr="000000"/>
    </a:dk1>
    <a:lt1>
      <a:sysClr val="window" lastClr="FFFFFF"/>
    </a:lt1>
    <a:dk2>
      <a:srgbClr val="1C647B"/>
    </a:dk2>
    <a:lt2>
      <a:srgbClr val="98B7D3"/>
    </a:lt2>
    <a:accent1>
      <a:srgbClr val="274FA4"/>
    </a:accent1>
    <a:accent2>
      <a:srgbClr val="48A8D0"/>
    </a:accent2>
    <a:accent3>
      <a:srgbClr val="53B18F"/>
    </a:accent3>
    <a:accent4>
      <a:srgbClr val="D78D38"/>
    </a:accent4>
    <a:accent5>
      <a:srgbClr val="BA3F51"/>
    </a:accent5>
    <a:accent6>
      <a:srgbClr val="AE52D9"/>
    </a:accent6>
    <a:hlink>
      <a:srgbClr val="2AA2DA"/>
    </a:hlink>
    <a:folHlink>
      <a:srgbClr val="76A3B8"/>
    </a:folHlink>
  </a:clrScheme>
</a:themeOverride>
</file>

<file path=ppt/theme/themeOverride44.xml><?xml version="1.0" encoding="utf-8"?>
<a:themeOverride xmlns:a="http://schemas.openxmlformats.org/drawingml/2006/main">
  <a:clrScheme name="Droplet">
    <a:dk1>
      <a:sysClr val="windowText" lastClr="000000"/>
    </a:dk1>
    <a:lt1>
      <a:sysClr val="window" lastClr="FFFFFF"/>
    </a:lt1>
    <a:dk2>
      <a:srgbClr val="1C647B"/>
    </a:dk2>
    <a:lt2>
      <a:srgbClr val="98B7D3"/>
    </a:lt2>
    <a:accent1>
      <a:srgbClr val="274FA4"/>
    </a:accent1>
    <a:accent2>
      <a:srgbClr val="48A8D0"/>
    </a:accent2>
    <a:accent3>
      <a:srgbClr val="53B18F"/>
    </a:accent3>
    <a:accent4>
      <a:srgbClr val="D78D38"/>
    </a:accent4>
    <a:accent5>
      <a:srgbClr val="BA3F51"/>
    </a:accent5>
    <a:accent6>
      <a:srgbClr val="AE52D9"/>
    </a:accent6>
    <a:hlink>
      <a:srgbClr val="2AA2DA"/>
    </a:hlink>
    <a:folHlink>
      <a:srgbClr val="76A3B8"/>
    </a:folHlink>
  </a:clrScheme>
</a:themeOverride>
</file>

<file path=ppt/theme/themeOverride45.xml><?xml version="1.0" encoding="utf-8"?>
<a:themeOverride xmlns:a="http://schemas.openxmlformats.org/drawingml/2006/main">
  <a:clrScheme name="Droplet">
    <a:dk1>
      <a:sysClr val="windowText" lastClr="000000"/>
    </a:dk1>
    <a:lt1>
      <a:sysClr val="window" lastClr="FFFFFF"/>
    </a:lt1>
    <a:dk2>
      <a:srgbClr val="1C647B"/>
    </a:dk2>
    <a:lt2>
      <a:srgbClr val="98B7D3"/>
    </a:lt2>
    <a:accent1>
      <a:srgbClr val="274FA4"/>
    </a:accent1>
    <a:accent2>
      <a:srgbClr val="48A8D0"/>
    </a:accent2>
    <a:accent3>
      <a:srgbClr val="53B18F"/>
    </a:accent3>
    <a:accent4>
      <a:srgbClr val="D78D38"/>
    </a:accent4>
    <a:accent5>
      <a:srgbClr val="BA3F51"/>
    </a:accent5>
    <a:accent6>
      <a:srgbClr val="AE52D9"/>
    </a:accent6>
    <a:hlink>
      <a:srgbClr val="2AA2DA"/>
    </a:hlink>
    <a:folHlink>
      <a:srgbClr val="76A3B8"/>
    </a:folHlink>
  </a:clrScheme>
</a:themeOverride>
</file>

<file path=ppt/theme/themeOverride46.xml><?xml version="1.0" encoding="utf-8"?>
<a:themeOverride xmlns:a="http://schemas.openxmlformats.org/drawingml/2006/main">
  <a:clrScheme name="Droplet">
    <a:dk1>
      <a:sysClr val="windowText" lastClr="000000"/>
    </a:dk1>
    <a:lt1>
      <a:sysClr val="window" lastClr="FFFFFF"/>
    </a:lt1>
    <a:dk2>
      <a:srgbClr val="1C647B"/>
    </a:dk2>
    <a:lt2>
      <a:srgbClr val="98B7D3"/>
    </a:lt2>
    <a:accent1>
      <a:srgbClr val="274FA4"/>
    </a:accent1>
    <a:accent2>
      <a:srgbClr val="48A8D0"/>
    </a:accent2>
    <a:accent3>
      <a:srgbClr val="53B18F"/>
    </a:accent3>
    <a:accent4>
      <a:srgbClr val="D78D38"/>
    </a:accent4>
    <a:accent5>
      <a:srgbClr val="BA3F51"/>
    </a:accent5>
    <a:accent6>
      <a:srgbClr val="AE52D9"/>
    </a:accent6>
    <a:hlink>
      <a:srgbClr val="2AA2DA"/>
    </a:hlink>
    <a:folHlink>
      <a:srgbClr val="76A3B8"/>
    </a:folHlink>
  </a:clrScheme>
</a:themeOverride>
</file>

<file path=ppt/theme/themeOverride47.xml><?xml version="1.0" encoding="utf-8"?>
<a:themeOverride xmlns:a="http://schemas.openxmlformats.org/drawingml/2006/main">
  <a:clrScheme name="Droplet">
    <a:dk1>
      <a:sysClr val="windowText" lastClr="000000"/>
    </a:dk1>
    <a:lt1>
      <a:sysClr val="window" lastClr="FFFFFF"/>
    </a:lt1>
    <a:dk2>
      <a:srgbClr val="1C647B"/>
    </a:dk2>
    <a:lt2>
      <a:srgbClr val="98B7D3"/>
    </a:lt2>
    <a:accent1>
      <a:srgbClr val="274FA4"/>
    </a:accent1>
    <a:accent2>
      <a:srgbClr val="48A8D0"/>
    </a:accent2>
    <a:accent3>
      <a:srgbClr val="53B18F"/>
    </a:accent3>
    <a:accent4>
      <a:srgbClr val="D78D38"/>
    </a:accent4>
    <a:accent5>
      <a:srgbClr val="BA3F51"/>
    </a:accent5>
    <a:accent6>
      <a:srgbClr val="AE52D9"/>
    </a:accent6>
    <a:hlink>
      <a:srgbClr val="2AA2DA"/>
    </a:hlink>
    <a:folHlink>
      <a:srgbClr val="76A3B8"/>
    </a:folHlink>
  </a:clrScheme>
</a:themeOverride>
</file>

<file path=ppt/theme/themeOverride48.xml><?xml version="1.0" encoding="utf-8"?>
<a:themeOverride xmlns:a="http://schemas.openxmlformats.org/drawingml/2006/main">
  <a:clrScheme name="Droplet">
    <a:dk1>
      <a:sysClr val="windowText" lastClr="000000"/>
    </a:dk1>
    <a:lt1>
      <a:sysClr val="window" lastClr="FFFFFF"/>
    </a:lt1>
    <a:dk2>
      <a:srgbClr val="1C647B"/>
    </a:dk2>
    <a:lt2>
      <a:srgbClr val="98B7D3"/>
    </a:lt2>
    <a:accent1>
      <a:srgbClr val="274FA4"/>
    </a:accent1>
    <a:accent2>
      <a:srgbClr val="48A8D0"/>
    </a:accent2>
    <a:accent3>
      <a:srgbClr val="53B18F"/>
    </a:accent3>
    <a:accent4>
      <a:srgbClr val="D78D38"/>
    </a:accent4>
    <a:accent5>
      <a:srgbClr val="BA3F51"/>
    </a:accent5>
    <a:accent6>
      <a:srgbClr val="AE52D9"/>
    </a:accent6>
    <a:hlink>
      <a:srgbClr val="2AA2DA"/>
    </a:hlink>
    <a:folHlink>
      <a:srgbClr val="76A3B8"/>
    </a:folHlink>
  </a:clrScheme>
</a:themeOverride>
</file>

<file path=ppt/theme/themeOverride49.xml><?xml version="1.0" encoding="utf-8"?>
<a:themeOverride xmlns:a="http://schemas.openxmlformats.org/drawingml/2006/main">
  <a:clrScheme name="Droplet">
    <a:dk1>
      <a:sysClr val="windowText" lastClr="000000"/>
    </a:dk1>
    <a:lt1>
      <a:sysClr val="window" lastClr="FFFFFF"/>
    </a:lt1>
    <a:dk2>
      <a:srgbClr val="1C647B"/>
    </a:dk2>
    <a:lt2>
      <a:srgbClr val="98B7D3"/>
    </a:lt2>
    <a:accent1>
      <a:srgbClr val="274FA4"/>
    </a:accent1>
    <a:accent2>
      <a:srgbClr val="48A8D0"/>
    </a:accent2>
    <a:accent3>
      <a:srgbClr val="53B18F"/>
    </a:accent3>
    <a:accent4>
      <a:srgbClr val="D78D38"/>
    </a:accent4>
    <a:accent5>
      <a:srgbClr val="BA3F51"/>
    </a:accent5>
    <a:accent6>
      <a:srgbClr val="AE52D9"/>
    </a:accent6>
    <a:hlink>
      <a:srgbClr val="2AA2DA"/>
    </a:hlink>
    <a:folHlink>
      <a:srgbClr val="76A3B8"/>
    </a:folHlink>
  </a:clrScheme>
</a:themeOverride>
</file>

<file path=ppt/theme/themeOverride5.xml><?xml version="1.0" encoding="utf-8"?>
<a:themeOverride xmlns:a="http://schemas.openxmlformats.org/drawingml/2006/main">
  <a:clrScheme name="Droplet">
    <a:dk1>
      <a:sysClr val="windowText" lastClr="000000"/>
    </a:dk1>
    <a:lt1>
      <a:sysClr val="window" lastClr="FFFFFF"/>
    </a:lt1>
    <a:dk2>
      <a:srgbClr val="1C647B"/>
    </a:dk2>
    <a:lt2>
      <a:srgbClr val="98B7D3"/>
    </a:lt2>
    <a:accent1>
      <a:srgbClr val="274FA4"/>
    </a:accent1>
    <a:accent2>
      <a:srgbClr val="48A8D0"/>
    </a:accent2>
    <a:accent3>
      <a:srgbClr val="53B18F"/>
    </a:accent3>
    <a:accent4>
      <a:srgbClr val="D78D38"/>
    </a:accent4>
    <a:accent5>
      <a:srgbClr val="BA3F51"/>
    </a:accent5>
    <a:accent6>
      <a:srgbClr val="AE52D9"/>
    </a:accent6>
    <a:hlink>
      <a:srgbClr val="2AA2DA"/>
    </a:hlink>
    <a:folHlink>
      <a:srgbClr val="76A3B8"/>
    </a:folHlink>
  </a:clrScheme>
</a:themeOverride>
</file>

<file path=ppt/theme/themeOverride50.xml><?xml version="1.0" encoding="utf-8"?>
<a:themeOverride xmlns:a="http://schemas.openxmlformats.org/drawingml/2006/main">
  <a:clrScheme name="Droplet">
    <a:dk1>
      <a:sysClr val="windowText" lastClr="000000"/>
    </a:dk1>
    <a:lt1>
      <a:sysClr val="window" lastClr="FFFFFF"/>
    </a:lt1>
    <a:dk2>
      <a:srgbClr val="1C647B"/>
    </a:dk2>
    <a:lt2>
      <a:srgbClr val="98B7D3"/>
    </a:lt2>
    <a:accent1>
      <a:srgbClr val="274FA4"/>
    </a:accent1>
    <a:accent2>
      <a:srgbClr val="48A8D0"/>
    </a:accent2>
    <a:accent3>
      <a:srgbClr val="53B18F"/>
    </a:accent3>
    <a:accent4>
      <a:srgbClr val="D78D38"/>
    </a:accent4>
    <a:accent5>
      <a:srgbClr val="BA3F51"/>
    </a:accent5>
    <a:accent6>
      <a:srgbClr val="AE52D9"/>
    </a:accent6>
    <a:hlink>
      <a:srgbClr val="2AA2DA"/>
    </a:hlink>
    <a:folHlink>
      <a:srgbClr val="76A3B8"/>
    </a:folHlink>
  </a:clrScheme>
</a:themeOverride>
</file>

<file path=ppt/theme/themeOverride51.xml><?xml version="1.0" encoding="utf-8"?>
<a:themeOverride xmlns:a="http://schemas.openxmlformats.org/drawingml/2006/main">
  <a:clrScheme name="Droplet">
    <a:dk1>
      <a:sysClr val="windowText" lastClr="000000"/>
    </a:dk1>
    <a:lt1>
      <a:sysClr val="window" lastClr="FFFFFF"/>
    </a:lt1>
    <a:dk2>
      <a:srgbClr val="1C647B"/>
    </a:dk2>
    <a:lt2>
      <a:srgbClr val="98B7D3"/>
    </a:lt2>
    <a:accent1>
      <a:srgbClr val="274FA4"/>
    </a:accent1>
    <a:accent2>
      <a:srgbClr val="48A8D0"/>
    </a:accent2>
    <a:accent3>
      <a:srgbClr val="53B18F"/>
    </a:accent3>
    <a:accent4>
      <a:srgbClr val="D78D38"/>
    </a:accent4>
    <a:accent5>
      <a:srgbClr val="BA3F51"/>
    </a:accent5>
    <a:accent6>
      <a:srgbClr val="AE52D9"/>
    </a:accent6>
    <a:hlink>
      <a:srgbClr val="2AA2DA"/>
    </a:hlink>
    <a:folHlink>
      <a:srgbClr val="76A3B8"/>
    </a:folHlink>
  </a:clrScheme>
</a:themeOverride>
</file>

<file path=ppt/theme/themeOverride52.xml><?xml version="1.0" encoding="utf-8"?>
<a:themeOverride xmlns:a="http://schemas.openxmlformats.org/drawingml/2006/main">
  <a:clrScheme name="Droplet">
    <a:dk1>
      <a:sysClr val="windowText" lastClr="000000"/>
    </a:dk1>
    <a:lt1>
      <a:sysClr val="window" lastClr="FFFFFF"/>
    </a:lt1>
    <a:dk2>
      <a:srgbClr val="1C647B"/>
    </a:dk2>
    <a:lt2>
      <a:srgbClr val="98B7D3"/>
    </a:lt2>
    <a:accent1>
      <a:srgbClr val="274FA4"/>
    </a:accent1>
    <a:accent2>
      <a:srgbClr val="48A8D0"/>
    </a:accent2>
    <a:accent3>
      <a:srgbClr val="53B18F"/>
    </a:accent3>
    <a:accent4>
      <a:srgbClr val="D78D38"/>
    </a:accent4>
    <a:accent5>
      <a:srgbClr val="BA3F51"/>
    </a:accent5>
    <a:accent6>
      <a:srgbClr val="AE52D9"/>
    </a:accent6>
    <a:hlink>
      <a:srgbClr val="2AA2DA"/>
    </a:hlink>
    <a:folHlink>
      <a:srgbClr val="76A3B8"/>
    </a:folHlink>
  </a:clrScheme>
</a:themeOverride>
</file>

<file path=ppt/theme/themeOverride53.xml><?xml version="1.0" encoding="utf-8"?>
<a:themeOverride xmlns:a="http://schemas.openxmlformats.org/drawingml/2006/main">
  <a:clrScheme name="Droplet">
    <a:dk1>
      <a:sysClr val="windowText" lastClr="000000"/>
    </a:dk1>
    <a:lt1>
      <a:sysClr val="window" lastClr="FFFFFF"/>
    </a:lt1>
    <a:dk2>
      <a:srgbClr val="1C647B"/>
    </a:dk2>
    <a:lt2>
      <a:srgbClr val="98B7D3"/>
    </a:lt2>
    <a:accent1>
      <a:srgbClr val="274FA4"/>
    </a:accent1>
    <a:accent2>
      <a:srgbClr val="48A8D0"/>
    </a:accent2>
    <a:accent3>
      <a:srgbClr val="53B18F"/>
    </a:accent3>
    <a:accent4>
      <a:srgbClr val="D78D38"/>
    </a:accent4>
    <a:accent5>
      <a:srgbClr val="BA3F51"/>
    </a:accent5>
    <a:accent6>
      <a:srgbClr val="AE52D9"/>
    </a:accent6>
    <a:hlink>
      <a:srgbClr val="2AA2DA"/>
    </a:hlink>
    <a:folHlink>
      <a:srgbClr val="76A3B8"/>
    </a:folHlink>
  </a:clrScheme>
</a:themeOverride>
</file>

<file path=ppt/theme/themeOverride54.xml><?xml version="1.0" encoding="utf-8"?>
<a:themeOverride xmlns:a="http://schemas.openxmlformats.org/drawingml/2006/main">
  <a:clrScheme name="Droplet">
    <a:dk1>
      <a:sysClr val="windowText" lastClr="000000"/>
    </a:dk1>
    <a:lt1>
      <a:sysClr val="window" lastClr="FFFFFF"/>
    </a:lt1>
    <a:dk2>
      <a:srgbClr val="1C647B"/>
    </a:dk2>
    <a:lt2>
      <a:srgbClr val="98B7D3"/>
    </a:lt2>
    <a:accent1>
      <a:srgbClr val="274FA4"/>
    </a:accent1>
    <a:accent2>
      <a:srgbClr val="48A8D0"/>
    </a:accent2>
    <a:accent3>
      <a:srgbClr val="53B18F"/>
    </a:accent3>
    <a:accent4>
      <a:srgbClr val="D78D38"/>
    </a:accent4>
    <a:accent5>
      <a:srgbClr val="BA3F51"/>
    </a:accent5>
    <a:accent6>
      <a:srgbClr val="AE52D9"/>
    </a:accent6>
    <a:hlink>
      <a:srgbClr val="2AA2DA"/>
    </a:hlink>
    <a:folHlink>
      <a:srgbClr val="76A3B8"/>
    </a:folHlink>
  </a:clrScheme>
</a:themeOverride>
</file>

<file path=ppt/theme/themeOverride55.xml><?xml version="1.0" encoding="utf-8"?>
<a:themeOverride xmlns:a="http://schemas.openxmlformats.org/drawingml/2006/main">
  <a:clrScheme name="Droplet">
    <a:dk1>
      <a:sysClr val="windowText" lastClr="000000"/>
    </a:dk1>
    <a:lt1>
      <a:sysClr val="window" lastClr="FFFFFF"/>
    </a:lt1>
    <a:dk2>
      <a:srgbClr val="1C647B"/>
    </a:dk2>
    <a:lt2>
      <a:srgbClr val="98B7D3"/>
    </a:lt2>
    <a:accent1>
      <a:srgbClr val="274FA4"/>
    </a:accent1>
    <a:accent2>
      <a:srgbClr val="48A8D0"/>
    </a:accent2>
    <a:accent3>
      <a:srgbClr val="53B18F"/>
    </a:accent3>
    <a:accent4>
      <a:srgbClr val="D78D38"/>
    </a:accent4>
    <a:accent5>
      <a:srgbClr val="BA3F51"/>
    </a:accent5>
    <a:accent6>
      <a:srgbClr val="AE52D9"/>
    </a:accent6>
    <a:hlink>
      <a:srgbClr val="2AA2DA"/>
    </a:hlink>
    <a:folHlink>
      <a:srgbClr val="76A3B8"/>
    </a:folHlink>
  </a:clrScheme>
</a:themeOverride>
</file>

<file path=ppt/theme/themeOverride56.xml><?xml version="1.0" encoding="utf-8"?>
<a:themeOverride xmlns:a="http://schemas.openxmlformats.org/drawingml/2006/main">
  <a:clrScheme name="Droplet">
    <a:dk1>
      <a:sysClr val="windowText" lastClr="000000"/>
    </a:dk1>
    <a:lt1>
      <a:sysClr val="window" lastClr="FFFFFF"/>
    </a:lt1>
    <a:dk2>
      <a:srgbClr val="1C647B"/>
    </a:dk2>
    <a:lt2>
      <a:srgbClr val="98B7D3"/>
    </a:lt2>
    <a:accent1>
      <a:srgbClr val="274FA4"/>
    </a:accent1>
    <a:accent2>
      <a:srgbClr val="48A8D0"/>
    </a:accent2>
    <a:accent3>
      <a:srgbClr val="53B18F"/>
    </a:accent3>
    <a:accent4>
      <a:srgbClr val="D78D38"/>
    </a:accent4>
    <a:accent5>
      <a:srgbClr val="BA3F51"/>
    </a:accent5>
    <a:accent6>
      <a:srgbClr val="AE52D9"/>
    </a:accent6>
    <a:hlink>
      <a:srgbClr val="2AA2DA"/>
    </a:hlink>
    <a:folHlink>
      <a:srgbClr val="76A3B8"/>
    </a:folHlink>
  </a:clrScheme>
</a:themeOverride>
</file>

<file path=ppt/theme/themeOverride57.xml><?xml version="1.0" encoding="utf-8"?>
<a:themeOverride xmlns:a="http://schemas.openxmlformats.org/drawingml/2006/main">
  <a:clrScheme name="Droplet">
    <a:dk1>
      <a:sysClr val="windowText" lastClr="000000"/>
    </a:dk1>
    <a:lt1>
      <a:sysClr val="window" lastClr="FFFFFF"/>
    </a:lt1>
    <a:dk2>
      <a:srgbClr val="1C647B"/>
    </a:dk2>
    <a:lt2>
      <a:srgbClr val="98B7D3"/>
    </a:lt2>
    <a:accent1>
      <a:srgbClr val="274FA4"/>
    </a:accent1>
    <a:accent2>
      <a:srgbClr val="48A8D0"/>
    </a:accent2>
    <a:accent3>
      <a:srgbClr val="53B18F"/>
    </a:accent3>
    <a:accent4>
      <a:srgbClr val="D78D38"/>
    </a:accent4>
    <a:accent5>
      <a:srgbClr val="BA3F51"/>
    </a:accent5>
    <a:accent6>
      <a:srgbClr val="AE52D9"/>
    </a:accent6>
    <a:hlink>
      <a:srgbClr val="2AA2DA"/>
    </a:hlink>
    <a:folHlink>
      <a:srgbClr val="76A3B8"/>
    </a:folHlink>
  </a:clrScheme>
</a:themeOverride>
</file>

<file path=ppt/theme/themeOverride58.xml><?xml version="1.0" encoding="utf-8"?>
<a:themeOverride xmlns:a="http://schemas.openxmlformats.org/drawingml/2006/main">
  <a:clrScheme name="Droplet">
    <a:dk1>
      <a:sysClr val="windowText" lastClr="000000"/>
    </a:dk1>
    <a:lt1>
      <a:sysClr val="window" lastClr="FFFFFF"/>
    </a:lt1>
    <a:dk2>
      <a:srgbClr val="1C647B"/>
    </a:dk2>
    <a:lt2>
      <a:srgbClr val="98B7D3"/>
    </a:lt2>
    <a:accent1>
      <a:srgbClr val="274FA4"/>
    </a:accent1>
    <a:accent2>
      <a:srgbClr val="48A8D0"/>
    </a:accent2>
    <a:accent3>
      <a:srgbClr val="53B18F"/>
    </a:accent3>
    <a:accent4>
      <a:srgbClr val="D78D38"/>
    </a:accent4>
    <a:accent5>
      <a:srgbClr val="BA3F51"/>
    </a:accent5>
    <a:accent6>
      <a:srgbClr val="AE52D9"/>
    </a:accent6>
    <a:hlink>
      <a:srgbClr val="2AA2DA"/>
    </a:hlink>
    <a:folHlink>
      <a:srgbClr val="76A3B8"/>
    </a:folHlink>
  </a:clrScheme>
</a:themeOverride>
</file>

<file path=ppt/theme/themeOverride6.xml><?xml version="1.0" encoding="utf-8"?>
<a:themeOverride xmlns:a="http://schemas.openxmlformats.org/drawingml/2006/main">
  <a:clrScheme name="Droplet">
    <a:dk1>
      <a:sysClr val="windowText" lastClr="000000"/>
    </a:dk1>
    <a:lt1>
      <a:sysClr val="window" lastClr="FFFFFF"/>
    </a:lt1>
    <a:dk2>
      <a:srgbClr val="1C647B"/>
    </a:dk2>
    <a:lt2>
      <a:srgbClr val="98B7D3"/>
    </a:lt2>
    <a:accent1>
      <a:srgbClr val="274FA4"/>
    </a:accent1>
    <a:accent2>
      <a:srgbClr val="48A8D0"/>
    </a:accent2>
    <a:accent3>
      <a:srgbClr val="53B18F"/>
    </a:accent3>
    <a:accent4>
      <a:srgbClr val="D78D38"/>
    </a:accent4>
    <a:accent5>
      <a:srgbClr val="BA3F51"/>
    </a:accent5>
    <a:accent6>
      <a:srgbClr val="AE52D9"/>
    </a:accent6>
    <a:hlink>
      <a:srgbClr val="2AA2DA"/>
    </a:hlink>
    <a:folHlink>
      <a:srgbClr val="76A3B8"/>
    </a:folHlink>
  </a:clrScheme>
</a:themeOverride>
</file>

<file path=ppt/theme/themeOverride7.xml><?xml version="1.0" encoding="utf-8"?>
<a:themeOverride xmlns:a="http://schemas.openxmlformats.org/drawingml/2006/main">
  <a:clrScheme name="Droplet">
    <a:dk1>
      <a:sysClr val="windowText" lastClr="000000"/>
    </a:dk1>
    <a:lt1>
      <a:sysClr val="window" lastClr="FFFFFF"/>
    </a:lt1>
    <a:dk2>
      <a:srgbClr val="1C647B"/>
    </a:dk2>
    <a:lt2>
      <a:srgbClr val="98B7D3"/>
    </a:lt2>
    <a:accent1>
      <a:srgbClr val="274FA4"/>
    </a:accent1>
    <a:accent2>
      <a:srgbClr val="48A8D0"/>
    </a:accent2>
    <a:accent3>
      <a:srgbClr val="53B18F"/>
    </a:accent3>
    <a:accent4>
      <a:srgbClr val="D78D38"/>
    </a:accent4>
    <a:accent5>
      <a:srgbClr val="BA3F51"/>
    </a:accent5>
    <a:accent6>
      <a:srgbClr val="AE52D9"/>
    </a:accent6>
    <a:hlink>
      <a:srgbClr val="2AA2DA"/>
    </a:hlink>
    <a:folHlink>
      <a:srgbClr val="76A3B8"/>
    </a:folHlink>
  </a:clrScheme>
</a:themeOverride>
</file>

<file path=ppt/theme/themeOverride8.xml><?xml version="1.0" encoding="utf-8"?>
<a:themeOverride xmlns:a="http://schemas.openxmlformats.org/drawingml/2006/main">
  <a:clrScheme name="Droplet">
    <a:dk1>
      <a:sysClr val="windowText" lastClr="000000"/>
    </a:dk1>
    <a:lt1>
      <a:sysClr val="window" lastClr="FFFFFF"/>
    </a:lt1>
    <a:dk2>
      <a:srgbClr val="1C647B"/>
    </a:dk2>
    <a:lt2>
      <a:srgbClr val="98B7D3"/>
    </a:lt2>
    <a:accent1>
      <a:srgbClr val="274FA4"/>
    </a:accent1>
    <a:accent2>
      <a:srgbClr val="48A8D0"/>
    </a:accent2>
    <a:accent3>
      <a:srgbClr val="53B18F"/>
    </a:accent3>
    <a:accent4>
      <a:srgbClr val="D78D38"/>
    </a:accent4>
    <a:accent5>
      <a:srgbClr val="BA3F51"/>
    </a:accent5>
    <a:accent6>
      <a:srgbClr val="AE52D9"/>
    </a:accent6>
    <a:hlink>
      <a:srgbClr val="2AA2DA"/>
    </a:hlink>
    <a:folHlink>
      <a:srgbClr val="76A3B8"/>
    </a:folHlink>
  </a:clrScheme>
</a:themeOverride>
</file>

<file path=ppt/theme/themeOverride9.xml><?xml version="1.0" encoding="utf-8"?>
<a:themeOverride xmlns:a="http://schemas.openxmlformats.org/drawingml/2006/main">
  <a:clrScheme name="Droplet">
    <a:dk1>
      <a:sysClr val="windowText" lastClr="000000"/>
    </a:dk1>
    <a:lt1>
      <a:sysClr val="window" lastClr="FFFFFF"/>
    </a:lt1>
    <a:dk2>
      <a:srgbClr val="1C647B"/>
    </a:dk2>
    <a:lt2>
      <a:srgbClr val="98B7D3"/>
    </a:lt2>
    <a:accent1>
      <a:srgbClr val="274FA4"/>
    </a:accent1>
    <a:accent2>
      <a:srgbClr val="48A8D0"/>
    </a:accent2>
    <a:accent3>
      <a:srgbClr val="53B18F"/>
    </a:accent3>
    <a:accent4>
      <a:srgbClr val="D78D38"/>
    </a:accent4>
    <a:accent5>
      <a:srgbClr val="BA3F51"/>
    </a:accent5>
    <a:accent6>
      <a:srgbClr val="AE52D9"/>
    </a:accent6>
    <a:hlink>
      <a:srgbClr val="2AA2DA"/>
    </a:hlink>
    <a:folHlink>
      <a:srgbClr val="76A3B8"/>
    </a:folHlink>
  </a:clrScheme>
</a:themeOverride>
</file>

<file path=docProps/app.xml><?xml version="1.0" encoding="utf-8"?>
<Properties xmlns="http://schemas.openxmlformats.org/officeDocument/2006/extended-properties" xmlns:vt="http://schemas.openxmlformats.org/officeDocument/2006/docPropsVTypes">
  <Template/>
  <TotalTime>1999</TotalTime>
  <Words>8407</Words>
  <Application>Microsoft Office PowerPoint</Application>
  <PresentationFormat>Widescreen</PresentationFormat>
  <Paragraphs>1396</Paragraphs>
  <Slides>70</Slides>
  <Notes>1</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1</vt:i4>
      </vt:variant>
      <vt:variant>
        <vt:lpstr>Slide Titles</vt:lpstr>
      </vt:variant>
      <vt:variant>
        <vt:i4>70</vt:i4>
      </vt:variant>
    </vt:vector>
  </HeadingPairs>
  <TitlesOfParts>
    <vt:vector size="82" baseType="lpstr">
      <vt:lpstr>Aharoni</vt:lpstr>
      <vt:lpstr>Arial</vt:lpstr>
      <vt:lpstr>Calibri</vt:lpstr>
      <vt:lpstr>Calibri Light</vt:lpstr>
      <vt:lpstr>Cambria Math</vt:lpstr>
      <vt:lpstr>Courier New</vt:lpstr>
      <vt:lpstr>Symbol</vt:lpstr>
      <vt:lpstr>Times New Roman</vt:lpstr>
      <vt:lpstr>Tw Cen MT</vt:lpstr>
      <vt:lpstr>Wingdings</vt:lpstr>
      <vt:lpstr>Droplet</vt:lpstr>
      <vt:lpstr>Equation</vt:lpstr>
      <vt:lpstr>Giao của 2 đoạn thẳng</vt:lpstr>
      <vt:lpstr>PowerPoint Presentation</vt:lpstr>
      <vt:lpstr>Hợp nhất các đoạn thẳng (tiếp)</vt:lpstr>
      <vt:lpstr>Hợp nhất các đoạn thẳng (tiếp)</vt:lpstr>
      <vt:lpstr>Hợp nhất các đoạn thẳng (tiếp)</vt:lpstr>
      <vt:lpstr>Diện tích đa giác cạnh không tự cắt</vt:lpstr>
      <vt:lpstr>Diện tích đa giác cạnh không tự cắt (tiếp)</vt:lpstr>
      <vt:lpstr>Diện tích đa giác cạnh không tự cắt (tiếp)</vt:lpstr>
      <vt:lpstr>Định lý Pick</vt:lpstr>
      <vt:lpstr>Định lý Pick (tiếp)</vt:lpstr>
      <vt:lpstr>Định lý Pick (tiếp)</vt:lpstr>
      <vt:lpstr>Tập điểm phủ các đoạn thẳng</vt:lpstr>
      <vt:lpstr>Tập điểm phủ các đoạn thẳng (tiếp)</vt:lpstr>
      <vt:lpstr>Tập điểm phủ các đoạn thẳng (tiếp)</vt:lpstr>
      <vt:lpstr>Tập điểm phủ các đoạn thẳng (tiếp)</vt:lpstr>
      <vt:lpstr>Tập điểm phủ các đoạn thẳng (tiếp)</vt:lpstr>
      <vt:lpstr>Tập điểm phủ các đoạn thẳng (tiếp)</vt:lpstr>
      <vt:lpstr>Tập điểm phủ các đoạn thẳng (tiếp)</vt:lpstr>
      <vt:lpstr>Tập điểm phủ các đoạn thẳng (tiếp)</vt:lpstr>
      <vt:lpstr>Tập điểm phủ các đoạn thẳng (tiếp)</vt:lpstr>
      <vt:lpstr>Tập điểm phủ các đoạn thẳng (tiếp)</vt:lpstr>
      <vt:lpstr>PowerPoint Presentation</vt:lpstr>
      <vt:lpstr>Tập điểm phủ các đoạn thẳng (tiếp)</vt:lpstr>
      <vt:lpstr>Tập điểm phủ các đoạn thẳng (tiếp)</vt:lpstr>
      <vt:lpstr>Tập điểm phủ các đoạn thẳng (tiếp)</vt:lpstr>
      <vt:lpstr>Tập điểm phủ các đoạn thẳng (tiếp)</vt:lpstr>
      <vt:lpstr>BAO LỒI</vt:lpstr>
      <vt:lpstr>BAO LỒI (tiếp)</vt:lpstr>
      <vt:lpstr>BAO LỒI (tiếp)</vt:lpstr>
      <vt:lpstr>BAO LỒI (tiếp)</vt:lpstr>
      <vt:lpstr>BAO LỒI (tiếp)</vt:lpstr>
      <vt:lpstr>Kiểm tra điểm trong</vt:lpstr>
      <vt:lpstr>Kiểm tra điểm trong (tiếp)</vt:lpstr>
      <vt:lpstr>Kiểm tra điểm trong (tiếp)</vt:lpstr>
      <vt:lpstr>Kiểm tra điểm trong (tiếp)</vt:lpstr>
      <vt:lpstr>Kiểm tra điểm trong (tiếp)</vt:lpstr>
      <vt:lpstr>Kiểm tra điểm trong (tiếp)</vt:lpstr>
      <vt:lpstr>Tìm cặp điểm gần nhất</vt:lpstr>
      <vt:lpstr>Tìm cặp điểm gần nhất (tiếp)</vt:lpstr>
      <vt:lpstr>Tìm cặp điểm gần nhất (tiếp)</vt:lpstr>
      <vt:lpstr>Tìm cặp điểm gần nhất (tiếp)</vt:lpstr>
      <vt:lpstr>Tìm cặp điểm gần nhất (tiếp)</vt:lpstr>
      <vt:lpstr>Tìm cặp điểm gần nhất (tiếp)</vt:lpstr>
      <vt:lpstr>Tìm cặp điểm gần nhất (tiếp)</vt:lpstr>
      <vt:lpstr>GIAO CỦA HAI ĐOẠN THẲNG</vt:lpstr>
      <vt:lpstr>GIAO CỦA HAI ĐOẠN THẲNG (tiếp)</vt:lpstr>
      <vt:lpstr>GIAO CỦA HAI ĐOẠN THẲNG (tiếp)</vt:lpstr>
      <vt:lpstr>GIAO CỦA HAI ĐOẠN THẲNG (tiếp)</vt:lpstr>
      <vt:lpstr>GIAO CỦA HAI ĐOẠN THẲNG (tiếp)</vt:lpstr>
      <vt:lpstr>GIAO CỦA HAI ĐOẠN THẲNG (tiếp)</vt:lpstr>
      <vt:lpstr>GIAO CỦA HAI ĐOẠN THẲNG (tiếp)</vt:lpstr>
      <vt:lpstr>GIAO CỦA HAI ĐOẠN THẲNG (tiếp)</vt:lpstr>
      <vt:lpstr>ĐƯỜNG THẲNG QUÉT</vt:lpstr>
      <vt:lpstr>ĐƯỜNG THẲNG QUÉT (tiếp)</vt:lpstr>
      <vt:lpstr>ĐƯỜNG THẲNG QUÉT (tiếp)</vt:lpstr>
      <vt:lpstr>ĐƯỜNG THẲNG QUÉT (tiếp)</vt:lpstr>
      <vt:lpstr>ĐƯỜNG THẲNG QUÉT (tiếp)</vt:lpstr>
      <vt:lpstr>ĐƯỜNG THẲNG QUÉT (tiếp)</vt:lpstr>
      <vt:lpstr>ĐƯỜNG THẲNG QUÉT (tiếp)</vt:lpstr>
      <vt:lpstr>ĐƯỜNG THẲNG QUÉT (tiếp)</vt:lpstr>
      <vt:lpstr>ĐƯỜNG THẲNG QUÉT (tiếp)</vt:lpstr>
      <vt:lpstr>ĐƯỜNG THẲNG QUÉT (tiếp)</vt:lpstr>
      <vt:lpstr>ĐƯỜNG THẲNG QUÉT (tiếp)</vt:lpstr>
      <vt:lpstr>ĐƯỜNG THẲNG QUÉT (tiếp)</vt:lpstr>
      <vt:lpstr>ĐƯỜNG THẲNG QUÉT (tiếp)</vt:lpstr>
      <vt:lpstr>ĐƯỜNG THẲNG QUÉT (tiếp)</vt:lpstr>
      <vt:lpstr>ĐƯỜNG THẲNG QUÉT (tiếp)</vt:lpstr>
      <vt:lpstr>ĐƯỜNG THẲNG QUÉT (tiếp)</vt:lpstr>
      <vt:lpstr>ĐƯỜNG THẲNG QUÉT (tiếp)</vt:lpstr>
      <vt:lpstr>ĐƯỜNG THẲNG QUÉT (tiếp)</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Tung NT</dc:creator>
  <cp:lastModifiedBy>Tung NT</cp:lastModifiedBy>
  <cp:revision>166</cp:revision>
  <dcterms:created xsi:type="dcterms:W3CDTF">2018-01-11T03:53:30Z</dcterms:created>
  <dcterms:modified xsi:type="dcterms:W3CDTF">2020-09-23T10:59:25Z</dcterms:modified>
</cp:coreProperties>
</file>