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0" r:id="rId3"/>
    <p:sldId id="256" r:id="rId4"/>
    <p:sldId id="266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D704-4531-4D9B-8AE3-D3A27B0918BF}" type="datetimeFigureOut">
              <a:rPr lang="ko-KR" altLang="en-US" smtClean="0"/>
              <a:t>2019-07-24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51E8F-7519-4ACE-BEE8-BE81C7576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0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EE77-0C1D-458A-9EBD-426B5B8D0F81}" type="datetimeFigureOut">
              <a:rPr lang="ko-KR" altLang="en-US" smtClean="0"/>
              <a:pPr/>
              <a:t>2019-07-24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6A79-347A-4E48-8893-DE793662C91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23528" y="188640"/>
            <a:ext cx="8496944" cy="6048672"/>
          </a:xfrm>
          <a:prstGeom prst="rect">
            <a:avLst/>
          </a:prstGeom>
          <a:blipFill dpi="0" rotWithShape="1">
            <a:blip r:embed="rId13">
              <a:alphaModFix amt="1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18.stateofjs.com/data-layer/overview/" TargetMode="External"/><Relationship Id="rId2" Type="http://schemas.openxmlformats.org/officeDocument/2006/relationships/hyperlink" Target="https://2017.stateofjs.com/2017/front-end/resul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9712" y="1844824"/>
            <a:ext cx="5400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5000" dirty="0"/>
              <a:t>Node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3548" y="674694"/>
            <a:ext cx="4860540" cy="41944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55576" y="908720"/>
            <a:ext cx="4320480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 algn="ctr"/>
            <a:r>
              <a:rPr lang="en-US" altLang="ko-KR" dirty="0"/>
              <a:t>( Web Server 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96136" y="3573016"/>
            <a:ext cx="1458162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pack</a:t>
            </a:r>
          </a:p>
          <a:p>
            <a:pPr algn="ctr"/>
            <a:r>
              <a:rPr lang="en-US" altLang="ko-KR" dirty="0"/>
              <a:t>(compress &amp; compile)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868144" y="1340768"/>
            <a:ext cx="115212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Visual Studio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524328" y="1340768"/>
            <a:ext cx="12241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developer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9" idx="1"/>
            <a:endCxn id="8" idx="3"/>
          </p:cNvCxnSpPr>
          <p:nvPr/>
        </p:nvCxnSpPr>
        <p:spPr>
          <a:xfrm flipH="1">
            <a:off x="7020272" y="1797968"/>
            <a:ext cx="504056" cy="1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7596336" y="2780928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result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8" idx="2"/>
            <a:endCxn id="18" idx="0"/>
          </p:cNvCxnSpPr>
          <p:nvPr/>
        </p:nvCxnSpPr>
        <p:spPr>
          <a:xfrm>
            <a:off x="6444208" y="2276872"/>
            <a:ext cx="172819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2"/>
            <a:endCxn id="7" idx="3"/>
          </p:cNvCxnSpPr>
          <p:nvPr/>
        </p:nvCxnSpPr>
        <p:spPr>
          <a:xfrm flipH="1">
            <a:off x="7254298" y="3356992"/>
            <a:ext cx="342038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1"/>
            <a:endCxn id="6" idx="3"/>
          </p:cNvCxnSpPr>
          <p:nvPr/>
        </p:nvCxnSpPr>
        <p:spPr>
          <a:xfrm flipH="1" flipV="1">
            <a:off x="5076056" y="2744924"/>
            <a:ext cx="72008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56176" y="9087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812360" y="2348880"/>
            <a:ext cx="10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0" name="구름 49"/>
          <p:cNvSpPr/>
          <p:nvPr/>
        </p:nvSpPr>
        <p:spPr>
          <a:xfrm>
            <a:off x="10436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VUE</a:t>
            </a:r>
            <a:endParaRPr lang="ko-KR" altLang="en-US" dirty="0"/>
          </a:p>
        </p:txBody>
      </p:sp>
      <p:sp>
        <p:nvSpPr>
          <p:cNvPr id="51" name="구름 50"/>
          <p:cNvSpPr/>
          <p:nvPr/>
        </p:nvSpPr>
        <p:spPr>
          <a:xfrm>
            <a:off x="2843808" y="1988840"/>
            <a:ext cx="1440160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52" name="구름 51"/>
          <p:cNvSpPr/>
          <p:nvPr/>
        </p:nvSpPr>
        <p:spPr>
          <a:xfrm>
            <a:off x="1115616" y="3140968"/>
            <a:ext cx="1584176" cy="9361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Anguler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Front End Framework Architecture</a:t>
            </a:r>
            <a:endParaRPr lang="ko-KR" altLang="en-US" sz="1500" dirty="0"/>
          </a:p>
        </p:txBody>
      </p:sp>
      <p:sp>
        <p:nvSpPr>
          <p:cNvPr id="55" name="직사각형 54"/>
          <p:cNvSpPr/>
          <p:nvPr/>
        </p:nvSpPr>
        <p:spPr>
          <a:xfrm>
            <a:off x="611560" y="5373216"/>
            <a:ext cx="6768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Front End F/W </a:t>
            </a:r>
            <a:r>
              <a:rPr lang="ko-KR" altLang="en-US" dirty="0"/>
              <a:t>다운로드 수 통계 자료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https://2017.stateofjs.com/2017/front-end/results/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https://2018.stateofjs.com/data-layer/overview/</a:t>
            </a:r>
            <a:endParaRPr lang="en-US" altLang="ko-KR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3140968"/>
            <a:ext cx="153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 Tool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Adventages</a:t>
            </a:r>
            <a:r>
              <a:rPr lang="en-US" altLang="ko-KR" sz="1500" dirty="0"/>
              <a:t> of Node</a:t>
            </a:r>
            <a:endParaRPr lang="ko-KR" altLang="en-US" sz="1500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836712"/>
            <a:ext cx="507933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V8 </a:t>
            </a:r>
            <a:r>
              <a:rPr lang="en-US" altLang="ko-KR" b="1" dirty="0" err="1"/>
              <a:t>Engene</a:t>
            </a:r>
            <a:r>
              <a:rPr lang="en-US" altLang="ko-KR" b="1" dirty="0"/>
              <a:t> Based Structure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javascript</a:t>
            </a:r>
            <a:endParaRPr lang="en-US" altLang="ko-KR" b="1" dirty="0"/>
          </a:p>
          <a:p>
            <a:r>
              <a:rPr lang="en-US" altLang="ko-KR" b="1" dirty="0"/>
              <a:t>	powerful language</a:t>
            </a:r>
          </a:p>
          <a:p>
            <a:r>
              <a:rPr lang="en-US" altLang="ko-KR" b="1" dirty="0"/>
              <a:t>	easy Learning curve</a:t>
            </a:r>
          </a:p>
          <a:p>
            <a:endParaRPr lang="en-US" altLang="ko-KR" b="1" dirty="0"/>
          </a:p>
          <a:p>
            <a:r>
              <a:rPr lang="en-US" altLang="ko-KR" b="1" dirty="0"/>
              <a:t>Socket IO</a:t>
            </a:r>
          </a:p>
          <a:p>
            <a:r>
              <a:rPr lang="en-US" altLang="ko-KR" b="1" dirty="0"/>
              <a:t>	all platform powerful push function</a:t>
            </a:r>
          </a:p>
          <a:p>
            <a:endParaRPr lang="en-US" altLang="ko-KR" b="1" dirty="0"/>
          </a:p>
          <a:p>
            <a:r>
              <a:rPr lang="en-US" altLang="ko-KR" b="1" dirty="0"/>
              <a:t>Single Thread Based Event Loop</a:t>
            </a:r>
            <a:endParaRPr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Core Module Architecture</a:t>
            </a:r>
            <a:endParaRPr lang="ko-KR" alt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613799" y="4729530"/>
            <a:ext cx="29193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Async</a:t>
            </a:r>
            <a:r>
              <a:rPr lang="en-US" altLang="ko-KR" b="1" dirty="0"/>
              <a:t> / Non blocking IO</a:t>
            </a:r>
            <a:endParaRPr lang="en-US" altLang="ko-KR" dirty="0"/>
          </a:p>
          <a:p>
            <a:r>
              <a:rPr lang="en-US" altLang="ko-KR" b="1" dirty="0"/>
              <a:t>Single Thread Model</a:t>
            </a:r>
          </a:p>
          <a:p>
            <a:r>
              <a:rPr lang="en-US" altLang="ko-KR" b="1" dirty="0"/>
              <a:t>Thread pool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Event Loop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22882"/>
            <a:ext cx="502990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76470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latin typeface="Menlo"/>
              </a:rPr>
              <a:t>npm install --save-dev webpack webpack-cli</a:t>
            </a:r>
          </a:p>
          <a:p>
            <a:r>
              <a:rPr lang="fr-FR" altLang="ko-KR" dirty="0">
                <a:latin typeface="Menlo"/>
              </a:rPr>
              <a:t>npm install –g webpack webpack-cli</a:t>
            </a: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--save-dev @babel/core @babel/preset-env</a:t>
            </a: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>
                <a:latin typeface="Menlo"/>
              </a:rPr>
              <a:t>npm</a:t>
            </a:r>
            <a:r>
              <a:rPr lang="en-US" altLang="ko-KR" dirty="0">
                <a:latin typeface="Menlo"/>
              </a:rPr>
              <a:t> install --save-</a:t>
            </a:r>
            <a:r>
              <a:rPr lang="en-US" altLang="ko-KR" dirty="0" err="1">
                <a:latin typeface="Menlo"/>
              </a:rPr>
              <a:t>dev</a:t>
            </a:r>
            <a:r>
              <a:rPr lang="en-US" altLang="ko-KR" dirty="0">
                <a:latin typeface="Menlo"/>
              </a:rPr>
              <a:t> react react-</a:t>
            </a:r>
            <a:r>
              <a:rPr lang="en-US" altLang="ko-KR" dirty="0" err="1">
                <a:latin typeface="Menlo"/>
              </a:rPr>
              <a:t>dom</a:t>
            </a:r>
            <a:r>
              <a:rPr lang="en-US" altLang="ko-KR" dirty="0">
                <a:latin typeface="Menlo"/>
              </a:rPr>
              <a:t> @babel/preset-react</a:t>
            </a:r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-g babel-preset-react</a:t>
            </a: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--save-</a:t>
            </a:r>
            <a:r>
              <a:rPr lang="en-US" altLang="ko-KR" dirty="0" err="1"/>
              <a:t>dev</a:t>
            </a:r>
            <a:r>
              <a:rPr lang="en-US" altLang="ko-KR" dirty="0"/>
              <a:t>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</a:p>
          <a:p>
            <a:endParaRPr lang="en-US" altLang="ko-KR" dirty="0">
              <a:latin typeface="Menlo"/>
            </a:endParaRPr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--g html-</a:t>
            </a:r>
            <a:r>
              <a:rPr lang="en-US" altLang="ko-KR" dirty="0" err="1"/>
              <a:t>webpack</a:t>
            </a:r>
            <a:r>
              <a:rPr lang="en-US" altLang="ko-KR" dirty="0"/>
              <a:t>-plugin html-loader</a:t>
            </a:r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endParaRPr lang="fr-FR" altLang="ko-KR" dirty="0">
              <a:latin typeface="Menlo"/>
            </a:endParaRPr>
          </a:p>
          <a:p>
            <a:r>
              <a:rPr lang="fr-FR" altLang="ko-KR" dirty="0">
                <a:latin typeface="Menlo"/>
              </a:rPr>
              <a:t>npm install vue </a:t>
            </a:r>
            <a:r>
              <a:rPr lang="fr-FR" altLang="ko-KR" i="1" dirty="0">
                <a:latin typeface="Menlo"/>
              </a:rPr>
              <a:t>--save</a:t>
            </a:r>
            <a:br>
              <a:rPr lang="fr-FR" altLang="ko-KR" i="1" dirty="0">
                <a:latin typeface="Menlo"/>
              </a:rPr>
            </a:br>
            <a:r>
              <a:rPr lang="fr-FR" altLang="ko-KR" dirty="0">
                <a:latin typeface="Menlo"/>
              </a:rPr>
              <a:t>npm install vue-loader vue-template-compiler -D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11560" y="116632"/>
            <a:ext cx="784887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Node Syntax Example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87847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</TotalTime>
  <Words>144</Words>
  <Application>Microsoft Office PowerPoint</Application>
  <PresentationFormat>화면 슬라이드 쇼(4:3)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Menlo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김남</dc:creator>
  <cp:lastModifiedBy>김 남</cp:lastModifiedBy>
  <cp:revision>302</cp:revision>
  <dcterms:created xsi:type="dcterms:W3CDTF">2019-07-17T03:52:15Z</dcterms:created>
  <dcterms:modified xsi:type="dcterms:W3CDTF">2019-07-24T02:40:53Z</dcterms:modified>
</cp:coreProperties>
</file>