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/>
    <p:restoredTop sz="94754"/>
  </p:normalViewPr>
  <p:slideViewPr>
    <p:cSldViewPr snapToGrid="0">
      <p:cViewPr varScale="1">
        <p:scale>
          <a:sx n="202" d="100"/>
          <a:sy n="202" d="100"/>
        </p:scale>
        <p:origin x="6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75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7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7ab5a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7ab5a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7ab5a6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7ab5a6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7ab5a61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7ab5a61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7ab5a61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f7ab5a61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7ab5a61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7ab5a61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7ab5a61f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7ab5a61f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7ab5a61f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7ab5a61f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70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mang-it.tistory.com/entry/Vue-03%EB%9D%BC%EC%9D%B4%ED%94%84-%EC%82%AC%EC%9D%B4%ED%81%B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r.vuejs.org/v2/api/index.html#%EC%98%B5%EC%85%98-%EB%9D%BC%EC%9D%B4%ED%94%84%EC%82%AC%EC%9D%B4%ED%81%B4-%ED%9B%8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368400"/>
            <a:ext cx="8520600" cy="31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v ue. js </a:t>
            </a:r>
            <a:br>
              <a:rPr lang="ko" sz="4800"/>
            </a:br>
            <a:r>
              <a:rPr lang="ko" sz="4800"/>
              <a:t>인스턴스 &amp; 컴포넌트</a:t>
            </a:r>
            <a:br>
              <a:rPr lang="ko"/>
            </a:b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02150"/>
            <a:ext cx="85206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정해룡</a:t>
            </a:r>
            <a:br>
              <a:rPr lang="ko"/>
            </a:br>
            <a:r>
              <a:rPr lang="ko"/>
              <a:t>jhr1843@naver.com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7E359-6F83-0146-B1E4-96AA8B022400}"/>
              </a:ext>
            </a:extLst>
          </p:cNvPr>
          <p:cNvSpPr txBox="1"/>
          <p:nvPr/>
        </p:nvSpPr>
        <p:spPr>
          <a:xfrm>
            <a:off x="624314" y="50712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/>
              <a:t>컴포넌트 등록하기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27CE-0174-954B-8788-7E759D9FAD74}"/>
              </a:ext>
            </a:extLst>
          </p:cNvPr>
          <p:cNvSpPr txBox="1"/>
          <p:nvPr/>
        </p:nvSpPr>
        <p:spPr>
          <a:xfrm>
            <a:off x="618007" y="973934"/>
            <a:ext cx="7656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전역 컴포넌트는 뷰라이브러리를 로딩하고 나면 접근 가능한 </a:t>
            </a:r>
            <a:r>
              <a:rPr kumimoji="1" lang="en-US" altLang="ko-KR" dirty="0"/>
              <a:t>Vue</a:t>
            </a:r>
            <a:r>
              <a:rPr kumimoji="1" lang="ko-KR" altLang="en-US" dirty="0"/>
              <a:t>변수를 이용하여 등록</a:t>
            </a:r>
            <a:endParaRPr kumimoji="1" lang="en-US" altLang="ko-KR" dirty="0"/>
          </a:p>
          <a:p>
            <a:r>
              <a:rPr kumimoji="1" lang="en-US" altLang="ko-KR" dirty="0"/>
              <a:t>Vue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.component()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호출하여 수행하면 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EX)</a:t>
            </a:r>
            <a:r>
              <a:rPr kumimoji="1" lang="en-US" altLang="ko-KR" dirty="0" err="1"/>
              <a:t>Vue.component</a:t>
            </a:r>
            <a:r>
              <a:rPr kumimoji="1" lang="en-US" altLang="ko-KR" dirty="0"/>
              <a:t>(‘</a:t>
            </a:r>
            <a:r>
              <a:rPr kumimoji="1" lang="ko-KR" altLang="en-US" dirty="0"/>
              <a:t>컴포넌트 이름</a:t>
            </a:r>
            <a:r>
              <a:rPr kumimoji="1" lang="en-US" altLang="ko-KR" dirty="0"/>
              <a:t>’,{</a:t>
            </a:r>
            <a:r>
              <a:rPr kumimoji="1" lang="ko-KR" altLang="en-US" dirty="0"/>
              <a:t> </a:t>
            </a:r>
            <a:r>
              <a:rPr kumimoji="1" lang="en-US" altLang="ko-KR" dirty="0"/>
              <a:t>//</a:t>
            </a:r>
            <a:r>
              <a:rPr kumimoji="1" lang="ko-KR" altLang="en-US" dirty="0"/>
              <a:t>컴포넌트 내용</a:t>
            </a:r>
            <a:r>
              <a:rPr kumimoji="1" lang="en-US" altLang="ko-KR" dirty="0"/>
              <a:t>});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컴포넌트 내용에는 </a:t>
            </a:r>
            <a:r>
              <a:rPr kumimoji="1" lang="en-US" altLang="ko-KR" dirty="0"/>
              <a:t>template, data, method</a:t>
            </a:r>
            <a:r>
              <a:rPr kumimoji="1" lang="ko-KR" altLang="en-US" dirty="0"/>
              <a:t>등 인스턴스 옥션 속성을 정의 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41958-F274-034E-9B75-37F134F03469}"/>
              </a:ext>
            </a:extLst>
          </p:cNvPr>
          <p:cNvSpPr txBox="1"/>
          <p:nvPr/>
        </p:nvSpPr>
        <p:spPr>
          <a:xfrm>
            <a:off x="618007" y="2125806"/>
            <a:ext cx="28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/>
              <a:t>지역컴포넌트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F1AE7-9E36-6D43-BFE0-128BF2CB5B0A}"/>
              </a:ext>
            </a:extLst>
          </p:cNvPr>
          <p:cNvSpPr txBox="1"/>
          <p:nvPr/>
        </p:nvSpPr>
        <p:spPr>
          <a:xfrm>
            <a:off x="618007" y="2599759"/>
            <a:ext cx="7510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전역 컴포넌트 등록과는 다르게 인스턴스에 </a:t>
            </a:r>
            <a:r>
              <a:rPr kumimoji="1" lang="en-US" altLang="ko-KR" dirty="0"/>
              <a:t>components </a:t>
            </a:r>
            <a:r>
              <a:rPr kumimoji="1" lang="ko-KR" altLang="en-US" dirty="0"/>
              <a:t>속성을 추가하고 등록할 이름과 </a:t>
            </a:r>
            <a:br>
              <a:rPr kumimoji="1" lang="en-US" altLang="ko-KR" dirty="0"/>
            </a:br>
            <a:r>
              <a:rPr kumimoji="1" lang="ko-KR" altLang="en-US" dirty="0"/>
              <a:t>내용을 정의하면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798CB-3C76-314B-876F-72B66293DDCE}"/>
              </a:ext>
            </a:extLst>
          </p:cNvPr>
          <p:cNvSpPr txBox="1"/>
          <p:nvPr/>
        </p:nvSpPr>
        <p:spPr>
          <a:xfrm>
            <a:off x="675815" y="3313602"/>
            <a:ext cx="704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/>
              <a:t>전역컴포넌트와 지역컴포넌트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F2FC4-1B9A-064C-892D-6F507F42309C}"/>
              </a:ext>
            </a:extLst>
          </p:cNvPr>
          <p:cNvSpPr txBox="1"/>
          <p:nvPr/>
        </p:nvSpPr>
        <p:spPr>
          <a:xfrm>
            <a:off x="618007" y="3780413"/>
            <a:ext cx="748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전역 컴포넌트와  지역컴포넌트의 유효 범위가 다릅니다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전역 </a:t>
            </a:r>
            <a:r>
              <a:rPr kumimoji="1" lang="ko-KR" altLang="en-US" dirty="0" err="1"/>
              <a:t>컴포턴트는</a:t>
            </a:r>
            <a:r>
              <a:rPr kumimoji="1" lang="ko-KR" altLang="en-US" dirty="0"/>
              <a:t> 인스턴스를 새로 생성할 때 한번 등록하면 어느 인스턴스 </a:t>
            </a:r>
            <a:r>
              <a:rPr kumimoji="1" lang="ko-KR" altLang="en-US" dirty="0" err="1"/>
              <a:t>에서든지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지역컴포넌트 새인스턴스를  생성할 때마다 등록해 줘야 합니다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7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7F98-E893-6648-AC98-6A61AE1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뷰 컴포넌트 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59060-A86B-194D-AA37-AC862CF5CE9A}"/>
              </a:ext>
            </a:extLst>
          </p:cNvPr>
          <p:cNvSpPr txBox="1"/>
          <p:nvPr/>
        </p:nvSpPr>
        <p:spPr>
          <a:xfrm>
            <a:off x="356743" y="4098663"/>
            <a:ext cx="843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컴포넌트는 각각 자체적으로 고유한 유효 범위</a:t>
            </a:r>
            <a:r>
              <a:rPr lang="en-US" altLang="ko-KR" dirty="0"/>
              <a:t>(</a:t>
            </a:r>
            <a:r>
              <a:rPr lang="en" altLang="ko-KR" dirty="0"/>
              <a:t>Scope)</a:t>
            </a:r>
            <a:r>
              <a:rPr lang="ko-KR" altLang="en-US" dirty="0" err="1"/>
              <a:t>를</a:t>
            </a:r>
            <a:r>
              <a:rPr lang="ko-KR" altLang="en-US" dirty="0"/>
              <a:t> 갖고있습니다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컴포넌트의 유효 범위는 독립적이기 때문에 다른 컴포넌트의 값을 직접적으로 참조할 수 없습니다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F6A84-7BB6-EF44-90AB-423F6D72743D}"/>
              </a:ext>
            </a:extLst>
          </p:cNvPr>
          <p:cNvSpPr txBox="1"/>
          <p:nvPr/>
        </p:nvSpPr>
        <p:spPr>
          <a:xfrm>
            <a:off x="57084" y="335739"/>
            <a:ext cx="9029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sz="1800" b="1" dirty="0"/>
              <a:t>범위</a:t>
            </a:r>
            <a:r>
              <a:rPr kumimoji="1" lang="en-US" altLang="ko-KR" sz="1800" b="1" dirty="0"/>
              <a:t>(</a:t>
            </a:r>
            <a:r>
              <a:rPr kumimoji="1" lang="en" altLang="ko-KR" sz="1800" b="1" dirty="0"/>
              <a:t>scope)</a:t>
            </a:r>
            <a:r>
              <a:rPr kumimoji="1" lang="ko-KR" altLang="en-US" sz="1800" b="1" dirty="0"/>
              <a:t>의 존재</a:t>
            </a:r>
            <a:endParaRPr kumimoji="1" lang="en-US" altLang="ko-KR" sz="1800" b="1" dirty="0"/>
          </a:p>
          <a:p>
            <a:endParaRPr kumimoji="1" lang="ko-KR" alt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범위라는</a:t>
            </a:r>
            <a:r>
              <a:rPr kumimoji="1" lang="ko-KR" altLang="en-US" dirty="0"/>
              <a:t> 것은 영향 범위에서 컴포넌트를 사용하는 경우 발생한다</a:t>
            </a:r>
            <a:r>
              <a:rPr kumimoji="1"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대략적으로 말하면 자신 만든 데이터와 </a:t>
            </a:r>
            <a:r>
              <a:rPr kumimoji="1" lang="ko-KR" altLang="en-US" dirty="0" err="1"/>
              <a:t>메소드뿐만</a:t>
            </a:r>
            <a:r>
              <a:rPr kumimoji="1" lang="ko-KR" altLang="en-US" dirty="0"/>
              <a:t> 아니라 자신의 템플릿을 자신의 범위이다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 컴포넌트는 각각의 범위를 가지고 있기 때문에 다른 데이터와 </a:t>
            </a:r>
            <a:r>
              <a:rPr kumimoji="1" lang="ko-KR" altLang="en-US" dirty="0" err="1"/>
              <a:t>메소드에</a:t>
            </a:r>
            <a:r>
              <a:rPr kumimoji="1" lang="ko-KR" altLang="en-US" dirty="0"/>
              <a:t> 액세스 할 수 없지만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완전히 액세스 할 수 없으면 불편하기 때문에 물론 액세스하는 방법도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    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CA9B0-87F9-4949-8944-BEB992032C2E}"/>
              </a:ext>
            </a:extLst>
          </p:cNvPr>
          <p:cNvSpPr/>
          <p:nvPr/>
        </p:nvSpPr>
        <p:spPr>
          <a:xfrm>
            <a:off x="57084" y="2754629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800" b="1" dirty="0"/>
              <a:t>P</a:t>
            </a:r>
            <a:r>
              <a:rPr lang="en-US" altLang="ko-KR" sz="1800" b="1" dirty="0"/>
              <a:t>ROPS</a:t>
            </a:r>
          </a:p>
          <a:p>
            <a:endParaRPr lang="en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/>
              <a:t>prop</a:t>
            </a:r>
            <a:r>
              <a:rPr lang="ko-KR" altLang="en-US" dirty="0"/>
              <a:t>는 상위 컴포넌트에서 하위 컴포넌트로 데이터를 </a:t>
            </a:r>
            <a:r>
              <a:rPr lang="ko-KR" altLang="en-US" dirty="0" err="1"/>
              <a:t>전달할때</a:t>
            </a:r>
            <a:r>
              <a:rPr lang="ko-KR" altLang="en-US" dirty="0"/>
              <a:t> 사용하는 속성입니다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하위 컴포넌트는</a:t>
            </a:r>
            <a:r>
              <a:rPr lang="en" altLang="ko-KR" dirty="0"/>
              <a:t>props </a:t>
            </a:r>
            <a:r>
              <a:rPr lang="ko-KR" altLang="en-US" dirty="0"/>
              <a:t>옵션을 사용하여 수신 할 것으로 기대되는 </a:t>
            </a:r>
            <a:r>
              <a:rPr lang="en" altLang="ko-KR" dirty="0"/>
              <a:t>props</a:t>
            </a:r>
            <a:r>
              <a:rPr lang="ko-KR" altLang="en-US" dirty="0" err="1"/>
              <a:t>를</a:t>
            </a:r>
            <a:r>
              <a:rPr lang="ko-KR" altLang="en-US" dirty="0"/>
              <a:t> 명시적으로 선언해야 합니다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가장 기본적인 데이터 전달 방법은 상위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부모</a:t>
            </a:r>
            <a:r>
              <a:rPr kumimoji="1" lang="en-US" altLang="ko-KR" dirty="0"/>
              <a:t>)-</a:t>
            </a:r>
            <a:r>
              <a:rPr kumimoji="1" lang="ko-KR" altLang="en-US" dirty="0"/>
              <a:t>하위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컴포넌트간의 데이터 전달하는 방법입니다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5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D56D2A-91F4-2E44-A41F-981077F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91" y="-283779"/>
            <a:ext cx="5871079" cy="54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6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5BD0A9-B653-164F-A84F-64694090EF4E}"/>
              </a:ext>
            </a:extLst>
          </p:cNvPr>
          <p:cNvSpPr txBox="1"/>
          <p:nvPr/>
        </p:nvSpPr>
        <p:spPr>
          <a:xfrm>
            <a:off x="195492" y="372066"/>
            <a:ext cx="859882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800" b="1" dirty="0"/>
              <a:t>이벤트 발생과 수신 형식</a:t>
            </a:r>
            <a:endParaRPr kumimoji="1" lang="en-US" altLang="ko-KR" sz="1800" b="1" dirty="0"/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하위에서 상위로는  기본적으로 이벤트만 전달 할 수 있습니다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상위 컴포넌트에서 하위컴포넌트의 특정이벤트를 발생하기를 기다리고 있다가 하위컴포넌트에서</a:t>
            </a:r>
            <a:br>
              <a:rPr kumimoji="1" lang="en-US" altLang="ko-KR" dirty="0"/>
            </a:br>
            <a:r>
              <a:rPr kumimoji="1" lang="ko-KR" altLang="en-US" dirty="0"/>
              <a:t>특정이벤트가 발생하면 상위컴포넌트에서 해당이벤트를 수신하여 상위 컴포넌트의 메서드를 호출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하위에서 상위 컴포넌트로 데이터 전달할 수는 없는 이유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뷰의 단 반향 데이터 흐름에 어긋나는 구현 방법이기때문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이벤트 발생과 수신은 </a:t>
            </a:r>
            <a:r>
              <a:rPr kumimoji="1" lang="en-US" altLang="ko-KR" dirty="0"/>
              <a:t>$emit()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v-on:</a:t>
            </a:r>
            <a:r>
              <a:rPr kumimoji="1" lang="ko-KR" altLang="en-US" dirty="0"/>
              <a:t>속성을 사용하여 구현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일반적으로 </a:t>
            </a:r>
            <a:r>
              <a:rPr kumimoji="1" lang="en-US" altLang="ko-KR" dirty="0"/>
              <a:t>$emit()</a:t>
            </a:r>
            <a:r>
              <a:rPr kumimoji="1" lang="ko-KR" altLang="en-US" dirty="0"/>
              <a:t>호출할 때 사용하는 </a:t>
            </a:r>
            <a:r>
              <a:rPr kumimoji="1" lang="en-US" altLang="ko-KR" dirty="0"/>
              <a:t>this</a:t>
            </a:r>
            <a:r>
              <a:rPr kumimoji="1" lang="ko-KR" altLang="en-US" dirty="0"/>
              <a:t>는 하위 컴포넌트를 가리킵니다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하위컴포넌트에서 발생한 </a:t>
            </a:r>
            <a:r>
              <a:rPr kumimoji="1" lang="ko-KR" altLang="en-US" dirty="0" err="1"/>
              <a:t>이벤트명을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v-on:</a:t>
            </a:r>
            <a:r>
              <a:rPr kumimoji="1" lang="ko-KR" altLang="en-US" dirty="0"/>
              <a:t>속성에 지정하고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속성의 값에 이벤트가 발생했을 때 호출될</a:t>
            </a:r>
            <a:br>
              <a:rPr kumimoji="1" lang="en-US" altLang="ko-KR" dirty="0"/>
            </a:br>
            <a:r>
              <a:rPr kumimoji="1" lang="ko-KR" altLang="en-US" dirty="0"/>
              <a:t>상위 컴포넌트의 메서드를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0C39E-BFA7-C141-98E5-322FB01285A5}"/>
              </a:ext>
            </a:extLst>
          </p:cNvPr>
          <p:cNvSpPr txBox="1"/>
          <p:nvPr/>
        </p:nvSpPr>
        <p:spPr>
          <a:xfrm>
            <a:off x="195492" y="3281512"/>
            <a:ext cx="89485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/>
              <a:t>관계 없는 컴포넌트 간 통신 </a:t>
            </a:r>
            <a:r>
              <a:rPr kumimoji="1" lang="en-US" altLang="ko-KR" sz="1800" b="1" dirty="0"/>
              <a:t>–</a:t>
            </a:r>
            <a:r>
              <a:rPr kumimoji="1" lang="ko-KR" altLang="en-US" sz="1800" b="1" dirty="0"/>
              <a:t>이벤트 버스</a:t>
            </a:r>
            <a:endParaRPr kumimoji="1" lang="en-US" altLang="ko-KR" sz="1800" b="1" dirty="0"/>
          </a:p>
          <a:p>
            <a:endParaRPr kumimoji="1"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이벤트 버스를 이용하면 상위</a:t>
            </a:r>
            <a:r>
              <a:rPr kumimoji="1" lang="en-US" altLang="ko-KR" dirty="0"/>
              <a:t>-</a:t>
            </a:r>
            <a:r>
              <a:rPr kumimoji="1" lang="ko-KR" altLang="en-US" dirty="0"/>
              <a:t>하위 관계를 유지하고 있지 않아도 데이터를 한 컴포넌트</a:t>
            </a:r>
            <a:br>
              <a:rPr kumimoji="1" lang="en-US" altLang="ko-KR" dirty="0"/>
            </a:br>
            <a:r>
              <a:rPr kumimoji="1" lang="ko-KR" altLang="en-US" dirty="0"/>
              <a:t>에서 다른 컴포넌트로 전달 할 수 있습니다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보내는 컴포넌트에서는 </a:t>
            </a:r>
            <a:r>
              <a:rPr kumimoji="1" lang="en-US" altLang="ko-KR" dirty="0"/>
              <a:t>.$emit(), </a:t>
            </a:r>
            <a:r>
              <a:rPr kumimoji="1" lang="ko-KR" altLang="en-US" dirty="0"/>
              <a:t>받는 컴포넌트에서는</a:t>
            </a:r>
            <a:r>
              <a:rPr kumimoji="1" lang="en-US" altLang="ko-KR" dirty="0"/>
              <a:t> .$on</a:t>
            </a:r>
            <a:r>
              <a:rPr kumimoji="1" lang="ko-KR" altLang="en-US" dirty="0"/>
              <a:t>을 구현합니다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98A37-5E3A-3C46-BFC7-5F6AD7D45045}"/>
              </a:ext>
            </a:extLst>
          </p:cNvPr>
          <p:cNvSpPr txBox="1"/>
          <p:nvPr/>
        </p:nvSpPr>
        <p:spPr>
          <a:xfrm>
            <a:off x="0" y="408791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EventBus</a:t>
            </a:r>
            <a:r>
              <a:rPr lang="ko-KR" altLang="en-US" sz="1800" b="1" dirty="0"/>
              <a:t> 사용법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/>
              <a:t>var </a:t>
            </a:r>
            <a:r>
              <a:rPr lang="en" altLang="ko-KR" dirty="0" err="1"/>
              <a:t>eventBus</a:t>
            </a:r>
            <a:r>
              <a:rPr lang="en" altLang="ko-KR" dirty="0"/>
              <a:t> = new Vue();</a:t>
            </a:r>
            <a:r>
              <a:rPr lang="ko-KR" altLang="en-US" dirty="0"/>
              <a:t> 선언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주고자 하는 컴포넌트에서는 </a:t>
            </a:r>
            <a:r>
              <a:rPr lang="en" altLang="ko-KR" dirty="0"/>
              <a:t>events</a:t>
            </a:r>
            <a:r>
              <a:rPr lang="ko-KR" altLang="en-US" dirty="0"/>
              <a:t>에서 </a:t>
            </a:r>
            <a:r>
              <a:rPr lang="en-US" altLang="ko-KR" dirty="0"/>
              <a:t>$</a:t>
            </a:r>
            <a:r>
              <a:rPr lang="en" altLang="ko-KR" dirty="0"/>
              <a:t>emit</a:t>
            </a:r>
            <a:r>
              <a:rPr lang="ko-KR" altLang="en-US" dirty="0"/>
              <a:t>을 사용하여 </a:t>
            </a:r>
            <a:r>
              <a:rPr lang="en" altLang="ko-KR" dirty="0" err="1"/>
              <a:t>eventBus</a:t>
            </a:r>
            <a:r>
              <a:rPr lang="ko-KR" altLang="en-US" dirty="0"/>
              <a:t>객체에 값을 넣어 줍니다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받고자 하는 컴포넌트에서는 </a:t>
            </a:r>
            <a:r>
              <a:rPr lang="en" altLang="ko-KR" b="1" dirty="0"/>
              <a:t>Vue </a:t>
            </a:r>
            <a:r>
              <a:rPr lang="ko-KR" altLang="en-US" b="1" dirty="0"/>
              <a:t>인스턴스가 생성될 때</a:t>
            </a:r>
            <a:r>
              <a:rPr lang="en-US" altLang="ko-KR" dirty="0"/>
              <a:t>(</a:t>
            </a:r>
            <a:r>
              <a:rPr lang="en" altLang="ko-KR" b="1" dirty="0"/>
              <a:t>created</a:t>
            </a:r>
            <a:r>
              <a:rPr lang="en" altLang="ko-KR" dirty="0"/>
              <a:t> </a:t>
            </a:r>
            <a:r>
              <a:rPr lang="ko-KR" altLang="en-US" dirty="0"/>
              <a:t>훅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미리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등록해 놓고 데이터가 오면 </a:t>
            </a:r>
            <a:r>
              <a:rPr lang="en" altLang="ko-KR" b="1" dirty="0"/>
              <a:t>methods</a:t>
            </a:r>
            <a:r>
              <a:rPr lang="en" altLang="ko-KR" dirty="0"/>
              <a:t> </a:t>
            </a:r>
            <a:r>
              <a:rPr lang="ko-KR" altLang="en-US" dirty="0"/>
              <a:t>에 정의한 변수로 전달하게 됩니다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01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 sz="4800"/>
            </a:br>
            <a:r>
              <a:rPr lang="ko" sz="3600"/>
              <a:t>1.</a:t>
            </a:r>
            <a:r>
              <a:rPr lang="ko" sz="3600" b="1"/>
              <a:t>vue 객체(instance)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vue 어플리케이션을 만드는 것 은 vue를 만드는 것에서 시작됩니다.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vue인스턴스 생정자로 인스턴스를생성할 수 있다.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Vue. js 인스턴스 생성 방버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New vue =({</a:t>
            </a:r>
            <a:br>
              <a:rPr lang="ko" sz="1800"/>
            </a:br>
            <a:r>
              <a:rPr lang="ko" sz="1800"/>
              <a:t>…..</a:t>
            </a:r>
            <a:br>
              <a:rPr lang="ko" sz="1800"/>
            </a:br>
            <a:r>
              <a:rPr lang="ko" sz="1800"/>
              <a:t>});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new vue로 인스턴스 생성할 때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 b="1">
                <a:solidFill>
                  <a:schemeClr val="dk2"/>
                </a:solidFill>
              </a:rPr>
              <a:t>vue를 </a:t>
            </a:r>
            <a:r>
              <a:rPr lang="ko" sz="1800">
                <a:solidFill>
                  <a:schemeClr val="dk2"/>
                </a:solidFill>
              </a:rPr>
              <a:t>생성자라고 합니다.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695025" y="-13564325"/>
            <a:ext cx="58668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16925"/>
            <a:ext cx="90735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 b="1">
                <a:solidFill>
                  <a:schemeClr val="dk1"/>
                </a:solidFill>
              </a:rPr>
              <a:t>2</a:t>
            </a:r>
            <a:r>
              <a:rPr lang="ko" sz="3000" b="1">
                <a:solidFill>
                  <a:schemeClr val="dk1"/>
                </a:solidFill>
              </a:rPr>
              <a:t>.vue 객체(instance)</a:t>
            </a:r>
            <a:br>
              <a:rPr lang="ko" sz="3000" b="1">
                <a:solidFill>
                  <a:schemeClr val="dk1"/>
                </a:solidFill>
              </a:rPr>
            </a:br>
            <a:endParaRPr sz="3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vue 어플리케이션을 만드는 것 은 vue를 만드는 것에서 시작됩니다.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vue인스턴스 생정자로 인스턴스를생성할 수 있다.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Vue. js 인스턴스 생성 방법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New vue =({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…..</a:t>
            </a:r>
            <a:br>
              <a:rPr lang="ko" sz="1800">
                <a:solidFill>
                  <a:schemeClr val="dk1"/>
                </a:solidFill>
              </a:rPr>
            </a:br>
            <a:r>
              <a:rPr lang="ko" sz="1800">
                <a:solidFill>
                  <a:schemeClr val="dk1"/>
                </a:solidFill>
              </a:rPr>
              <a:t>});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new vue로 인스턴스 생성할 때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2"/>
                </a:solidFill>
              </a:rPr>
              <a:t>vue를 </a:t>
            </a:r>
            <a:r>
              <a:rPr lang="ko" sz="1800">
                <a:solidFill>
                  <a:schemeClr val="dk2"/>
                </a:solidFill>
              </a:rPr>
              <a:t>생성자라고 합니다.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8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16925"/>
            <a:ext cx="92250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>
                <a:solidFill>
                  <a:schemeClr val="dk2"/>
                </a:solidFill>
              </a:rPr>
              <a:t>뷰인스턴스옵션  속성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뷰 인스턴스 옵션속성은 인스탄스를 생성할 때 재정의할 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data,el, templatese 등의 속성을 의마 합니다.</a:t>
            </a:r>
            <a:br>
              <a:rPr lang="ko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 sz="1800" b="1">
                <a:solidFill>
                  <a:srgbClr val="666666"/>
                </a:solidFill>
              </a:rPr>
              <a:t> 뷰 라이브러리 파일 로딩 -&gt; 인스턴스객체 생성(옵션속성포함) -&gt; </a:t>
            </a:r>
            <a:br>
              <a:rPr lang="ko" sz="1800" b="1">
                <a:solidFill>
                  <a:srgbClr val="666666"/>
                </a:solidFill>
              </a:rPr>
            </a:br>
            <a:r>
              <a:rPr lang="ko" sz="1800" b="1">
                <a:solidFill>
                  <a:srgbClr val="666666"/>
                </a:solidFill>
              </a:rPr>
              <a:t>특정화면요소에 인스턴스를 붙임-&gt;인스턴스내용이 화면에 적용되서 화면요소로 변환</a:t>
            </a:r>
            <a:endParaRPr sz="1800" b="1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VueInstance의 내용이 화면의 정의된 태그에 적용되는 모습</a:t>
            </a:r>
            <a:endParaRPr sz="1800"/>
          </a:p>
          <a:p>
            <a:pPr marL="457200" lvl="0" indent="0" algn="l" rtl="0">
              <a:lnSpc>
                <a:spcPct val="18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16925"/>
            <a:ext cx="92250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80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b="1">
              <a:solidFill>
                <a:srgbClr val="666666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709625" y="1746275"/>
            <a:ext cx="51873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vue instance가 화면에 적용되는 순서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00" y="2529100"/>
            <a:ext cx="4558875" cy="25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625" y="187525"/>
            <a:ext cx="4558875" cy="2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-951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348199" y="186575"/>
            <a:ext cx="6447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3. Vue Instance Life Cycle</a:t>
            </a:r>
            <a:endParaRPr sz="3600" b="1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74000"/>
            <a:ext cx="6447600" cy="3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50"/>
            <a:ext cx="9144000" cy="50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0" y="80374"/>
            <a:ext cx="9081575" cy="510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solidFill>
                  <a:schemeClr val="dk1"/>
                </a:solidFill>
              </a:rPr>
              <a:t>라이프사이클 설명 주소</a:t>
            </a:r>
            <a:br>
              <a:rPr lang="ko" sz="1800" b="1" dirty="0">
                <a:solidFill>
                  <a:schemeClr val="dk1"/>
                </a:solidFill>
              </a:rPr>
            </a:br>
            <a:r>
              <a:rPr lang="ko" sz="1800" b="1" u="sng" dirty="0">
                <a:solidFill>
                  <a:schemeClr val="accent5"/>
                </a:solidFill>
                <a:hlinkClick r:id="rId3"/>
              </a:rPr>
              <a:t>https://kamang-it.tistory.com/entry/Vue-03%EB%9D%BC%EC%9D%B4%ED%94%84-%EC%82%AC%EC%9D%B4%ED%81%B4</a:t>
            </a:r>
            <a:br>
              <a:rPr lang="ko" sz="1800" b="1" dirty="0">
                <a:solidFill>
                  <a:schemeClr val="dk1"/>
                </a:solidFill>
              </a:rPr>
            </a:br>
            <a:br>
              <a:rPr lang="ko" sz="1800" b="1" dirty="0">
                <a:solidFill>
                  <a:schemeClr val="dk1"/>
                </a:solidFill>
              </a:rPr>
            </a:br>
            <a:r>
              <a:rPr lang="ko" sz="1800" b="1" u="sng" dirty="0">
                <a:solidFill>
                  <a:schemeClr val="accent5"/>
                </a:solidFill>
                <a:hlinkClick r:id="rId4"/>
              </a:rPr>
              <a:t>https://kr.vuejs.org/v2/api/index.html#%EC%98%B5%EC%85%98-%EB%9D%BC%EC%9D%B4%ED%94%84%EC%82%AC%EC%9D%B4%ED%81%B4-%ED%9B%85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/>
              <a:t>4. Vue컴포넌트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</a:rPr>
              <a:t>컴포넌트란 조합하여 화면을 구성할 수 있는 블록을 의미한다.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</a:rPr>
              <a:t>화면을 빠르게 구조화화여 일괄적인 패턴으로 개발할 수 있다.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</a:rPr>
              <a:t>전역컴포넌트, 지역컴포넌트가 있다.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</a:rPr>
              <a:t>컴포넌트를 등록하는 방법은 전역(Global)과 지역(Local)의 두 가지가 있다. 지역 컴포넌트는 특정 인스턴스에서만 유효하고, 전역 컴포넌트는 모든 범위의 여러 인스턴스에서 공통으로 사용할 수 있다.</a:t>
            </a:r>
            <a:endParaRPr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388FF1-AE6F-E740-869A-3A35249D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734"/>
            <a:ext cx="9144001" cy="2676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45DBA-D476-0545-B30B-2C5484CC2C2E}"/>
              </a:ext>
            </a:extLst>
          </p:cNvPr>
          <p:cNvSpPr txBox="1"/>
          <p:nvPr/>
        </p:nvSpPr>
        <p:spPr>
          <a:xfrm>
            <a:off x="933319" y="529721"/>
            <a:ext cx="551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컴포너트간의</a:t>
            </a:r>
            <a:r>
              <a:rPr kumimoji="1" lang="ko-KR" altLang="en-US" dirty="0"/>
              <a:t> 관계는 자료구조의 트리</a:t>
            </a:r>
            <a:r>
              <a:rPr kumimoji="1" lang="en-US" altLang="ko-KR" dirty="0"/>
              <a:t>(Tree)</a:t>
            </a:r>
            <a:r>
              <a:rPr kumimoji="1" lang="ko-KR" altLang="en-US" dirty="0"/>
              <a:t>모양과 유사합니다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32645-9ABC-5147-8DD2-51D17B4D79EA}"/>
              </a:ext>
            </a:extLst>
          </p:cNvPr>
          <p:cNvSpPr txBox="1"/>
          <p:nvPr/>
        </p:nvSpPr>
        <p:spPr>
          <a:xfrm>
            <a:off x="234190" y="3726001"/>
            <a:ext cx="133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/>
              <a:t>*트리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B5F2D-23B5-D54B-BDD1-466344A02089}"/>
              </a:ext>
            </a:extLst>
          </p:cNvPr>
          <p:cNvSpPr txBox="1"/>
          <p:nvPr/>
        </p:nvSpPr>
        <p:spPr>
          <a:xfrm>
            <a:off x="234189" y="4328773"/>
            <a:ext cx="8909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트리란</a:t>
            </a:r>
            <a:r>
              <a:rPr kumimoji="1" lang="ko-KR" altLang="en-US" dirty="0"/>
              <a:t> 컴퓨터 자료구조 중 하나로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노드끼리의</a:t>
            </a:r>
            <a:r>
              <a:rPr kumimoji="1" lang="ko-KR" altLang="en-US" dirty="0"/>
              <a:t> 연결이 부모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자식의 구조를 따릅니다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전체적인 모양이 </a:t>
            </a:r>
            <a:br>
              <a:rPr kumimoji="1" lang="en-US" altLang="ko-KR" dirty="0"/>
            </a:br>
            <a:r>
              <a:rPr kumimoji="1" lang="ko-KR" altLang="en-US" dirty="0"/>
              <a:t>나무와 비슷해서 트리라고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트리는 윈도우 파일 시스템 체계를 비롯하여 각종 데이터베이스에 활용되</a:t>
            </a:r>
            <a:br>
              <a:rPr kumimoji="1" lang="en-US" altLang="ko-KR" dirty="0"/>
            </a:br>
            <a:r>
              <a:rPr kumimoji="1" lang="ko-KR" altLang="en-US" dirty="0"/>
              <a:t>고 있고 뷰에서도 컴포넌트를 이해할 때 필요한 개념이다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9281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308</Words>
  <Application>Microsoft Macintosh PowerPoint</Application>
  <PresentationFormat>화면 슬라이드 쇼(16:9)</PresentationFormat>
  <Paragraphs>85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  v ue. js  인스턴스 &amp; 컴포넌트 </vt:lpstr>
      <vt:lpstr> 1.vue 객체(instance)  vue 어플리케이션을 만드는 것 은 vue를 만드는 것에서 시작됩니다. vue인스턴스 생정자로 인스턴스를생성할 수 있다.   Vue. js 인스턴스 생성 방버 New vue =({ ….. });   new vue로 인스턴스 생성할 때  vue를 생성자라고 합니다.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뷰 컴포넌트 통신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 ue. js  인스턴스 &amp; 컴포넌트 </dc:title>
  <cp:lastModifiedBy>정 해룡</cp:lastModifiedBy>
  <cp:revision>11</cp:revision>
  <dcterms:modified xsi:type="dcterms:W3CDTF">2019-08-20T08:35:32Z</dcterms:modified>
</cp:coreProperties>
</file>