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1" r:id="rId6"/>
    <p:sldId id="260" r:id="rId7"/>
    <p:sldId id="267" r:id="rId8"/>
    <p:sldId id="268" r:id="rId9"/>
    <p:sldId id="257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AF32F-8503-42F4-8690-5D242080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EDCAA-D9FD-4F95-A2CE-A2DE67D5E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2BD07-CE88-4AC3-B081-B3E2C268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11BFA-7595-492E-9332-76D139C7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8D7DF-81F4-44CA-B62B-CEF8030B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0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CCBBA-C328-44B1-B103-12696E39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F9C3E-500A-40BC-AF5A-76CBD1F12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FA3DE-70A7-427D-B4CF-D14B90E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7A777-C1D1-440B-9681-2EBCB468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417F9-98C9-47C6-AE8B-37F48819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1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45408-B16A-44FE-AFAC-DE198501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E11E5-FCE1-4BB7-BF99-D4E8FE9A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C0F2C-3416-4F0B-A261-B2254591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762D7-CF7E-47A8-8C95-FD447199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B759B-16BD-4E41-9EA8-9ECE66CC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4AB32-DB02-4A5B-88A7-B5C67BBA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73922-98B8-406B-A37B-A2A9D6AD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9D57F-D836-476E-AA8E-AFFD0891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0A066-6F10-4617-9E02-98870B08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DF389-25C5-4620-B9CE-DBBC6F6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6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DFCF2-A2B9-4852-9E3B-A549807F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83421-6018-4DEA-9C4E-1CEF475B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DF127-6483-4A7A-970A-1EEBEB8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A9AFF-B72F-4EF4-A57C-C18A6D86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BA6C9-D084-48D7-92FE-9024BA95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3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F4095-2F21-4977-89F9-19B252DD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41995-DE3F-440E-9840-41A29B435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10AA73-07DD-4039-B6E8-A158594B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D3450-F913-4053-8975-F3848D9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73049-75EB-4BE2-A875-AD1DF68B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B888C-F57A-4D9E-81D8-DAD01BE4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2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0E8B4-F5C9-4169-A7C5-E2E344AE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99C29-9B93-48EA-84D1-9FBDED94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73C1C-9557-43C2-80FF-BF4C8033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40F726-F9EF-42CF-865A-494B18C8D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D71508-B99D-4BA8-9278-D32B502FC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C6A17A-C9C1-44BD-9638-E9D523FE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A42C11-4974-439A-BAD3-9990ADF8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622B9-E618-48B8-B9CB-F1B831EE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34E22-F980-4521-B945-5C02DBE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38104-FA2D-4CD3-B0C3-548E495C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920D5-A42B-45E0-9872-735CCD79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7B370-62A9-4F91-BA91-AA1F474A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0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F08529-ABAB-4E3B-91FE-6417AA95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1153D-AF02-4F1F-805C-6BB889A7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4F9E0-00E4-44FB-A2E5-FFFF398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0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A53D-FEFB-4583-AA8D-33DA47BC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478AA-B028-4B25-946C-11B9E8D3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6286D-09C0-416B-81BD-89300D9C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14CE4-D447-4D7E-B7AF-B653E9DF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D3D5B-2AF4-4F37-AB2B-0CAC173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5AD84-79D1-4591-96B4-CF57081B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7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A0B87-060B-44FB-B4E2-64981FC7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5D9A30-50B0-4764-9C43-35EE3DF82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3DC3F-D740-4AB9-AF6A-F8351522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F64F4-3C0F-4434-89E6-02E658CB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87994-92B8-4995-B81B-E859EC88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3A24C-6049-4E39-8703-99B639F9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3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9950BF-CB28-4D73-8F17-66733F2A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C64E6-6886-4A73-8924-0A8345F2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C4A8B-0412-42BF-9F20-C4DC8AAC5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42CD-88D3-4490-9C93-DC42196F01B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ED55C-E3F7-4928-81A3-EB710170F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B5D31-727A-42E8-8DE5-9B51D4B70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C43C-4706-4C0B-B34D-7305049E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1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elog.io/@kyusung/Vue-app-sfc-without-vue-cl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2018.stateofjs.com/other-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rketplace.visualstudio.com/items?itemName=GitHub.VSCODE-pull-request-git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lub.tistory.com/42" TargetMode="External"/><Relationship Id="rId2" Type="http://schemas.openxmlformats.org/officeDocument/2006/relationships/hyperlink" Target="https://www.vobour.com/%EA%B0%9C%EB%B0%9C-%EC%83%9D%EC%82%B0%EC%84%B1%EC%9D%84-%EC%98%AC%EB%A0%A4%EC%A3%BC%EB%8A%94-vscode%EC%9D%98-%EC%86%8C%EC%86%8C-%ED%95%9C-%EA%B8%B0%EB%8A%A5%EB%93%A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llegibilisverum.tistory.com/entry/%EC%9B%B9%EC%8A%A4%ED%86%B0-%EB%8B%A8%EC%B6%95%ED%82%A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03AE4-C074-45D1-B331-A78449143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en-US" altLang="ko-KR" dirty="0" err="1"/>
              <a:t>js</a:t>
            </a:r>
            <a:r>
              <a:rPr lang="en-US" altLang="ko-KR" dirty="0"/>
              <a:t> 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DAA449-FB34-437C-B9CC-6D8CE483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6022"/>
            <a:ext cx="9144000" cy="1655762"/>
          </a:xfrm>
        </p:spPr>
        <p:txBody>
          <a:bodyPr/>
          <a:lstStyle/>
          <a:p>
            <a:r>
              <a:rPr lang="ko-KR" altLang="en-US" dirty="0"/>
              <a:t>성 범수</a:t>
            </a:r>
            <a:endParaRPr lang="en-US" altLang="ko-KR" dirty="0"/>
          </a:p>
          <a:p>
            <a:r>
              <a:rPr lang="en-US" altLang="ko-KR" dirty="0"/>
              <a:t>Rookybomb@gmail.com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63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4333-D9E7-4AE9-8D25-F789D04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7.vue-cli</a:t>
            </a:r>
            <a:r>
              <a:rPr lang="ko-KR" altLang="en-US" dirty="0"/>
              <a:t>로 프로젝트 생성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4ECBB-4707-4F64-A3C8-43DE8135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Npm</a:t>
            </a:r>
            <a:r>
              <a:rPr lang="ko-KR" altLang="en-US" sz="1800" dirty="0"/>
              <a:t> </a:t>
            </a:r>
            <a:r>
              <a:rPr lang="en-US" altLang="ko-KR" sz="1800" dirty="0"/>
              <a:t>I</a:t>
            </a:r>
            <a:r>
              <a:rPr lang="ko-KR" altLang="en-US" sz="1800" dirty="0"/>
              <a:t> </a:t>
            </a:r>
            <a:r>
              <a:rPr lang="en-US" altLang="ko-KR" sz="1800" dirty="0"/>
              <a:t>–g</a:t>
            </a:r>
            <a:r>
              <a:rPr lang="ko-KR" altLang="en-US" sz="1800" dirty="0"/>
              <a:t>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vue</a:t>
            </a:r>
            <a:r>
              <a:rPr lang="en-US" altLang="ko-KR" sz="1800" dirty="0"/>
              <a:t>/cli</a:t>
            </a:r>
          </a:p>
          <a:p>
            <a:pPr lvl="1"/>
            <a:r>
              <a:rPr lang="en-US" altLang="ko-KR" sz="1800" dirty="0" err="1"/>
              <a:t>Npm</a:t>
            </a:r>
            <a:r>
              <a:rPr lang="en-US" altLang="ko-KR" sz="1800" dirty="0"/>
              <a:t> I –g </a:t>
            </a:r>
            <a:r>
              <a:rPr lang="en-US" altLang="ko-KR" sz="1800" dirty="0" err="1"/>
              <a:t>vue</a:t>
            </a:r>
            <a:r>
              <a:rPr lang="en-US" altLang="ko-KR" sz="1800" dirty="0"/>
              <a:t>-cli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프로젝트 생성</a:t>
            </a:r>
            <a:endParaRPr lang="en-US" altLang="ko-KR" sz="2000" dirty="0"/>
          </a:p>
          <a:p>
            <a:pPr lvl="1"/>
            <a:r>
              <a:rPr lang="en-US" altLang="ko-KR" sz="1800" dirty="0"/>
              <a:t>Vue</a:t>
            </a:r>
            <a:r>
              <a:rPr lang="ko-KR" altLang="en-US" sz="1800" dirty="0"/>
              <a:t> </a:t>
            </a:r>
            <a:r>
              <a:rPr lang="en-US" altLang="ko-KR" sz="1800" dirty="0"/>
              <a:t>create </a:t>
            </a:r>
            <a:r>
              <a:rPr lang="ko-KR" altLang="en-US" sz="1800" dirty="0"/>
              <a:t>프로젝트명</a:t>
            </a:r>
            <a:endParaRPr lang="en-US" altLang="ko-KR" sz="1800" dirty="0"/>
          </a:p>
          <a:p>
            <a:pPr lvl="1"/>
            <a:r>
              <a:rPr lang="en-US" altLang="ko-KR" sz="1800" dirty="0"/>
              <a:t>Vue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webpack </a:t>
            </a:r>
            <a:r>
              <a:rPr lang="ko-KR" altLang="en-US" sz="1800" dirty="0"/>
              <a:t>프로젝트명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로컬서버 실행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Npm</a:t>
            </a:r>
            <a:r>
              <a:rPr lang="ko-KR" altLang="en-US" sz="1800" dirty="0"/>
              <a:t> </a:t>
            </a:r>
            <a:r>
              <a:rPr lang="en-US" altLang="ko-KR" sz="1800" dirty="0"/>
              <a:t>run</a:t>
            </a:r>
            <a:r>
              <a:rPr lang="ko-KR" altLang="en-US" sz="1800" dirty="0"/>
              <a:t> </a:t>
            </a:r>
            <a:r>
              <a:rPr lang="en-US" altLang="ko-KR" sz="1800" dirty="0"/>
              <a:t>serve// </a:t>
            </a:r>
            <a:r>
              <a:rPr lang="en-US" altLang="ko-KR" sz="1800" dirty="0" err="1"/>
              <a:t>vue</a:t>
            </a:r>
            <a:r>
              <a:rPr lang="en-US" altLang="ko-KR" sz="1800" dirty="0"/>
              <a:t>-cli 3.x</a:t>
            </a:r>
          </a:p>
          <a:p>
            <a:pPr lvl="1"/>
            <a:r>
              <a:rPr lang="en-US" altLang="ko-KR" sz="1800" dirty="0" err="1"/>
              <a:t>Npm</a:t>
            </a:r>
            <a:r>
              <a:rPr lang="en-US" altLang="ko-KR" sz="1800" dirty="0"/>
              <a:t> run dev//</a:t>
            </a:r>
            <a:r>
              <a:rPr lang="en-US" altLang="ko-KR" sz="1800" dirty="0" err="1"/>
              <a:t>vue</a:t>
            </a:r>
            <a:r>
              <a:rPr lang="en-US" altLang="ko-KR" sz="1800" dirty="0"/>
              <a:t>-cli 2.x</a:t>
            </a:r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4. </a:t>
            </a:r>
            <a:r>
              <a:rPr lang="en-US" altLang="ko-KR" sz="2200" dirty="0" err="1"/>
              <a:t>node_modules</a:t>
            </a:r>
            <a:endParaRPr lang="en-US" altLang="ko-KR" sz="2200" dirty="0"/>
          </a:p>
          <a:p>
            <a:pPr lvl="1"/>
            <a:r>
              <a:rPr lang="en-US" altLang="ko-KR" sz="1800" dirty="0"/>
              <a:t>Vue-cli 3.x : </a:t>
            </a:r>
            <a:r>
              <a:rPr lang="en-US" altLang="ko-KR" sz="1800" dirty="0" err="1"/>
              <a:t>vue</a:t>
            </a:r>
            <a:r>
              <a:rPr lang="en-US" altLang="ko-KR" sz="1800" dirty="0"/>
              <a:t> create</a:t>
            </a:r>
            <a:r>
              <a:rPr lang="ko-KR" altLang="en-US" sz="1800" dirty="0"/>
              <a:t>를 통한 프로젝트 생성 단계에서 함께 설치</a:t>
            </a:r>
            <a:endParaRPr lang="en-US" altLang="ko-KR" sz="1800" dirty="0"/>
          </a:p>
          <a:p>
            <a:pPr lvl="1"/>
            <a:r>
              <a:rPr lang="en-US" altLang="ko-KR" sz="1800" dirty="0"/>
              <a:t>Vue-cli 2.x : </a:t>
            </a:r>
            <a:r>
              <a:rPr lang="ko-KR" altLang="en-US" sz="1800" dirty="0"/>
              <a:t>프로젝트 생성 이후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install</a:t>
            </a:r>
            <a:r>
              <a:rPr lang="ko-KR" altLang="en-US" sz="1800" dirty="0"/>
              <a:t>을 명령어 따로 입력 필요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9048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2E500-7159-45B3-BF3F-886F2BE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8. Without </a:t>
            </a:r>
            <a:r>
              <a:rPr lang="en-US" altLang="ko-KR" dirty="0" err="1"/>
              <a:t>vue</a:t>
            </a:r>
            <a:r>
              <a:rPr lang="en-US" altLang="ko-KR" dirty="0"/>
              <a:t>-cli?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BBEC3-9B73-47B1-82A5-B733BC94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647"/>
            <a:ext cx="10515600" cy="61131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https://velog.io/@kyusung/Vue-app-sfc-without-vue-cli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9C90B-212D-41E6-BDF6-2BB22E81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95" y="1482855"/>
            <a:ext cx="5191696" cy="3250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B82EF-175F-48FA-BA5B-9661BAFB6832}"/>
              </a:ext>
            </a:extLst>
          </p:cNvPr>
          <p:cNvSpPr txBox="1"/>
          <p:nvPr/>
        </p:nvSpPr>
        <p:spPr>
          <a:xfrm>
            <a:off x="788008" y="1633728"/>
            <a:ext cx="5307992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프로젝트 구조 만들기</a:t>
            </a:r>
          </a:p>
          <a:p>
            <a:r>
              <a:rPr lang="en-US" altLang="ko-KR" sz="1600" dirty="0"/>
              <a:t>2) </a:t>
            </a:r>
            <a:r>
              <a:rPr lang="ko-KR" altLang="en-US" sz="1600" dirty="0"/>
              <a:t>프로젝트에 필요한 의존성 설치하기</a:t>
            </a:r>
          </a:p>
          <a:p>
            <a:r>
              <a:rPr lang="en-US" altLang="ko-KR" sz="1600" dirty="0"/>
              <a:t>3) </a:t>
            </a:r>
            <a:r>
              <a:rPr lang="ko-KR" altLang="en-US" sz="1600" dirty="0"/>
              <a:t>기본 코드 작성</a:t>
            </a:r>
          </a:p>
          <a:p>
            <a:r>
              <a:rPr lang="en-US" altLang="ko-KR" sz="1600" dirty="0"/>
              <a:t>4) Webpack </a:t>
            </a:r>
            <a:r>
              <a:rPr lang="ko-KR" altLang="en-US" sz="1600" dirty="0"/>
              <a:t>설정하기</a:t>
            </a:r>
          </a:p>
          <a:p>
            <a:r>
              <a:rPr lang="en-US" altLang="ko-KR" sz="1600" dirty="0"/>
              <a:t>5) Webpack</a:t>
            </a:r>
            <a:r>
              <a:rPr lang="ko-KR" altLang="en-US" sz="1600" dirty="0"/>
              <a:t>을 실행할 수 있도록 </a:t>
            </a:r>
            <a:r>
              <a:rPr lang="en-US" altLang="ko-KR" sz="1600" dirty="0" err="1"/>
              <a:t>package.json</a:t>
            </a:r>
            <a:r>
              <a:rPr lang="en-US" altLang="ko-KR" sz="1600" dirty="0"/>
              <a:t> </a:t>
            </a:r>
            <a:r>
              <a:rPr lang="ko-KR" altLang="en-US" sz="1600" dirty="0"/>
              <a:t>설정하기</a:t>
            </a:r>
          </a:p>
          <a:p>
            <a:r>
              <a:rPr lang="en-US" altLang="ko-KR" sz="1600" dirty="0"/>
              <a:t>6) HMR(Hot Module Replacement) </a:t>
            </a:r>
            <a:r>
              <a:rPr lang="ko-KR" altLang="en-US" sz="1600" dirty="0"/>
              <a:t>추가하기</a:t>
            </a:r>
          </a:p>
          <a:p>
            <a:r>
              <a:rPr lang="en-US" altLang="ko-KR" sz="1600" dirty="0"/>
              <a:t>7) </a:t>
            </a:r>
            <a:r>
              <a:rPr lang="ko-KR" altLang="en-US" sz="1600" dirty="0"/>
              <a:t>프로젝트 빌드하기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C500F-308A-4F62-AD20-38816FA70D74}"/>
              </a:ext>
            </a:extLst>
          </p:cNvPr>
          <p:cNvSpPr txBox="1"/>
          <p:nvPr/>
        </p:nvSpPr>
        <p:spPr>
          <a:xfrm>
            <a:off x="686612" y="3827039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일련의 과정들을 </a:t>
            </a:r>
            <a:r>
              <a:rPr lang="en-US" altLang="ko-KR" dirty="0" err="1"/>
              <a:t>vue</a:t>
            </a:r>
            <a:r>
              <a:rPr lang="en-US" altLang="ko-KR" dirty="0"/>
              <a:t>-cli</a:t>
            </a:r>
            <a:r>
              <a:rPr lang="ko-KR" altLang="en-US" dirty="0"/>
              <a:t>는 몇번의 방향키와 </a:t>
            </a:r>
            <a:r>
              <a:rPr lang="ko-KR" altLang="en-US" dirty="0" err="1"/>
              <a:t>엔터로</a:t>
            </a:r>
            <a:endParaRPr lang="en-US" altLang="ko-KR" dirty="0"/>
          </a:p>
          <a:p>
            <a:r>
              <a:rPr lang="ko-KR" altLang="en-US" dirty="0"/>
              <a:t>모두 처리해준다</a:t>
            </a:r>
            <a:endParaRPr lang="en-US" altLang="ko-KR" dirty="0"/>
          </a:p>
          <a:p>
            <a:r>
              <a:rPr lang="en-US" altLang="ko-KR" dirty="0"/>
              <a:t>            Vue-</a:t>
            </a:r>
            <a:r>
              <a:rPr lang="en-US" altLang="ko-KR" dirty="0" err="1"/>
              <a:t>Cli</a:t>
            </a:r>
            <a:r>
              <a:rPr lang="ko-KR" altLang="en-US" dirty="0" err="1"/>
              <a:t>를</a:t>
            </a:r>
            <a:r>
              <a:rPr lang="ko-KR" altLang="en-US" dirty="0"/>
              <a:t> 사용하자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0529BE-51B6-4E9E-84E9-B19595FB34FC}"/>
              </a:ext>
            </a:extLst>
          </p:cNvPr>
          <p:cNvSpPr/>
          <p:nvPr/>
        </p:nvSpPr>
        <p:spPr>
          <a:xfrm>
            <a:off x="902208" y="4469652"/>
            <a:ext cx="720090" cy="2637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3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9106-F900-48EB-8779-631A0F4E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prototype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jsFiddle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C41F7-C89D-48BB-8FCE-D53A116D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https://jsfiddle.net/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7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20202-1352-41B0-82BA-1D20488A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12" y="369174"/>
            <a:ext cx="10515600" cy="1325563"/>
          </a:xfrm>
        </p:spPr>
        <p:txBody>
          <a:bodyPr/>
          <a:lstStyle/>
          <a:p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Editor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17149-C78D-4F51-BC76-BB1FF715F7D7}"/>
              </a:ext>
            </a:extLst>
          </p:cNvPr>
          <p:cNvSpPr txBox="1"/>
          <p:nvPr/>
        </p:nvSpPr>
        <p:spPr>
          <a:xfrm>
            <a:off x="390144" y="6202788"/>
            <a:ext cx="86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https://2018.stateofjs.com/other-tools/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DF2477-60F4-4D77-AEA6-12CEE8B5600E}"/>
              </a:ext>
            </a:extLst>
          </p:cNvPr>
          <p:cNvGrpSpPr/>
          <p:nvPr/>
        </p:nvGrpSpPr>
        <p:grpSpPr>
          <a:xfrm>
            <a:off x="504612" y="3052830"/>
            <a:ext cx="10705932" cy="3149958"/>
            <a:chOff x="437556" y="1566672"/>
            <a:chExt cx="10705932" cy="31499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15895D4-BD96-4965-9BEF-71E87AD55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56" y="1566672"/>
              <a:ext cx="10705932" cy="314995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4FA8E6-DDF6-4290-A6AF-B9C3E2EF6586}"/>
                </a:ext>
              </a:extLst>
            </p:cNvPr>
            <p:cNvSpPr/>
            <p:nvPr/>
          </p:nvSpPr>
          <p:spPr>
            <a:xfrm>
              <a:off x="838200" y="2157984"/>
              <a:ext cx="429768" cy="1463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5DAE1D-723B-45D5-B2C1-BB0D4DE07780}"/>
                </a:ext>
              </a:extLst>
            </p:cNvPr>
            <p:cNvSpPr/>
            <p:nvPr/>
          </p:nvSpPr>
          <p:spPr>
            <a:xfrm>
              <a:off x="687324" y="2310384"/>
              <a:ext cx="580644" cy="1463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DFB0A9-E7E3-4EEA-82B2-2A9C49DF3B19}"/>
                </a:ext>
              </a:extLst>
            </p:cNvPr>
            <p:cNvSpPr/>
            <p:nvPr/>
          </p:nvSpPr>
          <p:spPr>
            <a:xfrm>
              <a:off x="975360" y="2819083"/>
              <a:ext cx="288036" cy="1463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7B3ECD-941D-4A78-80B3-CF41CF0A019D}"/>
                </a:ext>
              </a:extLst>
            </p:cNvPr>
            <p:cNvSpPr/>
            <p:nvPr/>
          </p:nvSpPr>
          <p:spPr>
            <a:xfrm>
              <a:off x="833628" y="2648395"/>
              <a:ext cx="429768" cy="1463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B4474C5-28F5-4D6C-BD5C-D12D7E55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" y="1403811"/>
            <a:ext cx="6403086" cy="16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1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9106-F900-48EB-8779-631A0F4E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C41F7-C89D-48BB-8FCE-D53A116D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405000"/>
            <a:ext cx="11274552" cy="5148199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속도가 비교적 빠르다</a:t>
            </a:r>
            <a:endParaRPr lang="en-US" altLang="ko-KR" sz="1200" dirty="0"/>
          </a:p>
          <a:p>
            <a:pPr lvl="1"/>
            <a:r>
              <a:rPr lang="en-US" altLang="ko-KR" sz="800" dirty="0" err="1"/>
              <a:t>Webstorm</a:t>
            </a:r>
            <a:r>
              <a:rPr lang="en-US" altLang="ko-KR" sz="800" dirty="0"/>
              <a:t> </a:t>
            </a:r>
            <a:r>
              <a:rPr lang="ko-KR" altLang="en-US" sz="800" dirty="0"/>
              <a:t>이나 </a:t>
            </a:r>
            <a:r>
              <a:rPr lang="en-US" altLang="ko-KR" sz="800" dirty="0" err="1"/>
              <a:t>intelliJ</a:t>
            </a:r>
            <a:r>
              <a:rPr lang="ko-KR" altLang="en-US" sz="800" dirty="0"/>
              <a:t>와 같이 </a:t>
            </a:r>
            <a:r>
              <a:rPr lang="en-US" altLang="ko-KR" sz="800" dirty="0"/>
              <a:t>JVM</a:t>
            </a:r>
            <a:r>
              <a:rPr lang="ko-KR" altLang="en-US" sz="800" dirty="0"/>
              <a:t>에서 동작하지 않고 </a:t>
            </a:r>
            <a:r>
              <a:rPr lang="en-US" altLang="ko-KR" sz="800" dirty="0"/>
              <a:t>V8 </a:t>
            </a:r>
            <a:r>
              <a:rPr lang="ko-KR" altLang="en-US" sz="800" dirty="0"/>
              <a:t>기반엔진에서 동작하기 때문에 가볍고 빠릅니다</a:t>
            </a:r>
            <a:r>
              <a:rPr lang="en-US" altLang="ko-KR" sz="800" dirty="0"/>
              <a:t>.</a:t>
            </a:r>
          </a:p>
          <a:p>
            <a:r>
              <a:rPr lang="ko-KR" altLang="en-US" sz="1200" dirty="0"/>
              <a:t>다양한 </a:t>
            </a:r>
            <a:r>
              <a:rPr lang="en-US" altLang="ko-KR" sz="1200" dirty="0"/>
              <a:t>IDE </a:t>
            </a:r>
            <a:r>
              <a:rPr lang="ko-KR" altLang="en-US" sz="1200" dirty="0"/>
              <a:t>플러그인</a:t>
            </a:r>
            <a:endParaRPr lang="en-US" altLang="ko-KR" sz="1200" dirty="0"/>
          </a:p>
          <a:p>
            <a:pPr lvl="1"/>
            <a:r>
              <a:rPr lang="en-US" altLang="ko-KR" sz="800" dirty="0" err="1"/>
              <a:t>SublimeText</a:t>
            </a:r>
            <a:r>
              <a:rPr lang="ko-KR" altLang="en-US" sz="800" dirty="0"/>
              <a:t>처럼 플러그인이 매우 다양함</a:t>
            </a:r>
            <a:r>
              <a:rPr lang="en-US" altLang="ko-KR" sz="800" dirty="0"/>
              <a:t>.</a:t>
            </a:r>
          </a:p>
          <a:p>
            <a:pPr lvl="1"/>
            <a:r>
              <a:rPr lang="ko-KR" altLang="en-US" sz="800" dirty="0"/>
              <a:t>레퍼런스가 많음</a:t>
            </a:r>
            <a:r>
              <a:rPr lang="en-US" altLang="ko-KR" sz="800" dirty="0"/>
              <a:t>.</a:t>
            </a:r>
          </a:p>
          <a:p>
            <a:r>
              <a:rPr lang="ko-KR" altLang="en-US" sz="1200" dirty="0"/>
              <a:t>코드 리뷰가 쉬움</a:t>
            </a:r>
            <a:endParaRPr lang="en-US" altLang="ko-KR" sz="1200" dirty="0"/>
          </a:p>
          <a:p>
            <a:pPr lvl="1"/>
            <a:r>
              <a:rPr lang="en-US" altLang="ko-KR" sz="800" dirty="0">
                <a:hlinkClick r:id="rId2"/>
              </a:rPr>
              <a:t>https://marketplace.visualstudio.com/items?itemName=GitHub.VSCODE-pull-request-github</a:t>
            </a:r>
            <a:endParaRPr lang="en-US" altLang="ko-KR" sz="800" dirty="0"/>
          </a:p>
          <a:p>
            <a:pPr lvl="1"/>
            <a:r>
              <a:rPr lang="en-US" altLang="ko-KR" sz="800" dirty="0"/>
              <a:t> 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Setting Sync</a:t>
            </a:r>
          </a:p>
          <a:p>
            <a:pPr lvl="1"/>
            <a:r>
              <a:rPr lang="ko-KR" altLang="en-US" sz="800" dirty="0"/>
              <a:t>장소에 국한 되지 않고</a:t>
            </a:r>
            <a:r>
              <a:rPr lang="en-US" altLang="ko-KR" sz="800" dirty="0"/>
              <a:t>, </a:t>
            </a:r>
            <a:r>
              <a:rPr lang="ko-KR" altLang="en-US" sz="800" dirty="0"/>
              <a:t>환경 세팅을 </a:t>
            </a:r>
            <a:r>
              <a:rPr lang="en-US" altLang="ko-KR" sz="800" dirty="0"/>
              <a:t>Setting sync</a:t>
            </a:r>
            <a:r>
              <a:rPr lang="ko-KR" altLang="en-US" sz="800" dirty="0"/>
              <a:t>로 동기화 가능</a:t>
            </a:r>
            <a:endParaRPr lang="en-US" altLang="ko-KR" sz="800" dirty="0"/>
          </a:p>
          <a:p>
            <a:r>
              <a:rPr lang="en-US" altLang="ko-KR" sz="1200" dirty="0"/>
              <a:t>VS Live Share</a:t>
            </a:r>
          </a:p>
          <a:p>
            <a:pPr lvl="1"/>
            <a:r>
              <a:rPr lang="ko-KR" altLang="en-US" sz="800" dirty="0"/>
              <a:t>라이브 코딩이 가능합니다</a:t>
            </a:r>
            <a:r>
              <a:rPr lang="en-US" altLang="ko-KR" sz="800" dirty="0"/>
              <a:t>. (Like </a:t>
            </a:r>
            <a:r>
              <a:rPr lang="ko-KR" altLang="en-US" sz="800" dirty="0"/>
              <a:t>구글 </a:t>
            </a:r>
            <a:r>
              <a:rPr lang="ko-KR" altLang="en-US" sz="800" dirty="0" err="1"/>
              <a:t>닥스</a:t>
            </a:r>
            <a:r>
              <a:rPr lang="en-US" altLang="ko-KR" sz="800" dirty="0"/>
              <a:t>)</a:t>
            </a:r>
            <a:endParaRPr lang="en-US" altLang="ko-KR" sz="1200" dirty="0"/>
          </a:p>
          <a:p>
            <a:r>
              <a:rPr lang="ko-KR" altLang="en-US" sz="1200" dirty="0"/>
              <a:t>별도의 </a:t>
            </a:r>
            <a:r>
              <a:rPr lang="en-US" altLang="ko-KR" sz="1200" dirty="0"/>
              <a:t>git </a:t>
            </a:r>
            <a:r>
              <a:rPr lang="ko-KR" altLang="en-US" sz="1200" dirty="0"/>
              <a:t>프로그램 </a:t>
            </a:r>
            <a:r>
              <a:rPr lang="ko-KR" altLang="en-US" sz="1200" dirty="0" err="1"/>
              <a:t>설치시</a:t>
            </a:r>
            <a:r>
              <a:rPr lang="ko-KR" altLang="en-US" sz="1200" dirty="0"/>
              <a:t> 기본으로 포함된 </a:t>
            </a:r>
            <a:r>
              <a:rPr lang="en-US" altLang="ko-KR" sz="1200" dirty="0"/>
              <a:t>git </a:t>
            </a:r>
            <a:r>
              <a:rPr lang="ko-KR" altLang="en-US" sz="1200" dirty="0"/>
              <a:t>관련 기능이 뛰어남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7E8FA-4E2F-4AFE-AF28-9837E951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3" y="3018902"/>
            <a:ext cx="2611183" cy="20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9106-F900-48EB-8779-631A0F4E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WebStorm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C41F7-C89D-48BB-8FCE-D53A116D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300" dirty="0"/>
              <a:t>기능이 다양하다</a:t>
            </a:r>
            <a:r>
              <a:rPr lang="en-US" altLang="ko-KR" sz="1300" dirty="0"/>
              <a:t>. </a:t>
            </a:r>
          </a:p>
          <a:p>
            <a:pPr lvl="1"/>
            <a:r>
              <a:rPr lang="ko-KR" altLang="en-US" sz="1300" dirty="0"/>
              <a:t>역시 돈이 </a:t>
            </a:r>
            <a:r>
              <a:rPr lang="ko-KR" altLang="en-US" sz="1300" dirty="0" err="1"/>
              <a:t>최곱니다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현존하는 대부분의 </a:t>
            </a:r>
            <a:r>
              <a:rPr lang="en-US" altLang="ko-KR" sz="1300" dirty="0" err="1"/>
              <a:t>javascript</a:t>
            </a:r>
            <a:r>
              <a:rPr lang="en-US" altLang="ko-KR" sz="1300" dirty="0"/>
              <a:t> </a:t>
            </a:r>
            <a:r>
              <a:rPr lang="ko-KR" altLang="en-US" sz="1300" dirty="0"/>
              <a:t>언어 지원</a:t>
            </a:r>
            <a:endParaRPr lang="en-US" altLang="ko-KR" sz="1300" dirty="0"/>
          </a:p>
          <a:p>
            <a:r>
              <a:rPr lang="en-US" altLang="ko-KR" sz="1300" dirty="0"/>
              <a:t>JVM </a:t>
            </a:r>
            <a:r>
              <a:rPr lang="ko-KR" altLang="en-US" sz="1300" dirty="0"/>
              <a:t>기반이라 대형 프로젝트에선 느리다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Local</a:t>
            </a:r>
            <a:r>
              <a:rPr lang="ko-KR" altLang="en-US" sz="1300" dirty="0"/>
              <a:t> </a:t>
            </a:r>
            <a:r>
              <a:rPr lang="en-US" altLang="ko-KR" sz="1300" dirty="0"/>
              <a:t>History</a:t>
            </a:r>
            <a:r>
              <a:rPr lang="ko-KR" altLang="en-US" sz="1300" dirty="0"/>
              <a:t>를 비롯한 각종 안전장치들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HTML and CSS</a:t>
            </a:r>
          </a:p>
          <a:p>
            <a:pPr lvl="1"/>
            <a:r>
              <a:rPr lang="ko-KR" altLang="en-US" sz="1300" dirty="0"/>
              <a:t>문법</a:t>
            </a:r>
            <a:r>
              <a:rPr lang="en-US" altLang="ko-KR" sz="1300" dirty="0"/>
              <a:t> </a:t>
            </a:r>
            <a:r>
              <a:rPr lang="ko-KR" altLang="en-US" sz="1300" dirty="0"/>
              <a:t>검사 및 </a:t>
            </a:r>
            <a:r>
              <a:rPr lang="ko-KR" altLang="en-US" sz="1300" dirty="0" err="1"/>
              <a:t>빠른수정</a:t>
            </a:r>
            <a:endParaRPr lang="en-US" altLang="ko-KR" sz="1300" dirty="0"/>
          </a:p>
          <a:p>
            <a:pPr lvl="1"/>
            <a:r>
              <a:rPr lang="en-US" altLang="ko-KR" sz="1300" dirty="0"/>
              <a:t>CSS </a:t>
            </a:r>
            <a:r>
              <a:rPr lang="ko-KR" altLang="en-US" sz="1300" dirty="0"/>
              <a:t>적용 스타일을 쉽게 볼 수 있음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자동완성 기능</a:t>
            </a:r>
            <a:r>
              <a:rPr lang="en-US" altLang="ko-KR" sz="1300" dirty="0"/>
              <a:t>(Code Assist) </a:t>
            </a:r>
            <a:r>
              <a:rPr lang="ko-KR" altLang="en-US" sz="1300" dirty="0"/>
              <a:t>기능이 막강하여 코드 손실 위험 감소</a:t>
            </a:r>
            <a:endParaRPr lang="en-US" altLang="ko-KR" sz="1300" dirty="0"/>
          </a:p>
          <a:p>
            <a:pPr lvl="1"/>
            <a:r>
              <a:rPr lang="ko-KR" altLang="en-US" sz="1300" dirty="0" err="1"/>
              <a:t>프론트앤드</a:t>
            </a:r>
            <a:r>
              <a:rPr lang="ko-KR" altLang="en-US" sz="1300" dirty="0"/>
              <a:t> 개발에 어려운 자바스크립트 함수까지 자동완성</a:t>
            </a:r>
            <a:endParaRPr lang="en-US" altLang="ko-KR" sz="1300" dirty="0"/>
          </a:p>
          <a:p>
            <a:pPr lvl="1"/>
            <a:r>
              <a:rPr lang="ko-KR" altLang="en-US" sz="1300" dirty="0"/>
              <a:t>현존하는 툴 중에는 가장 막강</a:t>
            </a:r>
            <a:endParaRPr lang="en-US" altLang="ko-KR" sz="1300" dirty="0"/>
          </a:p>
          <a:p>
            <a:pPr lvl="1"/>
            <a:r>
              <a:rPr lang="ko-KR" altLang="en-US" sz="1300" dirty="0"/>
              <a:t>맞춤법 검사</a:t>
            </a:r>
            <a:endParaRPr lang="en-US" altLang="ko-KR" sz="1300" dirty="0"/>
          </a:p>
          <a:p>
            <a:pPr lvl="1"/>
            <a:r>
              <a:rPr lang="ko-KR" altLang="en-US" sz="1300" dirty="0"/>
              <a:t>중복코드 검출</a:t>
            </a:r>
            <a:endParaRPr lang="en-US" altLang="ko-KR" sz="1300" dirty="0"/>
          </a:p>
          <a:p>
            <a:r>
              <a:rPr lang="ko-KR" altLang="en-US" sz="1300" dirty="0"/>
              <a:t>페이지 </a:t>
            </a:r>
            <a:r>
              <a:rPr lang="ko-KR" altLang="en-US" sz="1300" dirty="0" err="1"/>
              <a:t>수정시</a:t>
            </a:r>
            <a:r>
              <a:rPr lang="ko-KR" altLang="en-US" sz="1300" dirty="0"/>
              <a:t> 빠르게 반응</a:t>
            </a:r>
            <a:endParaRPr lang="en-US" altLang="ko-KR" sz="1300" dirty="0"/>
          </a:p>
          <a:p>
            <a:r>
              <a:rPr lang="en-US" altLang="ko-KR" sz="1300" dirty="0" err="1"/>
              <a:t>JetBrain</a:t>
            </a:r>
            <a:r>
              <a:rPr lang="ko-KR" altLang="en-US" sz="1300" dirty="0"/>
              <a:t>의 모든 </a:t>
            </a:r>
            <a:r>
              <a:rPr lang="en-US" altLang="ko-KR" sz="1300" dirty="0"/>
              <a:t>IDE </a:t>
            </a:r>
            <a:r>
              <a:rPr lang="ko-KR" altLang="en-US" sz="1300" dirty="0"/>
              <a:t>사용시 단축키가 동일</a:t>
            </a:r>
            <a:r>
              <a:rPr lang="en-US" altLang="ko-KR" sz="13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D36BD-BFFF-4C01-B665-1B106A3F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39" y="1574101"/>
            <a:ext cx="3905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9106-F900-48EB-8779-631A0F4E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C41F7-C89D-48BB-8FCE-D53A116D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7464" cy="3514471"/>
          </a:xfrm>
        </p:spPr>
        <p:txBody>
          <a:bodyPr/>
          <a:lstStyle/>
          <a:p>
            <a:r>
              <a:rPr lang="ko-KR" altLang="en-US" sz="1400" dirty="0"/>
              <a:t>설정 화면이 가장 사용자 친화적</a:t>
            </a:r>
            <a:endParaRPr lang="en-US" altLang="ko-KR" sz="1400" dirty="0"/>
          </a:p>
          <a:p>
            <a:r>
              <a:rPr lang="ko-KR" altLang="en-US" sz="1400" dirty="0"/>
              <a:t>별도의 프로그램 설치 없이 일부 </a:t>
            </a:r>
            <a:r>
              <a:rPr lang="en-US" altLang="ko-KR" sz="1400" dirty="0"/>
              <a:t>git </a:t>
            </a:r>
            <a:r>
              <a:rPr lang="ko-KR" altLang="en-US" sz="1400" dirty="0"/>
              <a:t>편의 기능이 기본으로 포함</a:t>
            </a:r>
            <a:endParaRPr lang="en-US" altLang="ko-KR" sz="1400" dirty="0"/>
          </a:p>
          <a:p>
            <a:r>
              <a:rPr lang="ko-KR" altLang="en-US" sz="1400" dirty="0"/>
              <a:t>속도가 많이 느림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소스 </a:t>
            </a:r>
            <a:r>
              <a:rPr lang="en-US" altLang="ko-KR" sz="1400" dirty="0"/>
              <a:t>Lint</a:t>
            </a:r>
            <a:r>
              <a:rPr lang="ko-KR" altLang="en-US" sz="1400" dirty="0"/>
              <a:t>가 잘 안되는 경우 존재 </a:t>
            </a:r>
            <a:r>
              <a:rPr lang="en-US" altLang="ko-KR" sz="1400" dirty="0"/>
              <a:t>(Eclipse</a:t>
            </a:r>
            <a:r>
              <a:rPr lang="ko-KR" altLang="en-US" sz="1400" dirty="0"/>
              <a:t>처럼</a:t>
            </a:r>
            <a:r>
              <a:rPr lang="en-US" altLang="ko-KR" sz="1400" dirty="0"/>
              <a:t>… T_T)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FEA13D-12BD-4FA7-94C9-DA7C97F2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982" y="758952"/>
            <a:ext cx="3628584" cy="53400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DE26986-F120-4957-B8B6-0060F3DD3376}"/>
              </a:ext>
            </a:extLst>
          </p:cNvPr>
          <p:cNvSpPr/>
          <p:nvPr/>
        </p:nvSpPr>
        <p:spPr>
          <a:xfrm>
            <a:off x="7985760" y="1743456"/>
            <a:ext cx="2487168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70687F-6607-4B4F-B247-9212443F08B0}"/>
              </a:ext>
            </a:extLst>
          </p:cNvPr>
          <p:cNvSpPr/>
          <p:nvPr/>
        </p:nvSpPr>
        <p:spPr>
          <a:xfrm>
            <a:off x="7851648" y="4760976"/>
            <a:ext cx="2487168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9106-F900-48EB-8779-631A0F4E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Sublime 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C41F7-C89D-48BB-8FCE-D53A116D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메모장처럼 매우 가벼워서 빠르다</a:t>
            </a:r>
            <a:endParaRPr lang="en-US" altLang="ko-KR" sz="1600" dirty="0"/>
          </a:p>
          <a:p>
            <a:r>
              <a:rPr lang="ko-KR" altLang="en-US" sz="1600" dirty="0"/>
              <a:t>소스 코드 자동화 기능이 다른 툴에 비해 뛰어남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자동괄호</a:t>
            </a:r>
            <a:r>
              <a:rPr lang="en-US" altLang="ko-KR" sz="1400" dirty="0"/>
              <a:t>,</a:t>
            </a:r>
            <a:r>
              <a:rPr lang="ko-KR" altLang="en-US" sz="1400" dirty="0"/>
              <a:t> 따옴표 처리 등등</a:t>
            </a:r>
            <a:endParaRPr lang="en-US" altLang="ko-KR" sz="1400" dirty="0"/>
          </a:p>
          <a:p>
            <a:r>
              <a:rPr lang="ko-KR" altLang="en-US" sz="1600" dirty="0"/>
              <a:t>무료로 사용해도 무방하나</a:t>
            </a:r>
            <a:r>
              <a:rPr lang="en-US" altLang="ko-KR" sz="1600" dirty="0"/>
              <a:t>, </a:t>
            </a:r>
            <a:r>
              <a:rPr lang="ko-KR" altLang="en-US" sz="1600" dirty="0"/>
              <a:t>유료 </a:t>
            </a:r>
            <a:r>
              <a:rPr lang="ko-KR" altLang="en-US" sz="1600" dirty="0" err="1"/>
              <a:t>애드온이</a:t>
            </a:r>
            <a:r>
              <a:rPr lang="ko-KR" altLang="en-US" sz="1600" dirty="0"/>
              <a:t> 존재함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한글 입력에 불편</a:t>
            </a:r>
            <a:r>
              <a:rPr lang="en-US" altLang="ko-KR" sz="1600" dirty="0"/>
              <a:t>..(</a:t>
            </a:r>
            <a:r>
              <a:rPr lang="ko-KR" altLang="en-US" sz="1600" dirty="0" err="1"/>
              <a:t>가장큰</a:t>
            </a:r>
            <a:r>
              <a:rPr lang="ko-KR" altLang="en-US" sz="1600" dirty="0"/>
              <a:t> 단점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플러그인 설치가 여간 </a:t>
            </a:r>
            <a:r>
              <a:rPr lang="ko-KR" altLang="en-US" sz="1600" dirty="0" err="1"/>
              <a:t>불편한게</a:t>
            </a:r>
            <a:r>
              <a:rPr lang="ko-KR" altLang="en-US" sz="1600" dirty="0"/>
              <a:t> 아님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48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7C7B-3598-4889-8FBA-35597CA4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개발환경 세팅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90702-9016-4AFB-9580-31C684F1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Vue </a:t>
            </a:r>
            <a:r>
              <a:rPr lang="ko-KR" altLang="en-US" sz="1800" dirty="0"/>
              <a:t>개발 위한 설치 순서</a:t>
            </a:r>
            <a:endParaRPr lang="en-US" altLang="ko-KR" sz="1800" dirty="0"/>
          </a:p>
          <a:p>
            <a:pPr lvl="1"/>
            <a:r>
              <a:rPr lang="en-US" altLang="ko-KR" sz="1500" dirty="0"/>
              <a:t>1. Node</a:t>
            </a:r>
            <a:r>
              <a:rPr lang="ko-KR" altLang="en-US" sz="1500" dirty="0"/>
              <a:t> </a:t>
            </a:r>
            <a:r>
              <a:rPr lang="en-US" altLang="ko-KR" sz="1500" dirty="0" err="1"/>
              <a:t>js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npm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dirty="0"/>
              <a:t>2. IDE </a:t>
            </a:r>
            <a:r>
              <a:rPr lang="ko-KR" altLang="en-US" sz="1500" dirty="0"/>
              <a:t>설치 </a:t>
            </a:r>
            <a:r>
              <a:rPr lang="en-US" altLang="ko-KR" sz="1500" dirty="0"/>
              <a:t>( </a:t>
            </a:r>
            <a:r>
              <a:rPr lang="en-US" altLang="ko-KR" sz="1500" dirty="0" err="1"/>
              <a:t>Vscode</a:t>
            </a:r>
            <a:r>
              <a:rPr lang="en-US" altLang="ko-KR" sz="1500" dirty="0"/>
              <a:t> ,WebStorm )</a:t>
            </a:r>
          </a:p>
          <a:p>
            <a:pPr lvl="1"/>
            <a:r>
              <a:rPr lang="en-US" altLang="ko-KR" sz="1500" dirty="0"/>
              <a:t>3. chrome, Vue </a:t>
            </a:r>
            <a:r>
              <a:rPr lang="en-US" altLang="ko-KR" sz="1500" dirty="0" err="1"/>
              <a:t>js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Devtools</a:t>
            </a:r>
            <a:r>
              <a:rPr lang="en-US" altLang="ko-KR" sz="1500" dirty="0"/>
              <a:t> </a:t>
            </a:r>
          </a:p>
          <a:p>
            <a:pPr lvl="1"/>
            <a:r>
              <a:rPr lang="en-US" altLang="ko-KR" sz="1500" dirty="0"/>
              <a:t>4. </a:t>
            </a:r>
            <a:r>
              <a:rPr lang="en-US" altLang="ko-KR" sz="1500" dirty="0" err="1"/>
              <a:t>vue</a:t>
            </a:r>
            <a:r>
              <a:rPr lang="en-US" altLang="ko-KR" sz="1500" dirty="0"/>
              <a:t>-cli (</a:t>
            </a:r>
            <a:r>
              <a:rPr lang="ko-KR" altLang="en-US" sz="1500" dirty="0"/>
              <a:t>생략가능</a:t>
            </a:r>
            <a:r>
              <a:rPr lang="en-US" altLang="ko-KR" sz="1500" dirty="0"/>
              <a:t>, </a:t>
            </a:r>
            <a:r>
              <a:rPr lang="ko-KR" altLang="en-US" sz="1500" dirty="0"/>
              <a:t>다만 매우 유용</a:t>
            </a:r>
            <a:r>
              <a:rPr lang="en-US" altLang="ko-KR" sz="1500" dirty="0"/>
              <a:t>)</a:t>
            </a:r>
          </a:p>
          <a:p>
            <a:pPr lvl="1"/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en-US" altLang="ko-KR" sz="1900" dirty="0"/>
              <a:t>VS Code</a:t>
            </a:r>
            <a:r>
              <a:rPr lang="ko-KR" altLang="en-US" sz="1900" dirty="0"/>
              <a:t>에서 </a:t>
            </a:r>
            <a:r>
              <a:rPr lang="en-US" altLang="ko-KR" sz="1900" dirty="0"/>
              <a:t>Vue.js </a:t>
            </a:r>
            <a:r>
              <a:rPr lang="ko-KR" altLang="en-US" sz="1900" dirty="0" err="1"/>
              <a:t>개발시</a:t>
            </a:r>
            <a:r>
              <a:rPr lang="ko-KR" altLang="en-US" sz="1900" dirty="0"/>
              <a:t> 유용한 </a:t>
            </a:r>
            <a:r>
              <a:rPr lang="en-US" altLang="ko-KR" sz="1900" dirty="0"/>
              <a:t>Plugin List</a:t>
            </a:r>
          </a:p>
          <a:p>
            <a:pPr lvl="1"/>
            <a:r>
              <a:rPr lang="en-US" altLang="ko-KR" sz="1500" dirty="0"/>
              <a:t>1) View-in-browser : html </a:t>
            </a:r>
            <a:r>
              <a:rPr lang="ko-KR" altLang="en-US" sz="1500" dirty="0"/>
              <a:t>파일을 기본 </a:t>
            </a:r>
            <a:r>
              <a:rPr lang="ko-KR" altLang="en-US" sz="1500" dirty="0" err="1"/>
              <a:t>브라우져로</a:t>
            </a:r>
            <a:r>
              <a:rPr lang="ko-KR" altLang="en-US" sz="1500" dirty="0"/>
              <a:t> 볼 수 있도록 한다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/>
              <a:t>2) </a:t>
            </a:r>
            <a:r>
              <a:rPr lang="en-US" altLang="ko-KR" sz="1500" dirty="0" err="1"/>
              <a:t>vetur</a:t>
            </a:r>
            <a:r>
              <a:rPr lang="en-US" altLang="ko-KR" sz="1500" dirty="0"/>
              <a:t> : Vue.js </a:t>
            </a:r>
            <a:r>
              <a:rPr lang="ko-KR" altLang="en-US" sz="1500" dirty="0"/>
              <a:t>코드에 대한 문법 강조</a:t>
            </a:r>
            <a:r>
              <a:rPr lang="en-US" altLang="ko-KR" sz="1500" dirty="0"/>
              <a:t>, </a:t>
            </a:r>
            <a:r>
              <a:rPr lang="ko-KR" altLang="en-US" sz="1500" dirty="0"/>
              <a:t>코드 자동완성</a:t>
            </a:r>
            <a:r>
              <a:rPr lang="en-US" altLang="ko-KR" sz="1500" dirty="0"/>
              <a:t>, </a:t>
            </a:r>
            <a:r>
              <a:rPr lang="ko-KR" altLang="en-US" sz="1500" dirty="0"/>
              <a:t>디버깅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린팅</a:t>
            </a:r>
            <a:r>
              <a:rPr lang="ko-KR" altLang="en-US" sz="1500" dirty="0"/>
              <a:t> 기능들을 제공한다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/>
              <a:t>3) html snippets : html </a:t>
            </a:r>
            <a:r>
              <a:rPr lang="ko-KR" altLang="en-US" sz="1500" dirty="0"/>
              <a:t>태그 조작을 빠르게</a:t>
            </a:r>
            <a:r>
              <a:rPr lang="en-US" altLang="ko-KR" sz="1500" dirty="0"/>
              <a:t> </a:t>
            </a:r>
            <a:r>
              <a:rPr lang="ko-KR" altLang="en-US" sz="1500" dirty="0"/>
              <a:t>작성할 수 있도록 도와준다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/>
              <a:t>4) </a:t>
            </a:r>
            <a:r>
              <a:rPr lang="en-US" altLang="ko-KR" sz="1500" dirty="0" err="1"/>
              <a:t>js</a:t>
            </a:r>
            <a:r>
              <a:rPr lang="en-US" altLang="ko-KR" sz="1500" dirty="0"/>
              <a:t>-</a:t>
            </a:r>
            <a:r>
              <a:rPr lang="en-US" altLang="ko-KR" sz="1500" dirty="0" err="1"/>
              <a:t>css</a:t>
            </a:r>
            <a:r>
              <a:rPr lang="en-US" altLang="ko-KR" sz="1500" dirty="0"/>
              <a:t>-html </a:t>
            </a:r>
            <a:r>
              <a:rPr lang="en-US" altLang="ko-KR" sz="1500" dirty="0" err="1"/>
              <a:t>formmatters</a:t>
            </a:r>
            <a:r>
              <a:rPr lang="en-US" altLang="ko-KR" sz="1500" dirty="0"/>
              <a:t> : </a:t>
            </a:r>
            <a:r>
              <a:rPr lang="en-US" altLang="ko-KR" sz="1500" dirty="0" err="1"/>
              <a:t>js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css</a:t>
            </a:r>
            <a:r>
              <a:rPr lang="en-US" altLang="ko-KR" sz="1500" dirty="0"/>
              <a:t> html</a:t>
            </a:r>
            <a:r>
              <a:rPr lang="ko-KR" altLang="en-US" sz="1500" dirty="0"/>
              <a:t>의 코드 </a:t>
            </a:r>
            <a:r>
              <a:rPr lang="ko-KR" altLang="en-US" sz="1500" dirty="0" err="1"/>
              <a:t>자동완성기능을</a:t>
            </a:r>
            <a:r>
              <a:rPr lang="ko-KR" altLang="en-US" sz="1500" dirty="0"/>
              <a:t> 제공한다</a:t>
            </a:r>
            <a:r>
              <a:rPr lang="en-US" altLang="ko-KR" sz="1500" dirty="0"/>
              <a:t>. </a:t>
            </a:r>
            <a:r>
              <a:rPr lang="ko-KR" altLang="en-US" sz="1500" dirty="0"/>
              <a:t>에디터 창에서 </a:t>
            </a:r>
            <a:r>
              <a:rPr lang="en-US" altLang="ko-KR" sz="1500" dirty="0" err="1"/>
              <a:t>ctrl+space</a:t>
            </a:r>
            <a:endParaRPr lang="en-US" altLang="ko-KR" sz="1500" dirty="0"/>
          </a:p>
          <a:p>
            <a:pPr lvl="1"/>
            <a:r>
              <a:rPr lang="en-US" altLang="ko-KR" sz="1500" dirty="0"/>
              <a:t>5) </a:t>
            </a:r>
            <a:r>
              <a:rPr lang="en-US" altLang="ko-KR" sz="1500" dirty="0" err="1"/>
              <a:t>vue</a:t>
            </a:r>
            <a:r>
              <a:rPr lang="en-US" altLang="ko-KR" sz="1500" dirty="0"/>
              <a:t> 2 snippets : vue.js 2.0</a:t>
            </a:r>
            <a:r>
              <a:rPr lang="ko-KR" altLang="en-US" sz="1500" dirty="0"/>
              <a:t>의 코드 조작 지원과 문법 강조 기능을 제공한다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/>
              <a:t>6) </a:t>
            </a:r>
            <a:r>
              <a:rPr lang="en-US" altLang="ko-KR" sz="1500" dirty="0" err="1"/>
              <a:t>vue</a:t>
            </a:r>
            <a:r>
              <a:rPr lang="en-US" altLang="ko-KR" sz="1500" dirty="0"/>
              <a:t>-beautify : vue.js </a:t>
            </a:r>
            <a:r>
              <a:rPr lang="ko-KR" altLang="en-US" sz="1500" dirty="0"/>
              <a:t>코드에 대한 정리 배치 기능을 제공한다</a:t>
            </a:r>
            <a:r>
              <a:rPr lang="en-US" altLang="ko-KR" sz="1500" dirty="0"/>
              <a:t>.(</a:t>
            </a:r>
            <a:r>
              <a:rPr lang="en-US" altLang="ko-KR" sz="1500" dirty="0" err="1"/>
              <a:t>ctrl+f</a:t>
            </a:r>
            <a:r>
              <a:rPr lang="en-US" altLang="ko-KR" sz="1500" dirty="0"/>
              <a:t> )</a:t>
            </a:r>
          </a:p>
          <a:p>
            <a:pPr lvl="1"/>
            <a:r>
              <a:rPr lang="en-US" altLang="ko-KR" sz="1500" dirty="0"/>
              <a:t>7) </a:t>
            </a:r>
            <a:r>
              <a:rPr lang="en-US" altLang="ko-KR" sz="1500" dirty="0" err="1"/>
              <a:t>ESLint</a:t>
            </a:r>
            <a:r>
              <a:rPr lang="en-US" altLang="ko-KR" sz="1500" dirty="0"/>
              <a:t> : </a:t>
            </a:r>
            <a:r>
              <a:rPr lang="ko-KR" altLang="en-US" sz="1500" dirty="0"/>
              <a:t>자바 스크립트 코드 스타일</a:t>
            </a:r>
            <a:r>
              <a:rPr lang="en-US" altLang="ko-KR" sz="1500" dirty="0"/>
              <a:t>, </a:t>
            </a:r>
            <a:r>
              <a:rPr lang="ko-KR" altLang="en-US" sz="1500" dirty="0"/>
              <a:t>문법 체크 기능을 제공한다</a:t>
            </a:r>
            <a:r>
              <a:rPr lang="en-US" altLang="ko-KR" sz="15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A6C167-4D68-4F73-97D2-B2668206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72" y="1417130"/>
            <a:ext cx="4037390" cy="25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7786B-FB4A-46CE-88BE-C0669A3E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유용 단축키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5434D-F252-40E8-91BF-A14D2409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</a:p>
          <a:p>
            <a:pPr lvl="1"/>
            <a:r>
              <a:rPr lang="en-US" altLang="ko-KR" sz="1200" dirty="0">
                <a:hlinkClick r:id="rId2"/>
              </a:rPr>
              <a:t>https://www.vobour.com/%EA%B0%9C%EB%B0%9C-%EC%83%9D%EC%82%B0%EC%84%B1%EC%9D%84-%EC%98%AC%EB%A0%A4%EC%A3%BC%EB%8A%94-vscode%EC%9D%98-%EC%86%8C%EC%86%8C-%ED%95%9C-%EA%B8%B0%EB%8A%A5%EB%93%A4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en-US" altLang="ko-KR" sz="2400" dirty="0"/>
              <a:t>Web Storm</a:t>
            </a:r>
          </a:p>
          <a:p>
            <a:pPr lvl="1"/>
            <a:r>
              <a:rPr lang="en-US" altLang="ko-KR" sz="1200" dirty="0"/>
              <a:t>Mac</a:t>
            </a:r>
            <a:r>
              <a:rPr lang="ko-KR" altLang="en-US" sz="1200" dirty="0"/>
              <a:t>용 단축키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https://webclub.tistory.com/42</a:t>
            </a:r>
            <a:endParaRPr lang="en-US" altLang="ko-KR" sz="1200" dirty="0"/>
          </a:p>
          <a:p>
            <a:pPr lvl="1"/>
            <a:r>
              <a:rPr lang="en-US" altLang="ko-KR" sz="1200" dirty="0"/>
              <a:t>Window </a:t>
            </a:r>
            <a:r>
              <a:rPr lang="ko-KR" altLang="en-US" sz="1200" dirty="0"/>
              <a:t>용 단축키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https://intellegibilisverum.tistory.com/entry/%EC%9B%B9%EC%8A%A4%ED%86%B0-%EB%8B%A8%EC%B6%95%ED%82%A4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83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7C7C399-E3F0-4010-99DE-DB5A2B34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vue</a:t>
            </a:r>
            <a:r>
              <a:rPr lang="en-US" altLang="ko-KR" dirty="0"/>
              <a:t>-cli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CEC0EE-9C96-443A-B2E8-CCAB5D8FC19D}"/>
              </a:ext>
            </a:extLst>
          </p:cNvPr>
          <p:cNvGrpSpPr/>
          <p:nvPr/>
        </p:nvGrpSpPr>
        <p:grpSpPr>
          <a:xfrm>
            <a:off x="487680" y="2718816"/>
            <a:ext cx="11070336" cy="3645408"/>
            <a:chOff x="390144" y="1853184"/>
            <a:chExt cx="11070336" cy="364540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13EC4C6-BF31-43ED-9D88-27C8CF364FDF}"/>
                </a:ext>
              </a:extLst>
            </p:cNvPr>
            <p:cNvGrpSpPr/>
            <p:nvPr/>
          </p:nvGrpSpPr>
          <p:grpSpPr>
            <a:xfrm>
              <a:off x="731520" y="2182368"/>
              <a:ext cx="5486400" cy="2911030"/>
              <a:chOff x="1011936" y="451467"/>
              <a:chExt cx="9570720" cy="467241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3A8D47B-7801-4DCB-BCFB-3254B40CF1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1936" y="451467"/>
                <a:ext cx="9570720" cy="2643542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DA12BE5-7308-41D4-9334-88DD9A932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900" y="3267456"/>
                <a:ext cx="4106630" cy="1856422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B3574C1-5EB7-40F0-AD69-CBE3D6820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0065" y="3657600"/>
                <a:ext cx="3743401" cy="1408176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E4451A5-DF5F-4A05-BEA2-E593E57C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98180" y="2179874"/>
              <a:ext cx="3162300" cy="2877325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B872CE7A-E93C-4870-B731-926A4491ED69}"/>
                </a:ext>
              </a:extLst>
            </p:cNvPr>
            <p:cNvSpPr/>
            <p:nvPr/>
          </p:nvSpPr>
          <p:spPr>
            <a:xfrm>
              <a:off x="6906768" y="3371088"/>
              <a:ext cx="1183386" cy="35356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구름 12">
              <a:extLst>
                <a:ext uri="{FF2B5EF4-FFF2-40B4-BE49-F238E27FC236}">
                  <a16:creationId xmlns:a16="http://schemas.microsoft.com/office/drawing/2014/main" id="{65967268-D923-4A20-B6DE-A631CD6E1DD8}"/>
                </a:ext>
              </a:extLst>
            </p:cNvPr>
            <p:cNvSpPr/>
            <p:nvPr/>
          </p:nvSpPr>
          <p:spPr>
            <a:xfrm>
              <a:off x="390144" y="1853184"/>
              <a:ext cx="6175248" cy="3645408"/>
            </a:xfrm>
            <a:prstGeom prst="cloud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74945B-F1C3-442F-B583-58920D17D588}"/>
              </a:ext>
            </a:extLst>
          </p:cNvPr>
          <p:cNvSpPr txBox="1"/>
          <p:nvPr/>
        </p:nvSpPr>
        <p:spPr>
          <a:xfrm>
            <a:off x="371279" y="1574065"/>
            <a:ext cx="1132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Vue </a:t>
            </a:r>
            <a:r>
              <a:rPr lang="ko-KR" altLang="en-US" dirty="0"/>
              <a:t>프로젝트 템플릿은 빠르게 어플리케이션 코드를 작성할 수 있도록 대부분의 기능을 갖춘 개발 도구 설정을 제공합니다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4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804</Words>
  <Application>Microsoft Office PowerPoint</Application>
  <PresentationFormat>와이드스크린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Vue js IDE</vt:lpstr>
      <vt:lpstr>Text Editor</vt:lpstr>
      <vt:lpstr>1. VS CODE</vt:lpstr>
      <vt:lpstr>2. WebStorm</vt:lpstr>
      <vt:lpstr>3. Atom</vt:lpstr>
      <vt:lpstr>4. Sublime Text</vt:lpstr>
      <vt:lpstr>5. 개발환경 세팅(실습)</vt:lpstr>
      <vt:lpstr>6. 유용 단축키 모음</vt:lpstr>
      <vt:lpstr>6. vue-cli</vt:lpstr>
      <vt:lpstr>7.vue-cli로 프로젝트 생성 실행</vt:lpstr>
      <vt:lpstr>8. Without vue-cli?</vt:lpstr>
      <vt:lpstr>9. prototype - jsFiddle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 Bomb-su</dc:creator>
  <cp:lastModifiedBy>Seong Bomb-su</cp:lastModifiedBy>
  <cp:revision>16</cp:revision>
  <dcterms:created xsi:type="dcterms:W3CDTF">2019-08-07T04:30:19Z</dcterms:created>
  <dcterms:modified xsi:type="dcterms:W3CDTF">2019-08-07T08:54:22Z</dcterms:modified>
</cp:coreProperties>
</file>