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12E11-5897-4155-911B-0256FB5AF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C07F6A-3FD3-4D10-BAE6-C0230BCFA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24BFE-2FEA-4C16-86D5-21DE9B53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BE1C-9D91-435B-A7DD-CB7C8357AA12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D4FEE-8627-412F-943C-5F00DAAF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923D2E-E806-4F20-95B8-4DF2F99CC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3A18-5C21-4ACF-87EF-9AA279A43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3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DFBDB-F0A1-4BB6-8203-4159C615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CA6B8C-C8DB-454E-A1D7-2FCC2BED7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C4414E-A8E8-4422-A8DE-8D934A957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BE1C-9D91-435B-A7DD-CB7C8357AA12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11BF6-6FB5-4C4D-90BB-D8A861C1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29CAE-19B3-4AB5-9778-1C08EE64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3A18-5C21-4ACF-87EF-9AA279A43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17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7B09B8-98A9-453C-9D83-E7BCC2104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8B9A28-E5F8-4D68-91F0-55D07C32C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91842A-8DD4-4306-912B-F4FF3F6D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BE1C-9D91-435B-A7DD-CB7C8357AA12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C82DCA-2748-4737-9C63-BC95134D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3B6DC-48B0-44A8-8E72-A53730E8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3A18-5C21-4ACF-87EF-9AA279A43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54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BA9A1-E5F6-46E8-8DA1-98F27A608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CA8C97-9343-4C32-A129-4426B661C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858BE-E7D5-4A01-9AE0-470482B1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BE1C-9D91-435B-A7DD-CB7C8357AA12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79C03-0DFE-4031-BC7F-48BA54DAC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6DF6D8-3FF9-4136-9FF9-CF2331BA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3A18-5C21-4ACF-87EF-9AA279A43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1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87E92-26CC-4EA3-9683-078A49EB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15FD67-CA73-43A1-A1EA-73C1F5AE6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ECBAAE-0796-4970-9103-B9EDCABD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BE1C-9D91-435B-A7DD-CB7C8357AA12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BC3E5E-2FB9-4F63-A70B-79614DCB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BC88D-244E-4099-A30A-8786E20E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3A18-5C21-4ACF-87EF-9AA279A43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25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D4F26-EA81-492C-BE1A-F0C74168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26ED7-51B5-4061-B5AD-9E17C4AF3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410CCE-AA95-44E1-88E3-76B3C3AE2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A8FACC-DCA9-4300-B3C8-21D8C0A80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BE1C-9D91-435B-A7DD-CB7C8357AA12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0FC448-4E78-41C8-B79D-182B0D0D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80F35A-1697-4B06-AE53-0DE18CB1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3A18-5C21-4ACF-87EF-9AA279A43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36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A24DE-8876-4D0F-95E0-9041919E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E5127-D614-433A-A4A9-D86A7C57E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626518-767A-4A60-8B62-4B8B99C75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21F9CD-4CF8-4888-9039-6ADAA13A3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CC0859-562A-4401-9FF8-DC4CA6FA0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2CCF8-3F4A-4C59-95B6-E666AC4B0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BE1C-9D91-435B-A7DD-CB7C8357AA12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113CF0-389F-4CB7-8DE4-BBD1110F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29786F-F5BA-4608-A274-B7DFAA22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3A18-5C21-4ACF-87EF-9AA279A43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38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471AE-E13C-4A00-A2DF-656FC11B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0623E4-4782-4D0E-B16A-01731B43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BE1C-9D91-435B-A7DD-CB7C8357AA12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0CB7A0-23E4-44F1-A43B-266DEF58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49CBB0-FCE6-4999-9A34-B7C6B698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3A18-5C21-4ACF-87EF-9AA279A43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43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8E1DE2-D2B3-4B78-AD88-8FA43432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BE1C-9D91-435B-A7DD-CB7C8357AA12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AB9E3B-6BEF-41F6-9BA6-B024477C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79D87A-A15B-44EC-8BB4-E73AB5DD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3A18-5C21-4ACF-87EF-9AA279A43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21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CED2F-86C4-482E-BF46-FA03A0563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15818-854F-49F9-A70F-F2833C054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B54EFF-DE50-4934-98A1-EE2044B4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D71B5B-97FA-4466-BB55-A36308B1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BE1C-9D91-435B-A7DD-CB7C8357AA12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52FC2E-E385-4EC1-9505-C16CD123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C2601A-4962-443D-AF30-88E57739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3A18-5C21-4ACF-87EF-9AA279A43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69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04B37-345D-4A66-8C60-54BCE4AFF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95EE74-072B-4393-81A4-D380237FF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1AC6FC-6092-411B-8A0C-393D3DA94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2B2509-16FD-4A23-BC8B-3A2BB7A6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BE1C-9D91-435B-A7DD-CB7C8357AA12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0153A9-0DAC-42DE-A1FA-9151A1C3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997736-4FFA-48AD-AD37-2DABD66A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3A18-5C21-4ACF-87EF-9AA279A43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99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5744C3-D416-420E-874C-7E4044C95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0A79F3-1A4A-447E-840F-02343BF50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EECE3-0F83-49FB-A15F-52EABD9C6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4BE1C-9D91-435B-A7DD-CB7C8357AA12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E2E92-26EC-4A09-8B6F-593750495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D81536-90D2-4AB2-B5C8-7A53AB101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23A18-5C21-4ACF-87EF-9AA279A43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7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ED43F2-EA84-4F20-95BF-221417F2AA5F}"/>
              </a:ext>
            </a:extLst>
          </p:cNvPr>
          <p:cNvSpPr/>
          <p:nvPr/>
        </p:nvSpPr>
        <p:spPr>
          <a:xfrm>
            <a:off x="8193653" y="1174146"/>
            <a:ext cx="1454092" cy="748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Ajax</a:t>
            </a:r>
          </a:p>
          <a:p>
            <a:pPr algn="ctr"/>
            <a:r>
              <a:rPr lang="en-US" altLang="ko-KR" dirty="0"/>
              <a:t>callback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7FAE5C-94A1-4A8F-9A50-2189922475D7}"/>
              </a:ext>
            </a:extLst>
          </p:cNvPr>
          <p:cNvSpPr/>
          <p:nvPr/>
        </p:nvSpPr>
        <p:spPr>
          <a:xfrm>
            <a:off x="10558034" y="1159951"/>
            <a:ext cx="988588" cy="748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EE0D64E-BC35-4C16-A746-341DA00662C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9647745" y="1533959"/>
            <a:ext cx="910289" cy="14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6E50ED-079A-407D-9AC9-9691EF9D92EC}"/>
              </a:ext>
            </a:extLst>
          </p:cNvPr>
          <p:cNvSpPr/>
          <p:nvPr/>
        </p:nvSpPr>
        <p:spPr>
          <a:xfrm>
            <a:off x="1524085" y="989902"/>
            <a:ext cx="988587" cy="748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하위</a:t>
            </a:r>
            <a:endParaRPr lang="en-US" altLang="ko-KR" dirty="0"/>
          </a:p>
          <a:p>
            <a:pPr algn="ctr"/>
            <a:r>
              <a:rPr lang="en-US" altLang="ko-KR" b="1" dirty="0"/>
              <a:t>1 </a:t>
            </a:r>
            <a:r>
              <a:rPr lang="ko-KR" altLang="en-US" b="1" dirty="0"/>
              <a:t>가공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41E2A1-F025-4BEF-B805-13C10D1749A7}"/>
              </a:ext>
            </a:extLst>
          </p:cNvPr>
          <p:cNvSpPr/>
          <p:nvPr/>
        </p:nvSpPr>
        <p:spPr>
          <a:xfrm>
            <a:off x="2894202" y="1568952"/>
            <a:ext cx="2365695" cy="128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상위</a:t>
            </a:r>
            <a:endParaRPr lang="en-US" altLang="ko-KR" dirty="0"/>
          </a:p>
          <a:p>
            <a:pPr algn="ctr"/>
            <a:r>
              <a:rPr lang="en-US" altLang="ko-KR" dirty="0"/>
              <a:t>Function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Return Data : 5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BDD9ABC-8500-41AA-AE7E-CFBDA54D6AA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512672" y="1363910"/>
            <a:ext cx="381530" cy="849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4E85E2-1ECC-4EDA-8290-EADC5E3105CB}"/>
              </a:ext>
            </a:extLst>
          </p:cNvPr>
          <p:cNvSpPr/>
          <p:nvPr/>
        </p:nvSpPr>
        <p:spPr>
          <a:xfrm>
            <a:off x="1524083" y="3825369"/>
            <a:ext cx="988587" cy="748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하위</a:t>
            </a:r>
            <a:endParaRPr lang="en-US" altLang="ko-KR" dirty="0"/>
          </a:p>
          <a:p>
            <a:pPr algn="ctr"/>
            <a:r>
              <a:rPr lang="en-US" altLang="ko-KR" dirty="0"/>
              <a:t>props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62B14E-94D6-499C-99EF-E59B1175634C}"/>
              </a:ext>
            </a:extLst>
          </p:cNvPr>
          <p:cNvSpPr/>
          <p:nvPr/>
        </p:nvSpPr>
        <p:spPr>
          <a:xfrm>
            <a:off x="3156528" y="3767343"/>
            <a:ext cx="1620472" cy="864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상위</a:t>
            </a:r>
            <a:endParaRPr lang="en-US" altLang="ko-KR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FD9541F-19C1-4A43-928F-20512C3861BC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2512670" y="4199376"/>
            <a:ext cx="64385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5D462EE-6745-4360-99E4-A01D4167CA93}"/>
              </a:ext>
            </a:extLst>
          </p:cNvPr>
          <p:cNvCxnSpPr>
            <a:cxnSpLocks/>
          </p:cNvCxnSpPr>
          <p:nvPr/>
        </p:nvCxnSpPr>
        <p:spPr>
          <a:xfrm flipH="1">
            <a:off x="9647745" y="1743683"/>
            <a:ext cx="9102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D33F833-D455-4859-B560-344F55D4EE69}"/>
              </a:ext>
            </a:extLst>
          </p:cNvPr>
          <p:cNvSpPr txBox="1"/>
          <p:nvPr/>
        </p:nvSpPr>
        <p:spPr>
          <a:xfrm>
            <a:off x="2878035" y="4383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단방향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5D25BAD-4213-41BD-8285-119DA4123231}"/>
              </a:ext>
            </a:extLst>
          </p:cNvPr>
          <p:cNvSpPr/>
          <p:nvPr/>
        </p:nvSpPr>
        <p:spPr>
          <a:xfrm>
            <a:off x="4370664" y="944154"/>
            <a:ext cx="2508308" cy="2390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row change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12B5179-8A31-4852-A3C1-2C8FA524FBD1}"/>
              </a:ext>
            </a:extLst>
          </p:cNvPr>
          <p:cNvSpPr/>
          <p:nvPr/>
        </p:nvSpPr>
        <p:spPr>
          <a:xfrm>
            <a:off x="4370664" y="586741"/>
            <a:ext cx="2508308" cy="2390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Side effect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56B483B-2446-42D6-BE20-93F03A77A6FE}"/>
              </a:ext>
            </a:extLst>
          </p:cNvPr>
          <p:cNvSpPr/>
          <p:nvPr/>
        </p:nvSpPr>
        <p:spPr>
          <a:xfrm>
            <a:off x="1524084" y="1816912"/>
            <a:ext cx="988587" cy="748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하위</a:t>
            </a:r>
            <a:endParaRPr lang="en-US" altLang="ko-KR" dirty="0"/>
          </a:p>
          <a:p>
            <a:pPr algn="ctr"/>
            <a:r>
              <a:rPr lang="en-US" altLang="ko-KR" b="1" dirty="0"/>
              <a:t>2 </a:t>
            </a:r>
            <a:r>
              <a:rPr lang="ko-KR" altLang="en-US" b="1" dirty="0"/>
              <a:t>가공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4AEAB0A-4A9C-43C0-9786-71FFD5762A9D}"/>
              </a:ext>
            </a:extLst>
          </p:cNvPr>
          <p:cNvCxnSpPr>
            <a:cxnSpLocks/>
            <a:stCxn id="31" idx="3"/>
            <a:endCxn id="10" idx="1"/>
          </p:cNvCxnSpPr>
          <p:nvPr/>
        </p:nvCxnSpPr>
        <p:spPr>
          <a:xfrm>
            <a:off x="2512671" y="2190920"/>
            <a:ext cx="381531" cy="22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24026A1-2DBB-4AE7-B1DD-A9384817FCD7}"/>
              </a:ext>
            </a:extLst>
          </p:cNvPr>
          <p:cNvSpPr/>
          <p:nvPr/>
        </p:nvSpPr>
        <p:spPr>
          <a:xfrm>
            <a:off x="4370664" y="1248045"/>
            <a:ext cx="2508308" cy="2390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type change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1F23FC4-5096-48DB-BCF9-D8DA8E8D0117}"/>
              </a:ext>
            </a:extLst>
          </p:cNvPr>
          <p:cNvSpPr/>
          <p:nvPr/>
        </p:nvSpPr>
        <p:spPr>
          <a:xfrm>
            <a:off x="3316617" y="654552"/>
            <a:ext cx="1300294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</a:p>
          <a:p>
            <a:pPr algn="ctr"/>
            <a:r>
              <a:rPr lang="ko-KR" altLang="en-US" dirty="0"/>
              <a:t>정합성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C83E6EC-24D2-4500-82ED-AEDDBD2079F0}"/>
              </a:ext>
            </a:extLst>
          </p:cNvPr>
          <p:cNvSpPr/>
          <p:nvPr/>
        </p:nvSpPr>
        <p:spPr>
          <a:xfrm>
            <a:off x="1524083" y="2675375"/>
            <a:ext cx="988587" cy="7480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하위</a:t>
            </a:r>
            <a:endParaRPr lang="en-US" altLang="ko-KR" dirty="0"/>
          </a:p>
          <a:p>
            <a:pPr algn="ctr"/>
            <a:r>
              <a:rPr lang="en-US" altLang="ko-KR" b="1" dirty="0"/>
              <a:t>3 </a:t>
            </a:r>
            <a:r>
              <a:rPr lang="ko-KR" altLang="en-US" b="1" dirty="0"/>
              <a:t>가공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DB4EBA2-8610-4F30-A1AC-D7CB8ADBAE24}"/>
              </a:ext>
            </a:extLst>
          </p:cNvPr>
          <p:cNvCxnSpPr>
            <a:cxnSpLocks/>
            <a:stCxn id="49" idx="3"/>
            <a:endCxn id="10" idx="1"/>
          </p:cNvCxnSpPr>
          <p:nvPr/>
        </p:nvCxnSpPr>
        <p:spPr>
          <a:xfrm flipV="1">
            <a:off x="2512670" y="2213073"/>
            <a:ext cx="381532" cy="836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8FA1803-A257-4FFB-854C-4E8FB525B9D0}"/>
              </a:ext>
            </a:extLst>
          </p:cNvPr>
          <p:cNvSpPr txBox="1"/>
          <p:nvPr/>
        </p:nvSpPr>
        <p:spPr>
          <a:xfrm>
            <a:off x="8173805" y="5748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개념이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9C75D9-F2B7-453C-B6FF-A3D5B070A32C}"/>
              </a:ext>
            </a:extLst>
          </p:cNvPr>
          <p:cNvSpPr txBox="1"/>
          <p:nvPr/>
        </p:nvSpPr>
        <p:spPr>
          <a:xfrm>
            <a:off x="1109570" y="5202989"/>
            <a:ext cx="2967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컴포넌트 통신</a:t>
            </a:r>
            <a:endParaRPr lang="en-US" altLang="ko-KR" dirty="0"/>
          </a:p>
          <a:p>
            <a:r>
              <a:rPr lang="en-US" altLang="ko-KR" dirty="0"/>
              <a:t>129~158 </a:t>
            </a:r>
            <a:r>
              <a:rPr lang="ko-KR" altLang="en-US" dirty="0"/>
              <a:t>까지 코딩 해오기</a:t>
            </a:r>
            <a:endParaRPr lang="en-US" altLang="ko-KR" dirty="0"/>
          </a:p>
          <a:p>
            <a:r>
              <a:rPr lang="ko-KR" altLang="en-US" dirty="0" err="1"/>
              <a:t>다른방식</a:t>
            </a:r>
            <a:r>
              <a:rPr lang="ko-KR" altLang="en-US" dirty="0"/>
              <a:t> 추천</a:t>
            </a:r>
          </a:p>
        </p:txBody>
      </p:sp>
    </p:spTree>
    <p:extLst>
      <p:ext uri="{BB962C8B-B14F-4D97-AF65-F5344CB8AC3E}">
        <p14:creationId xmlns:p14="http://schemas.microsoft.com/office/powerpoint/2010/main" val="3998221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41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김</dc:creator>
  <cp:lastModifiedBy>남 김</cp:lastModifiedBy>
  <cp:revision>5</cp:revision>
  <dcterms:created xsi:type="dcterms:W3CDTF">2019-08-20T14:25:01Z</dcterms:created>
  <dcterms:modified xsi:type="dcterms:W3CDTF">2019-08-20T14:49:59Z</dcterms:modified>
</cp:coreProperties>
</file>