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A977B-F5B3-4786-8837-F990852E8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ECMAScript6 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en-US" altLang="ko-KR" dirty="0" err="1"/>
              <a:t>javaScript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5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ko-KR" altLang="en-US" dirty="0"/>
              <a:t>자바스크립트와 </a:t>
            </a:r>
            <a:r>
              <a:rPr lang="en-US" altLang="ko-KR" dirty="0">
                <a:effectLst/>
              </a:rPr>
              <a:t>ECMAScript 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두꺼운 화살표 함수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Bind</a:t>
            </a:r>
            <a:r>
              <a:rPr lang="ko-KR" altLang="en-US" dirty="0"/>
              <a:t>시 명확히 하기 위해 </a:t>
            </a:r>
            <a:r>
              <a:rPr lang="en-US" altLang="ko-KR" dirty="0"/>
              <a:t>BIND</a:t>
            </a:r>
            <a:r>
              <a:rPr lang="ko-KR" altLang="en-US" dirty="0"/>
              <a:t>명령어를 사용한다</a:t>
            </a:r>
            <a:r>
              <a:rPr lang="en-US" altLang="ko-KR" dirty="0"/>
              <a:t>. CALLBACK</a:t>
            </a:r>
            <a:r>
              <a:rPr lang="ko-KR" altLang="en-US" dirty="0"/>
              <a:t>에서 특히 사용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43A8-247A-44A6-B406-0E901F10EE61}"/>
              </a:ext>
            </a:extLst>
          </p:cNvPr>
          <p:cNvSpPr/>
          <p:nvPr/>
        </p:nvSpPr>
        <p:spPr>
          <a:xfrm>
            <a:off x="278296" y="2643809"/>
            <a:ext cx="11678478" cy="397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VAR CALLBACKFUNC = FUNCTION(VAL){</a:t>
            </a:r>
          </a:p>
          <a:p>
            <a:r>
              <a:rPr lang="en-US" altLang="ko-KR" dirty="0"/>
              <a:t>	CONSOLE.LOG(“HELLO”);</a:t>
            </a:r>
          </a:p>
          <a:p>
            <a:r>
              <a:rPr lang="en-US" altLang="ko-KR" dirty="0"/>
              <a:t>}.BIND(THIS);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 CALLBACKFUNC = (VAL) =&gt; {</a:t>
            </a:r>
          </a:p>
          <a:p>
            <a:r>
              <a:rPr lang="en-US" altLang="ko-KR" dirty="0"/>
              <a:t>	CONSOLE.LOG(“HELLO”);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E23CA76-5093-421C-BAB5-19BD4D24B7FB}"/>
              </a:ext>
            </a:extLst>
          </p:cNvPr>
          <p:cNvSpPr/>
          <p:nvPr/>
        </p:nvSpPr>
        <p:spPr>
          <a:xfrm>
            <a:off x="4969566" y="4273826"/>
            <a:ext cx="484632" cy="3578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943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ko-KR" altLang="en-US" dirty="0"/>
              <a:t>자바스크립트와 </a:t>
            </a:r>
            <a:r>
              <a:rPr lang="en-US" altLang="ko-KR" dirty="0">
                <a:effectLst/>
              </a:rPr>
              <a:t>ECMAScript 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파라미터 기본값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함수의 기본값을 </a:t>
            </a:r>
            <a:r>
              <a:rPr lang="ko-KR" altLang="en-US" dirty="0" err="1"/>
              <a:t>지정할수있다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43A8-247A-44A6-B406-0E901F10EE61}"/>
              </a:ext>
            </a:extLst>
          </p:cNvPr>
          <p:cNvSpPr/>
          <p:nvPr/>
        </p:nvSpPr>
        <p:spPr>
          <a:xfrm>
            <a:off x="278296" y="2643809"/>
            <a:ext cx="11678478" cy="397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Var apple = {name = “</a:t>
            </a:r>
            <a:r>
              <a:rPr lang="en-US" altLang="ko-KR" dirty="0" err="1"/>
              <a:t>hohoho</a:t>
            </a:r>
            <a:r>
              <a:rPr lang="en-US" altLang="ko-KR" dirty="0"/>
              <a:t>”) =&gt;{</a:t>
            </a:r>
          </a:p>
          <a:p>
            <a:r>
              <a:rPr lang="en-US" altLang="ko-KR" dirty="0"/>
              <a:t>		console.log(“hello” + name);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Apple(“kick”);   //hello, kick</a:t>
            </a:r>
          </a:p>
          <a:p>
            <a:r>
              <a:rPr lang="en-US" altLang="ko-KR" dirty="0"/>
              <a:t>Apple();             //hello, </a:t>
            </a:r>
            <a:r>
              <a:rPr lang="en-US" altLang="ko-KR" dirty="0" err="1"/>
              <a:t>hohoho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90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ko-KR" altLang="en-US" dirty="0"/>
              <a:t>자바스크립트와 </a:t>
            </a:r>
            <a:r>
              <a:rPr lang="en-US" altLang="ko-KR" dirty="0">
                <a:effectLst/>
              </a:rPr>
              <a:t>ECMAScript 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문자열 조립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문자열 </a:t>
            </a:r>
            <a:r>
              <a:rPr lang="ko-KR" altLang="en-US" dirty="0" err="1"/>
              <a:t>조립시</a:t>
            </a:r>
            <a:r>
              <a:rPr lang="ko-KR" altLang="en-US" dirty="0"/>
              <a:t> 변수의 값을 중간에 </a:t>
            </a:r>
            <a:r>
              <a:rPr lang="ko-KR" altLang="en-US" dirty="0" err="1"/>
              <a:t>넣을수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43A8-247A-44A6-B406-0E901F10EE61}"/>
              </a:ext>
            </a:extLst>
          </p:cNvPr>
          <p:cNvSpPr/>
          <p:nvPr/>
        </p:nvSpPr>
        <p:spPr>
          <a:xfrm>
            <a:off x="278296" y="2643809"/>
            <a:ext cx="11678478" cy="397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Var apple = ‘</a:t>
            </a:r>
            <a:r>
              <a:rPr lang="en-US" altLang="ko-KR" dirty="0" err="1"/>
              <a:t>aaaa</a:t>
            </a:r>
            <a:r>
              <a:rPr lang="en-US" altLang="ko-KR" dirty="0"/>
              <a:t>’;</a:t>
            </a:r>
          </a:p>
          <a:p>
            <a:r>
              <a:rPr lang="en-US" altLang="ko-KR" dirty="0"/>
              <a:t>Var car = ‘</a:t>
            </a:r>
            <a:r>
              <a:rPr lang="en-US" altLang="ko-KR" dirty="0" err="1"/>
              <a:t>bbbbb</a:t>
            </a:r>
            <a:r>
              <a:rPr lang="en-US" altLang="ko-KR" dirty="0"/>
              <a:t>’ + apple;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 apple = ‘</a:t>
            </a:r>
            <a:r>
              <a:rPr lang="en-US" altLang="ko-KR" dirty="0" err="1"/>
              <a:t>aaaa</a:t>
            </a:r>
            <a:r>
              <a:rPr lang="en-US" altLang="ko-KR" dirty="0"/>
              <a:t>’;</a:t>
            </a:r>
          </a:p>
          <a:p>
            <a:r>
              <a:rPr lang="en-US" altLang="ko-KR" dirty="0"/>
              <a:t>Var car = ‘</a:t>
            </a:r>
            <a:r>
              <a:rPr lang="en-US" altLang="ko-KR" dirty="0" err="1"/>
              <a:t>bbbbb</a:t>
            </a:r>
            <a:r>
              <a:rPr lang="en-US" altLang="ko-KR" dirty="0"/>
              <a:t>=${apple}’;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C29BC7E-C555-40D3-92D8-93986AC30793}"/>
              </a:ext>
            </a:extLst>
          </p:cNvPr>
          <p:cNvSpPr/>
          <p:nvPr/>
        </p:nvSpPr>
        <p:spPr>
          <a:xfrm>
            <a:off x="4969566" y="4273826"/>
            <a:ext cx="484632" cy="3578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86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ko-KR" altLang="en-US" dirty="0"/>
              <a:t>자바스크립트와 </a:t>
            </a:r>
            <a:r>
              <a:rPr lang="en-US" altLang="ko-KR" dirty="0">
                <a:effectLst/>
              </a:rPr>
              <a:t>ECMAScript 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Promise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지겨운 </a:t>
            </a:r>
            <a:r>
              <a:rPr lang="ko-KR" altLang="en-US" dirty="0" err="1"/>
              <a:t>콜백</a:t>
            </a:r>
            <a:r>
              <a:rPr lang="ko-KR" altLang="en-US" dirty="0"/>
              <a:t> 지옥에서 해방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43A8-247A-44A6-B406-0E901F10EE61}"/>
              </a:ext>
            </a:extLst>
          </p:cNvPr>
          <p:cNvSpPr/>
          <p:nvPr/>
        </p:nvSpPr>
        <p:spPr>
          <a:xfrm>
            <a:off x="278296" y="2643809"/>
            <a:ext cx="11678478" cy="397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Apple(</a:t>
            </a:r>
          </a:p>
          <a:p>
            <a:r>
              <a:rPr lang="en-US" altLang="ko-KR" dirty="0"/>
              <a:t>(result) =&gt; {</a:t>
            </a:r>
          </a:p>
          <a:p>
            <a:r>
              <a:rPr lang="en-US" altLang="ko-KR" dirty="0"/>
              <a:t>	a(</a:t>
            </a:r>
          </a:p>
          <a:p>
            <a:r>
              <a:rPr lang="en-US" altLang="ko-KR" dirty="0"/>
              <a:t>       		result,</a:t>
            </a:r>
          </a:p>
          <a:p>
            <a:r>
              <a:rPr lang="en-US" altLang="ko-KR" dirty="0"/>
              <a:t>		);</a:t>
            </a:r>
          </a:p>
          <a:p>
            <a:r>
              <a:rPr lang="en-US" altLang="ko-KR" dirty="0"/>
              <a:t>	},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errorCallback</a:t>
            </a:r>
            <a:endParaRPr lang="en-US" altLang="ko-KR" dirty="0"/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Apple()</a:t>
            </a:r>
          </a:p>
          <a:p>
            <a:r>
              <a:rPr lang="en-US" altLang="ko-KR" dirty="0"/>
              <a:t>.then(result =&gt; a(result))</a:t>
            </a:r>
          </a:p>
          <a:p>
            <a:r>
              <a:rPr lang="en-US" altLang="ko-KR" dirty="0"/>
              <a:t>.catch(</a:t>
            </a:r>
            <a:r>
              <a:rPr lang="en-US" altLang="ko-KR" dirty="0" err="1"/>
              <a:t>errorCallback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C29BC7E-C555-40D3-92D8-93986AC30793}"/>
              </a:ext>
            </a:extLst>
          </p:cNvPr>
          <p:cNvSpPr/>
          <p:nvPr/>
        </p:nvSpPr>
        <p:spPr>
          <a:xfrm>
            <a:off x="4969566" y="4273826"/>
            <a:ext cx="484632" cy="3578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967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 err="1">
                <a:effectLst/>
              </a:rPr>
              <a:t>자바스크립트란</a:t>
            </a:r>
            <a:r>
              <a:rPr lang="en-US" altLang="ko-KR" dirty="0">
                <a:effectLst/>
              </a:rPr>
              <a:t>?</a:t>
            </a:r>
          </a:p>
          <a:p>
            <a:pPr algn="l"/>
            <a:r>
              <a:rPr lang="en-US" altLang="ko-KR" dirty="0"/>
              <a:t>2. </a:t>
            </a:r>
            <a:r>
              <a:rPr lang="en-US" altLang="ko-KR" dirty="0">
                <a:effectLst/>
              </a:rPr>
              <a:t>ECMAScript</a:t>
            </a:r>
            <a:r>
              <a:rPr lang="ko-KR" altLang="en-US" dirty="0">
                <a:effectLst/>
              </a:rPr>
              <a:t>가 생긴 이유</a:t>
            </a:r>
            <a:r>
              <a:rPr lang="en-US" altLang="ko-KR" dirty="0">
                <a:effectLst/>
              </a:rPr>
              <a:t>?</a:t>
            </a:r>
          </a:p>
          <a:p>
            <a:pPr algn="l"/>
            <a:r>
              <a:rPr lang="en-US" altLang="ko-KR" dirty="0"/>
              <a:t>3. </a:t>
            </a:r>
            <a:r>
              <a:rPr lang="en-US" altLang="ko-KR" dirty="0">
                <a:effectLst/>
              </a:rPr>
              <a:t>ECMAScript</a:t>
            </a:r>
            <a:r>
              <a:rPr lang="ko-KR" altLang="en-US" dirty="0">
                <a:effectLst/>
              </a:rPr>
              <a:t>란</a:t>
            </a:r>
            <a:r>
              <a:rPr lang="en-US" altLang="ko-KR" dirty="0">
                <a:effectLst/>
              </a:rPr>
              <a:t>?</a:t>
            </a:r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자바스크립트와 </a:t>
            </a:r>
            <a:r>
              <a:rPr lang="en-US" altLang="ko-KR" dirty="0">
                <a:effectLst/>
              </a:rPr>
              <a:t>ECMAScript 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LET</a:t>
            </a:r>
            <a:r>
              <a:rPr lang="ko-KR" altLang="en-US" dirty="0"/>
              <a:t>과 </a:t>
            </a:r>
            <a:r>
              <a:rPr lang="en-US" altLang="ko-KR" dirty="0"/>
              <a:t>CONST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모듈 불러오기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비구조화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함수 </a:t>
            </a:r>
            <a:r>
              <a:rPr lang="ko-KR" altLang="en-US" dirty="0" err="1"/>
              <a:t>축약식</a:t>
            </a:r>
            <a:r>
              <a:rPr lang="ko-KR" altLang="en-US" dirty="0"/>
              <a:t> 표현식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두꺼운 화살표 함수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 err="1"/>
              <a:t>파라미터값</a:t>
            </a:r>
            <a:r>
              <a:rPr lang="ko-KR" altLang="en-US" dirty="0"/>
              <a:t> 기본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문자열 조립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PROMISE </a:t>
            </a:r>
            <a:r>
              <a:rPr lang="ko-KR" altLang="en-US" dirty="0"/>
              <a:t>다루기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77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ko-KR" altLang="en-US" dirty="0" err="1">
                <a:effectLst/>
              </a:rPr>
              <a:t>자바스크립트란</a:t>
            </a:r>
            <a:r>
              <a:rPr lang="en-US" altLang="ko-KR" dirty="0">
                <a:effectLst/>
              </a:rPr>
              <a:t>?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effectLst/>
              </a:rPr>
              <a:t>자바스크립트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Javascript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1995</a:t>
            </a:r>
            <a:r>
              <a:rPr lang="ko-KR" altLang="en-US" dirty="0">
                <a:effectLst/>
              </a:rPr>
              <a:t>년 </a:t>
            </a:r>
            <a:r>
              <a:rPr lang="ko-KR" altLang="en-US" dirty="0" err="1">
                <a:effectLst/>
              </a:rPr>
              <a:t>넷스케이프</a:t>
            </a:r>
            <a:r>
              <a:rPr lang="en-US" altLang="ko-KR" dirty="0">
                <a:effectLst/>
              </a:rPr>
              <a:t>(Netscape) </a:t>
            </a:r>
            <a:r>
              <a:rPr lang="ko-KR" altLang="en-US" dirty="0">
                <a:effectLst/>
              </a:rPr>
              <a:t>웹 </a:t>
            </a:r>
            <a:r>
              <a:rPr lang="ko-KR" altLang="en-US" dirty="0" err="1">
                <a:effectLst/>
              </a:rPr>
              <a:t>브라우져에서</a:t>
            </a:r>
            <a:r>
              <a:rPr lang="ko-KR" altLang="en-US" dirty="0">
                <a:effectLst/>
              </a:rPr>
              <a:t> 웹페이지에 동적인 요소를 구현하기 위해서 발명 되었다</a:t>
            </a:r>
            <a:r>
              <a:rPr lang="en-US" altLang="ko-KR" dirty="0">
                <a:effectLst/>
              </a:rPr>
              <a:t>. </a:t>
            </a:r>
          </a:p>
          <a:p>
            <a:pPr algn="l"/>
            <a:r>
              <a:rPr lang="ko-KR" altLang="en-US" dirty="0">
                <a:effectLst/>
              </a:rPr>
              <a:t>그 후 많은 다른 웹 </a:t>
            </a:r>
            <a:r>
              <a:rPr lang="ko-KR" altLang="en-US" dirty="0" err="1">
                <a:effectLst/>
              </a:rPr>
              <a:t>브라우져들</a:t>
            </a:r>
            <a:r>
              <a:rPr lang="ko-KR" altLang="en-US" dirty="0">
                <a:effectLst/>
              </a:rPr>
              <a:t> 또한 이 언어를 탑재하기 시작했고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그 결과로 현대의 웹 어플리케이션의 구현을 가능하게 만든 언어이다</a:t>
            </a:r>
            <a:r>
              <a:rPr lang="en-US" altLang="ko-KR" dirty="0">
                <a:effectLst/>
              </a:rPr>
              <a:t>.</a:t>
            </a:r>
          </a:p>
          <a:p>
            <a:pPr algn="l"/>
            <a:r>
              <a:rPr lang="ko-KR" altLang="en-US" dirty="0">
                <a:effectLst/>
              </a:rPr>
              <a:t>이 언어로 인해 웹 어플리케이션에서 더 이상 사용자가 페이지 </a:t>
            </a:r>
            <a:r>
              <a:rPr lang="ko-KR" altLang="en-US" dirty="0" err="1">
                <a:effectLst/>
              </a:rPr>
              <a:t>새로고침</a:t>
            </a:r>
            <a:r>
              <a:rPr lang="ko-KR" altLang="en-US" dirty="0">
                <a:effectLst/>
              </a:rPr>
              <a:t> 또는 페이지를 새로 불러오지 않고도 웹과 직접적인 연결이 가능하게 되었다</a:t>
            </a:r>
            <a:r>
              <a:rPr lang="en-US" altLang="ko-KR" dirty="0">
                <a:effectLst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74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en-US" altLang="ko-KR" dirty="0">
                <a:effectLst/>
              </a:rPr>
              <a:t>ECMAScript</a:t>
            </a:r>
            <a:r>
              <a:rPr lang="ko-KR" altLang="en-US" dirty="0">
                <a:effectLst/>
              </a:rPr>
              <a:t>가 생긴 이유</a:t>
            </a:r>
            <a:r>
              <a:rPr lang="en-US" altLang="ko-KR" dirty="0">
                <a:effectLst/>
              </a:rPr>
              <a:t>?</a:t>
            </a:r>
          </a:p>
          <a:p>
            <a:pPr algn="l"/>
            <a:endParaRPr lang="en-US" altLang="ko-KR" dirty="0">
              <a:effectLst/>
            </a:endParaRPr>
          </a:p>
          <a:p>
            <a:pPr algn="l"/>
            <a:r>
              <a:rPr lang="ko-KR" altLang="en-US" dirty="0">
                <a:effectLst/>
              </a:rPr>
              <a:t>자바스크립트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Javascript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가 </a:t>
            </a:r>
            <a:r>
              <a:rPr lang="ko-KR" altLang="en-US" dirty="0" err="1">
                <a:effectLst/>
              </a:rPr>
              <a:t>넷스케이프</a:t>
            </a:r>
            <a:r>
              <a:rPr lang="en-US" altLang="ko-KR" dirty="0">
                <a:effectLst/>
              </a:rPr>
              <a:t>(Netscape) </a:t>
            </a:r>
            <a:r>
              <a:rPr lang="ko-KR" altLang="en-US" dirty="0" err="1">
                <a:effectLst/>
              </a:rPr>
              <a:t>브라우져만이</a:t>
            </a:r>
            <a:r>
              <a:rPr lang="ko-KR" altLang="en-US" dirty="0">
                <a:effectLst/>
              </a:rPr>
              <a:t> 아니라 다른 웹 </a:t>
            </a:r>
            <a:r>
              <a:rPr lang="ko-KR" altLang="en-US" dirty="0" err="1">
                <a:effectLst/>
              </a:rPr>
              <a:t>브라우져들의</a:t>
            </a:r>
            <a:r>
              <a:rPr lang="ko-KR" altLang="en-US" dirty="0">
                <a:effectLst/>
              </a:rPr>
              <a:t> 지원까지 받기 시작하면서 다양한 웹 </a:t>
            </a:r>
            <a:r>
              <a:rPr lang="ko-KR" altLang="en-US" dirty="0" err="1">
                <a:effectLst/>
              </a:rPr>
              <a:t>브라우져에서</a:t>
            </a:r>
            <a:r>
              <a:rPr lang="ko-KR" altLang="en-US" dirty="0">
                <a:effectLst/>
              </a:rPr>
              <a:t> 자바스크립트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Javascript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가 공통되게 잘 작동하기 위해서 표준 규격이 </a:t>
            </a:r>
            <a:r>
              <a:rPr lang="ko-KR" altLang="en-US" dirty="0" err="1">
                <a:effectLst/>
              </a:rPr>
              <a:t>필요해졌는데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 때문에</a:t>
            </a:r>
            <a:r>
              <a:rPr lang="en-US" altLang="ko-KR" dirty="0">
                <a:effectLst/>
              </a:rPr>
              <a:t>, ECMA </a:t>
            </a:r>
            <a:r>
              <a:rPr lang="ko-KR" altLang="en-US" dirty="0">
                <a:effectLst/>
              </a:rPr>
              <a:t>국제 기구에서 “</a:t>
            </a:r>
            <a:r>
              <a:rPr lang="en-US" altLang="ko-KR" dirty="0">
                <a:effectLst/>
              </a:rPr>
              <a:t>ECMAScript Standard”</a:t>
            </a:r>
            <a:r>
              <a:rPr lang="ko-KR" altLang="en-US" dirty="0">
                <a:effectLst/>
              </a:rPr>
              <a:t>라 불리는 스크립트 표준이 만들어지게 된다</a:t>
            </a:r>
            <a:r>
              <a:rPr lang="en-US" altLang="ko-KR" dirty="0">
                <a:effectLst/>
              </a:rPr>
              <a:t>.</a:t>
            </a:r>
          </a:p>
          <a:p>
            <a:pPr algn="l"/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자바스크립트와 비슷한 뜻으로 많이 들어본 사람들이 </a:t>
            </a:r>
            <a:r>
              <a:rPr lang="ko-KR" altLang="en-US" dirty="0" err="1">
                <a:effectLst/>
              </a:rPr>
              <a:t>있을텐데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Javascript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ECMAScript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BOM(Browser Object Model) 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DOM(Document Object Model)</a:t>
            </a:r>
            <a:r>
              <a:rPr lang="ko-KR" altLang="en-US" dirty="0">
                <a:effectLst/>
              </a:rPr>
              <a:t>이라는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개의 코어와</a:t>
            </a:r>
            <a:r>
              <a:rPr lang="en-US" altLang="ko-KR" dirty="0">
                <a:effectLst/>
              </a:rPr>
              <a:t>, 2</a:t>
            </a:r>
            <a:r>
              <a:rPr lang="ko-KR" altLang="en-US" dirty="0">
                <a:effectLst/>
              </a:rPr>
              <a:t>개의 모델로 이루어져 있다</a:t>
            </a:r>
            <a:r>
              <a:rPr lang="en-US" altLang="ko-KR" dirty="0">
                <a:effectLst/>
              </a:rPr>
              <a:t>. </a:t>
            </a:r>
          </a:p>
          <a:p>
            <a:pPr algn="l"/>
            <a:r>
              <a:rPr lang="en-US" altLang="ko-KR" dirty="0">
                <a:effectLst/>
              </a:rPr>
              <a:t>ECMAScript 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Javascript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는 비슷한 뜻으로 자주 쓰이나 작은 차이를 가지고 있다는 걸 </a:t>
            </a:r>
            <a:r>
              <a:rPr lang="ko-KR" altLang="en-US" dirty="0" err="1">
                <a:effectLst/>
              </a:rPr>
              <a:t>알아두자</a:t>
            </a:r>
            <a:r>
              <a:rPr lang="en-US" altLang="ko-KR" dirty="0">
                <a:effectLst/>
              </a:rPr>
              <a:t>.</a:t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0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en-US" altLang="ko-KR" dirty="0">
                <a:effectLst/>
              </a:rPr>
              <a:t>ECMAScript</a:t>
            </a:r>
            <a:r>
              <a:rPr lang="ko-KR" altLang="en-US" dirty="0">
                <a:effectLst/>
              </a:rPr>
              <a:t>란</a:t>
            </a:r>
            <a:r>
              <a:rPr lang="en-US" altLang="ko-KR" dirty="0">
                <a:effectLst/>
              </a:rPr>
              <a:t>?</a:t>
            </a:r>
          </a:p>
          <a:p>
            <a:pPr algn="l"/>
            <a:endParaRPr lang="en-US" altLang="ko-KR" dirty="0">
              <a:effectLst/>
            </a:endParaRPr>
          </a:p>
          <a:p>
            <a:pPr algn="l"/>
            <a:r>
              <a:rPr lang="en-US" altLang="ko-KR" dirty="0">
                <a:effectLst/>
              </a:rPr>
              <a:t>ECMAScript</a:t>
            </a:r>
            <a:r>
              <a:rPr lang="ko-KR" altLang="en-US" dirty="0">
                <a:effectLst/>
              </a:rPr>
              <a:t>는 자바 스크립트를 이루는 코어</a:t>
            </a:r>
            <a:r>
              <a:rPr lang="en-US" altLang="ko-KR" dirty="0">
                <a:effectLst/>
              </a:rPr>
              <a:t>(Core) </a:t>
            </a:r>
            <a:r>
              <a:rPr lang="ko-KR" altLang="en-US" dirty="0">
                <a:effectLst/>
              </a:rPr>
              <a:t>스크립트 언어로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웹 환경에서만 호스트 되는 언어가 아니다</a:t>
            </a:r>
            <a:r>
              <a:rPr lang="en-US" altLang="ko-KR" dirty="0">
                <a:effectLst/>
              </a:rPr>
              <a:t>. </a:t>
            </a:r>
          </a:p>
          <a:p>
            <a:pPr algn="l"/>
            <a:r>
              <a:rPr lang="ko-KR" altLang="en-US" dirty="0">
                <a:effectLst/>
              </a:rPr>
              <a:t>웹 환경은 </a:t>
            </a:r>
            <a:r>
              <a:rPr lang="en-US" altLang="ko-KR" dirty="0">
                <a:effectLst/>
              </a:rPr>
              <a:t>ECMA </a:t>
            </a:r>
            <a:r>
              <a:rPr lang="ko-KR" altLang="en-US" dirty="0">
                <a:effectLst/>
              </a:rPr>
              <a:t>스크립트가 </a:t>
            </a:r>
            <a:r>
              <a:rPr lang="ko-KR" altLang="en-US" dirty="0" err="1">
                <a:effectLst/>
              </a:rPr>
              <a:t>호스트되는</a:t>
            </a:r>
            <a:r>
              <a:rPr lang="ko-KR" altLang="en-US" dirty="0">
                <a:effectLst/>
              </a:rPr>
              <a:t> 환경들 중 하나일 뿐이다</a:t>
            </a:r>
            <a:r>
              <a:rPr lang="en-US" altLang="ko-KR" dirty="0">
                <a:effectLst/>
              </a:rPr>
              <a:t>.</a:t>
            </a:r>
          </a:p>
          <a:p>
            <a:pPr algn="l"/>
            <a:r>
              <a:rPr lang="en-US" altLang="ko-KR" dirty="0">
                <a:effectLst/>
              </a:rPr>
              <a:t> ECMA </a:t>
            </a:r>
            <a:r>
              <a:rPr lang="ko-KR" altLang="en-US" dirty="0">
                <a:effectLst/>
              </a:rPr>
              <a:t>스크립트 호스트 환경은 </a:t>
            </a:r>
            <a:r>
              <a:rPr lang="en-US" altLang="ko-KR" dirty="0">
                <a:effectLst/>
              </a:rPr>
              <a:t>ECMA </a:t>
            </a:r>
            <a:r>
              <a:rPr lang="ko-KR" altLang="en-US" dirty="0">
                <a:effectLst/>
              </a:rPr>
              <a:t>스크립트 실행 환경이 </a:t>
            </a:r>
            <a:r>
              <a:rPr lang="ko-KR" altLang="en-US" dirty="0" err="1">
                <a:effectLst/>
              </a:rPr>
              <a:t>구현되있고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각각 그 환경에 알맞는 확장성을 가지고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예를들어</a:t>
            </a:r>
            <a:r>
              <a:rPr lang="ko-KR" altLang="en-US" dirty="0">
                <a:effectLst/>
              </a:rPr>
              <a:t> 웹 </a:t>
            </a:r>
            <a:r>
              <a:rPr lang="ko-KR" altLang="en-US" dirty="0" err="1">
                <a:effectLst/>
              </a:rPr>
              <a:t>브라우져</a:t>
            </a:r>
            <a:r>
              <a:rPr lang="ko-KR" altLang="en-US" dirty="0">
                <a:effectLst/>
              </a:rPr>
              <a:t> 환경에서는 </a:t>
            </a:r>
            <a:r>
              <a:rPr lang="en-US" altLang="ko-KR" dirty="0">
                <a:effectLst/>
              </a:rPr>
              <a:t>BOM(Browser Object Model)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DOM(Document Object Model)</a:t>
            </a:r>
            <a:r>
              <a:rPr lang="ko-KR" altLang="en-US" dirty="0">
                <a:effectLst/>
              </a:rPr>
              <a:t>이 그 확장성이 되겠다</a:t>
            </a:r>
            <a:r>
              <a:rPr lang="en-US" altLang="ko-KR" dirty="0">
                <a:effectLst/>
              </a:rPr>
              <a:t>. </a:t>
            </a:r>
          </a:p>
          <a:p>
            <a:pPr algn="l"/>
            <a:r>
              <a:rPr lang="ko-KR" altLang="en-US" dirty="0">
                <a:effectLst/>
              </a:rPr>
              <a:t>이러한 확장성들은 </a:t>
            </a:r>
            <a:r>
              <a:rPr lang="en-US" altLang="ko-KR" dirty="0">
                <a:effectLst/>
              </a:rPr>
              <a:t>ECMA </a:t>
            </a:r>
            <a:r>
              <a:rPr lang="ko-KR" altLang="en-US" dirty="0">
                <a:effectLst/>
              </a:rPr>
              <a:t>스크립트의 문법과 기능에 맞춰 기능의 확장을 </a:t>
            </a:r>
            <a:r>
              <a:rPr lang="ko-KR" altLang="en-US" dirty="0" err="1">
                <a:effectLst/>
              </a:rPr>
              <a:t>가능게</a:t>
            </a:r>
            <a:r>
              <a:rPr lang="ko-KR" altLang="en-US" dirty="0">
                <a:effectLst/>
              </a:rPr>
              <a:t> 한다</a:t>
            </a:r>
            <a:r>
              <a:rPr lang="en-US" altLang="ko-KR" dirty="0">
                <a:effectLst/>
              </a:rPr>
              <a:t>. </a:t>
            </a:r>
          </a:p>
          <a:p>
            <a:pPr algn="l"/>
            <a:r>
              <a:rPr lang="ko-KR" altLang="en-US" dirty="0">
                <a:effectLst/>
              </a:rPr>
              <a:t>자바스크립트의 </a:t>
            </a:r>
            <a:r>
              <a:rPr lang="en-US" altLang="ko-KR" dirty="0">
                <a:effectLst/>
              </a:rPr>
              <a:t>document </a:t>
            </a:r>
            <a:r>
              <a:rPr lang="ko-KR" altLang="en-US" dirty="0">
                <a:effectLst/>
              </a:rPr>
              <a:t>객체가 좋은 예이다</a:t>
            </a:r>
            <a:r>
              <a:rPr lang="en-US" altLang="ko-KR" dirty="0">
                <a:effectLst/>
              </a:rPr>
              <a:t>.</a:t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33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ko-KR" altLang="en-US" dirty="0"/>
              <a:t>자바스크립트와 </a:t>
            </a:r>
            <a:r>
              <a:rPr lang="en-US" altLang="ko-KR" dirty="0">
                <a:effectLst/>
              </a:rPr>
              <a:t>ECMAScript 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LET</a:t>
            </a:r>
            <a:r>
              <a:rPr lang="ko-KR" altLang="en-US" dirty="0"/>
              <a:t>과 </a:t>
            </a:r>
            <a:r>
              <a:rPr lang="en-US" altLang="ko-KR" dirty="0"/>
              <a:t>CONST</a:t>
            </a:r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ES6</a:t>
            </a:r>
            <a:r>
              <a:rPr lang="ko-KR" altLang="en-US" dirty="0"/>
              <a:t>이전의 문법에서는 </a:t>
            </a:r>
            <a:r>
              <a:rPr lang="en-US" altLang="ko-KR" dirty="0"/>
              <a:t>VAR</a:t>
            </a:r>
            <a:r>
              <a:rPr lang="ko-KR" altLang="en-US" dirty="0"/>
              <a:t>로 변수 선언을 하였다</a:t>
            </a:r>
            <a:r>
              <a:rPr lang="en-US" altLang="ko-KR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/>
              <a:t>ES6</a:t>
            </a:r>
            <a:r>
              <a:rPr lang="ko-KR" altLang="en-US" dirty="0"/>
              <a:t>에서는 </a:t>
            </a:r>
            <a:r>
              <a:rPr lang="en-US" altLang="ko-KR" dirty="0"/>
              <a:t>LET</a:t>
            </a:r>
            <a:r>
              <a:rPr lang="ko-KR" altLang="en-US" dirty="0"/>
              <a:t>과 </a:t>
            </a:r>
            <a:r>
              <a:rPr lang="en-US" altLang="ko-KR" dirty="0"/>
              <a:t>CONST</a:t>
            </a:r>
            <a:r>
              <a:rPr lang="ko-KR" altLang="en-US" dirty="0"/>
              <a:t>라는 새로운 병수 선언 방식이 추가되었다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CONST</a:t>
            </a:r>
            <a:r>
              <a:rPr lang="ko-KR" altLang="en-US" dirty="0"/>
              <a:t>는 해당 변수 값에 재정의가 불가능 하다</a:t>
            </a:r>
            <a:r>
              <a:rPr lang="en-US" altLang="ko-KR" dirty="0"/>
              <a:t>. (</a:t>
            </a:r>
            <a:r>
              <a:rPr lang="ko-KR" altLang="en-US" dirty="0"/>
              <a:t>상수의 개념</a:t>
            </a:r>
            <a:r>
              <a:rPr lang="en-US" altLang="ko-KR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altLang="ko-KR" dirty="0"/>
              <a:t>LET</a:t>
            </a:r>
            <a:r>
              <a:rPr lang="ko-KR" altLang="en-US" dirty="0"/>
              <a:t>으로 선언된 변수는 선언된 블록내에서만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43A8-247A-44A6-B406-0E901F10EE61}"/>
              </a:ext>
            </a:extLst>
          </p:cNvPr>
          <p:cNvSpPr/>
          <p:nvPr/>
        </p:nvSpPr>
        <p:spPr>
          <a:xfrm>
            <a:off x="278296" y="3985591"/>
            <a:ext cx="11678478" cy="263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 AAA = 2;   </a:t>
            </a:r>
          </a:p>
          <a:p>
            <a:pPr algn="ctr"/>
            <a:r>
              <a:rPr lang="en-US" altLang="ko-KR" dirty="0"/>
              <a:t>                         APPLE = AAA + 1; //</a:t>
            </a:r>
            <a:r>
              <a:rPr lang="ko-KR" altLang="en-US" dirty="0"/>
              <a:t>잘못된 코드</a:t>
            </a:r>
          </a:p>
        </p:txBody>
      </p:sp>
    </p:spTree>
    <p:extLst>
      <p:ext uri="{BB962C8B-B14F-4D97-AF65-F5344CB8AC3E}">
        <p14:creationId xmlns:p14="http://schemas.microsoft.com/office/powerpoint/2010/main" val="56283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ko-KR" altLang="en-US" dirty="0"/>
              <a:t>자바스크립트와 </a:t>
            </a:r>
            <a:r>
              <a:rPr lang="en-US" altLang="ko-KR" dirty="0">
                <a:effectLst/>
              </a:rPr>
              <a:t>ECMAScript 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모듈 불러오기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컴포넌트와 </a:t>
            </a:r>
            <a:r>
              <a:rPr lang="en-US" altLang="ko-KR" dirty="0"/>
              <a:t>JS </a:t>
            </a:r>
            <a:r>
              <a:rPr lang="ko-KR" altLang="en-US" dirty="0"/>
              <a:t>모듈을 내보내기</a:t>
            </a:r>
            <a:r>
              <a:rPr lang="en-US" altLang="ko-KR" dirty="0"/>
              <a:t>(EXPORT)</a:t>
            </a:r>
            <a:r>
              <a:rPr lang="ko-KR" altLang="en-US" dirty="0"/>
              <a:t>위해 </a:t>
            </a:r>
            <a:r>
              <a:rPr lang="en-US" altLang="ko-KR" dirty="0"/>
              <a:t>COMMONJS </a:t>
            </a:r>
            <a:r>
              <a:rPr lang="ko-KR" altLang="en-US" dirty="0"/>
              <a:t>모듈 문법을 사용한다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43A8-247A-44A6-B406-0E901F10EE61}"/>
              </a:ext>
            </a:extLst>
          </p:cNvPr>
          <p:cNvSpPr/>
          <p:nvPr/>
        </p:nvSpPr>
        <p:spPr>
          <a:xfrm>
            <a:off x="278296" y="2643809"/>
            <a:ext cx="11678478" cy="397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VAR APPLE = REQUIRE(‘./APPLE_COMPONT’);</a:t>
            </a:r>
          </a:p>
          <a:p>
            <a:r>
              <a:rPr lang="en-US" altLang="ko-KR" dirty="0"/>
              <a:t>CLASS AAAA EXTENDS COMPONT{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MODULE.EXPORTS = AAAA;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APPLE FROM ‘. /APPLE_COMPONT’;</a:t>
            </a:r>
          </a:p>
          <a:p>
            <a:r>
              <a:rPr lang="en-US" altLang="ko-KR" dirty="0"/>
              <a:t>CLASS AAAA EXTENDS COMPONT{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EXPORT DEFAULT AAAA;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E23CA76-5093-421C-BAB5-19BD4D24B7FB}"/>
              </a:ext>
            </a:extLst>
          </p:cNvPr>
          <p:cNvSpPr/>
          <p:nvPr/>
        </p:nvSpPr>
        <p:spPr>
          <a:xfrm>
            <a:off x="4969566" y="4273826"/>
            <a:ext cx="484632" cy="3578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813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ko-KR" altLang="en-US" dirty="0"/>
              <a:t>자바스크립트와 </a:t>
            </a:r>
            <a:r>
              <a:rPr lang="en-US" altLang="ko-KR" dirty="0">
                <a:effectLst/>
              </a:rPr>
              <a:t>ECMAScript 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비구조화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비구조화 할당을 이용하면 간략하게 객체에서 데이터를 </a:t>
            </a:r>
            <a:r>
              <a:rPr lang="ko-KR" altLang="en-US" dirty="0" err="1"/>
              <a:t>추출할수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43A8-247A-44A6-B406-0E901F10EE61}"/>
              </a:ext>
            </a:extLst>
          </p:cNvPr>
          <p:cNvSpPr/>
          <p:nvPr/>
        </p:nvSpPr>
        <p:spPr>
          <a:xfrm>
            <a:off x="278296" y="2643809"/>
            <a:ext cx="11678478" cy="397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“REACT”;</a:t>
            </a:r>
          </a:p>
          <a:p>
            <a:r>
              <a:rPr lang="en-US" altLang="ko-KR" dirty="0"/>
              <a:t>LET COMPONRNT = REACT. COMPONRNT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REACT, {COMPONRNT} FROM “REACT”;</a:t>
            </a:r>
          </a:p>
          <a:p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E23CA76-5093-421C-BAB5-19BD4D24B7FB}"/>
              </a:ext>
            </a:extLst>
          </p:cNvPr>
          <p:cNvSpPr/>
          <p:nvPr/>
        </p:nvSpPr>
        <p:spPr>
          <a:xfrm>
            <a:off x="4969566" y="4273826"/>
            <a:ext cx="484632" cy="3578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056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FED8F9-EBF0-4ADD-8994-F55F61F2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318052"/>
            <a:ext cx="11907078" cy="6400800"/>
          </a:xfrm>
        </p:spPr>
        <p:txBody>
          <a:bodyPr/>
          <a:lstStyle/>
          <a:p>
            <a:r>
              <a:rPr lang="ko-KR" altLang="en-US" dirty="0"/>
              <a:t>자바스크립트와 </a:t>
            </a:r>
            <a:r>
              <a:rPr lang="en-US" altLang="ko-KR" dirty="0">
                <a:effectLst/>
              </a:rPr>
              <a:t>ECMAScript 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함수 </a:t>
            </a:r>
            <a:r>
              <a:rPr lang="ko-KR" altLang="en-US" dirty="0" err="1"/>
              <a:t>축약식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FUNCTION</a:t>
            </a:r>
            <a:r>
              <a:rPr lang="ko-KR" altLang="en-US" dirty="0"/>
              <a:t>을 생략가능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43A8-247A-44A6-B406-0E901F10EE61}"/>
              </a:ext>
            </a:extLst>
          </p:cNvPr>
          <p:cNvSpPr/>
          <p:nvPr/>
        </p:nvSpPr>
        <p:spPr>
          <a:xfrm>
            <a:off x="278296" y="2643809"/>
            <a:ext cx="11678478" cy="397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RANDER: FUNCTION(){</a:t>
            </a:r>
          </a:p>
          <a:p>
            <a:r>
              <a:rPr lang="en-US" altLang="ko-KR" dirty="0"/>
              <a:t>RETURN &lt;TEXT&gt;HI&lt;/TEXT&gt;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RANDER(){</a:t>
            </a:r>
          </a:p>
          <a:p>
            <a:r>
              <a:rPr lang="en-US" altLang="ko-KR" dirty="0"/>
              <a:t>RETURN &lt;TEXT&gt;HI&lt;/TEXT&gt;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E23CA76-5093-421C-BAB5-19BD4D24B7FB}"/>
              </a:ext>
            </a:extLst>
          </p:cNvPr>
          <p:cNvSpPr/>
          <p:nvPr/>
        </p:nvSpPr>
        <p:spPr>
          <a:xfrm>
            <a:off x="4969566" y="4273826"/>
            <a:ext cx="484632" cy="3578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136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40</TotalTime>
  <Words>609</Words>
  <Application>Microsoft Office PowerPoint</Application>
  <PresentationFormat>와이드스크린</PresentationFormat>
  <Paragraphs>157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그물</vt:lpstr>
      <vt:lpstr>ECMAScript6 와  javaScript의 차이점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ECMAScript6 와  javaScript의 차이점</dc:title>
  <dc:creator>반 동혁</dc:creator>
  <cp:lastModifiedBy>반 동혁</cp:lastModifiedBy>
  <cp:revision>5</cp:revision>
  <dcterms:created xsi:type="dcterms:W3CDTF">2019-07-18T11:01:09Z</dcterms:created>
  <dcterms:modified xsi:type="dcterms:W3CDTF">2019-07-18T11:41:27Z</dcterms:modified>
</cp:coreProperties>
</file>